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0" r:id="rId1"/>
    <p:sldMasterId id="2147483671" r:id="rId2"/>
  </p:sldMasterIdLst>
  <p:notesMasterIdLst>
    <p:notesMasterId r:id="rId36"/>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81" r:id="rId25"/>
    <p:sldId id="283" r:id="rId26"/>
    <p:sldId id="284" r:id="rId27"/>
    <p:sldId id="285" r:id="rId28"/>
    <p:sldId id="286" r:id="rId29"/>
    <p:sldId id="287" r:id="rId30"/>
    <p:sldId id="288" r:id="rId31"/>
    <p:sldId id="289" r:id="rId32"/>
    <p:sldId id="290" r:id="rId33"/>
    <p:sldId id="291" r:id="rId34"/>
    <p:sldId id="303" r:id="rId35"/>
  </p:sldIdLst>
  <p:sldSz cx="9144000" cy="5143500" type="screen16x9"/>
  <p:notesSz cx="6858000" cy="9144000"/>
  <p:embeddedFontLst>
    <p:embeddedFont>
      <p:font typeface="Abel" panose="02010600030101010101" charset="0"/>
      <p:regular r:id="rId37"/>
    </p:embeddedFont>
    <p:embeddedFont>
      <p:font typeface="Anaheim" panose="02010600030101010101" charset="0"/>
      <p:regular r:id="rId38"/>
    </p:embeddedFont>
    <p:embeddedFont>
      <p:font typeface="Anton" panose="02010600030101010101" charset="0"/>
      <p:regular r:id="rId39"/>
    </p:embeddedFont>
    <p:embeddedFont>
      <p:font typeface="Josefin Sans" panose="02010600030101010101" charset="0"/>
      <p:regular r:id="rId40"/>
      <p:bold r:id="rId41"/>
      <p:italic r:id="rId42"/>
      <p:boldItalic r:id="rId43"/>
    </p:embeddedFont>
    <p:embeddedFont>
      <p:font typeface="Josefin Slab" panose="02010600030101010101" charset="0"/>
      <p:regular r:id="rId44"/>
      <p:bold r:id="rId45"/>
      <p:italic r:id="rId46"/>
      <p:boldItalic r:id="rId47"/>
    </p:embeddedFont>
    <p:embeddedFont>
      <p:font typeface="Proxima Nova" panose="02010600030101010101" charset="0"/>
      <p:regular r:id="rId48"/>
      <p:bold r:id="rId49"/>
      <p:italic r:id="rId50"/>
      <p:boldItalic r:id="rId51"/>
    </p:embeddedFont>
    <p:embeddedFont>
      <p:font typeface="Proxima Nova Semibold" panose="02010600030101010101" charset="0"/>
      <p:regular r:id="rId52"/>
      <p:bold r:id="rId53"/>
      <p:boldItalic r:id="rId54"/>
    </p:embeddedFont>
    <p:embeddedFont>
      <p:font typeface="Staatliches" panose="02010600030101010101" charset="0"/>
      <p:regular r:id="rId55"/>
    </p:embeddedFont>
    <p:embeddedFont>
      <p:font typeface="Unica One" panose="02010600030101010101" charset="0"/>
      <p:regular r:id="rId5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5227">
          <p15:clr>
            <a:srgbClr val="9AA0A6"/>
          </p15:clr>
        </p15:guide>
        <p15:guide id="2" orient="horz" pos="2971">
          <p15:clr>
            <a:srgbClr val="9AA0A6"/>
          </p15:clr>
        </p15:guide>
        <p15:guide id="3"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9C809D9-EAEF-408C-89DC-AF976CE4357A}">
  <a:tblStyle styleId="{B9C809D9-EAEF-408C-89DC-AF976CE4357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guide pos="5227"/>
        <p:guide orient="horz" pos="2971"/>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3.fntdata"/><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viewProps" Target="viewProps.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8" Type="http://schemas.openxmlformats.org/officeDocument/2006/relationships/slide" Target="slides/slide6.xml"/><Relationship Id="rId51" Type="http://schemas.openxmlformats.org/officeDocument/2006/relationships/font" Target="fonts/font15.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font" Target="fonts/font5.fntdata"/><Relationship Id="rId54"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presProps" Target="pres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
        <p:cNvGrpSpPr/>
        <p:nvPr/>
      </p:nvGrpSpPr>
      <p:grpSpPr>
        <a:xfrm>
          <a:off x="0" y="0"/>
          <a:ext cx="0" cy="0"/>
          <a:chOff x="0" y="0"/>
          <a:chExt cx="0" cy="0"/>
        </a:xfrm>
      </p:grpSpPr>
      <p:sp>
        <p:nvSpPr>
          <p:cNvPr id="137" name="Google Shape;137;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 name="Google Shape;138;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6083763cf6_5_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6083763cf6_5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
        <p:cNvGrpSpPr/>
        <p:nvPr/>
      </p:nvGrpSpPr>
      <p:grpSpPr>
        <a:xfrm>
          <a:off x="0" y="0"/>
          <a:ext cx="0" cy="0"/>
          <a:chOff x="0" y="0"/>
          <a:chExt cx="0" cy="0"/>
        </a:xfrm>
      </p:grpSpPr>
      <p:sp>
        <p:nvSpPr>
          <p:cNvPr id="1139" name="Google Shape;1139;g6202a3cc35_0_17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0" name="Google Shape;1140;g6202a3cc35_0_1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
        <p:cNvGrpSpPr/>
        <p:nvPr/>
      </p:nvGrpSpPr>
      <p:grpSpPr>
        <a:xfrm>
          <a:off x="0" y="0"/>
          <a:ext cx="0" cy="0"/>
          <a:chOff x="0" y="0"/>
          <a:chExt cx="0" cy="0"/>
        </a:xfrm>
      </p:grpSpPr>
      <p:sp>
        <p:nvSpPr>
          <p:cNvPr id="1215" name="Google Shape;1215;g6083763cf6_5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6" name="Google Shape;1216;g6083763cf6_5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3"/>
        <p:cNvGrpSpPr/>
        <p:nvPr/>
      </p:nvGrpSpPr>
      <p:grpSpPr>
        <a:xfrm>
          <a:off x="0" y="0"/>
          <a:ext cx="0" cy="0"/>
          <a:chOff x="0" y="0"/>
          <a:chExt cx="0" cy="0"/>
        </a:xfrm>
      </p:grpSpPr>
      <p:sp>
        <p:nvSpPr>
          <p:cNvPr id="1354" name="Google Shape;1354;g608d0fa1da_0_7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5" name="Google Shape;1355;g608d0fa1da_0_7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8"/>
        <p:cNvGrpSpPr/>
        <p:nvPr/>
      </p:nvGrpSpPr>
      <p:grpSpPr>
        <a:xfrm>
          <a:off x="0" y="0"/>
          <a:ext cx="0" cy="0"/>
          <a:chOff x="0" y="0"/>
          <a:chExt cx="0" cy="0"/>
        </a:xfrm>
      </p:grpSpPr>
      <p:sp>
        <p:nvSpPr>
          <p:cNvPr id="2339" name="Google Shape;2339;g6202a3cc35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0" name="Google Shape;2340;g6202a3cc35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6"/>
        <p:cNvGrpSpPr/>
        <p:nvPr/>
      </p:nvGrpSpPr>
      <p:grpSpPr>
        <a:xfrm>
          <a:off x="0" y="0"/>
          <a:ext cx="0" cy="0"/>
          <a:chOff x="0" y="0"/>
          <a:chExt cx="0" cy="0"/>
        </a:xfrm>
      </p:grpSpPr>
      <p:sp>
        <p:nvSpPr>
          <p:cNvPr id="2437" name="Google Shape;2437;g6083763cf6_5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8" name="Google Shape;2438;g6083763cf6_5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9"/>
        <p:cNvGrpSpPr/>
        <p:nvPr/>
      </p:nvGrpSpPr>
      <p:grpSpPr>
        <a:xfrm>
          <a:off x="0" y="0"/>
          <a:ext cx="0" cy="0"/>
          <a:chOff x="0" y="0"/>
          <a:chExt cx="0" cy="0"/>
        </a:xfrm>
      </p:grpSpPr>
      <p:sp>
        <p:nvSpPr>
          <p:cNvPr id="2460" name="Google Shape;2460;g6202a3cc35_0_17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1" name="Google Shape;2461;g6202a3cc35_0_1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9"/>
        <p:cNvGrpSpPr/>
        <p:nvPr/>
      </p:nvGrpSpPr>
      <p:grpSpPr>
        <a:xfrm>
          <a:off x="0" y="0"/>
          <a:ext cx="0" cy="0"/>
          <a:chOff x="0" y="0"/>
          <a:chExt cx="0" cy="0"/>
        </a:xfrm>
      </p:grpSpPr>
      <p:sp>
        <p:nvSpPr>
          <p:cNvPr id="2480" name="Google Shape;2480;g5465e7bc0b_1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1" name="Google Shape;2481;g5465e7bc0b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8"/>
        <p:cNvGrpSpPr/>
        <p:nvPr/>
      </p:nvGrpSpPr>
      <p:grpSpPr>
        <a:xfrm>
          <a:off x="0" y="0"/>
          <a:ext cx="0" cy="0"/>
          <a:chOff x="0" y="0"/>
          <a:chExt cx="0" cy="0"/>
        </a:xfrm>
      </p:grpSpPr>
      <p:sp>
        <p:nvSpPr>
          <p:cNvPr id="2489" name="Google Shape;2489;g6202a3cc35_0_1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0" name="Google Shape;2490;g6202a3cc35_0_1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3"/>
        <p:cNvGrpSpPr/>
        <p:nvPr/>
      </p:nvGrpSpPr>
      <p:grpSpPr>
        <a:xfrm>
          <a:off x="0" y="0"/>
          <a:ext cx="0" cy="0"/>
          <a:chOff x="0" y="0"/>
          <a:chExt cx="0" cy="0"/>
        </a:xfrm>
      </p:grpSpPr>
      <p:sp>
        <p:nvSpPr>
          <p:cNvPr id="2494" name="Google Shape;2494;g6202a3cc35_0_1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5" name="Google Shape;2495;g6202a3cc35_0_1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8"/>
        <p:cNvGrpSpPr/>
        <p:nvPr/>
      </p:nvGrpSpPr>
      <p:grpSpPr>
        <a:xfrm>
          <a:off x="0" y="0"/>
          <a:ext cx="0" cy="0"/>
          <a:chOff x="0" y="0"/>
          <a:chExt cx="0" cy="0"/>
        </a:xfrm>
      </p:grpSpPr>
      <p:sp>
        <p:nvSpPr>
          <p:cNvPr id="2529" name="Google Shape;2529;g5465e7bc0b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0" name="Google Shape;2530;g5465e7bc0b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8"/>
        <p:cNvGrpSpPr/>
        <p:nvPr/>
      </p:nvGrpSpPr>
      <p:grpSpPr>
        <a:xfrm>
          <a:off x="0" y="0"/>
          <a:ext cx="0" cy="0"/>
          <a:chOff x="0" y="0"/>
          <a:chExt cx="0" cy="0"/>
        </a:xfrm>
      </p:grpSpPr>
      <p:sp>
        <p:nvSpPr>
          <p:cNvPr id="2829" name="Google Shape;2829;g6083763cf6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0" name="Google Shape;2830;g6083763cf6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0"/>
        <p:cNvGrpSpPr/>
        <p:nvPr/>
      </p:nvGrpSpPr>
      <p:grpSpPr>
        <a:xfrm>
          <a:off x="0" y="0"/>
          <a:ext cx="0" cy="0"/>
          <a:chOff x="0" y="0"/>
          <a:chExt cx="0" cy="0"/>
        </a:xfrm>
      </p:grpSpPr>
      <p:sp>
        <p:nvSpPr>
          <p:cNvPr id="3321" name="Google Shape;3321;g6083763cf6_6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2" name="Google Shape;3322;g6083763cf6_6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3"/>
        <p:cNvGrpSpPr/>
        <p:nvPr/>
      </p:nvGrpSpPr>
      <p:grpSpPr>
        <a:xfrm>
          <a:off x="0" y="0"/>
          <a:ext cx="0" cy="0"/>
          <a:chOff x="0" y="0"/>
          <a:chExt cx="0" cy="0"/>
        </a:xfrm>
      </p:grpSpPr>
      <p:sp>
        <p:nvSpPr>
          <p:cNvPr id="4254" name="Google Shape;4254;g608d0fa1da_0_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5" name="Google Shape;4255;g608d0fa1da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8"/>
        <p:cNvGrpSpPr/>
        <p:nvPr/>
      </p:nvGrpSpPr>
      <p:grpSpPr>
        <a:xfrm>
          <a:off x="0" y="0"/>
          <a:ext cx="0" cy="0"/>
          <a:chOff x="0" y="0"/>
          <a:chExt cx="0" cy="0"/>
        </a:xfrm>
      </p:grpSpPr>
      <p:sp>
        <p:nvSpPr>
          <p:cNvPr id="4289" name="Google Shape;4289;g608d0fa1da_0_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0" name="Google Shape;4290;g608d0fa1da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4"/>
        <p:cNvGrpSpPr/>
        <p:nvPr/>
      </p:nvGrpSpPr>
      <p:grpSpPr>
        <a:xfrm>
          <a:off x="0" y="0"/>
          <a:ext cx="0" cy="0"/>
          <a:chOff x="0" y="0"/>
          <a:chExt cx="0" cy="0"/>
        </a:xfrm>
      </p:grpSpPr>
      <p:sp>
        <p:nvSpPr>
          <p:cNvPr id="4905" name="Google Shape;4905;g608d0fa1da_0_6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6" name="Google Shape;4906;g608d0fa1da_0_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5"/>
        <p:cNvGrpSpPr/>
        <p:nvPr/>
      </p:nvGrpSpPr>
      <p:grpSpPr>
        <a:xfrm>
          <a:off x="0" y="0"/>
          <a:ext cx="0" cy="0"/>
          <a:chOff x="0" y="0"/>
          <a:chExt cx="0" cy="0"/>
        </a:xfrm>
      </p:grpSpPr>
      <p:sp>
        <p:nvSpPr>
          <p:cNvPr id="7396" name="Google Shape;7396;g608d0fa1da_0_3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7" name="Google Shape;7397;g608d0fa1da_0_3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2"/>
        <p:cNvGrpSpPr/>
        <p:nvPr/>
      </p:nvGrpSpPr>
      <p:grpSpPr>
        <a:xfrm>
          <a:off x="0" y="0"/>
          <a:ext cx="0" cy="0"/>
          <a:chOff x="0" y="0"/>
          <a:chExt cx="0" cy="0"/>
        </a:xfrm>
      </p:grpSpPr>
      <p:sp>
        <p:nvSpPr>
          <p:cNvPr id="7773" name="Google Shape;7773;g608d0fa1da_0_35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4" name="Google Shape;7774;g608d0fa1da_0_3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3"/>
        <p:cNvGrpSpPr/>
        <p:nvPr/>
      </p:nvGrpSpPr>
      <p:grpSpPr>
        <a:xfrm>
          <a:off x="0" y="0"/>
          <a:ext cx="0" cy="0"/>
          <a:chOff x="0" y="0"/>
          <a:chExt cx="0" cy="0"/>
        </a:xfrm>
      </p:grpSpPr>
      <p:sp>
        <p:nvSpPr>
          <p:cNvPr id="8204" name="Google Shape;8204;g608d0fa1da_0_39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5" name="Google Shape;8205;g608d0fa1da_0_3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6"/>
        <p:cNvGrpSpPr/>
        <p:nvPr/>
      </p:nvGrpSpPr>
      <p:grpSpPr>
        <a:xfrm>
          <a:off x="0" y="0"/>
          <a:ext cx="0" cy="0"/>
          <a:chOff x="0" y="0"/>
          <a:chExt cx="0" cy="0"/>
        </a:xfrm>
      </p:grpSpPr>
      <p:sp>
        <p:nvSpPr>
          <p:cNvPr id="8997" name="Google Shape;8997;g608d0fa1da_0_47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8" name="Google Shape;8998;g608d0fa1da_0_4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5465e7bc0b_1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5465e7bc0b_1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7"/>
        <p:cNvGrpSpPr/>
        <p:nvPr/>
      </p:nvGrpSpPr>
      <p:grpSpPr>
        <a:xfrm>
          <a:off x="0" y="0"/>
          <a:ext cx="0" cy="0"/>
          <a:chOff x="0" y="0"/>
          <a:chExt cx="0" cy="0"/>
        </a:xfrm>
      </p:grpSpPr>
      <p:sp>
        <p:nvSpPr>
          <p:cNvPr id="9738" name="Google Shape;9738;g608d0fa1da_0_54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39" name="Google Shape;9739;g608d0fa1da_0_5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0"/>
        <p:cNvGrpSpPr/>
        <p:nvPr/>
      </p:nvGrpSpPr>
      <p:grpSpPr>
        <a:xfrm>
          <a:off x="0" y="0"/>
          <a:ext cx="0" cy="0"/>
          <a:chOff x="0" y="0"/>
          <a:chExt cx="0" cy="0"/>
        </a:xfrm>
      </p:grpSpPr>
      <p:sp>
        <p:nvSpPr>
          <p:cNvPr id="10431" name="Google Shape;10431;g608d0fa1da_0_61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2" name="Google Shape;10432;g608d0fa1da_0_6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2"/>
        <p:cNvGrpSpPr/>
        <p:nvPr/>
      </p:nvGrpSpPr>
      <p:grpSpPr>
        <a:xfrm>
          <a:off x="0" y="0"/>
          <a:ext cx="0" cy="0"/>
          <a:chOff x="0" y="0"/>
          <a:chExt cx="0" cy="0"/>
        </a:xfrm>
      </p:grpSpPr>
      <p:sp>
        <p:nvSpPr>
          <p:cNvPr id="10733" name="Google Shape;10733;g608d0fa1da_0_64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4" name="Google Shape;10734;g608d0fa1da_0_6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5"/>
        <p:cNvGrpSpPr/>
        <p:nvPr/>
      </p:nvGrpSpPr>
      <p:grpSpPr>
        <a:xfrm>
          <a:off x="0" y="0"/>
          <a:ext cx="0" cy="0"/>
          <a:chOff x="0" y="0"/>
          <a:chExt cx="0" cy="0"/>
        </a:xfrm>
      </p:grpSpPr>
      <p:sp>
        <p:nvSpPr>
          <p:cNvPr id="646" name="Google Shape;646;g57d11bbb88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7" name="Google Shape;647;g57d11bbb88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Google Shape;679;g608d0fa1da_0_8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 name="Google Shape;680;g608d0fa1da_0_8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
        <p:cNvGrpSpPr/>
        <p:nvPr/>
      </p:nvGrpSpPr>
      <p:grpSpPr>
        <a:xfrm>
          <a:off x="0" y="0"/>
          <a:ext cx="0" cy="0"/>
          <a:chOff x="0" y="0"/>
          <a:chExt cx="0" cy="0"/>
        </a:xfrm>
      </p:grpSpPr>
      <p:sp>
        <p:nvSpPr>
          <p:cNvPr id="781" name="Google Shape;781;g564156046e_0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2" name="Google Shape;782;g564156046e_0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g56e9a21c8b_2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 name="Google Shape;808;g56e9a21c8b_2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
        <p:cNvGrpSpPr/>
        <p:nvPr/>
      </p:nvGrpSpPr>
      <p:grpSpPr>
        <a:xfrm>
          <a:off x="0" y="0"/>
          <a:ext cx="0" cy="0"/>
          <a:chOff x="0" y="0"/>
          <a:chExt cx="0" cy="0"/>
        </a:xfrm>
      </p:grpSpPr>
      <p:sp>
        <p:nvSpPr>
          <p:cNvPr id="832" name="Google Shape;832;g6083763cf6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 name="Google Shape;833;g6083763cf6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
        <p:cNvGrpSpPr/>
        <p:nvPr/>
      </p:nvGrpSpPr>
      <p:grpSpPr>
        <a:xfrm>
          <a:off x="0" y="0"/>
          <a:ext cx="0" cy="0"/>
          <a:chOff x="0" y="0"/>
          <a:chExt cx="0" cy="0"/>
        </a:xfrm>
      </p:grpSpPr>
      <p:sp>
        <p:nvSpPr>
          <p:cNvPr id="1036" name="Google Shape;1036;g61baa2872e_0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7" name="Google Shape;1037;g61baa2872e_0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tories.freepik.com/" TargetMode="External"/><Relationship Id="rId4" Type="http://schemas.openxmlformats.org/officeDocument/2006/relationships/hyperlink" Target="http://bit.ly/2TtBDfr"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p:cSld name="CUSTOM_7">
    <p:bg>
      <p:bgPr>
        <a:solidFill>
          <a:srgbClr val="F3F3F3"/>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33000" y="1050513"/>
            <a:ext cx="3248400" cy="24195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CBF4A"/>
              </a:buClr>
              <a:buSzPts val="3600"/>
              <a:buNone/>
              <a:defRPr sz="5400" b="0">
                <a:latin typeface="Staatliches"/>
                <a:ea typeface="Staatliches"/>
                <a:cs typeface="Staatliches"/>
                <a:sym typeface="Staatliches"/>
              </a:defRPr>
            </a:lvl1pPr>
            <a:lvl2pPr lvl="1" algn="ctr" rtl="0">
              <a:spcBef>
                <a:spcPts val="0"/>
              </a:spcBef>
              <a:spcAft>
                <a:spcPts val="0"/>
              </a:spcAft>
              <a:buClr>
                <a:srgbClr val="FCBF4A"/>
              </a:buClr>
              <a:buSzPts val="5200"/>
              <a:buNone/>
              <a:defRPr sz="5200">
                <a:solidFill>
                  <a:srgbClr val="FCBF4A"/>
                </a:solidFill>
              </a:defRPr>
            </a:lvl2pPr>
            <a:lvl3pPr lvl="2" algn="ctr" rtl="0">
              <a:spcBef>
                <a:spcPts val="0"/>
              </a:spcBef>
              <a:spcAft>
                <a:spcPts val="0"/>
              </a:spcAft>
              <a:buClr>
                <a:srgbClr val="FCBF4A"/>
              </a:buClr>
              <a:buSzPts val="5200"/>
              <a:buNone/>
              <a:defRPr sz="5200">
                <a:solidFill>
                  <a:srgbClr val="FCBF4A"/>
                </a:solidFill>
              </a:defRPr>
            </a:lvl3pPr>
            <a:lvl4pPr lvl="3" algn="ctr" rtl="0">
              <a:spcBef>
                <a:spcPts val="0"/>
              </a:spcBef>
              <a:spcAft>
                <a:spcPts val="0"/>
              </a:spcAft>
              <a:buClr>
                <a:srgbClr val="FCBF4A"/>
              </a:buClr>
              <a:buSzPts val="5200"/>
              <a:buNone/>
              <a:defRPr sz="5200">
                <a:solidFill>
                  <a:srgbClr val="FCBF4A"/>
                </a:solidFill>
              </a:defRPr>
            </a:lvl4pPr>
            <a:lvl5pPr lvl="4" algn="ctr" rtl="0">
              <a:spcBef>
                <a:spcPts val="0"/>
              </a:spcBef>
              <a:spcAft>
                <a:spcPts val="0"/>
              </a:spcAft>
              <a:buClr>
                <a:srgbClr val="FCBF4A"/>
              </a:buClr>
              <a:buSzPts val="5200"/>
              <a:buNone/>
              <a:defRPr sz="5200">
                <a:solidFill>
                  <a:srgbClr val="FCBF4A"/>
                </a:solidFill>
              </a:defRPr>
            </a:lvl5pPr>
            <a:lvl6pPr lvl="5" algn="ctr" rtl="0">
              <a:spcBef>
                <a:spcPts val="0"/>
              </a:spcBef>
              <a:spcAft>
                <a:spcPts val="0"/>
              </a:spcAft>
              <a:buClr>
                <a:srgbClr val="FCBF4A"/>
              </a:buClr>
              <a:buSzPts val="5200"/>
              <a:buNone/>
              <a:defRPr sz="5200">
                <a:solidFill>
                  <a:srgbClr val="FCBF4A"/>
                </a:solidFill>
              </a:defRPr>
            </a:lvl6pPr>
            <a:lvl7pPr lvl="6" algn="ctr" rtl="0">
              <a:spcBef>
                <a:spcPts val="0"/>
              </a:spcBef>
              <a:spcAft>
                <a:spcPts val="0"/>
              </a:spcAft>
              <a:buClr>
                <a:srgbClr val="FCBF4A"/>
              </a:buClr>
              <a:buSzPts val="5200"/>
              <a:buNone/>
              <a:defRPr sz="5200">
                <a:solidFill>
                  <a:srgbClr val="FCBF4A"/>
                </a:solidFill>
              </a:defRPr>
            </a:lvl7pPr>
            <a:lvl8pPr lvl="7" algn="ctr" rtl="0">
              <a:spcBef>
                <a:spcPts val="0"/>
              </a:spcBef>
              <a:spcAft>
                <a:spcPts val="0"/>
              </a:spcAft>
              <a:buClr>
                <a:srgbClr val="FCBF4A"/>
              </a:buClr>
              <a:buSzPts val="5200"/>
              <a:buNone/>
              <a:defRPr sz="5200">
                <a:solidFill>
                  <a:srgbClr val="FCBF4A"/>
                </a:solidFill>
              </a:defRPr>
            </a:lvl8pPr>
            <a:lvl9pPr lvl="8" algn="ctr" rtl="0">
              <a:spcBef>
                <a:spcPts val="0"/>
              </a:spcBef>
              <a:spcAft>
                <a:spcPts val="0"/>
              </a:spcAft>
              <a:buClr>
                <a:srgbClr val="FCBF4A"/>
              </a:buClr>
              <a:buSzPts val="5200"/>
              <a:buNone/>
              <a:defRPr sz="5200">
                <a:solidFill>
                  <a:srgbClr val="FCBF4A"/>
                </a:solidFill>
              </a:defRPr>
            </a:lvl9pPr>
          </a:lstStyle>
          <a:p>
            <a:endParaRPr/>
          </a:p>
        </p:txBody>
      </p:sp>
      <p:sp>
        <p:nvSpPr>
          <p:cNvPr id="10" name="Google Shape;10;p2"/>
          <p:cNvSpPr txBox="1">
            <a:spLocks noGrp="1"/>
          </p:cNvSpPr>
          <p:nvPr>
            <p:ph type="subTitle" idx="1"/>
          </p:nvPr>
        </p:nvSpPr>
        <p:spPr>
          <a:xfrm>
            <a:off x="833000" y="3299563"/>
            <a:ext cx="3326700" cy="321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CBF4A"/>
              </a:buClr>
              <a:buSzPts val="1400"/>
              <a:buNone/>
              <a:defRPr>
                <a:latin typeface="Anaheim"/>
                <a:ea typeface="Anaheim"/>
                <a:cs typeface="Anaheim"/>
                <a:sym typeface="Anaheim"/>
              </a:defRPr>
            </a:lvl1pPr>
            <a:lvl2pPr lvl="1"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2pPr>
            <a:lvl3pPr lvl="2"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3pPr>
            <a:lvl4pPr lvl="3"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4pPr>
            <a:lvl5pPr lvl="4"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5pPr>
            <a:lvl6pPr lvl="5"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6pPr>
            <a:lvl7pPr lvl="6"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7pPr>
            <a:lvl8pPr lvl="7"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8pPr>
            <a:lvl9pPr lvl="8"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DESIGN ">
  <p:cSld name="CUSTOM_6_1_1_2">
    <p:bg>
      <p:bgPr>
        <a:solidFill>
          <a:srgbClr val="F3F3F3"/>
        </a:solidFill>
        <a:effectLst/>
      </p:bgPr>
    </p:bg>
    <p:spTree>
      <p:nvGrpSpPr>
        <p:cNvPr id="1" name="Shape 68"/>
        <p:cNvGrpSpPr/>
        <p:nvPr/>
      </p:nvGrpSpPr>
      <p:grpSpPr>
        <a:xfrm>
          <a:off x="0" y="0"/>
          <a:ext cx="0" cy="0"/>
          <a:chOff x="0" y="0"/>
          <a:chExt cx="0" cy="0"/>
        </a:xfrm>
      </p:grpSpPr>
      <p:sp>
        <p:nvSpPr>
          <p:cNvPr id="69" name="Google Shape;69;p12"/>
          <p:cNvSpPr/>
          <p:nvPr/>
        </p:nvSpPr>
        <p:spPr>
          <a:xfrm>
            <a:off x="3513575" y="353425"/>
            <a:ext cx="5672400" cy="529500"/>
          </a:xfrm>
          <a:prstGeom prst="roundRect">
            <a:avLst>
              <a:gd name="adj" fmla="val 19858"/>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2"/>
          <p:cNvSpPr/>
          <p:nvPr/>
        </p:nvSpPr>
        <p:spPr>
          <a:xfrm>
            <a:off x="3569775" y="409006"/>
            <a:ext cx="5616300" cy="5295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2"/>
          <p:cNvSpPr txBox="1">
            <a:spLocks noGrp="1"/>
          </p:cNvSpPr>
          <p:nvPr>
            <p:ph type="ctrTitle"/>
          </p:nvPr>
        </p:nvSpPr>
        <p:spPr>
          <a:xfrm>
            <a:off x="5180650" y="457300"/>
            <a:ext cx="3194700" cy="481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2D406A"/>
              </a:buClr>
              <a:buSzPts val="2400"/>
              <a:buNone/>
              <a:defRPr sz="1800" b="0">
                <a:latin typeface="Staatliches"/>
                <a:ea typeface="Staatliches"/>
                <a:cs typeface="Staatliches"/>
                <a:sym typeface="Staatliches"/>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NUMBER">
  <p:cSld name="CUSTOM_6_1_1_2_1_1">
    <p:bg>
      <p:bgPr>
        <a:solidFill>
          <a:srgbClr val="F3F3F3"/>
        </a:solidFill>
        <a:effectLst/>
      </p:bgPr>
    </p:bg>
    <p:spTree>
      <p:nvGrpSpPr>
        <p:cNvPr id="1" name="Shape 72"/>
        <p:cNvGrpSpPr/>
        <p:nvPr/>
      </p:nvGrpSpPr>
      <p:grpSpPr>
        <a:xfrm>
          <a:off x="0" y="0"/>
          <a:ext cx="0" cy="0"/>
          <a:chOff x="0" y="0"/>
          <a:chExt cx="0" cy="0"/>
        </a:xfrm>
      </p:grpSpPr>
      <p:sp>
        <p:nvSpPr>
          <p:cNvPr id="73" name="Google Shape;73;p13"/>
          <p:cNvSpPr txBox="1">
            <a:spLocks noGrp="1"/>
          </p:cNvSpPr>
          <p:nvPr>
            <p:ph type="subTitle" idx="1"/>
          </p:nvPr>
        </p:nvSpPr>
        <p:spPr>
          <a:xfrm>
            <a:off x="1551538" y="1552688"/>
            <a:ext cx="1887600" cy="43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
        <p:nvSpPr>
          <p:cNvPr id="74" name="Google Shape;74;p13"/>
          <p:cNvSpPr txBox="1">
            <a:spLocks noGrp="1"/>
          </p:cNvSpPr>
          <p:nvPr>
            <p:ph type="title" hasCustomPrompt="1"/>
          </p:nvPr>
        </p:nvSpPr>
        <p:spPr>
          <a:xfrm>
            <a:off x="1317988" y="938488"/>
            <a:ext cx="2354700" cy="679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3000"/>
              <a:buNone/>
              <a:defRPr sz="3000" b="0">
                <a:latin typeface="Staatliches"/>
                <a:ea typeface="Staatliches"/>
                <a:cs typeface="Staatliches"/>
                <a:sym typeface="Staatliches"/>
              </a:defRPr>
            </a:lvl1pPr>
            <a:lvl2pPr lvl="1"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2pPr>
            <a:lvl3pPr lvl="2"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3pPr>
            <a:lvl4pPr lvl="3"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4pPr>
            <a:lvl5pPr lvl="4"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5pPr>
            <a:lvl6pPr lvl="5"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6pPr>
            <a:lvl7pPr lvl="6"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7pPr>
            <a:lvl8pPr lvl="7"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8pPr>
            <a:lvl9pPr lvl="8"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9pPr>
          </a:lstStyle>
          <a:p>
            <a:r>
              <a:t>xx%</a:t>
            </a:r>
          </a:p>
        </p:txBody>
      </p:sp>
      <p:sp>
        <p:nvSpPr>
          <p:cNvPr id="75" name="Google Shape;75;p13"/>
          <p:cNvSpPr/>
          <p:nvPr/>
        </p:nvSpPr>
        <p:spPr>
          <a:xfrm>
            <a:off x="3513575" y="353425"/>
            <a:ext cx="5672400" cy="529500"/>
          </a:xfrm>
          <a:prstGeom prst="roundRect">
            <a:avLst>
              <a:gd name="adj" fmla="val 19858"/>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3"/>
          <p:cNvSpPr/>
          <p:nvPr/>
        </p:nvSpPr>
        <p:spPr>
          <a:xfrm>
            <a:off x="3569775" y="409006"/>
            <a:ext cx="5616300" cy="5295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3"/>
          <p:cNvSpPr txBox="1">
            <a:spLocks noGrp="1"/>
          </p:cNvSpPr>
          <p:nvPr>
            <p:ph type="ctrTitle" idx="2"/>
          </p:nvPr>
        </p:nvSpPr>
        <p:spPr>
          <a:xfrm>
            <a:off x="5180650" y="457300"/>
            <a:ext cx="3194700" cy="481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2D406A"/>
              </a:buClr>
              <a:buSzPts val="2400"/>
              <a:buNone/>
              <a:defRPr sz="1800" b="0">
                <a:latin typeface="Staatliches"/>
                <a:ea typeface="Staatliches"/>
                <a:cs typeface="Staatliches"/>
                <a:sym typeface="Staatliches"/>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IX COLUMNS">
  <p:cSld name="CUSTOM_6_1_1_2_1_1_1">
    <p:bg>
      <p:bgPr>
        <a:solidFill>
          <a:srgbClr val="F3F3F3"/>
        </a:solidFill>
        <a:effectLst/>
      </p:bgPr>
    </p:bg>
    <p:spTree>
      <p:nvGrpSpPr>
        <p:cNvPr id="1" name="Shape 78"/>
        <p:cNvGrpSpPr/>
        <p:nvPr/>
      </p:nvGrpSpPr>
      <p:grpSpPr>
        <a:xfrm>
          <a:off x="0" y="0"/>
          <a:ext cx="0" cy="0"/>
          <a:chOff x="0" y="0"/>
          <a:chExt cx="0" cy="0"/>
        </a:xfrm>
      </p:grpSpPr>
      <p:sp>
        <p:nvSpPr>
          <p:cNvPr id="79" name="Google Shape;79;p14"/>
          <p:cNvSpPr/>
          <p:nvPr/>
        </p:nvSpPr>
        <p:spPr>
          <a:xfrm>
            <a:off x="3513575" y="353425"/>
            <a:ext cx="5672400" cy="529500"/>
          </a:xfrm>
          <a:prstGeom prst="roundRect">
            <a:avLst>
              <a:gd name="adj" fmla="val 19858"/>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4"/>
          <p:cNvSpPr/>
          <p:nvPr/>
        </p:nvSpPr>
        <p:spPr>
          <a:xfrm>
            <a:off x="3569775" y="409006"/>
            <a:ext cx="5616300" cy="5295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4"/>
          <p:cNvSpPr txBox="1">
            <a:spLocks noGrp="1"/>
          </p:cNvSpPr>
          <p:nvPr>
            <p:ph type="ctrTitle"/>
          </p:nvPr>
        </p:nvSpPr>
        <p:spPr>
          <a:xfrm>
            <a:off x="5180650" y="457300"/>
            <a:ext cx="3194700" cy="481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2D406A"/>
              </a:buClr>
              <a:buSzPts val="2400"/>
              <a:buNone/>
              <a:defRPr sz="1800" b="0">
                <a:latin typeface="Staatliches"/>
                <a:ea typeface="Staatliches"/>
                <a:cs typeface="Staatliches"/>
                <a:sym typeface="Staatliches"/>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
        <p:nvSpPr>
          <p:cNvPr id="82" name="Google Shape;82;p14"/>
          <p:cNvSpPr txBox="1">
            <a:spLocks noGrp="1"/>
          </p:cNvSpPr>
          <p:nvPr>
            <p:ph type="title" idx="2"/>
          </p:nvPr>
        </p:nvSpPr>
        <p:spPr>
          <a:xfrm>
            <a:off x="967226" y="19889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2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4"/>
          <p:cNvSpPr txBox="1">
            <a:spLocks noGrp="1"/>
          </p:cNvSpPr>
          <p:nvPr>
            <p:ph type="subTitle" idx="1"/>
          </p:nvPr>
        </p:nvSpPr>
        <p:spPr>
          <a:xfrm>
            <a:off x="783450" y="2437350"/>
            <a:ext cx="22107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000"/>
            </a:lvl1pPr>
            <a:lvl2pPr lvl="1" algn="ctr" rtl="0">
              <a:spcBef>
                <a:spcPts val="1600"/>
              </a:spcBef>
              <a:spcAft>
                <a:spcPts val="0"/>
              </a:spcAft>
              <a:buNone/>
              <a:defRPr sz="1000"/>
            </a:lvl2pPr>
            <a:lvl3pPr lvl="2" algn="ctr" rtl="0">
              <a:spcBef>
                <a:spcPts val="1600"/>
              </a:spcBef>
              <a:spcAft>
                <a:spcPts val="0"/>
              </a:spcAft>
              <a:buNone/>
              <a:defRPr sz="1000"/>
            </a:lvl3pPr>
            <a:lvl4pPr lvl="3" algn="ctr" rtl="0">
              <a:spcBef>
                <a:spcPts val="1600"/>
              </a:spcBef>
              <a:spcAft>
                <a:spcPts val="0"/>
              </a:spcAft>
              <a:buNone/>
              <a:defRPr sz="1000"/>
            </a:lvl4pPr>
            <a:lvl5pPr lvl="4" algn="ctr" rtl="0">
              <a:spcBef>
                <a:spcPts val="1600"/>
              </a:spcBef>
              <a:spcAft>
                <a:spcPts val="0"/>
              </a:spcAft>
              <a:buNone/>
              <a:defRPr sz="1000"/>
            </a:lvl5pPr>
            <a:lvl6pPr lvl="5" algn="ctr" rtl="0">
              <a:spcBef>
                <a:spcPts val="1600"/>
              </a:spcBef>
              <a:spcAft>
                <a:spcPts val="0"/>
              </a:spcAft>
              <a:buNone/>
              <a:defRPr sz="1000"/>
            </a:lvl6pPr>
            <a:lvl7pPr lvl="6" algn="ctr" rtl="0">
              <a:spcBef>
                <a:spcPts val="1600"/>
              </a:spcBef>
              <a:spcAft>
                <a:spcPts val="0"/>
              </a:spcAft>
              <a:buNone/>
              <a:defRPr sz="1000"/>
            </a:lvl7pPr>
            <a:lvl8pPr lvl="7" algn="ctr" rtl="0">
              <a:spcBef>
                <a:spcPts val="1600"/>
              </a:spcBef>
              <a:spcAft>
                <a:spcPts val="0"/>
              </a:spcAft>
              <a:buNone/>
              <a:defRPr sz="1000"/>
            </a:lvl8pPr>
            <a:lvl9pPr lvl="8" algn="ctr" rtl="0">
              <a:spcBef>
                <a:spcPts val="1600"/>
              </a:spcBef>
              <a:spcAft>
                <a:spcPts val="1600"/>
              </a:spcAft>
              <a:buNone/>
              <a:defRPr sz="1000"/>
            </a:lvl9pPr>
          </a:lstStyle>
          <a:p>
            <a:endParaRPr/>
          </a:p>
        </p:txBody>
      </p:sp>
      <p:sp>
        <p:nvSpPr>
          <p:cNvPr id="84" name="Google Shape;84;p14"/>
          <p:cNvSpPr txBox="1">
            <a:spLocks noGrp="1"/>
          </p:cNvSpPr>
          <p:nvPr>
            <p:ph type="title" idx="3"/>
          </p:nvPr>
        </p:nvSpPr>
        <p:spPr>
          <a:xfrm>
            <a:off x="6336924" y="19889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2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4"/>
          <p:cNvSpPr txBox="1">
            <a:spLocks noGrp="1"/>
          </p:cNvSpPr>
          <p:nvPr>
            <p:ph type="subTitle" idx="4"/>
          </p:nvPr>
        </p:nvSpPr>
        <p:spPr>
          <a:xfrm>
            <a:off x="6153025" y="2437350"/>
            <a:ext cx="22107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000"/>
            </a:lvl1pPr>
            <a:lvl2pPr lvl="1" algn="ctr" rtl="0">
              <a:spcBef>
                <a:spcPts val="1600"/>
              </a:spcBef>
              <a:spcAft>
                <a:spcPts val="0"/>
              </a:spcAft>
              <a:buNone/>
              <a:defRPr sz="1000"/>
            </a:lvl2pPr>
            <a:lvl3pPr lvl="2" algn="ctr" rtl="0">
              <a:spcBef>
                <a:spcPts val="1600"/>
              </a:spcBef>
              <a:spcAft>
                <a:spcPts val="0"/>
              </a:spcAft>
              <a:buNone/>
              <a:defRPr sz="1000"/>
            </a:lvl3pPr>
            <a:lvl4pPr lvl="3" algn="ctr" rtl="0">
              <a:spcBef>
                <a:spcPts val="1600"/>
              </a:spcBef>
              <a:spcAft>
                <a:spcPts val="0"/>
              </a:spcAft>
              <a:buNone/>
              <a:defRPr sz="1000"/>
            </a:lvl4pPr>
            <a:lvl5pPr lvl="4" algn="ctr" rtl="0">
              <a:spcBef>
                <a:spcPts val="1600"/>
              </a:spcBef>
              <a:spcAft>
                <a:spcPts val="0"/>
              </a:spcAft>
              <a:buNone/>
              <a:defRPr sz="1000"/>
            </a:lvl5pPr>
            <a:lvl6pPr lvl="5" algn="ctr" rtl="0">
              <a:spcBef>
                <a:spcPts val="1600"/>
              </a:spcBef>
              <a:spcAft>
                <a:spcPts val="0"/>
              </a:spcAft>
              <a:buNone/>
              <a:defRPr sz="1000"/>
            </a:lvl6pPr>
            <a:lvl7pPr lvl="6" algn="ctr" rtl="0">
              <a:spcBef>
                <a:spcPts val="1600"/>
              </a:spcBef>
              <a:spcAft>
                <a:spcPts val="0"/>
              </a:spcAft>
              <a:buNone/>
              <a:defRPr sz="1000"/>
            </a:lvl7pPr>
            <a:lvl8pPr lvl="7" algn="ctr" rtl="0">
              <a:spcBef>
                <a:spcPts val="1600"/>
              </a:spcBef>
              <a:spcAft>
                <a:spcPts val="0"/>
              </a:spcAft>
              <a:buNone/>
              <a:defRPr sz="1000"/>
            </a:lvl8pPr>
            <a:lvl9pPr lvl="8" algn="ctr" rtl="0">
              <a:spcBef>
                <a:spcPts val="1600"/>
              </a:spcBef>
              <a:spcAft>
                <a:spcPts val="1600"/>
              </a:spcAft>
              <a:buNone/>
              <a:defRPr sz="1000"/>
            </a:lvl9pPr>
          </a:lstStyle>
          <a:p>
            <a:endParaRPr/>
          </a:p>
        </p:txBody>
      </p:sp>
      <p:sp>
        <p:nvSpPr>
          <p:cNvPr id="86" name="Google Shape;86;p14"/>
          <p:cNvSpPr txBox="1">
            <a:spLocks noGrp="1"/>
          </p:cNvSpPr>
          <p:nvPr>
            <p:ph type="title" idx="5"/>
          </p:nvPr>
        </p:nvSpPr>
        <p:spPr>
          <a:xfrm>
            <a:off x="3651738" y="36004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2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7" name="Google Shape;87;p14"/>
          <p:cNvSpPr txBox="1">
            <a:spLocks noGrp="1"/>
          </p:cNvSpPr>
          <p:nvPr>
            <p:ph type="subTitle" idx="6"/>
          </p:nvPr>
        </p:nvSpPr>
        <p:spPr>
          <a:xfrm>
            <a:off x="3467027" y="4048925"/>
            <a:ext cx="22107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000"/>
            </a:lvl1pPr>
            <a:lvl2pPr lvl="1" algn="ctr" rtl="0">
              <a:spcBef>
                <a:spcPts val="1600"/>
              </a:spcBef>
              <a:spcAft>
                <a:spcPts val="0"/>
              </a:spcAft>
              <a:buNone/>
              <a:defRPr sz="1000"/>
            </a:lvl2pPr>
            <a:lvl3pPr lvl="2" algn="ctr" rtl="0">
              <a:spcBef>
                <a:spcPts val="1600"/>
              </a:spcBef>
              <a:spcAft>
                <a:spcPts val="0"/>
              </a:spcAft>
              <a:buNone/>
              <a:defRPr sz="1000"/>
            </a:lvl3pPr>
            <a:lvl4pPr lvl="3" algn="ctr" rtl="0">
              <a:spcBef>
                <a:spcPts val="1600"/>
              </a:spcBef>
              <a:spcAft>
                <a:spcPts val="0"/>
              </a:spcAft>
              <a:buNone/>
              <a:defRPr sz="1000"/>
            </a:lvl4pPr>
            <a:lvl5pPr lvl="4" algn="ctr" rtl="0">
              <a:spcBef>
                <a:spcPts val="1600"/>
              </a:spcBef>
              <a:spcAft>
                <a:spcPts val="0"/>
              </a:spcAft>
              <a:buNone/>
              <a:defRPr sz="1000"/>
            </a:lvl5pPr>
            <a:lvl6pPr lvl="5" algn="ctr" rtl="0">
              <a:spcBef>
                <a:spcPts val="1600"/>
              </a:spcBef>
              <a:spcAft>
                <a:spcPts val="0"/>
              </a:spcAft>
              <a:buNone/>
              <a:defRPr sz="1000"/>
            </a:lvl6pPr>
            <a:lvl7pPr lvl="6" algn="ctr" rtl="0">
              <a:spcBef>
                <a:spcPts val="1600"/>
              </a:spcBef>
              <a:spcAft>
                <a:spcPts val="0"/>
              </a:spcAft>
              <a:buNone/>
              <a:defRPr sz="1000"/>
            </a:lvl7pPr>
            <a:lvl8pPr lvl="7" algn="ctr" rtl="0">
              <a:spcBef>
                <a:spcPts val="1600"/>
              </a:spcBef>
              <a:spcAft>
                <a:spcPts val="0"/>
              </a:spcAft>
              <a:buNone/>
              <a:defRPr sz="1000"/>
            </a:lvl8pPr>
            <a:lvl9pPr lvl="8" algn="ctr" rtl="0">
              <a:spcBef>
                <a:spcPts val="1600"/>
              </a:spcBef>
              <a:spcAft>
                <a:spcPts val="1600"/>
              </a:spcAft>
              <a:buNone/>
              <a:defRPr sz="1000"/>
            </a:lvl9pPr>
          </a:lstStyle>
          <a:p>
            <a:endParaRPr/>
          </a:p>
        </p:txBody>
      </p:sp>
      <p:sp>
        <p:nvSpPr>
          <p:cNvPr id="88" name="Google Shape;88;p14"/>
          <p:cNvSpPr txBox="1">
            <a:spLocks noGrp="1"/>
          </p:cNvSpPr>
          <p:nvPr>
            <p:ph type="title" idx="7"/>
          </p:nvPr>
        </p:nvSpPr>
        <p:spPr>
          <a:xfrm>
            <a:off x="3651738" y="19889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2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9" name="Google Shape;89;p14"/>
          <p:cNvSpPr txBox="1">
            <a:spLocks noGrp="1"/>
          </p:cNvSpPr>
          <p:nvPr>
            <p:ph type="subTitle" idx="8"/>
          </p:nvPr>
        </p:nvSpPr>
        <p:spPr>
          <a:xfrm>
            <a:off x="3467027" y="2437350"/>
            <a:ext cx="22107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000"/>
            </a:lvl1pPr>
            <a:lvl2pPr lvl="1" algn="ctr" rtl="0">
              <a:spcBef>
                <a:spcPts val="1600"/>
              </a:spcBef>
              <a:spcAft>
                <a:spcPts val="0"/>
              </a:spcAft>
              <a:buNone/>
              <a:defRPr sz="1000"/>
            </a:lvl2pPr>
            <a:lvl3pPr lvl="2" algn="ctr" rtl="0">
              <a:spcBef>
                <a:spcPts val="1600"/>
              </a:spcBef>
              <a:spcAft>
                <a:spcPts val="0"/>
              </a:spcAft>
              <a:buNone/>
              <a:defRPr sz="1000"/>
            </a:lvl3pPr>
            <a:lvl4pPr lvl="3" algn="ctr" rtl="0">
              <a:spcBef>
                <a:spcPts val="1600"/>
              </a:spcBef>
              <a:spcAft>
                <a:spcPts val="0"/>
              </a:spcAft>
              <a:buNone/>
              <a:defRPr sz="1000"/>
            </a:lvl4pPr>
            <a:lvl5pPr lvl="4" algn="ctr" rtl="0">
              <a:spcBef>
                <a:spcPts val="1600"/>
              </a:spcBef>
              <a:spcAft>
                <a:spcPts val="0"/>
              </a:spcAft>
              <a:buNone/>
              <a:defRPr sz="1000"/>
            </a:lvl5pPr>
            <a:lvl6pPr lvl="5" algn="ctr" rtl="0">
              <a:spcBef>
                <a:spcPts val="1600"/>
              </a:spcBef>
              <a:spcAft>
                <a:spcPts val="0"/>
              </a:spcAft>
              <a:buNone/>
              <a:defRPr sz="1000"/>
            </a:lvl6pPr>
            <a:lvl7pPr lvl="6" algn="ctr" rtl="0">
              <a:spcBef>
                <a:spcPts val="1600"/>
              </a:spcBef>
              <a:spcAft>
                <a:spcPts val="0"/>
              </a:spcAft>
              <a:buNone/>
              <a:defRPr sz="1000"/>
            </a:lvl7pPr>
            <a:lvl8pPr lvl="7" algn="ctr" rtl="0">
              <a:spcBef>
                <a:spcPts val="1600"/>
              </a:spcBef>
              <a:spcAft>
                <a:spcPts val="0"/>
              </a:spcAft>
              <a:buNone/>
              <a:defRPr sz="1000"/>
            </a:lvl8pPr>
            <a:lvl9pPr lvl="8" algn="ctr" rtl="0">
              <a:spcBef>
                <a:spcPts val="1600"/>
              </a:spcBef>
              <a:spcAft>
                <a:spcPts val="1600"/>
              </a:spcAft>
              <a:buNone/>
              <a:defRPr sz="1000"/>
            </a:lvl9pPr>
          </a:lstStyle>
          <a:p>
            <a:endParaRPr/>
          </a:p>
        </p:txBody>
      </p:sp>
      <p:sp>
        <p:nvSpPr>
          <p:cNvPr id="90" name="Google Shape;90;p14"/>
          <p:cNvSpPr txBox="1">
            <a:spLocks noGrp="1"/>
          </p:cNvSpPr>
          <p:nvPr>
            <p:ph type="title" idx="9"/>
          </p:nvPr>
        </p:nvSpPr>
        <p:spPr>
          <a:xfrm>
            <a:off x="966788" y="36004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2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1" name="Google Shape;91;p14"/>
          <p:cNvSpPr txBox="1">
            <a:spLocks noGrp="1"/>
          </p:cNvSpPr>
          <p:nvPr>
            <p:ph type="subTitle" idx="13"/>
          </p:nvPr>
        </p:nvSpPr>
        <p:spPr>
          <a:xfrm>
            <a:off x="782925" y="4048925"/>
            <a:ext cx="22107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000"/>
            </a:lvl1pPr>
            <a:lvl2pPr lvl="1" algn="ctr" rtl="0">
              <a:spcBef>
                <a:spcPts val="1600"/>
              </a:spcBef>
              <a:spcAft>
                <a:spcPts val="0"/>
              </a:spcAft>
              <a:buNone/>
              <a:defRPr sz="1000"/>
            </a:lvl2pPr>
            <a:lvl3pPr lvl="2" algn="ctr" rtl="0">
              <a:spcBef>
                <a:spcPts val="1600"/>
              </a:spcBef>
              <a:spcAft>
                <a:spcPts val="0"/>
              </a:spcAft>
              <a:buNone/>
              <a:defRPr sz="1000"/>
            </a:lvl3pPr>
            <a:lvl4pPr lvl="3" algn="ctr" rtl="0">
              <a:spcBef>
                <a:spcPts val="1600"/>
              </a:spcBef>
              <a:spcAft>
                <a:spcPts val="0"/>
              </a:spcAft>
              <a:buNone/>
              <a:defRPr sz="1000"/>
            </a:lvl4pPr>
            <a:lvl5pPr lvl="4" algn="ctr" rtl="0">
              <a:spcBef>
                <a:spcPts val="1600"/>
              </a:spcBef>
              <a:spcAft>
                <a:spcPts val="0"/>
              </a:spcAft>
              <a:buNone/>
              <a:defRPr sz="1000"/>
            </a:lvl5pPr>
            <a:lvl6pPr lvl="5" algn="ctr" rtl="0">
              <a:spcBef>
                <a:spcPts val="1600"/>
              </a:spcBef>
              <a:spcAft>
                <a:spcPts val="0"/>
              </a:spcAft>
              <a:buNone/>
              <a:defRPr sz="1000"/>
            </a:lvl6pPr>
            <a:lvl7pPr lvl="6" algn="ctr" rtl="0">
              <a:spcBef>
                <a:spcPts val="1600"/>
              </a:spcBef>
              <a:spcAft>
                <a:spcPts val="0"/>
              </a:spcAft>
              <a:buNone/>
              <a:defRPr sz="1000"/>
            </a:lvl7pPr>
            <a:lvl8pPr lvl="7" algn="ctr" rtl="0">
              <a:spcBef>
                <a:spcPts val="1600"/>
              </a:spcBef>
              <a:spcAft>
                <a:spcPts val="0"/>
              </a:spcAft>
              <a:buNone/>
              <a:defRPr sz="1000"/>
            </a:lvl8pPr>
            <a:lvl9pPr lvl="8" algn="ctr" rtl="0">
              <a:spcBef>
                <a:spcPts val="1600"/>
              </a:spcBef>
              <a:spcAft>
                <a:spcPts val="1600"/>
              </a:spcAft>
              <a:buNone/>
              <a:defRPr sz="1000"/>
            </a:lvl9pPr>
          </a:lstStyle>
          <a:p>
            <a:endParaRPr/>
          </a:p>
        </p:txBody>
      </p:sp>
      <p:sp>
        <p:nvSpPr>
          <p:cNvPr id="92" name="Google Shape;92;p14"/>
          <p:cNvSpPr txBox="1">
            <a:spLocks noGrp="1"/>
          </p:cNvSpPr>
          <p:nvPr>
            <p:ph type="title" idx="14"/>
          </p:nvPr>
        </p:nvSpPr>
        <p:spPr>
          <a:xfrm>
            <a:off x="6336924" y="36004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2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3" name="Google Shape;93;p14"/>
          <p:cNvSpPr txBox="1">
            <a:spLocks noGrp="1"/>
          </p:cNvSpPr>
          <p:nvPr>
            <p:ph type="subTitle" idx="15"/>
          </p:nvPr>
        </p:nvSpPr>
        <p:spPr>
          <a:xfrm>
            <a:off x="6152275" y="4048925"/>
            <a:ext cx="22107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000"/>
            </a:lvl1pPr>
            <a:lvl2pPr lvl="1" algn="ctr" rtl="0">
              <a:spcBef>
                <a:spcPts val="1600"/>
              </a:spcBef>
              <a:spcAft>
                <a:spcPts val="0"/>
              </a:spcAft>
              <a:buNone/>
              <a:defRPr sz="1000"/>
            </a:lvl2pPr>
            <a:lvl3pPr lvl="2" algn="ctr" rtl="0">
              <a:spcBef>
                <a:spcPts val="1600"/>
              </a:spcBef>
              <a:spcAft>
                <a:spcPts val="0"/>
              </a:spcAft>
              <a:buNone/>
              <a:defRPr sz="1000"/>
            </a:lvl3pPr>
            <a:lvl4pPr lvl="3" algn="ctr" rtl="0">
              <a:spcBef>
                <a:spcPts val="1600"/>
              </a:spcBef>
              <a:spcAft>
                <a:spcPts val="0"/>
              </a:spcAft>
              <a:buNone/>
              <a:defRPr sz="1000"/>
            </a:lvl4pPr>
            <a:lvl5pPr lvl="4" algn="ctr" rtl="0">
              <a:spcBef>
                <a:spcPts val="1600"/>
              </a:spcBef>
              <a:spcAft>
                <a:spcPts val="0"/>
              </a:spcAft>
              <a:buNone/>
              <a:defRPr sz="1000"/>
            </a:lvl5pPr>
            <a:lvl6pPr lvl="5" algn="ctr" rtl="0">
              <a:spcBef>
                <a:spcPts val="1600"/>
              </a:spcBef>
              <a:spcAft>
                <a:spcPts val="0"/>
              </a:spcAft>
              <a:buNone/>
              <a:defRPr sz="1000"/>
            </a:lvl6pPr>
            <a:lvl7pPr lvl="6" algn="ctr" rtl="0">
              <a:spcBef>
                <a:spcPts val="1600"/>
              </a:spcBef>
              <a:spcAft>
                <a:spcPts val="0"/>
              </a:spcAft>
              <a:buNone/>
              <a:defRPr sz="1000"/>
            </a:lvl7pPr>
            <a:lvl8pPr lvl="7" algn="ctr" rtl="0">
              <a:spcBef>
                <a:spcPts val="1600"/>
              </a:spcBef>
              <a:spcAft>
                <a:spcPts val="0"/>
              </a:spcAft>
              <a:buNone/>
              <a:defRPr sz="1000"/>
            </a:lvl8pPr>
            <a:lvl9pPr lvl="8" algn="ctr" rtl="0">
              <a:spcBef>
                <a:spcPts val="1600"/>
              </a:spcBef>
              <a:spcAft>
                <a:spcPts val="1600"/>
              </a:spcAft>
              <a:buNone/>
              <a:defRPr sz="10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REE COLUMNS">
  <p:cSld name="CUSTOM_17">
    <p:bg>
      <p:bgPr>
        <a:solidFill>
          <a:srgbClr val="F3F3F3"/>
        </a:solidFill>
        <a:effectLst/>
      </p:bgPr>
    </p:bg>
    <p:spTree>
      <p:nvGrpSpPr>
        <p:cNvPr id="1" name="Shape 94"/>
        <p:cNvGrpSpPr/>
        <p:nvPr/>
      </p:nvGrpSpPr>
      <p:grpSpPr>
        <a:xfrm>
          <a:off x="0" y="0"/>
          <a:ext cx="0" cy="0"/>
          <a:chOff x="0" y="0"/>
          <a:chExt cx="0" cy="0"/>
        </a:xfrm>
      </p:grpSpPr>
      <p:sp>
        <p:nvSpPr>
          <p:cNvPr id="95" name="Google Shape;95;p15"/>
          <p:cNvSpPr txBox="1">
            <a:spLocks noGrp="1"/>
          </p:cNvSpPr>
          <p:nvPr>
            <p:ph type="ctrTitle"/>
          </p:nvPr>
        </p:nvSpPr>
        <p:spPr>
          <a:xfrm>
            <a:off x="1102925" y="1582025"/>
            <a:ext cx="1429500" cy="792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2400"/>
              <a:buFont typeface="Staatliches"/>
              <a:buNone/>
              <a:defRPr sz="3600" b="0">
                <a:latin typeface="Staatliches"/>
                <a:ea typeface="Staatliches"/>
                <a:cs typeface="Staatliches"/>
                <a:sym typeface="Staatliches"/>
              </a:defRPr>
            </a:lvl1pPr>
            <a:lvl2pPr lvl="1" algn="ctr" rtl="0">
              <a:spcBef>
                <a:spcPts val="0"/>
              </a:spcBef>
              <a:spcAft>
                <a:spcPts val="0"/>
              </a:spcAft>
              <a:buSzPts val="2400"/>
              <a:buFont typeface="Staatliches"/>
              <a:buNone/>
              <a:defRPr sz="2400" b="0">
                <a:latin typeface="Staatliches"/>
                <a:ea typeface="Staatliches"/>
                <a:cs typeface="Staatliches"/>
                <a:sym typeface="Staatliches"/>
              </a:defRPr>
            </a:lvl2pPr>
            <a:lvl3pPr lvl="2" algn="ctr" rtl="0">
              <a:spcBef>
                <a:spcPts val="0"/>
              </a:spcBef>
              <a:spcAft>
                <a:spcPts val="0"/>
              </a:spcAft>
              <a:buSzPts val="2400"/>
              <a:buFont typeface="Staatliches"/>
              <a:buNone/>
              <a:defRPr sz="2400" b="0">
                <a:latin typeface="Staatliches"/>
                <a:ea typeface="Staatliches"/>
                <a:cs typeface="Staatliches"/>
                <a:sym typeface="Staatliches"/>
              </a:defRPr>
            </a:lvl3pPr>
            <a:lvl4pPr lvl="3" algn="ctr" rtl="0">
              <a:spcBef>
                <a:spcPts val="0"/>
              </a:spcBef>
              <a:spcAft>
                <a:spcPts val="0"/>
              </a:spcAft>
              <a:buSzPts val="2400"/>
              <a:buFont typeface="Staatliches"/>
              <a:buNone/>
              <a:defRPr sz="2400" b="0">
                <a:latin typeface="Staatliches"/>
                <a:ea typeface="Staatliches"/>
                <a:cs typeface="Staatliches"/>
                <a:sym typeface="Staatliches"/>
              </a:defRPr>
            </a:lvl4pPr>
            <a:lvl5pPr lvl="4" algn="ctr" rtl="0">
              <a:spcBef>
                <a:spcPts val="0"/>
              </a:spcBef>
              <a:spcAft>
                <a:spcPts val="0"/>
              </a:spcAft>
              <a:buSzPts val="2400"/>
              <a:buFont typeface="Staatliches"/>
              <a:buNone/>
              <a:defRPr sz="2400" b="0">
                <a:latin typeface="Staatliches"/>
                <a:ea typeface="Staatliches"/>
                <a:cs typeface="Staatliches"/>
                <a:sym typeface="Staatliches"/>
              </a:defRPr>
            </a:lvl5pPr>
            <a:lvl6pPr lvl="5" algn="ctr" rtl="0">
              <a:spcBef>
                <a:spcPts val="0"/>
              </a:spcBef>
              <a:spcAft>
                <a:spcPts val="0"/>
              </a:spcAft>
              <a:buSzPts val="2400"/>
              <a:buFont typeface="Staatliches"/>
              <a:buNone/>
              <a:defRPr sz="2400" b="0">
                <a:latin typeface="Staatliches"/>
                <a:ea typeface="Staatliches"/>
                <a:cs typeface="Staatliches"/>
                <a:sym typeface="Staatliches"/>
              </a:defRPr>
            </a:lvl6pPr>
            <a:lvl7pPr lvl="6" algn="ctr" rtl="0">
              <a:spcBef>
                <a:spcPts val="0"/>
              </a:spcBef>
              <a:spcAft>
                <a:spcPts val="0"/>
              </a:spcAft>
              <a:buSzPts val="2400"/>
              <a:buFont typeface="Staatliches"/>
              <a:buNone/>
              <a:defRPr sz="2400" b="0">
                <a:latin typeface="Staatliches"/>
                <a:ea typeface="Staatliches"/>
                <a:cs typeface="Staatliches"/>
                <a:sym typeface="Staatliches"/>
              </a:defRPr>
            </a:lvl7pPr>
            <a:lvl8pPr lvl="7" algn="ctr" rtl="0">
              <a:spcBef>
                <a:spcPts val="0"/>
              </a:spcBef>
              <a:spcAft>
                <a:spcPts val="0"/>
              </a:spcAft>
              <a:buSzPts val="2400"/>
              <a:buFont typeface="Staatliches"/>
              <a:buNone/>
              <a:defRPr sz="2400" b="0">
                <a:latin typeface="Staatliches"/>
                <a:ea typeface="Staatliches"/>
                <a:cs typeface="Staatliches"/>
                <a:sym typeface="Staatliches"/>
              </a:defRPr>
            </a:lvl8pPr>
            <a:lvl9pPr lvl="8" algn="ctr" rtl="0">
              <a:spcBef>
                <a:spcPts val="0"/>
              </a:spcBef>
              <a:spcAft>
                <a:spcPts val="0"/>
              </a:spcAft>
              <a:buSzPts val="2400"/>
              <a:buFont typeface="Staatliches"/>
              <a:buNone/>
              <a:defRPr sz="2400" b="0">
                <a:latin typeface="Staatliches"/>
                <a:ea typeface="Staatliches"/>
                <a:cs typeface="Staatliches"/>
                <a:sym typeface="Staatliches"/>
              </a:defRPr>
            </a:lvl9pPr>
          </a:lstStyle>
          <a:p>
            <a:endParaRPr/>
          </a:p>
        </p:txBody>
      </p:sp>
      <p:sp>
        <p:nvSpPr>
          <p:cNvPr id="96" name="Google Shape;96;p15"/>
          <p:cNvSpPr txBox="1">
            <a:spLocks noGrp="1"/>
          </p:cNvSpPr>
          <p:nvPr>
            <p:ph type="subTitle" idx="1"/>
          </p:nvPr>
        </p:nvSpPr>
        <p:spPr>
          <a:xfrm>
            <a:off x="892261" y="2927713"/>
            <a:ext cx="1827900" cy="1671000"/>
          </a:xfrm>
          <a:prstGeom prst="rect">
            <a:avLst/>
          </a:prstGeom>
          <a:noFill/>
        </p:spPr>
        <p:txBody>
          <a:bodyPr spcFirstLastPara="1" wrap="square" lIns="91425" tIns="91425" rIns="91425" bIns="91425" anchor="t" anchorCtr="0">
            <a:noAutofit/>
          </a:bodyPr>
          <a:lstStyle>
            <a:lvl1pPr marR="72000"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97" name="Google Shape;97;p15"/>
          <p:cNvSpPr/>
          <p:nvPr/>
        </p:nvSpPr>
        <p:spPr>
          <a:xfrm>
            <a:off x="3513575" y="353425"/>
            <a:ext cx="5672400" cy="529500"/>
          </a:xfrm>
          <a:prstGeom prst="roundRect">
            <a:avLst>
              <a:gd name="adj" fmla="val 19858"/>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5"/>
          <p:cNvSpPr/>
          <p:nvPr/>
        </p:nvSpPr>
        <p:spPr>
          <a:xfrm>
            <a:off x="3569775" y="409006"/>
            <a:ext cx="5616300" cy="5295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5"/>
          <p:cNvSpPr txBox="1">
            <a:spLocks noGrp="1"/>
          </p:cNvSpPr>
          <p:nvPr>
            <p:ph type="ctrTitle" idx="2"/>
          </p:nvPr>
        </p:nvSpPr>
        <p:spPr>
          <a:xfrm>
            <a:off x="3836012" y="1582025"/>
            <a:ext cx="1429500" cy="792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2400"/>
              <a:buFont typeface="Staatliches"/>
              <a:buNone/>
              <a:defRPr sz="3600" b="0">
                <a:latin typeface="Staatliches"/>
                <a:ea typeface="Staatliches"/>
                <a:cs typeface="Staatliches"/>
                <a:sym typeface="Staatliches"/>
              </a:defRPr>
            </a:lvl1pPr>
            <a:lvl2pPr lvl="1" algn="ctr" rtl="0">
              <a:spcBef>
                <a:spcPts val="0"/>
              </a:spcBef>
              <a:spcAft>
                <a:spcPts val="0"/>
              </a:spcAft>
              <a:buSzPts val="2400"/>
              <a:buFont typeface="Staatliches"/>
              <a:buNone/>
              <a:defRPr sz="2400" b="0">
                <a:latin typeface="Staatliches"/>
                <a:ea typeface="Staatliches"/>
                <a:cs typeface="Staatliches"/>
                <a:sym typeface="Staatliches"/>
              </a:defRPr>
            </a:lvl2pPr>
            <a:lvl3pPr lvl="2" algn="ctr" rtl="0">
              <a:spcBef>
                <a:spcPts val="0"/>
              </a:spcBef>
              <a:spcAft>
                <a:spcPts val="0"/>
              </a:spcAft>
              <a:buSzPts val="2400"/>
              <a:buFont typeface="Staatliches"/>
              <a:buNone/>
              <a:defRPr sz="2400" b="0">
                <a:latin typeface="Staatliches"/>
                <a:ea typeface="Staatliches"/>
                <a:cs typeface="Staatliches"/>
                <a:sym typeface="Staatliches"/>
              </a:defRPr>
            </a:lvl3pPr>
            <a:lvl4pPr lvl="3" algn="ctr" rtl="0">
              <a:spcBef>
                <a:spcPts val="0"/>
              </a:spcBef>
              <a:spcAft>
                <a:spcPts val="0"/>
              </a:spcAft>
              <a:buSzPts val="2400"/>
              <a:buFont typeface="Staatliches"/>
              <a:buNone/>
              <a:defRPr sz="2400" b="0">
                <a:latin typeface="Staatliches"/>
                <a:ea typeface="Staatliches"/>
                <a:cs typeface="Staatliches"/>
                <a:sym typeface="Staatliches"/>
              </a:defRPr>
            </a:lvl4pPr>
            <a:lvl5pPr lvl="4" algn="ctr" rtl="0">
              <a:spcBef>
                <a:spcPts val="0"/>
              </a:spcBef>
              <a:spcAft>
                <a:spcPts val="0"/>
              </a:spcAft>
              <a:buSzPts val="2400"/>
              <a:buFont typeface="Staatliches"/>
              <a:buNone/>
              <a:defRPr sz="2400" b="0">
                <a:latin typeface="Staatliches"/>
                <a:ea typeface="Staatliches"/>
                <a:cs typeface="Staatliches"/>
                <a:sym typeface="Staatliches"/>
              </a:defRPr>
            </a:lvl5pPr>
            <a:lvl6pPr lvl="5" algn="ctr" rtl="0">
              <a:spcBef>
                <a:spcPts val="0"/>
              </a:spcBef>
              <a:spcAft>
                <a:spcPts val="0"/>
              </a:spcAft>
              <a:buSzPts val="2400"/>
              <a:buFont typeface="Staatliches"/>
              <a:buNone/>
              <a:defRPr sz="2400" b="0">
                <a:latin typeface="Staatliches"/>
                <a:ea typeface="Staatliches"/>
                <a:cs typeface="Staatliches"/>
                <a:sym typeface="Staatliches"/>
              </a:defRPr>
            </a:lvl6pPr>
            <a:lvl7pPr lvl="6" algn="ctr" rtl="0">
              <a:spcBef>
                <a:spcPts val="0"/>
              </a:spcBef>
              <a:spcAft>
                <a:spcPts val="0"/>
              </a:spcAft>
              <a:buSzPts val="2400"/>
              <a:buFont typeface="Staatliches"/>
              <a:buNone/>
              <a:defRPr sz="2400" b="0">
                <a:latin typeface="Staatliches"/>
                <a:ea typeface="Staatliches"/>
                <a:cs typeface="Staatliches"/>
                <a:sym typeface="Staatliches"/>
              </a:defRPr>
            </a:lvl7pPr>
            <a:lvl8pPr lvl="7" algn="ctr" rtl="0">
              <a:spcBef>
                <a:spcPts val="0"/>
              </a:spcBef>
              <a:spcAft>
                <a:spcPts val="0"/>
              </a:spcAft>
              <a:buSzPts val="2400"/>
              <a:buFont typeface="Staatliches"/>
              <a:buNone/>
              <a:defRPr sz="2400" b="0">
                <a:latin typeface="Staatliches"/>
                <a:ea typeface="Staatliches"/>
                <a:cs typeface="Staatliches"/>
                <a:sym typeface="Staatliches"/>
              </a:defRPr>
            </a:lvl8pPr>
            <a:lvl9pPr lvl="8" algn="ctr" rtl="0">
              <a:spcBef>
                <a:spcPts val="0"/>
              </a:spcBef>
              <a:spcAft>
                <a:spcPts val="0"/>
              </a:spcAft>
              <a:buSzPts val="2400"/>
              <a:buFont typeface="Staatliches"/>
              <a:buNone/>
              <a:defRPr sz="2400" b="0">
                <a:latin typeface="Staatliches"/>
                <a:ea typeface="Staatliches"/>
                <a:cs typeface="Staatliches"/>
                <a:sym typeface="Staatliches"/>
              </a:defRPr>
            </a:lvl9pPr>
          </a:lstStyle>
          <a:p>
            <a:endParaRPr/>
          </a:p>
        </p:txBody>
      </p:sp>
      <p:sp>
        <p:nvSpPr>
          <p:cNvPr id="100" name="Google Shape;100;p15"/>
          <p:cNvSpPr txBox="1">
            <a:spLocks noGrp="1"/>
          </p:cNvSpPr>
          <p:nvPr>
            <p:ph type="subTitle" idx="3"/>
          </p:nvPr>
        </p:nvSpPr>
        <p:spPr>
          <a:xfrm>
            <a:off x="3625361" y="2927713"/>
            <a:ext cx="1827900" cy="1671000"/>
          </a:xfrm>
          <a:prstGeom prst="rect">
            <a:avLst/>
          </a:prstGeom>
          <a:noFill/>
        </p:spPr>
        <p:txBody>
          <a:bodyPr spcFirstLastPara="1" wrap="square" lIns="91425" tIns="91425" rIns="91425" bIns="91425" anchor="t" anchorCtr="0">
            <a:noAutofit/>
          </a:bodyPr>
          <a:lstStyle>
            <a:lvl1pPr marR="72000"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01" name="Google Shape;101;p15"/>
          <p:cNvSpPr txBox="1">
            <a:spLocks noGrp="1"/>
          </p:cNvSpPr>
          <p:nvPr>
            <p:ph type="ctrTitle" idx="4"/>
          </p:nvPr>
        </p:nvSpPr>
        <p:spPr>
          <a:xfrm>
            <a:off x="6569025" y="1582025"/>
            <a:ext cx="1429500" cy="792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2400"/>
              <a:buFont typeface="Staatliches"/>
              <a:buNone/>
              <a:defRPr sz="3600" b="0">
                <a:latin typeface="Staatliches"/>
                <a:ea typeface="Staatliches"/>
                <a:cs typeface="Staatliches"/>
                <a:sym typeface="Staatliches"/>
              </a:defRPr>
            </a:lvl1pPr>
            <a:lvl2pPr lvl="1" algn="ctr" rtl="0">
              <a:spcBef>
                <a:spcPts val="0"/>
              </a:spcBef>
              <a:spcAft>
                <a:spcPts val="0"/>
              </a:spcAft>
              <a:buSzPts val="2400"/>
              <a:buFont typeface="Staatliches"/>
              <a:buNone/>
              <a:defRPr sz="2400" b="0">
                <a:latin typeface="Staatliches"/>
                <a:ea typeface="Staatliches"/>
                <a:cs typeface="Staatliches"/>
                <a:sym typeface="Staatliches"/>
              </a:defRPr>
            </a:lvl2pPr>
            <a:lvl3pPr lvl="2" algn="ctr" rtl="0">
              <a:spcBef>
                <a:spcPts val="0"/>
              </a:spcBef>
              <a:spcAft>
                <a:spcPts val="0"/>
              </a:spcAft>
              <a:buSzPts val="2400"/>
              <a:buFont typeface="Staatliches"/>
              <a:buNone/>
              <a:defRPr sz="2400" b="0">
                <a:latin typeface="Staatliches"/>
                <a:ea typeface="Staatliches"/>
                <a:cs typeface="Staatliches"/>
                <a:sym typeface="Staatliches"/>
              </a:defRPr>
            </a:lvl3pPr>
            <a:lvl4pPr lvl="3" algn="ctr" rtl="0">
              <a:spcBef>
                <a:spcPts val="0"/>
              </a:spcBef>
              <a:spcAft>
                <a:spcPts val="0"/>
              </a:spcAft>
              <a:buSzPts val="2400"/>
              <a:buFont typeface="Staatliches"/>
              <a:buNone/>
              <a:defRPr sz="2400" b="0">
                <a:latin typeface="Staatliches"/>
                <a:ea typeface="Staatliches"/>
                <a:cs typeface="Staatliches"/>
                <a:sym typeface="Staatliches"/>
              </a:defRPr>
            </a:lvl4pPr>
            <a:lvl5pPr lvl="4" algn="ctr" rtl="0">
              <a:spcBef>
                <a:spcPts val="0"/>
              </a:spcBef>
              <a:spcAft>
                <a:spcPts val="0"/>
              </a:spcAft>
              <a:buSzPts val="2400"/>
              <a:buFont typeface="Staatliches"/>
              <a:buNone/>
              <a:defRPr sz="2400" b="0">
                <a:latin typeface="Staatliches"/>
                <a:ea typeface="Staatliches"/>
                <a:cs typeface="Staatliches"/>
                <a:sym typeface="Staatliches"/>
              </a:defRPr>
            </a:lvl5pPr>
            <a:lvl6pPr lvl="5" algn="ctr" rtl="0">
              <a:spcBef>
                <a:spcPts val="0"/>
              </a:spcBef>
              <a:spcAft>
                <a:spcPts val="0"/>
              </a:spcAft>
              <a:buSzPts val="2400"/>
              <a:buFont typeface="Staatliches"/>
              <a:buNone/>
              <a:defRPr sz="2400" b="0">
                <a:latin typeface="Staatliches"/>
                <a:ea typeface="Staatliches"/>
                <a:cs typeface="Staatliches"/>
                <a:sym typeface="Staatliches"/>
              </a:defRPr>
            </a:lvl6pPr>
            <a:lvl7pPr lvl="6" algn="ctr" rtl="0">
              <a:spcBef>
                <a:spcPts val="0"/>
              </a:spcBef>
              <a:spcAft>
                <a:spcPts val="0"/>
              </a:spcAft>
              <a:buSzPts val="2400"/>
              <a:buFont typeface="Staatliches"/>
              <a:buNone/>
              <a:defRPr sz="2400" b="0">
                <a:latin typeface="Staatliches"/>
                <a:ea typeface="Staatliches"/>
                <a:cs typeface="Staatliches"/>
                <a:sym typeface="Staatliches"/>
              </a:defRPr>
            </a:lvl7pPr>
            <a:lvl8pPr lvl="7" algn="ctr" rtl="0">
              <a:spcBef>
                <a:spcPts val="0"/>
              </a:spcBef>
              <a:spcAft>
                <a:spcPts val="0"/>
              </a:spcAft>
              <a:buSzPts val="2400"/>
              <a:buFont typeface="Staatliches"/>
              <a:buNone/>
              <a:defRPr sz="2400" b="0">
                <a:latin typeface="Staatliches"/>
                <a:ea typeface="Staatliches"/>
                <a:cs typeface="Staatliches"/>
                <a:sym typeface="Staatliches"/>
              </a:defRPr>
            </a:lvl8pPr>
            <a:lvl9pPr lvl="8" algn="ctr" rtl="0">
              <a:spcBef>
                <a:spcPts val="0"/>
              </a:spcBef>
              <a:spcAft>
                <a:spcPts val="0"/>
              </a:spcAft>
              <a:buSzPts val="2400"/>
              <a:buFont typeface="Staatliches"/>
              <a:buNone/>
              <a:defRPr sz="2400" b="0">
                <a:latin typeface="Staatliches"/>
                <a:ea typeface="Staatliches"/>
                <a:cs typeface="Staatliches"/>
                <a:sym typeface="Staatliches"/>
              </a:defRPr>
            </a:lvl9pPr>
          </a:lstStyle>
          <a:p>
            <a:endParaRPr/>
          </a:p>
        </p:txBody>
      </p:sp>
      <p:sp>
        <p:nvSpPr>
          <p:cNvPr id="102" name="Google Shape;102;p15"/>
          <p:cNvSpPr txBox="1">
            <a:spLocks noGrp="1"/>
          </p:cNvSpPr>
          <p:nvPr>
            <p:ph type="subTitle" idx="5"/>
          </p:nvPr>
        </p:nvSpPr>
        <p:spPr>
          <a:xfrm>
            <a:off x="6358461" y="2927713"/>
            <a:ext cx="1827900" cy="1671000"/>
          </a:xfrm>
          <a:prstGeom prst="rect">
            <a:avLst/>
          </a:prstGeom>
          <a:noFill/>
        </p:spPr>
        <p:txBody>
          <a:bodyPr spcFirstLastPara="1" wrap="square" lIns="91425" tIns="91425" rIns="91425" bIns="91425" anchor="t" anchorCtr="0">
            <a:noAutofit/>
          </a:bodyPr>
          <a:lstStyle>
            <a:lvl1pPr marR="72000"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03" name="Google Shape;103;p15"/>
          <p:cNvSpPr txBox="1">
            <a:spLocks noGrp="1"/>
          </p:cNvSpPr>
          <p:nvPr>
            <p:ph type="ctrTitle" idx="6"/>
          </p:nvPr>
        </p:nvSpPr>
        <p:spPr>
          <a:xfrm>
            <a:off x="5180650" y="457300"/>
            <a:ext cx="3194700" cy="481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2D406A"/>
              </a:buClr>
              <a:buSzPts val="2400"/>
              <a:buNone/>
              <a:defRPr sz="1800" b="0">
                <a:latin typeface="Staatliches"/>
                <a:ea typeface="Staatliches"/>
                <a:cs typeface="Staatliches"/>
                <a:sym typeface="Staatliches"/>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 TEXT">
  <p:cSld name="CUSTOM_17_1">
    <p:bg>
      <p:bgPr>
        <a:solidFill>
          <a:srgbClr val="F3F3F3"/>
        </a:solidFill>
        <a:effectLst/>
      </p:bgPr>
    </p:bg>
    <p:spTree>
      <p:nvGrpSpPr>
        <p:cNvPr id="1" name="Shape 104"/>
        <p:cNvGrpSpPr/>
        <p:nvPr/>
      </p:nvGrpSpPr>
      <p:grpSpPr>
        <a:xfrm>
          <a:off x="0" y="0"/>
          <a:ext cx="0" cy="0"/>
          <a:chOff x="0" y="0"/>
          <a:chExt cx="0" cy="0"/>
        </a:xfrm>
      </p:grpSpPr>
      <p:sp>
        <p:nvSpPr>
          <p:cNvPr id="105" name="Google Shape;105;p16"/>
          <p:cNvSpPr txBox="1">
            <a:spLocks noGrp="1"/>
          </p:cNvSpPr>
          <p:nvPr>
            <p:ph type="subTitle" idx="1"/>
          </p:nvPr>
        </p:nvSpPr>
        <p:spPr>
          <a:xfrm>
            <a:off x="1773600" y="1638000"/>
            <a:ext cx="5596800" cy="396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06" name="Google Shape;106;p16"/>
          <p:cNvSpPr txBox="1">
            <a:spLocks noGrp="1"/>
          </p:cNvSpPr>
          <p:nvPr>
            <p:ph type="subTitle" idx="2"/>
          </p:nvPr>
        </p:nvSpPr>
        <p:spPr>
          <a:xfrm>
            <a:off x="1773600" y="2833794"/>
            <a:ext cx="5596800" cy="396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07" name="Google Shape;107;p16"/>
          <p:cNvSpPr txBox="1">
            <a:spLocks noGrp="1"/>
          </p:cNvSpPr>
          <p:nvPr>
            <p:ph type="subTitle" idx="3"/>
          </p:nvPr>
        </p:nvSpPr>
        <p:spPr>
          <a:xfrm>
            <a:off x="1773600" y="4045475"/>
            <a:ext cx="5596800" cy="396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08" name="Google Shape;108;p16"/>
          <p:cNvSpPr txBox="1">
            <a:spLocks noGrp="1"/>
          </p:cNvSpPr>
          <p:nvPr>
            <p:ph type="title" hasCustomPrompt="1"/>
          </p:nvPr>
        </p:nvSpPr>
        <p:spPr>
          <a:xfrm>
            <a:off x="2808900" y="940200"/>
            <a:ext cx="35262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09" name="Google Shape;109;p16"/>
          <p:cNvSpPr txBox="1">
            <a:spLocks noGrp="1"/>
          </p:cNvSpPr>
          <p:nvPr>
            <p:ph type="title" idx="4" hasCustomPrompt="1"/>
          </p:nvPr>
        </p:nvSpPr>
        <p:spPr>
          <a:xfrm>
            <a:off x="2808900" y="2151874"/>
            <a:ext cx="35262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10" name="Google Shape;110;p16"/>
          <p:cNvSpPr txBox="1">
            <a:spLocks noGrp="1"/>
          </p:cNvSpPr>
          <p:nvPr>
            <p:ph type="title" idx="5" hasCustomPrompt="1"/>
          </p:nvPr>
        </p:nvSpPr>
        <p:spPr>
          <a:xfrm>
            <a:off x="2808900" y="3347675"/>
            <a:ext cx="35262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TEXT 2">
  <p:cSld name="CUSTOM_6_1_1_1_2">
    <p:bg>
      <p:bgPr>
        <a:solidFill>
          <a:srgbClr val="F3F3F3"/>
        </a:solidFill>
        <a:effectLst/>
      </p:bgPr>
    </p:bg>
    <p:spTree>
      <p:nvGrpSpPr>
        <p:cNvPr id="1" name="Shape 111"/>
        <p:cNvGrpSpPr/>
        <p:nvPr/>
      </p:nvGrpSpPr>
      <p:grpSpPr>
        <a:xfrm>
          <a:off x="0" y="0"/>
          <a:ext cx="0" cy="0"/>
          <a:chOff x="0" y="0"/>
          <a:chExt cx="0" cy="0"/>
        </a:xfrm>
      </p:grpSpPr>
      <p:sp>
        <p:nvSpPr>
          <p:cNvPr id="112" name="Google Shape;112;p17"/>
          <p:cNvSpPr txBox="1">
            <a:spLocks noGrp="1"/>
          </p:cNvSpPr>
          <p:nvPr>
            <p:ph type="ctrTitle"/>
          </p:nvPr>
        </p:nvSpPr>
        <p:spPr>
          <a:xfrm>
            <a:off x="2302800" y="1658275"/>
            <a:ext cx="4538400" cy="1827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b="0">
                <a:solidFill>
                  <a:srgbClr val="F3F3F3"/>
                </a:solidFill>
                <a:latin typeface="Staatliches"/>
                <a:ea typeface="Staatliches"/>
                <a:cs typeface="Staatliches"/>
                <a:sym typeface="Staatliches"/>
              </a:defRPr>
            </a:lvl1pPr>
            <a:lvl2pPr lvl="1" algn="ctr" rtl="0">
              <a:spcBef>
                <a:spcPts val="0"/>
              </a:spcBef>
              <a:spcAft>
                <a:spcPts val="0"/>
              </a:spcAft>
              <a:buClr>
                <a:srgbClr val="338987"/>
              </a:buClr>
              <a:buSzPts val="4800"/>
              <a:buNone/>
              <a:defRPr sz="4800" b="0">
                <a:solidFill>
                  <a:srgbClr val="338987"/>
                </a:solidFill>
              </a:defRPr>
            </a:lvl2pPr>
            <a:lvl3pPr lvl="2" algn="ctr" rtl="0">
              <a:spcBef>
                <a:spcPts val="0"/>
              </a:spcBef>
              <a:spcAft>
                <a:spcPts val="0"/>
              </a:spcAft>
              <a:buClr>
                <a:srgbClr val="338987"/>
              </a:buClr>
              <a:buSzPts val="4800"/>
              <a:buNone/>
              <a:defRPr sz="4800" b="0">
                <a:solidFill>
                  <a:srgbClr val="338987"/>
                </a:solidFill>
              </a:defRPr>
            </a:lvl3pPr>
            <a:lvl4pPr lvl="3" algn="ctr" rtl="0">
              <a:spcBef>
                <a:spcPts val="0"/>
              </a:spcBef>
              <a:spcAft>
                <a:spcPts val="0"/>
              </a:spcAft>
              <a:buClr>
                <a:srgbClr val="338987"/>
              </a:buClr>
              <a:buSzPts val="4800"/>
              <a:buNone/>
              <a:defRPr sz="4800" b="0">
                <a:solidFill>
                  <a:srgbClr val="338987"/>
                </a:solidFill>
              </a:defRPr>
            </a:lvl4pPr>
            <a:lvl5pPr lvl="4" algn="ctr" rtl="0">
              <a:spcBef>
                <a:spcPts val="0"/>
              </a:spcBef>
              <a:spcAft>
                <a:spcPts val="0"/>
              </a:spcAft>
              <a:buClr>
                <a:srgbClr val="338987"/>
              </a:buClr>
              <a:buSzPts val="4800"/>
              <a:buNone/>
              <a:defRPr sz="4800" b="0">
                <a:solidFill>
                  <a:srgbClr val="338987"/>
                </a:solidFill>
              </a:defRPr>
            </a:lvl5pPr>
            <a:lvl6pPr lvl="5" algn="ctr" rtl="0">
              <a:spcBef>
                <a:spcPts val="0"/>
              </a:spcBef>
              <a:spcAft>
                <a:spcPts val="0"/>
              </a:spcAft>
              <a:buClr>
                <a:srgbClr val="338987"/>
              </a:buClr>
              <a:buSzPts val="4800"/>
              <a:buNone/>
              <a:defRPr sz="4800" b="0">
                <a:solidFill>
                  <a:srgbClr val="338987"/>
                </a:solidFill>
              </a:defRPr>
            </a:lvl6pPr>
            <a:lvl7pPr lvl="6" algn="ctr" rtl="0">
              <a:spcBef>
                <a:spcPts val="0"/>
              </a:spcBef>
              <a:spcAft>
                <a:spcPts val="0"/>
              </a:spcAft>
              <a:buClr>
                <a:srgbClr val="338987"/>
              </a:buClr>
              <a:buSzPts val="4800"/>
              <a:buNone/>
              <a:defRPr sz="4800" b="0">
                <a:solidFill>
                  <a:srgbClr val="338987"/>
                </a:solidFill>
              </a:defRPr>
            </a:lvl7pPr>
            <a:lvl8pPr lvl="7" algn="ctr" rtl="0">
              <a:spcBef>
                <a:spcPts val="0"/>
              </a:spcBef>
              <a:spcAft>
                <a:spcPts val="0"/>
              </a:spcAft>
              <a:buClr>
                <a:srgbClr val="338987"/>
              </a:buClr>
              <a:buSzPts val="4800"/>
              <a:buNone/>
              <a:defRPr sz="4800" b="0">
                <a:solidFill>
                  <a:srgbClr val="338987"/>
                </a:solidFill>
              </a:defRPr>
            </a:lvl8pPr>
            <a:lvl9pPr lvl="8" algn="ctr" rtl="0">
              <a:spcBef>
                <a:spcPts val="0"/>
              </a:spcBef>
              <a:spcAft>
                <a:spcPts val="0"/>
              </a:spcAft>
              <a:buClr>
                <a:srgbClr val="338987"/>
              </a:buClr>
              <a:buSzPts val="4800"/>
              <a:buNone/>
              <a:defRPr sz="4800" b="0">
                <a:solidFill>
                  <a:srgbClr val="338987"/>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TEXT 2">
  <p:cSld name="CUSTOM_6_1_1_2_1_1_1_1">
    <p:bg>
      <p:bgPr>
        <a:solidFill>
          <a:srgbClr val="F3F3F3"/>
        </a:solidFill>
        <a:effectLst/>
      </p:bgPr>
    </p:bg>
    <p:spTree>
      <p:nvGrpSpPr>
        <p:cNvPr id="1" name="Shape 113"/>
        <p:cNvGrpSpPr/>
        <p:nvPr/>
      </p:nvGrpSpPr>
      <p:grpSpPr>
        <a:xfrm>
          <a:off x="0" y="0"/>
          <a:ext cx="0" cy="0"/>
          <a:chOff x="0" y="0"/>
          <a:chExt cx="0" cy="0"/>
        </a:xfrm>
      </p:grpSpPr>
      <p:sp>
        <p:nvSpPr>
          <p:cNvPr id="114" name="Google Shape;114;p18"/>
          <p:cNvSpPr txBox="1">
            <a:spLocks noGrp="1"/>
          </p:cNvSpPr>
          <p:nvPr>
            <p:ph type="title"/>
          </p:nvPr>
        </p:nvSpPr>
        <p:spPr>
          <a:xfrm>
            <a:off x="3737772" y="3001048"/>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12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115" name="Google Shape;115;p18"/>
          <p:cNvSpPr txBox="1">
            <a:spLocks noGrp="1"/>
          </p:cNvSpPr>
          <p:nvPr>
            <p:ph type="subTitle" idx="1"/>
          </p:nvPr>
        </p:nvSpPr>
        <p:spPr>
          <a:xfrm>
            <a:off x="3553122" y="3449475"/>
            <a:ext cx="2210700" cy="9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lvl1pPr>
            <a:lvl2pPr lvl="1" algn="ctr" rtl="0">
              <a:lnSpc>
                <a:spcPct val="100000"/>
              </a:lnSpc>
              <a:spcBef>
                <a:spcPts val="1600"/>
              </a:spcBef>
              <a:spcAft>
                <a:spcPts val="0"/>
              </a:spcAft>
              <a:buNone/>
              <a:defRPr sz="1000"/>
            </a:lvl2pPr>
            <a:lvl3pPr lvl="2" algn="ctr" rtl="0">
              <a:lnSpc>
                <a:spcPct val="100000"/>
              </a:lnSpc>
              <a:spcBef>
                <a:spcPts val="1600"/>
              </a:spcBef>
              <a:spcAft>
                <a:spcPts val="0"/>
              </a:spcAft>
              <a:buNone/>
              <a:defRPr sz="1000"/>
            </a:lvl3pPr>
            <a:lvl4pPr lvl="3" algn="ctr" rtl="0">
              <a:lnSpc>
                <a:spcPct val="100000"/>
              </a:lnSpc>
              <a:spcBef>
                <a:spcPts val="1600"/>
              </a:spcBef>
              <a:spcAft>
                <a:spcPts val="0"/>
              </a:spcAft>
              <a:buNone/>
              <a:defRPr sz="1000"/>
            </a:lvl4pPr>
            <a:lvl5pPr lvl="4" algn="ctr" rtl="0">
              <a:lnSpc>
                <a:spcPct val="100000"/>
              </a:lnSpc>
              <a:spcBef>
                <a:spcPts val="1600"/>
              </a:spcBef>
              <a:spcAft>
                <a:spcPts val="0"/>
              </a:spcAft>
              <a:buNone/>
              <a:defRPr sz="1000"/>
            </a:lvl5pPr>
            <a:lvl6pPr lvl="5" algn="ctr" rtl="0">
              <a:lnSpc>
                <a:spcPct val="100000"/>
              </a:lnSpc>
              <a:spcBef>
                <a:spcPts val="1600"/>
              </a:spcBef>
              <a:spcAft>
                <a:spcPts val="0"/>
              </a:spcAft>
              <a:buNone/>
              <a:defRPr sz="1000"/>
            </a:lvl6pPr>
            <a:lvl7pPr lvl="6" algn="ctr" rtl="0">
              <a:lnSpc>
                <a:spcPct val="100000"/>
              </a:lnSpc>
              <a:spcBef>
                <a:spcPts val="1600"/>
              </a:spcBef>
              <a:spcAft>
                <a:spcPts val="0"/>
              </a:spcAft>
              <a:buNone/>
              <a:defRPr sz="1000"/>
            </a:lvl7pPr>
            <a:lvl8pPr lvl="7" algn="ctr" rtl="0">
              <a:lnSpc>
                <a:spcPct val="100000"/>
              </a:lnSpc>
              <a:spcBef>
                <a:spcPts val="1600"/>
              </a:spcBef>
              <a:spcAft>
                <a:spcPts val="0"/>
              </a:spcAft>
              <a:buNone/>
              <a:defRPr sz="1000"/>
            </a:lvl8pPr>
            <a:lvl9pPr lvl="8" algn="ctr" rtl="0">
              <a:lnSpc>
                <a:spcPct val="100000"/>
              </a:lnSpc>
              <a:spcBef>
                <a:spcPts val="1600"/>
              </a:spcBef>
              <a:spcAft>
                <a:spcPts val="1600"/>
              </a:spcAft>
              <a:buNone/>
              <a:defRPr sz="1000"/>
            </a:lvl9pPr>
          </a:lstStyle>
          <a:p>
            <a:endParaRPr/>
          </a:p>
        </p:txBody>
      </p:sp>
      <p:sp>
        <p:nvSpPr>
          <p:cNvPr id="116" name="Google Shape;116;p18"/>
          <p:cNvSpPr txBox="1">
            <a:spLocks noGrp="1"/>
          </p:cNvSpPr>
          <p:nvPr>
            <p:ph type="title" idx="2"/>
          </p:nvPr>
        </p:nvSpPr>
        <p:spPr>
          <a:xfrm>
            <a:off x="869647" y="3349598"/>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12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117" name="Google Shape;117;p18"/>
          <p:cNvSpPr txBox="1">
            <a:spLocks noGrp="1"/>
          </p:cNvSpPr>
          <p:nvPr>
            <p:ph type="subTitle" idx="3"/>
          </p:nvPr>
        </p:nvSpPr>
        <p:spPr>
          <a:xfrm>
            <a:off x="684997" y="3798025"/>
            <a:ext cx="2210700" cy="9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lvl1pPr>
            <a:lvl2pPr lvl="1" algn="ctr" rtl="0">
              <a:lnSpc>
                <a:spcPct val="100000"/>
              </a:lnSpc>
              <a:spcBef>
                <a:spcPts val="1600"/>
              </a:spcBef>
              <a:spcAft>
                <a:spcPts val="0"/>
              </a:spcAft>
              <a:buNone/>
              <a:defRPr sz="1000"/>
            </a:lvl2pPr>
            <a:lvl3pPr lvl="2" algn="ctr" rtl="0">
              <a:lnSpc>
                <a:spcPct val="100000"/>
              </a:lnSpc>
              <a:spcBef>
                <a:spcPts val="1600"/>
              </a:spcBef>
              <a:spcAft>
                <a:spcPts val="0"/>
              </a:spcAft>
              <a:buNone/>
              <a:defRPr sz="1000"/>
            </a:lvl3pPr>
            <a:lvl4pPr lvl="3" algn="ctr" rtl="0">
              <a:lnSpc>
                <a:spcPct val="100000"/>
              </a:lnSpc>
              <a:spcBef>
                <a:spcPts val="1600"/>
              </a:spcBef>
              <a:spcAft>
                <a:spcPts val="0"/>
              </a:spcAft>
              <a:buNone/>
              <a:defRPr sz="1000"/>
            </a:lvl4pPr>
            <a:lvl5pPr lvl="4" algn="ctr" rtl="0">
              <a:lnSpc>
                <a:spcPct val="100000"/>
              </a:lnSpc>
              <a:spcBef>
                <a:spcPts val="1600"/>
              </a:spcBef>
              <a:spcAft>
                <a:spcPts val="0"/>
              </a:spcAft>
              <a:buNone/>
              <a:defRPr sz="1000"/>
            </a:lvl5pPr>
            <a:lvl6pPr lvl="5" algn="ctr" rtl="0">
              <a:lnSpc>
                <a:spcPct val="100000"/>
              </a:lnSpc>
              <a:spcBef>
                <a:spcPts val="1600"/>
              </a:spcBef>
              <a:spcAft>
                <a:spcPts val="0"/>
              </a:spcAft>
              <a:buNone/>
              <a:defRPr sz="1000"/>
            </a:lvl6pPr>
            <a:lvl7pPr lvl="6" algn="ctr" rtl="0">
              <a:lnSpc>
                <a:spcPct val="100000"/>
              </a:lnSpc>
              <a:spcBef>
                <a:spcPts val="1600"/>
              </a:spcBef>
              <a:spcAft>
                <a:spcPts val="0"/>
              </a:spcAft>
              <a:buNone/>
              <a:defRPr sz="1000"/>
            </a:lvl7pPr>
            <a:lvl8pPr lvl="7" algn="ctr" rtl="0">
              <a:lnSpc>
                <a:spcPct val="100000"/>
              </a:lnSpc>
              <a:spcBef>
                <a:spcPts val="1600"/>
              </a:spcBef>
              <a:spcAft>
                <a:spcPts val="0"/>
              </a:spcAft>
              <a:buNone/>
              <a:defRPr sz="1000"/>
            </a:lvl8pPr>
            <a:lvl9pPr lvl="8" algn="ctr" rtl="0">
              <a:lnSpc>
                <a:spcPct val="100000"/>
              </a:lnSpc>
              <a:spcBef>
                <a:spcPts val="1600"/>
              </a:spcBef>
              <a:spcAft>
                <a:spcPts val="1600"/>
              </a:spcAft>
              <a:buNone/>
              <a:defRPr sz="1000"/>
            </a:lvl9pPr>
          </a:lstStyle>
          <a:p>
            <a:endParaRPr/>
          </a:p>
        </p:txBody>
      </p:sp>
      <p:sp>
        <p:nvSpPr>
          <p:cNvPr id="118" name="Google Shape;118;p18"/>
          <p:cNvSpPr txBox="1">
            <a:spLocks noGrp="1"/>
          </p:cNvSpPr>
          <p:nvPr>
            <p:ph type="title" idx="4"/>
          </p:nvPr>
        </p:nvSpPr>
        <p:spPr>
          <a:xfrm>
            <a:off x="6549147" y="3349598"/>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12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119" name="Google Shape;119;p18"/>
          <p:cNvSpPr txBox="1">
            <a:spLocks noGrp="1"/>
          </p:cNvSpPr>
          <p:nvPr>
            <p:ph type="subTitle" idx="5"/>
          </p:nvPr>
        </p:nvSpPr>
        <p:spPr>
          <a:xfrm>
            <a:off x="6364497" y="3798025"/>
            <a:ext cx="2210700" cy="9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lvl1pPr>
            <a:lvl2pPr lvl="1" algn="ctr" rtl="0">
              <a:lnSpc>
                <a:spcPct val="100000"/>
              </a:lnSpc>
              <a:spcBef>
                <a:spcPts val="1600"/>
              </a:spcBef>
              <a:spcAft>
                <a:spcPts val="0"/>
              </a:spcAft>
              <a:buNone/>
              <a:defRPr sz="1000"/>
            </a:lvl2pPr>
            <a:lvl3pPr lvl="2" algn="ctr" rtl="0">
              <a:lnSpc>
                <a:spcPct val="100000"/>
              </a:lnSpc>
              <a:spcBef>
                <a:spcPts val="1600"/>
              </a:spcBef>
              <a:spcAft>
                <a:spcPts val="0"/>
              </a:spcAft>
              <a:buNone/>
              <a:defRPr sz="1000"/>
            </a:lvl3pPr>
            <a:lvl4pPr lvl="3" algn="ctr" rtl="0">
              <a:lnSpc>
                <a:spcPct val="100000"/>
              </a:lnSpc>
              <a:spcBef>
                <a:spcPts val="1600"/>
              </a:spcBef>
              <a:spcAft>
                <a:spcPts val="0"/>
              </a:spcAft>
              <a:buNone/>
              <a:defRPr sz="1000"/>
            </a:lvl4pPr>
            <a:lvl5pPr lvl="4" algn="ctr" rtl="0">
              <a:lnSpc>
                <a:spcPct val="100000"/>
              </a:lnSpc>
              <a:spcBef>
                <a:spcPts val="1600"/>
              </a:spcBef>
              <a:spcAft>
                <a:spcPts val="0"/>
              </a:spcAft>
              <a:buNone/>
              <a:defRPr sz="1000"/>
            </a:lvl5pPr>
            <a:lvl6pPr lvl="5" algn="ctr" rtl="0">
              <a:lnSpc>
                <a:spcPct val="100000"/>
              </a:lnSpc>
              <a:spcBef>
                <a:spcPts val="1600"/>
              </a:spcBef>
              <a:spcAft>
                <a:spcPts val="0"/>
              </a:spcAft>
              <a:buNone/>
              <a:defRPr sz="1000"/>
            </a:lvl6pPr>
            <a:lvl7pPr lvl="6" algn="ctr" rtl="0">
              <a:lnSpc>
                <a:spcPct val="100000"/>
              </a:lnSpc>
              <a:spcBef>
                <a:spcPts val="1600"/>
              </a:spcBef>
              <a:spcAft>
                <a:spcPts val="0"/>
              </a:spcAft>
              <a:buNone/>
              <a:defRPr sz="1000"/>
            </a:lvl7pPr>
            <a:lvl8pPr lvl="7" algn="ctr" rtl="0">
              <a:lnSpc>
                <a:spcPct val="100000"/>
              </a:lnSpc>
              <a:spcBef>
                <a:spcPts val="1600"/>
              </a:spcBef>
              <a:spcAft>
                <a:spcPts val="0"/>
              </a:spcAft>
              <a:buNone/>
              <a:defRPr sz="1000"/>
            </a:lvl8pPr>
            <a:lvl9pPr lvl="8" algn="ctr" rtl="0">
              <a:lnSpc>
                <a:spcPct val="100000"/>
              </a:lnSpc>
              <a:spcBef>
                <a:spcPts val="1600"/>
              </a:spcBef>
              <a:spcAft>
                <a:spcPts val="1600"/>
              </a:spcAft>
              <a:buNone/>
              <a:defRPr sz="10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p:cSld name="CUSTOM_11_1_2_1">
    <p:bg>
      <p:bgPr>
        <a:solidFill>
          <a:srgbClr val="F3F3F3"/>
        </a:solidFill>
        <a:effectLst/>
      </p:bgPr>
    </p:bg>
    <p:spTree>
      <p:nvGrpSpPr>
        <p:cNvPr id="1" name="Shape 120"/>
        <p:cNvGrpSpPr/>
        <p:nvPr/>
      </p:nvGrpSpPr>
      <p:grpSpPr>
        <a:xfrm>
          <a:off x="0" y="0"/>
          <a:ext cx="0" cy="0"/>
          <a:chOff x="0" y="0"/>
          <a:chExt cx="0" cy="0"/>
        </a:xfrm>
      </p:grpSpPr>
      <p:sp>
        <p:nvSpPr>
          <p:cNvPr id="121" name="Google Shape;121;p19"/>
          <p:cNvSpPr/>
          <p:nvPr/>
        </p:nvSpPr>
        <p:spPr>
          <a:xfrm>
            <a:off x="418800" y="612272"/>
            <a:ext cx="3278700" cy="40824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9"/>
          <p:cNvSpPr/>
          <p:nvPr/>
        </p:nvSpPr>
        <p:spPr>
          <a:xfrm>
            <a:off x="516007" y="504847"/>
            <a:ext cx="3278700" cy="40824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9"/>
          <p:cNvSpPr txBox="1"/>
          <p:nvPr/>
        </p:nvSpPr>
        <p:spPr>
          <a:xfrm>
            <a:off x="833900" y="3428100"/>
            <a:ext cx="2686800" cy="4686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900" b="1">
                <a:solidFill>
                  <a:schemeClr val="accent3"/>
                </a:solidFill>
                <a:latin typeface="Anaheim"/>
                <a:ea typeface="Anaheim"/>
                <a:cs typeface="Anaheim"/>
                <a:sym typeface="Anaheim"/>
              </a:rPr>
              <a:t>CREDITS</a:t>
            </a:r>
            <a:r>
              <a:rPr lang="en" sz="900">
                <a:solidFill>
                  <a:schemeClr val="accent3"/>
                </a:solidFill>
                <a:latin typeface="Anaheim"/>
                <a:ea typeface="Anaheim"/>
                <a:cs typeface="Anaheim"/>
                <a:sym typeface="Anaheim"/>
              </a:rPr>
              <a:t>: This presentation template was created by </a:t>
            </a:r>
            <a:r>
              <a:rPr lang="en" sz="900" b="1">
                <a:solidFill>
                  <a:schemeClr val="accent3"/>
                </a:solidFill>
                <a:uFill>
                  <a:noFill/>
                </a:uFill>
                <a:latin typeface="Anaheim"/>
                <a:ea typeface="Anaheim"/>
                <a:cs typeface="Anaheim"/>
                <a:sym typeface="Anaheim"/>
                <a:hlinkClick r:id="rId2"/>
              </a:rPr>
              <a:t>Slidesgo</a:t>
            </a:r>
            <a:r>
              <a:rPr lang="en" sz="900">
                <a:solidFill>
                  <a:schemeClr val="accent3"/>
                </a:solidFill>
                <a:latin typeface="Anaheim"/>
                <a:ea typeface="Anaheim"/>
                <a:cs typeface="Anaheim"/>
                <a:sym typeface="Anaheim"/>
              </a:rPr>
              <a:t>, including icons by </a:t>
            </a:r>
            <a:r>
              <a:rPr lang="en" sz="900" b="1">
                <a:solidFill>
                  <a:schemeClr val="accent3"/>
                </a:solidFill>
                <a:uFill>
                  <a:noFill/>
                </a:uFill>
                <a:latin typeface="Anaheim"/>
                <a:ea typeface="Anaheim"/>
                <a:cs typeface="Anaheim"/>
                <a:sym typeface="Anaheim"/>
                <a:hlinkClick r:id="rId3"/>
              </a:rPr>
              <a:t>Flaticon</a:t>
            </a:r>
            <a:r>
              <a:rPr lang="en" sz="900">
                <a:solidFill>
                  <a:schemeClr val="accent3"/>
                </a:solidFill>
                <a:latin typeface="Anaheim"/>
                <a:ea typeface="Anaheim"/>
                <a:cs typeface="Anaheim"/>
                <a:sym typeface="Anaheim"/>
              </a:rPr>
              <a:t>, and infographics &amp; images by </a:t>
            </a:r>
            <a:r>
              <a:rPr lang="en" sz="900" b="1">
                <a:solidFill>
                  <a:schemeClr val="accent3"/>
                </a:solidFill>
                <a:uFill>
                  <a:noFill/>
                </a:uFill>
                <a:latin typeface="Anaheim"/>
                <a:ea typeface="Anaheim"/>
                <a:cs typeface="Anaheim"/>
                <a:sym typeface="Anaheim"/>
                <a:hlinkClick r:id="rId4"/>
              </a:rPr>
              <a:t>Freepik</a:t>
            </a:r>
            <a:r>
              <a:rPr lang="en" sz="900" b="1">
                <a:solidFill>
                  <a:schemeClr val="accent3"/>
                </a:solidFill>
                <a:latin typeface="Anaheim"/>
                <a:ea typeface="Anaheim"/>
                <a:cs typeface="Anaheim"/>
                <a:sym typeface="Anaheim"/>
              </a:rPr>
              <a:t> </a:t>
            </a:r>
            <a:r>
              <a:rPr lang="en" sz="900">
                <a:solidFill>
                  <a:schemeClr val="accent3"/>
                </a:solidFill>
                <a:latin typeface="Anaheim"/>
                <a:ea typeface="Anaheim"/>
                <a:cs typeface="Anaheim"/>
                <a:sym typeface="Anaheim"/>
              </a:rPr>
              <a:t>and illustrations by</a:t>
            </a:r>
            <a:r>
              <a:rPr lang="en" sz="900" b="1">
                <a:solidFill>
                  <a:schemeClr val="accent3"/>
                </a:solidFill>
                <a:latin typeface="Anaheim"/>
                <a:ea typeface="Anaheim"/>
                <a:cs typeface="Anaheim"/>
                <a:sym typeface="Anaheim"/>
              </a:rPr>
              <a:t> </a:t>
            </a:r>
            <a:r>
              <a:rPr lang="en" sz="900" b="1">
                <a:solidFill>
                  <a:schemeClr val="accent3"/>
                </a:solidFill>
                <a:uFill>
                  <a:noFill/>
                </a:uFill>
                <a:latin typeface="Anaheim"/>
                <a:ea typeface="Anaheim"/>
                <a:cs typeface="Anaheim"/>
                <a:sym typeface="Anaheim"/>
                <a:hlinkClick r:id="rId5"/>
              </a:rPr>
              <a:t>Stories</a:t>
            </a:r>
            <a:endParaRPr sz="700" b="1">
              <a:solidFill>
                <a:srgbClr val="434343"/>
              </a:solidFill>
              <a:latin typeface="Anaheim"/>
              <a:ea typeface="Anaheim"/>
              <a:cs typeface="Anaheim"/>
              <a:sym typeface="Anaheim"/>
            </a:endParaRPr>
          </a:p>
        </p:txBody>
      </p:sp>
      <p:sp>
        <p:nvSpPr>
          <p:cNvPr id="124" name="Google Shape;124;p19"/>
          <p:cNvSpPr txBox="1">
            <a:spLocks noGrp="1"/>
          </p:cNvSpPr>
          <p:nvPr>
            <p:ph type="ctrTitle"/>
          </p:nvPr>
        </p:nvSpPr>
        <p:spPr>
          <a:xfrm>
            <a:off x="833911" y="-301775"/>
            <a:ext cx="3248400" cy="24195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CBF4A"/>
              </a:buClr>
              <a:buSzPts val="3600"/>
              <a:buNone/>
              <a:defRPr sz="6000" b="0">
                <a:latin typeface="Staatliches"/>
                <a:ea typeface="Staatliches"/>
                <a:cs typeface="Staatliches"/>
                <a:sym typeface="Staatliches"/>
              </a:defRPr>
            </a:lvl1pPr>
            <a:lvl2pPr lvl="1" algn="ctr" rtl="0">
              <a:spcBef>
                <a:spcPts val="0"/>
              </a:spcBef>
              <a:spcAft>
                <a:spcPts val="0"/>
              </a:spcAft>
              <a:buClr>
                <a:srgbClr val="FCBF4A"/>
              </a:buClr>
              <a:buSzPts val="5200"/>
              <a:buNone/>
              <a:defRPr sz="5200">
                <a:solidFill>
                  <a:srgbClr val="FCBF4A"/>
                </a:solidFill>
              </a:defRPr>
            </a:lvl2pPr>
            <a:lvl3pPr lvl="2" algn="ctr" rtl="0">
              <a:spcBef>
                <a:spcPts val="0"/>
              </a:spcBef>
              <a:spcAft>
                <a:spcPts val="0"/>
              </a:spcAft>
              <a:buClr>
                <a:srgbClr val="FCBF4A"/>
              </a:buClr>
              <a:buSzPts val="5200"/>
              <a:buNone/>
              <a:defRPr sz="5200">
                <a:solidFill>
                  <a:srgbClr val="FCBF4A"/>
                </a:solidFill>
              </a:defRPr>
            </a:lvl3pPr>
            <a:lvl4pPr lvl="3" algn="ctr" rtl="0">
              <a:spcBef>
                <a:spcPts val="0"/>
              </a:spcBef>
              <a:spcAft>
                <a:spcPts val="0"/>
              </a:spcAft>
              <a:buClr>
                <a:srgbClr val="FCBF4A"/>
              </a:buClr>
              <a:buSzPts val="5200"/>
              <a:buNone/>
              <a:defRPr sz="5200">
                <a:solidFill>
                  <a:srgbClr val="FCBF4A"/>
                </a:solidFill>
              </a:defRPr>
            </a:lvl4pPr>
            <a:lvl5pPr lvl="4" algn="ctr" rtl="0">
              <a:spcBef>
                <a:spcPts val="0"/>
              </a:spcBef>
              <a:spcAft>
                <a:spcPts val="0"/>
              </a:spcAft>
              <a:buClr>
                <a:srgbClr val="FCBF4A"/>
              </a:buClr>
              <a:buSzPts val="5200"/>
              <a:buNone/>
              <a:defRPr sz="5200">
                <a:solidFill>
                  <a:srgbClr val="FCBF4A"/>
                </a:solidFill>
              </a:defRPr>
            </a:lvl5pPr>
            <a:lvl6pPr lvl="5" algn="ctr" rtl="0">
              <a:spcBef>
                <a:spcPts val="0"/>
              </a:spcBef>
              <a:spcAft>
                <a:spcPts val="0"/>
              </a:spcAft>
              <a:buClr>
                <a:srgbClr val="FCBF4A"/>
              </a:buClr>
              <a:buSzPts val="5200"/>
              <a:buNone/>
              <a:defRPr sz="5200">
                <a:solidFill>
                  <a:srgbClr val="FCBF4A"/>
                </a:solidFill>
              </a:defRPr>
            </a:lvl6pPr>
            <a:lvl7pPr lvl="6" algn="ctr" rtl="0">
              <a:spcBef>
                <a:spcPts val="0"/>
              </a:spcBef>
              <a:spcAft>
                <a:spcPts val="0"/>
              </a:spcAft>
              <a:buClr>
                <a:srgbClr val="FCBF4A"/>
              </a:buClr>
              <a:buSzPts val="5200"/>
              <a:buNone/>
              <a:defRPr sz="5200">
                <a:solidFill>
                  <a:srgbClr val="FCBF4A"/>
                </a:solidFill>
              </a:defRPr>
            </a:lvl7pPr>
            <a:lvl8pPr lvl="7" algn="ctr" rtl="0">
              <a:spcBef>
                <a:spcPts val="0"/>
              </a:spcBef>
              <a:spcAft>
                <a:spcPts val="0"/>
              </a:spcAft>
              <a:buClr>
                <a:srgbClr val="FCBF4A"/>
              </a:buClr>
              <a:buSzPts val="5200"/>
              <a:buNone/>
              <a:defRPr sz="5200">
                <a:solidFill>
                  <a:srgbClr val="FCBF4A"/>
                </a:solidFill>
              </a:defRPr>
            </a:lvl8pPr>
            <a:lvl9pPr lvl="8" algn="ctr" rtl="0">
              <a:spcBef>
                <a:spcPts val="0"/>
              </a:spcBef>
              <a:spcAft>
                <a:spcPts val="0"/>
              </a:spcAft>
              <a:buClr>
                <a:srgbClr val="FCBF4A"/>
              </a:buClr>
              <a:buSzPts val="5200"/>
              <a:buNone/>
              <a:defRPr sz="5200">
                <a:solidFill>
                  <a:srgbClr val="FCBF4A"/>
                </a:solidFill>
              </a:defRPr>
            </a:lvl9pPr>
          </a:lstStyle>
          <a:p>
            <a:endParaRPr/>
          </a:p>
        </p:txBody>
      </p:sp>
      <p:sp>
        <p:nvSpPr>
          <p:cNvPr id="125" name="Google Shape;125;p19"/>
          <p:cNvSpPr txBox="1">
            <a:spLocks noGrp="1"/>
          </p:cNvSpPr>
          <p:nvPr>
            <p:ph type="subTitle" idx="1"/>
          </p:nvPr>
        </p:nvSpPr>
        <p:spPr>
          <a:xfrm>
            <a:off x="833911" y="1947275"/>
            <a:ext cx="3326700" cy="321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CBF4A"/>
              </a:buClr>
              <a:buSzPts val="1400"/>
              <a:buNone/>
              <a:defRPr>
                <a:latin typeface="Anaheim"/>
                <a:ea typeface="Anaheim"/>
                <a:cs typeface="Anaheim"/>
                <a:sym typeface="Anaheim"/>
              </a:defRPr>
            </a:lvl1pPr>
            <a:lvl2pPr lvl="1"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2pPr>
            <a:lvl3pPr lvl="2"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3pPr>
            <a:lvl4pPr lvl="3"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4pPr>
            <a:lvl5pPr lvl="4"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5pPr>
            <a:lvl6pPr lvl="5"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6pPr>
            <a:lvl7pPr lvl="6"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7pPr>
            <a:lvl8pPr lvl="7"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8pPr>
            <a:lvl9pPr lvl="8"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CUSTOM_12_1_1">
    <p:bg>
      <p:bgPr>
        <a:solidFill>
          <a:srgbClr val="EFEFEF"/>
        </a:solidFill>
        <a:effectLst/>
      </p:bgPr>
    </p:bg>
    <p:spTree>
      <p:nvGrpSpPr>
        <p:cNvPr id="1" name="Shape 126"/>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p:bg>
      <p:bgPr>
        <a:solidFill>
          <a:srgbClr val="FDF3E5">
            <a:alpha val="29620"/>
          </a:srgbClr>
        </a:solidFill>
        <a:effectLst/>
      </p:bgPr>
    </p:bg>
    <p:spTree>
      <p:nvGrpSpPr>
        <p:cNvPr id="1" name="Shape 127"/>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_14">
    <p:bg>
      <p:bgPr>
        <a:solidFill>
          <a:srgbClr val="F3F3F3"/>
        </a:solidFill>
        <a:effectLst/>
      </p:bgPr>
    </p:bg>
    <p:spTree>
      <p:nvGrpSpPr>
        <p:cNvPr id="1" name="Shape 16"/>
        <p:cNvGrpSpPr/>
        <p:nvPr/>
      </p:nvGrpSpPr>
      <p:grpSpPr>
        <a:xfrm>
          <a:off x="0" y="0"/>
          <a:ext cx="0" cy="0"/>
          <a:chOff x="0" y="0"/>
          <a:chExt cx="0" cy="0"/>
        </a:xfrm>
      </p:grpSpPr>
      <p:sp>
        <p:nvSpPr>
          <p:cNvPr id="17" name="Google Shape;17;p4"/>
          <p:cNvSpPr txBox="1">
            <a:spLocks noGrp="1"/>
          </p:cNvSpPr>
          <p:nvPr>
            <p:ph type="ctrTitle"/>
          </p:nvPr>
        </p:nvSpPr>
        <p:spPr>
          <a:xfrm>
            <a:off x="3782800" y="1657625"/>
            <a:ext cx="2127300" cy="320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1200"/>
              <a:buNone/>
              <a:defRPr sz="2400" b="0">
                <a:latin typeface="Staatliches"/>
                <a:ea typeface="Staatliches"/>
                <a:cs typeface="Staatliches"/>
                <a:sym typeface="Staatliches"/>
              </a:defRPr>
            </a:lvl1pPr>
            <a:lvl2pPr lvl="1" rtl="0">
              <a:spcBef>
                <a:spcPts val="0"/>
              </a:spcBef>
              <a:spcAft>
                <a:spcPts val="0"/>
              </a:spcAft>
              <a:buClr>
                <a:srgbClr val="F3F3F3"/>
              </a:buClr>
              <a:buSzPts val="1200"/>
              <a:buNone/>
              <a:defRPr sz="1200" b="0">
                <a:solidFill>
                  <a:srgbClr val="F3F3F3"/>
                </a:solidFill>
              </a:defRPr>
            </a:lvl2pPr>
            <a:lvl3pPr lvl="2" rtl="0">
              <a:spcBef>
                <a:spcPts val="0"/>
              </a:spcBef>
              <a:spcAft>
                <a:spcPts val="0"/>
              </a:spcAft>
              <a:buClr>
                <a:srgbClr val="F3F3F3"/>
              </a:buClr>
              <a:buSzPts val="1200"/>
              <a:buNone/>
              <a:defRPr sz="1200" b="0">
                <a:solidFill>
                  <a:srgbClr val="F3F3F3"/>
                </a:solidFill>
              </a:defRPr>
            </a:lvl3pPr>
            <a:lvl4pPr lvl="3" rtl="0">
              <a:spcBef>
                <a:spcPts val="0"/>
              </a:spcBef>
              <a:spcAft>
                <a:spcPts val="0"/>
              </a:spcAft>
              <a:buClr>
                <a:srgbClr val="F3F3F3"/>
              </a:buClr>
              <a:buSzPts val="1200"/>
              <a:buNone/>
              <a:defRPr sz="1200" b="0">
                <a:solidFill>
                  <a:srgbClr val="F3F3F3"/>
                </a:solidFill>
              </a:defRPr>
            </a:lvl4pPr>
            <a:lvl5pPr lvl="4" rtl="0">
              <a:spcBef>
                <a:spcPts val="0"/>
              </a:spcBef>
              <a:spcAft>
                <a:spcPts val="0"/>
              </a:spcAft>
              <a:buClr>
                <a:srgbClr val="F3F3F3"/>
              </a:buClr>
              <a:buSzPts val="1200"/>
              <a:buNone/>
              <a:defRPr sz="1200" b="0">
                <a:solidFill>
                  <a:srgbClr val="F3F3F3"/>
                </a:solidFill>
              </a:defRPr>
            </a:lvl5pPr>
            <a:lvl6pPr lvl="5" rtl="0">
              <a:spcBef>
                <a:spcPts val="0"/>
              </a:spcBef>
              <a:spcAft>
                <a:spcPts val="0"/>
              </a:spcAft>
              <a:buClr>
                <a:srgbClr val="F3F3F3"/>
              </a:buClr>
              <a:buSzPts val="1200"/>
              <a:buNone/>
              <a:defRPr sz="1200" b="0">
                <a:solidFill>
                  <a:srgbClr val="F3F3F3"/>
                </a:solidFill>
              </a:defRPr>
            </a:lvl6pPr>
            <a:lvl7pPr lvl="6" rtl="0">
              <a:spcBef>
                <a:spcPts val="0"/>
              </a:spcBef>
              <a:spcAft>
                <a:spcPts val="0"/>
              </a:spcAft>
              <a:buClr>
                <a:srgbClr val="F3F3F3"/>
              </a:buClr>
              <a:buSzPts val="1200"/>
              <a:buNone/>
              <a:defRPr sz="1200" b="0">
                <a:solidFill>
                  <a:srgbClr val="F3F3F3"/>
                </a:solidFill>
              </a:defRPr>
            </a:lvl7pPr>
            <a:lvl8pPr lvl="7" rtl="0">
              <a:spcBef>
                <a:spcPts val="0"/>
              </a:spcBef>
              <a:spcAft>
                <a:spcPts val="0"/>
              </a:spcAft>
              <a:buClr>
                <a:srgbClr val="F3F3F3"/>
              </a:buClr>
              <a:buSzPts val="1200"/>
              <a:buNone/>
              <a:defRPr sz="1200" b="0">
                <a:solidFill>
                  <a:srgbClr val="F3F3F3"/>
                </a:solidFill>
              </a:defRPr>
            </a:lvl8pPr>
            <a:lvl9pPr lvl="8" rtl="0">
              <a:spcBef>
                <a:spcPts val="0"/>
              </a:spcBef>
              <a:spcAft>
                <a:spcPts val="0"/>
              </a:spcAft>
              <a:buClr>
                <a:srgbClr val="F3F3F3"/>
              </a:buClr>
              <a:buSzPts val="1200"/>
              <a:buNone/>
              <a:defRPr sz="1200" b="0">
                <a:solidFill>
                  <a:srgbClr val="F3F3F3"/>
                </a:solidFill>
              </a:defRPr>
            </a:lvl9pPr>
          </a:lstStyle>
          <a:p>
            <a:endParaRPr/>
          </a:p>
        </p:txBody>
      </p:sp>
      <p:sp>
        <p:nvSpPr>
          <p:cNvPr id="18" name="Google Shape;18;p4"/>
          <p:cNvSpPr txBox="1">
            <a:spLocks noGrp="1"/>
          </p:cNvSpPr>
          <p:nvPr>
            <p:ph type="ctrTitle" idx="2"/>
          </p:nvPr>
        </p:nvSpPr>
        <p:spPr>
          <a:xfrm>
            <a:off x="3782800" y="3482450"/>
            <a:ext cx="2309400" cy="320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1200"/>
              <a:buNone/>
              <a:defRPr sz="2400" b="0">
                <a:latin typeface="Staatliches"/>
                <a:ea typeface="Staatliches"/>
                <a:cs typeface="Staatliches"/>
                <a:sym typeface="Staatliches"/>
              </a:defRPr>
            </a:lvl1pPr>
            <a:lvl2pPr lvl="1" rtl="0">
              <a:spcBef>
                <a:spcPts val="0"/>
              </a:spcBef>
              <a:spcAft>
                <a:spcPts val="0"/>
              </a:spcAft>
              <a:buClr>
                <a:srgbClr val="F3F3F3"/>
              </a:buClr>
              <a:buSzPts val="1200"/>
              <a:buNone/>
              <a:defRPr sz="1200" b="0">
                <a:solidFill>
                  <a:srgbClr val="F3F3F3"/>
                </a:solidFill>
              </a:defRPr>
            </a:lvl2pPr>
            <a:lvl3pPr lvl="2" rtl="0">
              <a:spcBef>
                <a:spcPts val="0"/>
              </a:spcBef>
              <a:spcAft>
                <a:spcPts val="0"/>
              </a:spcAft>
              <a:buClr>
                <a:srgbClr val="F3F3F3"/>
              </a:buClr>
              <a:buSzPts val="1200"/>
              <a:buNone/>
              <a:defRPr sz="1200" b="0">
                <a:solidFill>
                  <a:srgbClr val="F3F3F3"/>
                </a:solidFill>
              </a:defRPr>
            </a:lvl3pPr>
            <a:lvl4pPr lvl="3" rtl="0">
              <a:spcBef>
                <a:spcPts val="0"/>
              </a:spcBef>
              <a:spcAft>
                <a:spcPts val="0"/>
              </a:spcAft>
              <a:buClr>
                <a:srgbClr val="F3F3F3"/>
              </a:buClr>
              <a:buSzPts val="1200"/>
              <a:buNone/>
              <a:defRPr sz="1200" b="0">
                <a:solidFill>
                  <a:srgbClr val="F3F3F3"/>
                </a:solidFill>
              </a:defRPr>
            </a:lvl4pPr>
            <a:lvl5pPr lvl="4" rtl="0">
              <a:spcBef>
                <a:spcPts val="0"/>
              </a:spcBef>
              <a:spcAft>
                <a:spcPts val="0"/>
              </a:spcAft>
              <a:buClr>
                <a:srgbClr val="F3F3F3"/>
              </a:buClr>
              <a:buSzPts val="1200"/>
              <a:buNone/>
              <a:defRPr sz="1200" b="0">
                <a:solidFill>
                  <a:srgbClr val="F3F3F3"/>
                </a:solidFill>
              </a:defRPr>
            </a:lvl5pPr>
            <a:lvl6pPr lvl="5" rtl="0">
              <a:spcBef>
                <a:spcPts val="0"/>
              </a:spcBef>
              <a:spcAft>
                <a:spcPts val="0"/>
              </a:spcAft>
              <a:buClr>
                <a:srgbClr val="F3F3F3"/>
              </a:buClr>
              <a:buSzPts val="1200"/>
              <a:buNone/>
              <a:defRPr sz="1200" b="0">
                <a:solidFill>
                  <a:srgbClr val="F3F3F3"/>
                </a:solidFill>
              </a:defRPr>
            </a:lvl6pPr>
            <a:lvl7pPr lvl="6" rtl="0">
              <a:spcBef>
                <a:spcPts val="0"/>
              </a:spcBef>
              <a:spcAft>
                <a:spcPts val="0"/>
              </a:spcAft>
              <a:buClr>
                <a:srgbClr val="F3F3F3"/>
              </a:buClr>
              <a:buSzPts val="1200"/>
              <a:buNone/>
              <a:defRPr sz="1200" b="0">
                <a:solidFill>
                  <a:srgbClr val="F3F3F3"/>
                </a:solidFill>
              </a:defRPr>
            </a:lvl7pPr>
            <a:lvl8pPr lvl="7" rtl="0">
              <a:spcBef>
                <a:spcPts val="0"/>
              </a:spcBef>
              <a:spcAft>
                <a:spcPts val="0"/>
              </a:spcAft>
              <a:buClr>
                <a:srgbClr val="F3F3F3"/>
              </a:buClr>
              <a:buSzPts val="1200"/>
              <a:buNone/>
              <a:defRPr sz="1200" b="0">
                <a:solidFill>
                  <a:srgbClr val="F3F3F3"/>
                </a:solidFill>
              </a:defRPr>
            </a:lvl8pPr>
            <a:lvl9pPr lvl="8" rtl="0">
              <a:spcBef>
                <a:spcPts val="0"/>
              </a:spcBef>
              <a:spcAft>
                <a:spcPts val="0"/>
              </a:spcAft>
              <a:buClr>
                <a:srgbClr val="F3F3F3"/>
              </a:buClr>
              <a:buSzPts val="1200"/>
              <a:buNone/>
              <a:defRPr sz="1200" b="0">
                <a:solidFill>
                  <a:srgbClr val="F3F3F3"/>
                </a:solidFill>
              </a:defRPr>
            </a:lvl9pPr>
          </a:lstStyle>
          <a:p>
            <a:endParaRPr/>
          </a:p>
        </p:txBody>
      </p:sp>
      <p:sp>
        <p:nvSpPr>
          <p:cNvPr id="19" name="Google Shape;19;p4"/>
          <p:cNvSpPr txBox="1">
            <a:spLocks noGrp="1"/>
          </p:cNvSpPr>
          <p:nvPr>
            <p:ph type="ctrTitle" idx="3"/>
          </p:nvPr>
        </p:nvSpPr>
        <p:spPr>
          <a:xfrm>
            <a:off x="6235575" y="1657625"/>
            <a:ext cx="2253600" cy="320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1200"/>
              <a:buNone/>
              <a:defRPr sz="2400" b="0">
                <a:latin typeface="Staatliches"/>
                <a:ea typeface="Staatliches"/>
                <a:cs typeface="Staatliches"/>
                <a:sym typeface="Staatliches"/>
              </a:defRPr>
            </a:lvl1pPr>
            <a:lvl2pPr lvl="1" rtl="0">
              <a:spcBef>
                <a:spcPts val="0"/>
              </a:spcBef>
              <a:spcAft>
                <a:spcPts val="0"/>
              </a:spcAft>
              <a:buClr>
                <a:srgbClr val="F3F3F3"/>
              </a:buClr>
              <a:buSzPts val="1200"/>
              <a:buNone/>
              <a:defRPr sz="1200" b="0">
                <a:solidFill>
                  <a:srgbClr val="F3F3F3"/>
                </a:solidFill>
              </a:defRPr>
            </a:lvl2pPr>
            <a:lvl3pPr lvl="2" rtl="0">
              <a:spcBef>
                <a:spcPts val="0"/>
              </a:spcBef>
              <a:spcAft>
                <a:spcPts val="0"/>
              </a:spcAft>
              <a:buClr>
                <a:srgbClr val="F3F3F3"/>
              </a:buClr>
              <a:buSzPts val="1200"/>
              <a:buNone/>
              <a:defRPr sz="1200" b="0">
                <a:solidFill>
                  <a:srgbClr val="F3F3F3"/>
                </a:solidFill>
              </a:defRPr>
            </a:lvl3pPr>
            <a:lvl4pPr lvl="3" rtl="0">
              <a:spcBef>
                <a:spcPts val="0"/>
              </a:spcBef>
              <a:spcAft>
                <a:spcPts val="0"/>
              </a:spcAft>
              <a:buClr>
                <a:srgbClr val="F3F3F3"/>
              </a:buClr>
              <a:buSzPts val="1200"/>
              <a:buNone/>
              <a:defRPr sz="1200" b="0">
                <a:solidFill>
                  <a:srgbClr val="F3F3F3"/>
                </a:solidFill>
              </a:defRPr>
            </a:lvl4pPr>
            <a:lvl5pPr lvl="4" rtl="0">
              <a:spcBef>
                <a:spcPts val="0"/>
              </a:spcBef>
              <a:spcAft>
                <a:spcPts val="0"/>
              </a:spcAft>
              <a:buClr>
                <a:srgbClr val="F3F3F3"/>
              </a:buClr>
              <a:buSzPts val="1200"/>
              <a:buNone/>
              <a:defRPr sz="1200" b="0">
                <a:solidFill>
                  <a:srgbClr val="F3F3F3"/>
                </a:solidFill>
              </a:defRPr>
            </a:lvl5pPr>
            <a:lvl6pPr lvl="5" rtl="0">
              <a:spcBef>
                <a:spcPts val="0"/>
              </a:spcBef>
              <a:spcAft>
                <a:spcPts val="0"/>
              </a:spcAft>
              <a:buClr>
                <a:srgbClr val="F3F3F3"/>
              </a:buClr>
              <a:buSzPts val="1200"/>
              <a:buNone/>
              <a:defRPr sz="1200" b="0">
                <a:solidFill>
                  <a:srgbClr val="F3F3F3"/>
                </a:solidFill>
              </a:defRPr>
            </a:lvl6pPr>
            <a:lvl7pPr lvl="6" rtl="0">
              <a:spcBef>
                <a:spcPts val="0"/>
              </a:spcBef>
              <a:spcAft>
                <a:spcPts val="0"/>
              </a:spcAft>
              <a:buClr>
                <a:srgbClr val="F3F3F3"/>
              </a:buClr>
              <a:buSzPts val="1200"/>
              <a:buNone/>
              <a:defRPr sz="1200" b="0">
                <a:solidFill>
                  <a:srgbClr val="F3F3F3"/>
                </a:solidFill>
              </a:defRPr>
            </a:lvl7pPr>
            <a:lvl8pPr lvl="7" rtl="0">
              <a:spcBef>
                <a:spcPts val="0"/>
              </a:spcBef>
              <a:spcAft>
                <a:spcPts val="0"/>
              </a:spcAft>
              <a:buClr>
                <a:srgbClr val="F3F3F3"/>
              </a:buClr>
              <a:buSzPts val="1200"/>
              <a:buNone/>
              <a:defRPr sz="1200" b="0">
                <a:solidFill>
                  <a:srgbClr val="F3F3F3"/>
                </a:solidFill>
              </a:defRPr>
            </a:lvl8pPr>
            <a:lvl9pPr lvl="8" rtl="0">
              <a:spcBef>
                <a:spcPts val="0"/>
              </a:spcBef>
              <a:spcAft>
                <a:spcPts val="0"/>
              </a:spcAft>
              <a:buClr>
                <a:srgbClr val="F3F3F3"/>
              </a:buClr>
              <a:buSzPts val="1200"/>
              <a:buNone/>
              <a:defRPr sz="1200" b="0">
                <a:solidFill>
                  <a:srgbClr val="F3F3F3"/>
                </a:solidFill>
              </a:defRPr>
            </a:lvl9pPr>
          </a:lstStyle>
          <a:p>
            <a:endParaRPr/>
          </a:p>
        </p:txBody>
      </p:sp>
      <p:sp>
        <p:nvSpPr>
          <p:cNvPr id="20" name="Google Shape;20;p4"/>
          <p:cNvSpPr txBox="1">
            <a:spLocks noGrp="1"/>
          </p:cNvSpPr>
          <p:nvPr>
            <p:ph type="ctrTitle" idx="4"/>
          </p:nvPr>
        </p:nvSpPr>
        <p:spPr>
          <a:xfrm>
            <a:off x="6235575" y="3482450"/>
            <a:ext cx="2253600" cy="320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1200"/>
              <a:buNone/>
              <a:defRPr sz="2400" b="0">
                <a:latin typeface="Staatliches"/>
                <a:ea typeface="Staatliches"/>
                <a:cs typeface="Staatliches"/>
                <a:sym typeface="Staatliches"/>
              </a:defRPr>
            </a:lvl1pPr>
            <a:lvl2pPr lvl="1" rtl="0">
              <a:spcBef>
                <a:spcPts val="0"/>
              </a:spcBef>
              <a:spcAft>
                <a:spcPts val="0"/>
              </a:spcAft>
              <a:buClr>
                <a:srgbClr val="F3F3F3"/>
              </a:buClr>
              <a:buSzPts val="1200"/>
              <a:buNone/>
              <a:defRPr sz="1200" b="0">
                <a:solidFill>
                  <a:srgbClr val="F3F3F3"/>
                </a:solidFill>
              </a:defRPr>
            </a:lvl2pPr>
            <a:lvl3pPr lvl="2" rtl="0">
              <a:spcBef>
                <a:spcPts val="0"/>
              </a:spcBef>
              <a:spcAft>
                <a:spcPts val="0"/>
              </a:spcAft>
              <a:buClr>
                <a:srgbClr val="F3F3F3"/>
              </a:buClr>
              <a:buSzPts val="1200"/>
              <a:buNone/>
              <a:defRPr sz="1200" b="0">
                <a:solidFill>
                  <a:srgbClr val="F3F3F3"/>
                </a:solidFill>
              </a:defRPr>
            </a:lvl3pPr>
            <a:lvl4pPr lvl="3" rtl="0">
              <a:spcBef>
                <a:spcPts val="0"/>
              </a:spcBef>
              <a:spcAft>
                <a:spcPts val="0"/>
              </a:spcAft>
              <a:buClr>
                <a:srgbClr val="F3F3F3"/>
              </a:buClr>
              <a:buSzPts val="1200"/>
              <a:buNone/>
              <a:defRPr sz="1200" b="0">
                <a:solidFill>
                  <a:srgbClr val="F3F3F3"/>
                </a:solidFill>
              </a:defRPr>
            </a:lvl4pPr>
            <a:lvl5pPr lvl="4" rtl="0">
              <a:spcBef>
                <a:spcPts val="0"/>
              </a:spcBef>
              <a:spcAft>
                <a:spcPts val="0"/>
              </a:spcAft>
              <a:buClr>
                <a:srgbClr val="F3F3F3"/>
              </a:buClr>
              <a:buSzPts val="1200"/>
              <a:buNone/>
              <a:defRPr sz="1200" b="0">
                <a:solidFill>
                  <a:srgbClr val="F3F3F3"/>
                </a:solidFill>
              </a:defRPr>
            </a:lvl5pPr>
            <a:lvl6pPr lvl="5" rtl="0">
              <a:spcBef>
                <a:spcPts val="0"/>
              </a:spcBef>
              <a:spcAft>
                <a:spcPts val="0"/>
              </a:spcAft>
              <a:buClr>
                <a:srgbClr val="F3F3F3"/>
              </a:buClr>
              <a:buSzPts val="1200"/>
              <a:buNone/>
              <a:defRPr sz="1200" b="0">
                <a:solidFill>
                  <a:srgbClr val="F3F3F3"/>
                </a:solidFill>
              </a:defRPr>
            </a:lvl6pPr>
            <a:lvl7pPr lvl="6" rtl="0">
              <a:spcBef>
                <a:spcPts val="0"/>
              </a:spcBef>
              <a:spcAft>
                <a:spcPts val="0"/>
              </a:spcAft>
              <a:buClr>
                <a:srgbClr val="F3F3F3"/>
              </a:buClr>
              <a:buSzPts val="1200"/>
              <a:buNone/>
              <a:defRPr sz="1200" b="0">
                <a:solidFill>
                  <a:srgbClr val="F3F3F3"/>
                </a:solidFill>
              </a:defRPr>
            </a:lvl7pPr>
            <a:lvl8pPr lvl="7" rtl="0">
              <a:spcBef>
                <a:spcPts val="0"/>
              </a:spcBef>
              <a:spcAft>
                <a:spcPts val="0"/>
              </a:spcAft>
              <a:buClr>
                <a:srgbClr val="F3F3F3"/>
              </a:buClr>
              <a:buSzPts val="1200"/>
              <a:buNone/>
              <a:defRPr sz="1200" b="0">
                <a:solidFill>
                  <a:srgbClr val="F3F3F3"/>
                </a:solidFill>
              </a:defRPr>
            </a:lvl8pPr>
            <a:lvl9pPr lvl="8" rtl="0">
              <a:spcBef>
                <a:spcPts val="0"/>
              </a:spcBef>
              <a:spcAft>
                <a:spcPts val="0"/>
              </a:spcAft>
              <a:buClr>
                <a:srgbClr val="F3F3F3"/>
              </a:buClr>
              <a:buSzPts val="1200"/>
              <a:buNone/>
              <a:defRPr sz="1200" b="0">
                <a:solidFill>
                  <a:srgbClr val="F3F3F3"/>
                </a:solidFill>
              </a:defRPr>
            </a:lvl9pPr>
          </a:lstStyle>
          <a:p>
            <a:endParaRPr/>
          </a:p>
        </p:txBody>
      </p:sp>
      <p:sp>
        <p:nvSpPr>
          <p:cNvPr id="21" name="Google Shape;21;p4"/>
          <p:cNvSpPr txBox="1">
            <a:spLocks noGrp="1"/>
          </p:cNvSpPr>
          <p:nvPr>
            <p:ph type="subTitle" idx="1"/>
          </p:nvPr>
        </p:nvSpPr>
        <p:spPr>
          <a:xfrm>
            <a:off x="3782800" y="1837203"/>
            <a:ext cx="18999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000"/>
              <a:buNone/>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22" name="Google Shape;22;p4"/>
          <p:cNvSpPr txBox="1">
            <a:spLocks noGrp="1"/>
          </p:cNvSpPr>
          <p:nvPr>
            <p:ph type="subTitle" idx="5"/>
          </p:nvPr>
        </p:nvSpPr>
        <p:spPr>
          <a:xfrm>
            <a:off x="3782800" y="3659793"/>
            <a:ext cx="18999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CBF4A"/>
              </a:buClr>
              <a:buSzPts val="1000"/>
              <a:buNone/>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23" name="Google Shape;23;p4"/>
          <p:cNvSpPr txBox="1">
            <a:spLocks noGrp="1"/>
          </p:cNvSpPr>
          <p:nvPr>
            <p:ph type="subTitle" idx="6"/>
          </p:nvPr>
        </p:nvSpPr>
        <p:spPr>
          <a:xfrm>
            <a:off x="6235575" y="1837203"/>
            <a:ext cx="18999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000"/>
              <a:buNone/>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24" name="Google Shape;24;p4"/>
          <p:cNvSpPr txBox="1">
            <a:spLocks noGrp="1"/>
          </p:cNvSpPr>
          <p:nvPr>
            <p:ph type="subTitle" idx="7"/>
          </p:nvPr>
        </p:nvSpPr>
        <p:spPr>
          <a:xfrm>
            <a:off x="6235575" y="3659793"/>
            <a:ext cx="18999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CBF4A"/>
              </a:buClr>
              <a:buSzPts val="1000"/>
              <a:buNone/>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TEXT 1">
  <p:cSld name="CUSTOM_14_1">
    <p:bg>
      <p:bgPr>
        <a:solidFill>
          <a:srgbClr val="F3F3F3"/>
        </a:solidFill>
        <a:effectLst/>
      </p:bgPr>
    </p:bg>
    <p:spTree>
      <p:nvGrpSpPr>
        <p:cNvPr id="1" name="Shape 25"/>
        <p:cNvGrpSpPr/>
        <p:nvPr/>
      </p:nvGrpSpPr>
      <p:grpSpPr>
        <a:xfrm>
          <a:off x="0" y="0"/>
          <a:ext cx="0" cy="0"/>
          <a:chOff x="0" y="0"/>
          <a:chExt cx="0" cy="0"/>
        </a:xfrm>
      </p:grpSpPr>
      <p:sp>
        <p:nvSpPr>
          <p:cNvPr id="26" name="Google Shape;26;p5"/>
          <p:cNvSpPr/>
          <p:nvPr/>
        </p:nvSpPr>
        <p:spPr>
          <a:xfrm>
            <a:off x="1464755" y="1059200"/>
            <a:ext cx="6214500" cy="27186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5"/>
          <p:cNvSpPr txBox="1">
            <a:spLocks noGrp="1"/>
          </p:cNvSpPr>
          <p:nvPr>
            <p:ph type="ctrTitle"/>
          </p:nvPr>
        </p:nvSpPr>
        <p:spPr>
          <a:xfrm>
            <a:off x="2237395" y="1645788"/>
            <a:ext cx="46692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2D406A"/>
              </a:buClr>
              <a:buSzPts val="2400"/>
              <a:buNone/>
              <a:defRPr sz="2400" b="0">
                <a:latin typeface="Staatliches"/>
                <a:ea typeface="Staatliches"/>
                <a:cs typeface="Staatliches"/>
                <a:sym typeface="Staatliches"/>
              </a:defRPr>
            </a:lvl1pPr>
            <a:lvl2pPr lvl="1"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2pPr>
            <a:lvl3pPr lvl="2"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3pPr>
            <a:lvl4pPr lvl="3"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4pPr>
            <a:lvl5pPr lvl="4"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5pPr>
            <a:lvl6pPr lvl="5"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6pPr>
            <a:lvl7pPr lvl="6"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7pPr>
            <a:lvl8pPr lvl="7"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8pPr>
            <a:lvl9pPr lvl="8"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9pPr>
          </a:lstStyle>
          <a:p>
            <a:endParaRPr/>
          </a:p>
        </p:txBody>
      </p:sp>
      <p:sp>
        <p:nvSpPr>
          <p:cNvPr id="28" name="Google Shape;28;p5"/>
          <p:cNvSpPr txBox="1">
            <a:spLocks noGrp="1"/>
          </p:cNvSpPr>
          <p:nvPr>
            <p:ph type="subTitle" idx="1"/>
          </p:nvPr>
        </p:nvSpPr>
        <p:spPr>
          <a:xfrm>
            <a:off x="2562675" y="2190023"/>
            <a:ext cx="4018200" cy="1307700"/>
          </a:xfrm>
          <a:prstGeom prst="rect">
            <a:avLst/>
          </a:prstGeom>
          <a:noFill/>
        </p:spPr>
        <p:txBody>
          <a:bodyPr spcFirstLastPara="1" wrap="square" lIns="91425" tIns="91425" rIns="91425" bIns="91425" anchor="t" anchorCtr="0">
            <a:noAutofit/>
          </a:bodyPr>
          <a:lstStyle>
            <a:lvl1pPr marR="72000" lvl="0" algn="ctr" rtl="0">
              <a:lnSpc>
                <a:spcPct val="100000"/>
              </a:lnSpc>
              <a:spcBef>
                <a:spcPts val="0"/>
              </a:spcBef>
              <a:spcAft>
                <a:spcPts val="0"/>
              </a:spcAft>
              <a:buClr>
                <a:srgbClr val="2D406A"/>
              </a:buClr>
              <a:buSzPts val="1100"/>
              <a:buFont typeface="Abel"/>
              <a:buNone/>
              <a:defRPr sz="1100">
                <a:latin typeface="Anaheim"/>
                <a:ea typeface="Anaheim"/>
                <a:cs typeface="Anaheim"/>
                <a:sym typeface="Anaheim"/>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
        <p:nvSpPr>
          <p:cNvPr id="29" name="Google Shape;29;p5"/>
          <p:cNvSpPr/>
          <p:nvPr/>
        </p:nvSpPr>
        <p:spPr>
          <a:xfrm>
            <a:off x="1555780" y="983325"/>
            <a:ext cx="6214500" cy="27186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CUSTOM_16">
    <p:bg>
      <p:bgPr>
        <a:solidFill>
          <a:srgbClr val="F3F3F3"/>
        </a:solidFill>
        <a:effectLst/>
      </p:bgPr>
    </p:bg>
    <p:spTree>
      <p:nvGrpSpPr>
        <p:cNvPr id="1" name="Shape 30"/>
        <p:cNvGrpSpPr/>
        <p:nvPr/>
      </p:nvGrpSpPr>
      <p:grpSpPr>
        <a:xfrm>
          <a:off x="0" y="0"/>
          <a:ext cx="0" cy="0"/>
          <a:chOff x="0" y="0"/>
          <a:chExt cx="0" cy="0"/>
        </a:xfrm>
      </p:grpSpPr>
      <p:grpSp>
        <p:nvGrpSpPr>
          <p:cNvPr id="31" name="Google Shape;31;p6"/>
          <p:cNvGrpSpPr/>
          <p:nvPr/>
        </p:nvGrpSpPr>
        <p:grpSpPr>
          <a:xfrm>
            <a:off x="948275" y="3046075"/>
            <a:ext cx="8195650" cy="465225"/>
            <a:chOff x="948275" y="3046075"/>
            <a:chExt cx="8195650" cy="465225"/>
          </a:xfrm>
        </p:grpSpPr>
        <p:sp>
          <p:nvSpPr>
            <p:cNvPr id="32" name="Google Shape;32;p6"/>
            <p:cNvSpPr/>
            <p:nvPr/>
          </p:nvSpPr>
          <p:spPr>
            <a:xfrm>
              <a:off x="948275" y="3103000"/>
              <a:ext cx="8076600" cy="4083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6"/>
            <p:cNvSpPr/>
            <p:nvPr/>
          </p:nvSpPr>
          <p:spPr>
            <a:xfrm>
              <a:off x="1008525" y="3046075"/>
              <a:ext cx="8135400" cy="4083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34;p6"/>
          <p:cNvSpPr txBox="1">
            <a:spLocks noGrp="1"/>
          </p:cNvSpPr>
          <p:nvPr>
            <p:ph type="ctrTitle"/>
          </p:nvPr>
        </p:nvSpPr>
        <p:spPr>
          <a:xfrm flipH="1">
            <a:off x="3611675" y="3046150"/>
            <a:ext cx="4728000" cy="4653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3F3F3"/>
              </a:buClr>
              <a:buSzPts val="1200"/>
              <a:buNone/>
              <a:defRPr sz="1400" b="0">
                <a:latin typeface="Staatliches"/>
                <a:ea typeface="Staatliches"/>
                <a:cs typeface="Staatliches"/>
                <a:sym typeface="Staatliches"/>
              </a:defRPr>
            </a:lvl1pPr>
            <a:lvl2pPr lvl="1" rtl="0">
              <a:spcBef>
                <a:spcPts val="0"/>
              </a:spcBef>
              <a:spcAft>
                <a:spcPts val="0"/>
              </a:spcAft>
              <a:buClr>
                <a:srgbClr val="F3F3F3"/>
              </a:buClr>
              <a:buSzPts val="1600"/>
              <a:buNone/>
              <a:defRPr sz="1600">
                <a:solidFill>
                  <a:srgbClr val="F3F3F3"/>
                </a:solidFill>
              </a:defRPr>
            </a:lvl2pPr>
            <a:lvl3pPr lvl="2" rtl="0">
              <a:spcBef>
                <a:spcPts val="0"/>
              </a:spcBef>
              <a:spcAft>
                <a:spcPts val="0"/>
              </a:spcAft>
              <a:buClr>
                <a:srgbClr val="F3F3F3"/>
              </a:buClr>
              <a:buSzPts val="1600"/>
              <a:buNone/>
              <a:defRPr sz="1600">
                <a:solidFill>
                  <a:srgbClr val="F3F3F3"/>
                </a:solidFill>
              </a:defRPr>
            </a:lvl3pPr>
            <a:lvl4pPr lvl="3" rtl="0">
              <a:spcBef>
                <a:spcPts val="0"/>
              </a:spcBef>
              <a:spcAft>
                <a:spcPts val="0"/>
              </a:spcAft>
              <a:buClr>
                <a:srgbClr val="F3F3F3"/>
              </a:buClr>
              <a:buSzPts val="1600"/>
              <a:buNone/>
              <a:defRPr sz="1600">
                <a:solidFill>
                  <a:srgbClr val="F3F3F3"/>
                </a:solidFill>
              </a:defRPr>
            </a:lvl4pPr>
            <a:lvl5pPr lvl="4" rtl="0">
              <a:spcBef>
                <a:spcPts val="0"/>
              </a:spcBef>
              <a:spcAft>
                <a:spcPts val="0"/>
              </a:spcAft>
              <a:buClr>
                <a:srgbClr val="F3F3F3"/>
              </a:buClr>
              <a:buSzPts val="1600"/>
              <a:buNone/>
              <a:defRPr sz="1600">
                <a:solidFill>
                  <a:srgbClr val="F3F3F3"/>
                </a:solidFill>
              </a:defRPr>
            </a:lvl5pPr>
            <a:lvl6pPr lvl="5" rtl="0">
              <a:spcBef>
                <a:spcPts val="0"/>
              </a:spcBef>
              <a:spcAft>
                <a:spcPts val="0"/>
              </a:spcAft>
              <a:buClr>
                <a:srgbClr val="F3F3F3"/>
              </a:buClr>
              <a:buSzPts val="1600"/>
              <a:buNone/>
              <a:defRPr sz="1600">
                <a:solidFill>
                  <a:srgbClr val="F3F3F3"/>
                </a:solidFill>
              </a:defRPr>
            </a:lvl6pPr>
            <a:lvl7pPr lvl="6" rtl="0">
              <a:spcBef>
                <a:spcPts val="0"/>
              </a:spcBef>
              <a:spcAft>
                <a:spcPts val="0"/>
              </a:spcAft>
              <a:buClr>
                <a:srgbClr val="F3F3F3"/>
              </a:buClr>
              <a:buSzPts val="1600"/>
              <a:buNone/>
              <a:defRPr sz="1600">
                <a:solidFill>
                  <a:srgbClr val="F3F3F3"/>
                </a:solidFill>
              </a:defRPr>
            </a:lvl7pPr>
            <a:lvl8pPr lvl="7" rtl="0">
              <a:spcBef>
                <a:spcPts val="0"/>
              </a:spcBef>
              <a:spcAft>
                <a:spcPts val="0"/>
              </a:spcAft>
              <a:buClr>
                <a:srgbClr val="F3F3F3"/>
              </a:buClr>
              <a:buSzPts val="1600"/>
              <a:buNone/>
              <a:defRPr sz="1600">
                <a:solidFill>
                  <a:srgbClr val="F3F3F3"/>
                </a:solidFill>
              </a:defRPr>
            </a:lvl8pPr>
            <a:lvl9pPr lvl="8" rtl="0">
              <a:spcBef>
                <a:spcPts val="0"/>
              </a:spcBef>
              <a:spcAft>
                <a:spcPts val="0"/>
              </a:spcAft>
              <a:buClr>
                <a:srgbClr val="F3F3F3"/>
              </a:buClr>
              <a:buSzPts val="1600"/>
              <a:buNone/>
              <a:defRPr sz="1600">
                <a:solidFill>
                  <a:srgbClr val="F3F3F3"/>
                </a:solidFill>
              </a:defRPr>
            </a:lvl9pPr>
          </a:lstStyle>
          <a:p>
            <a:endParaRPr/>
          </a:p>
        </p:txBody>
      </p:sp>
      <p:sp>
        <p:nvSpPr>
          <p:cNvPr id="35" name="Google Shape;35;p6"/>
          <p:cNvSpPr txBox="1">
            <a:spLocks noGrp="1"/>
          </p:cNvSpPr>
          <p:nvPr>
            <p:ph type="subTitle" idx="1"/>
          </p:nvPr>
        </p:nvSpPr>
        <p:spPr>
          <a:xfrm flipH="1">
            <a:off x="4201775" y="1876125"/>
            <a:ext cx="4137900" cy="1001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rgbClr val="F3F3F3"/>
              </a:buClr>
              <a:buSzPts val="1400"/>
              <a:buFont typeface="Abel"/>
              <a:buNone/>
              <a:defRPr sz="1600"/>
            </a:lvl1pPr>
            <a:lvl2pPr lvl="1"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2pPr>
            <a:lvl3pPr lvl="2"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3pPr>
            <a:lvl4pPr lvl="3"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4pPr>
            <a:lvl5pPr lvl="4"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5pPr>
            <a:lvl6pPr lvl="5"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6pPr>
            <a:lvl7pPr lvl="6"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7pPr>
            <a:lvl8pPr lvl="7"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8pPr>
            <a:lvl9pPr lvl="8"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p:cSld name="CUSTOM_16_2">
    <p:bg>
      <p:bgPr>
        <a:solidFill>
          <a:srgbClr val="F3F3F3"/>
        </a:solidFill>
        <a:effectLst/>
      </p:bgPr>
    </p:bg>
    <p:spTree>
      <p:nvGrpSpPr>
        <p:cNvPr id="1" name="Shape 36"/>
        <p:cNvGrpSpPr/>
        <p:nvPr/>
      </p:nvGrpSpPr>
      <p:grpSpPr>
        <a:xfrm>
          <a:off x="0" y="0"/>
          <a:ext cx="0" cy="0"/>
          <a:chOff x="0" y="0"/>
          <a:chExt cx="0" cy="0"/>
        </a:xfrm>
      </p:grpSpPr>
      <p:sp>
        <p:nvSpPr>
          <p:cNvPr id="37" name="Google Shape;37;p7"/>
          <p:cNvSpPr/>
          <p:nvPr/>
        </p:nvSpPr>
        <p:spPr>
          <a:xfrm>
            <a:off x="357150" y="876231"/>
            <a:ext cx="3715500" cy="34884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7"/>
          <p:cNvSpPr txBox="1">
            <a:spLocks noGrp="1"/>
          </p:cNvSpPr>
          <p:nvPr>
            <p:ph type="ctrTitle"/>
          </p:nvPr>
        </p:nvSpPr>
        <p:spPr>
          <a:xfrm>
            <a:off x="1456650" y="1715300"/>
            <a:ext cx="1745100" cy="11043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F3F3F3"/>
              </a:buClr>
              <a:buSzPts val="3000"/>
              <a:buNone/>
              <a:defRPr sz="3600" b="0">
                <a:latin typeface="Staatliches"/>
                <a:ea typeface="Staatliches"/>
                <a:cs typeface="Staatliches"/>
                <a:sym typeface="Staatliches"/>
              </a:defRPr>
            </a:lvl1pPr>
            <a:lvl2pPr lvl="1"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2pPr>
            <a:lvl3pPr lvl="2"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3pPr>
            <a:lvl4pPr lvl="3"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4pPr>
            <a:lvl5pPr lvl="4"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5pPr>
            <a:lvl6pPr lvl="5"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6pPr>
            <a:lvl7pPr lvl="6"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7pPr>
            <a:lvl8pPr lvl="7"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8pPr>
            <a:lvl9pPr lvl="8"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9pPr>
          </a:lstStyle>
          <a:p>
            <a:endParaRPr/>
          </a:p>
        </p:txBody>
      </p:sp>
      <p:sp>
        <p:nvSpPr>
          <p:cNvPr id="39" name="Google Shape;39;p7"/>
          <p:cNvSpPr txBox="1">
            <a:spLocks noGrp="1"/>
          </p:cNvSpPr>
          <p:nvPr>
            <p:ph type="subTitle" idx="1"/>
          </p:nvPr>
        </p:nvSpPr>
        <p:spPr>
          <a:xfrm>
            <a:off x="889350" y="2819625"/>
            <a:ext cx="2312400" cy="1104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F3F3F3"/>
              </a:buClr>
              <a:buSzPts val="1400"/>
              <a:buNone/>
              <a:defRPr/>
            </a:lvl1pPr>
            <a:lvl2pPr lvl="1"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2pPr>
            <a:lvl3pPr lvl="2"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3pPr>
            <a:lvl4pPr lvl="3"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4pPr>
            <a:lvl5pPr lvl="4"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5pPr>
            <a:lvl6pPr lvl="5"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6pPr>
            <a:lvl7pPr lvl="6"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7pPr>
            <a:lvl8pPr lvl="7"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8pPr>
            <a:lvl9pPr lvl="8"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9pPr>
          </a:lstStyle>
          <a:p>
            <a:endParaRPr/>
          </a:p>
        </p:txBody>
      </p:sp>
      <p:sp>
        <p:nvSpPr>
          <p:cNvPr id="40" name="Google Shape;40;p7"/>
          <p:cNvSpPr/>
          <p:nvPr/>
        </p:nvSpPr>
        <p:spPr>
          <a:xfrm>
            <a:off x="411569" y="778875"/>
            <a:ext cx="3715500" cy="34884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WO COLUMNS">
  <p:cSld name="CUSTOM_16_1">
    <p:bg>
      <p:bgPr>
        <a:solidFill>
          <a:srgbClr val="F3F3F3"/>
        </a:solidFill>
        <a:effectLst/>
      </p:bgPr>
    </p:bg>
    <p:spTree>
      <p:nvGrpSpPr>
        <p:cNvPr id="1" name="Shape 41"/>
        <p:cNvGrpSpPr/>
        <p:nvPr/>
      </p:nvGrpSpPr>
      <p:grpSpPr>
        <a:xfrm>
          <a:off x="0" y="0"/>
          <a:ext cx="0" cy="0"/>
          <a:chOff x="0" y="0"/>
          <a:chExt cx="0" cy="0"/>
        </a:xfrm>
      </p:grpSpPr>
      <p:sp>
        <p:nvSpPr>
          <p:cNvPr id="42" name="Google Shape;42;p8"/>
          <p:cNvSpPr txBox="1">
            <a:spLocks noGrp="1"/>
          </p:cNvSpPr>
          <p:nvPr>
            <p:ph type="ctrTitle"/>
          </p:nvPr>
        </p:nvSpPr>
        <p:spPr>
          <a:xfrm>
            <a:off x="1477038" y="2960925"/>
            <a:ext cx="25389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2D406A"/>
              </a:buClr>
              <a:buSzPts val="1600"/>
              <a:buNone/>
              <a:defRPr sz="1600" b="0">
                <a:latin typeface="Staatliches"/>
                <a:ea typeface="Staatliches"/>
                <a:cs typeface="Staatliches"/>
                <a:sym typeface="Staatliches"/>
              </a:defRPr>
            </a:lvl1pPr>
            <a:lvl2pPr lvl="1"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2pPr>
            <a:lvl3pPr lvl="2"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3pPr>
            <a:lvl4pPr lvl="3"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4pPr>
            <a:lvl5pPr lvl="4"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5pPr>
            <a:lvl6pPr lvl="5"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6pPr>
            <a:lvl7pPr lvl="6"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7pPr>
            <a:lvl8pPr lvl="7"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8pPr>
            <a:lvl9pPr lvl="8"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9pPr>
          </a:lstStyle>
          <a:p>
            <a:endParaRPr/>
          </a:p>
        </p:txBody>
      </p:sp>
      <p:sp>
        <p:nvSpPr>
          <p:cNvPr id="43" name="Google Shape;43;p8"/>
          <p:cNvSpPr txBox="1">
            <a:spLocks noGrp="1"/>
          </p:cNvSpPr>
          <p:nvPr>
            <p:ph type="subTitle" idx="1"/>
          </p:nvPr>
        </p:nvSpPr>
        <p:spPr>
          <a:xfrm>
            <a:off x="1477050" y="3273500"/>
            <a:ext cx="2642400" cy="568500"/>
          </a:xfrm>
          <a:prstGeom prst="rect">
            <a:avLst/>
          </a:prstGeom>
          <a:noFill/>
        </p:spPr>
        <p:txBody>
          <a:bodyPr spcFirstLastPara="1" wrap="square" lIns="91425" tIns="91425" rIns="91425" bIns="91425" anchor="t" anchorCtr="0">
            <a:noAutofit/>
          </a:bodyPr>
          <a:lstStyle>
            <a:lvl1pPr marR="72000" lvl="0" rtl="0">
              <a:lnSpc>
                <a:spcPct val="100000"/>
              </a:lnSpc>
              <a:spcBef>
                <a:spcPts val="0"/>
              </a:spcBef>
              <a:spcAft>
                <a:spcPts val="0"/>
              </a:spcAft>
              <a:buClr>
                <a:srgbClr val="2D406A"/>
              </a:buClr>
              <a:buSzPts val="1100"/>
              <a:buFont typeface="Abel"/>
              <a:buNone/>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
        <p:nvSpPr>
          <p:cNvPr id="44" name="Google Shape;44;p8"/>
          <p:cNvSpPr txBox="1">
            <a:spLocks noGrp="1"/>
          </p:cNvSpPr>
          <p:nvPr>
            <p:ph type="ctrTitle" idx="2"/>
          </p:nvPr>
        </p:nvSpPr>
        <p:spPr>
          <a:xfrm>
            <a:off x="4938415" y="2957875"/>
            <a:ext cx="25389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2D406A"/>
              </a:buClr>
              <a:buSzPts val="1600"/>
              <a:buNone/>
              <a:defRPr sz="1600" b="0">
                <a:latin typeface="Staatliches"/>
                <a:ea typeface="Staatliches"/>
                <a:cs typeface="Staatliches"/>
                <a:sym typeface="Staatliches"/>
              </a:defRPr>
            </a:lvl1pPr>
            <a:lvl2pPr lvl="1"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2pPr>
            <a:lvl3pPr lvl="2"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3pPr>
            <a:lvl4pPr lvl="3"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4pPr>
            <a:lvl5pPr lvl="4"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5pPr>
            <a:lvl6pPr lvl="5"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6pPr>
            <a:lvl7pPr lvl="6"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7pPr>
            <a:lvl8pPr lvl="7"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8pPr>
            <a:lvl9pPr lvl="8"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9pPr>
          </a:lstStyle>
          <a:p>
            <a:endParaRPr/>
          </a:p>
        </p:txBody>
      </p:sp>
      <p:sp>
        <p:nvSpPr>
          <p:cNvPr id="45" name="Google Shape;45;p8"/>
          <p:cNvSpPr txBox="1">
            <a:spLocks noGrp="1"/>
          </p:cNvSpPr>
          <p:nvPr>
            <p:ph type="subTitle" idx="3"/>
          </p:nvPr>
        </p:nvSpPr>
        <p:spPr>
          <a:xfrm>
            <a:off x="4938421" y="3270450"/>
            <a:ext cx="2538900" cy="56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D406A"/>
              </a:buClr>
              <a:buSzPts val="1100"/>
              <a:buFont typeface="Abel"/>
              <a:buNone/>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
        <p:nvSpPr>
          <p:cNvPr id="46" name="Google Shape;46;p8"/>
          <p:cNvSpPr/>
          <p:nvPr/>
        </p:nvSpPr>
        <p:spPr>
          <a:xfrm>
            <a:off x="3513575" y="353425"/>
            <a:ext cx="5672400" cy="529500"/>
          </a:xfrm>
          <a:prstGeom prst="roundRect">
            <a:avLst>
              <a:gd name="adj" fmla="val 19858"/>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8"/>
          <p:cNvSpPr/>
          <p:nvPr/>
        </p:nvSpPr>
        <p:spPr>
          <a:xfrm>
            <a:off x="3569775" y="409006"/>
            <a:ext cx="5616300" cy="5295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8"/>
          <p:cNvSpPr txBox="1">
            <a:spLocks noGrp="1"/>
          </p:cNvSpPr>
          <p:nvPr>
            <p:ph type="ctrTitle" idx="4"/>
          </p:nvPr>
        </p:nvSpPr>
        <p:spPr>
          <a:xfrm>
            <a:off x="5180650" y="457300"/>
            <a:ext cx="3194700" cy="481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2D406A"/>
              </a:buClr>
              <a:buSzPts val="2400"/>
              <a:buNone/>
              <a:defRPr sz="1800" b="0">
                <a:latin typeface="Staatliches"/>
                <a:ea typeface="Staatliches"/>
                <a:cs typeface="Staatliches"/>
                <a:sym typeface="Staatliches"/>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FOUR COLUMNS">
  <p:cSld name="CUSTOM_16_1_1">
    <p:bg>
      <p:bgPr>
        <a:solidFill>
          <a:srgbClr val="F3F3F3"/>
        </a:solidFill>
        <a:effectLst/>
      </p:bgPr>
    </p:bg>
    <p:spTree>
      <p:nvGrpSpPr>
        <p:cNvPr id="1" name="Shape 49"/>
        <p:cNvGrpSpPr/>
        <p:nvPr/>
      </p:nvGrpSpPr>
      <p:grpSpPr>
        <a:xfrm>
          <a:off x="0" y="0"/>
          <a:ext cx="0" cy="0"/>
          <a:chOff x="0" y="0"/>
          <a:chExt cx="0" cy="0"/>
        </a:xfrm>
      </p:grpSpPr>
      <p:sp>
        <p:nvSpPr>
          <p:cNvPr id="50" name="Google Shape;50;p9"/>
          <p:cNvSpPr txBox="1">
            <a:spLocks noGrp="1"/>
          </p:cNvSpPr>
          <p:nvPr>
            <p:ph type="ctrTitle"/>
          </p:nvPr>
        </p:nvSpPr>
        <p:spPr>
          <a:xfrm>
            <a:off x="1651900" y="1663150"/>
            <a:ext cx="2784900" cy="576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b="0">
                <a:latin typeface="Staatliches"/>
                <a:ea typeface="Staatliches"/>
                <a:cs typeface="Staatliches"/>
                <a:sym typeface="Staatliches"/>
              </a:defRPr>
            </a:lvl1pPr>
            <a:lvl2pPr lvl="1" rtl="0">
              <a:spcBef>
                <a:spcPts val="0"/>
              </a:spcBef>
              <a:spcAft>
                <a:spcPts val="0"/>
              </a:spcAft>
              <a:buSzPts val="1600"/>
              <a:buFont typeface="Anton"/>
              <a:buNone/>
              <a:defRPr sz="1600" b="0">
                <a:latin typeface="Anton"/>
                <a:ea typeface="Anton"/>
                <a:cs typeface="Anton"/>
                <a:sym typeface="Anton"/>
              </a:defRPr>
            </a:lvl2pPr>
            <a:lvl3pPr lvl="2" rtl="0">
              <a:spcBef>
                <a:spcPts val="0"/>
              </a:spcBef>
              <a:spcAft>
                <a:spcPts val="0"/>
              </a:spcAft>
              <a:buSzPts val="1600"/>
              <a:buFont typeface="Anton"/>
              <a:buNone/>
              <a:defRPr sz="1600" b="0">
                <a:latin typeface="Anton"/>
                <a:ea typeface="Anton"/>
                <a:cs typeface="Anton"/>
                <a:sym typeface="Anton"/>
              </a:defRPr>
            </a:lvl3pPr>
            <a:lvl4pPr lvl="3" rtl="0">
              <a:spcBef>
                <a:spcPts val="0"/>
              </a:spcBef>
              <a:spcAft>
                <a:spcPts val="0"/>
              </a:spcAft>
              <a:buSzPts val="1600"/>
              <a:buFont typeface="Anton"/>
              <a:buNone/>
              <a:defRPr sz="1600" b="0">
                <a:latin typeface="Anton"/>
                <a:ea typeface="Anton"/>
                <a:cs typeface="Anton"/>
                <a:sym typeface="Anton"/>
              </a:defRPr>
            </a:lvl4pPr>
            <a:lvl5pPr lvl="4" rtl="0">
              <a:spcBef>
                <a:spcPts val="0"/>
              </a:spcBef>
              <a:spcAft>
                <a:spcPts val="0"/>
              </a:spcAft>
              <a:buSzPts val="1600"/>
              <a:buFont typeface="Anton"/>
              <a:buNone/>
              <a:defRPr sz="1600" b="0">
                <a:latin typeface="Anton"/>
                <a:ea typeface="Anton"/>
                <a:cs typeface="Anton"/>
                <a:sym typeface="Anton"/>
              </a:defRPr>
            </a:lvl5pPr>
            <a:lvl6pPr lvl="5" rtl="0">
              <a:spcBef>
                <a:spcPts val="0"/>
              </a:spcBef>
              <a:spcAft>
                <a:spcPts val="0"/>
              </a:spcAft>
              <a:buSzPts val="1600"/>
              <a:buFont typeface="Anton"/>
              <a:buNone/>
              <a:defRPr sz="1600" b="0">
                <a:latin typeface="Anton"/>
                <a:ea typeface="Anton"/>
                <a:cs typeface="Anton"/>
                <a:sym typeface="Anton"/>
              </a:defRPr>
            </a:lvl6pPr>
            <a:lvl7pPr lvl="6" rtl="0">
              <a:spcBef>
                <a:spcPts val="0"/>
              </a:spcBef>
              <a:spcAft>
                <a:spcPts val="0"/>
              </a:spcAft>
              <a:buSzPts val="1600"/>
              <a:buFont typeface="Anton"/>
              <a:buNone/>
              <a:defRPr sz="1600" b="0">
                <a:latin typeface="Anton"/>
                <a:ea typeface="Anton"/>
                <a:cs typeface="Anton"/>
                <a:sym typeface="Anton"/>
              </a:defRPr>
            </a:lvl7pPr>
            <a:lvl8pPr lvl="7" rtl="0">
              <a:spcBef>
                <a:spcPts val="0"/>
              </a:spcBef>
              <a:spcAft>
                <a:spcPts val="0"/>
              </a:spcAft>
              <a:buSzPts val="1600"/>
              <a:buFont typeface="Anton"/>
              <a:buNone/>
              <a:defRPr sz="1600" b="0">
                <a:latin typeface="Anton"/>
                <a:ea typeface="Anton"/>
                <a:cs typeface="Anton"/>
                <a:sym typeface="Anton"/>
              </a:defRPr>
            </a:lvl8pPr>
            <a:lvl9pPr lvl="8" rtl="0">
              <a:spcBef>
                <a:spcPts val="0"/>
              </a:spcBef>
              <a:spcAft>
                <a:spcPts val="0"/>
              </a:spcAft>
              <a:buSzPts val="1600"/>
              <a:buFont typeface="Anton"/>
              <a:buNone/>
              <a:defRPr sz="1600" b="0">
                <a:latin typeface="Anton"/>
                <a:ea typeface="Anton"/>
                <a:cs typeface="Anton"/>
                <a:sym typeface="Anton"/>
              </a:defRPr>
            </a:lvl9pPr>
          </a:lstStyle>
          <a:p>
            <a:endParaRPr/>
          </a:p>
        </p:txBody>
      </p:sp>
      <p:sp>
        <p:nvSpPr>
          <p:cNvPr id="51" name="Google Shape;51;p9"/>
          <p:cNvSpPr txBox="1">
            <a:spLocks noGrp="1"/>
          </p:cNvSpPr>
          <p:nvPr>
            <p:ph type="subTitle" idx="1"/>
          </p:nvPr>
        </p:nvSpPr>
        <p:spPr>
          <a:xfrm>
            <a:off x="1651900" y="2239450"/>
            <a:ext cx="2907900" cy="97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Font typeface="Abel"/>
              <a:buNone/>
              <a:defRPr>
                <a:latin typeface="Abel"/>
                <a:ea typeface="Abel"/>
                <a:cs typeface="Abel"/>
                <a:sym typeface="Abel"/>
              </a:defRPr>
            </a:lvl1pPr>
            <a:lvl2pPr lvl="1" rtl="0">
              <a:lnSpc>
                <a:spcPct val="100000"/>
              </a:lnSpc>
              <a:spcBef>
                <a:spcPts val="0"/>
              </a:spcBef>
              <a:spcAft>
                <a:spcPts val="0"/>
              </a:spcAft>
              <a:buSzPts val="1000"/>
              <a:buFont typeface="Abel"/>
              <a:buNone/>
              <a:defRPr sz="1000">
                <a:latin typeface="Abel"/>
                <a:ea typeface="Abel"/>
                <a:cs typeface="Abel"/>
                <a:sym typeface="Abel"/>
              </a:defRPr>
            </a:lvl2pPr>
            <a:lvl3pPr lvl="2" rtl="0">
              <a:lnSpc>
                <a:spcPct val="100000"/>
              </a:lnSpc>
              <a:spcBef>
                <a:spcPts val="0"/>
              </a:spcBef>
              <a:spcAft>
                <a:spcPts val="0"/>
              </a:spcAft>
              <a:buSzPts val="1000"/>
              <a:buFont typeface="Abel"/>
              <a:buNone/>
              <a:defRPr sz="1000">
                <a:latin typeface="Abel"/>
                <a:ea typeface="Abel"/>
                <a:cs typeface="Abel"/>
                <a:sym typeface="Abel"/>
              </a:defRPr>
            </a:lvl3pPr>
            <a:lvl4pPr lvl="3" rtl="0">
              <a:lnSpc>
                <a:spcPct val="100000"/>
              </a:lnSpc>
              <a:spcBef>
                <a:spcPts val="0"/>
              </a:spcBef>
              <a:spcAft>
                <a:spcPts val="0"/>
              </a:spcAft>
              <a:buSzPts val="1000"/>
              <a:buFont typeface="Abel"/>
              <a:buNone/>
              <a:defRPr sz="1000">
                <a:latin typeface="Abel"/>
                <a:ea typeface="Abel"/>
                <a:cs typeface="Abel"/>
                <a:sym typeface="Abel"/>
              </a:defRPr>
            </a:lvl4pPr>
            <a:lvl5pPr lvl="4" rtl="0">
              <a:lnSpc>
                <a:spcPct val="100000"/>
              </a:lnSpc>
              <a:spcBef>
                <a:spcPts val="0"/>
              </a:spcBef>
              <a:spcAft>
                <a:spcPts val="0"/>
              </a:spcAft>
              <a:buSzPts val="1000"/>
              <a:buFont typeface="Abel"/>
              <a:buNone/>
              <a:defRPr sz="1000">
                <a:latin typeface="Abel"/>
                <a:ea typeface="Abel"/>
                <a:cs typeface="Abel"/>
                <a:sym typeface="Abel"/>
              </a:defRPr>
            </a:lvl5pPr>
            <a:lvl6pPr lvl="5" rtl="0">
              <a:lnSpc>
                <a:spcPct val="100000"/>
              </a:lnSpc>
              <a:spcBef>
                <a:spcPts val="0"/>
              </a:spcBef>
              <a:spcAft>
                <a:spcPts val="0"/>
              </a:spcAft>
              <a:buSzPts val="1000"/>
              <a:buFont typeface="Abel"/>
              <a:buNone/>
              <a:defRPr sz="1000">
                <a:latin typeface="Abel"/>
                <a:ea typeface="Abel"/>
                <a:cs typeface="Abel"/>
                <a:sym typeface="Abel"/>
              </a:defRPr>
            </a:lvl6pPr>
            <a:lvl7pPr lvl="6" rtl="0">
              <a:lnSpc>
                <a:spcPct val="100000"/>
              </a:lnSpc>
              <a:spcBef>
                <a:spcPts val="0"/>
              </a:spcBef>
              <a:spcAft>
                <a:spcPts val="0"/>
              </a:spcAft>
              <a:buSzPts val="1000"/>
              <a:buFont typeface="Abel"/>
              <a:buNone/>
              <a:defRPr sz="1000">
                <a:latin typeface="Abel"/>
                <a:ea typeface="Abel"/>
                <a:cs typeface="Abel"/>
                <a:sym typeface="Abel"/>
              </a:defRPr>
            </a:lvl7pPr>
            <a:lvl8pPr lvl="7" rtl="0">
              <a:lnSpc>
                <a:spcPct val="100000"/>
              </a:lnSpc>
              <a:spcBef>
                <a:spcPts val="0"/>
              </a:spcBef>
              <a:spcAft>
                <a:spcPts val="0"/>
              </a:spcAft>
              <a:buSzPts val="1000"/>
              <a:buFont typeface="Abel"/>
              <a:buNone/>
              <a:defRPr sz="1000">
                <a:latin typeface="Abel"/>
                <a:ea typeface="Abel"/>
                <a:cs typeface="Abel"/>
                <a:sym typeface="Abel"/>
              </a:defRPr>
            </a:lvl8pPr>
            <a:lvl9pPr lvl="8" rtl="0">
              <a:lnSpc>
                <a:spcPct val="100000"/>
              </a:lnSpc>
              <a:spcBef>
                <a:spcPts val="0"/>
              </a:spcBef>
              <a:spcAft>
                <a:spcPts val="0"/>
              </a:spcAft>
              <a:buSzPts val="1000"/>
              <a:buFont typeface="Abel"/>
              <a:buNone/>
              <a:defRPr sz="1000">
                <a:latin typeface="Abel"/>
                <a:ea typeface="Abel"/>
                <a:cs typeface="Abel"/>
                <a:sym typeface="Abel"/>
              </a:defRPr>
            </a:lvl9pPr>
          </a:lstStyle>
          <a:p>
            <a:endParaRPr/>
          </a:p>
        </p:txBody>
      </p:sp>
      <p:sp>
        <p:nvSpPr>
          <p:cNvPr id="52" name="Google Shape;52;p9"/>
          <p:cNvSpPr txBox="1">
            <a:spLocks noGrp="1"/>
          </p:cNvSpPr>
          <p:nvPr>
            <p:ph type="ctrTitle" idx="2"/>
          </p:nvPr>
        </p:nvSpPr>
        <p:spPr>
          <a:xfrm>
            <a:off x="1651900" y="3365574"/>
            <a:ext cx="2784900" cy="576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b="0">
                <a:latin typeface="Staatliches"/>
                <a:ea typeface="Staatliches"/>
                <a:cs typeface="Staatliches"/>
                <a:sym typeface="Staatliches"/>
              </a:defRPr>
            </a:lvl1pPr>
            <a:lvl2pPr lvl="1" rtl="0">
              <a:spcBef>
                <a:spcPts val="0"/>
              </a:spcBef>
              <a:spcAft>
                <a:spcPts val="0"/>
              </a:spcAft>
              <a:buSzPts val="1600"/>
              <a:buFont typeface="Anton"/>
              <a:buNone/>
              <a:defRPr sz="1600" b="0">
                <a:latin typeface="Anton"/>
                <a:ea typeface="Anton"/>
                <a:cs typeface="Anton"/>
                <a:sym typeface="Anton"/>
              </a:defRPr>
            </a:lvl2pPr>
            <a:lvl3pPr lvl="2" rtl="0">
              <a:spcBef>
                <a:spcPts val="0"/>
              </a:spcBef>
              <a:spcAft>
                <a:spcPts val="0"/>
              </a:spcAft>
              <a:buSzPts val="1600"/>
              <a:buFont typeface="Anton"/>
              <a:buNone/>
              <a:defRPr sz="1600" b="0">
                <a:latin typeface="Anton"/>
                <a:ea typeface="Anton"/>
                <a:cs typeface="Anton"/>
                <a:sym typeface="Anton"/>
              </a:defRPr>
            </a:lvl3pPr>
            <a:lvl4pPr lvl="3" rtl="0">
              <a:spcBef>
                <a:spcPts val="0"/>
              </a:spcBef>
              <a:spcAft>
                <a:spcPts val="0"/>
              </a:spcAft>
              <a:buSzPts val="1600"/>
              <a:buFont typeface="Anton"/>
              <a:buNone/>
              <a:defRPr sz="1600" b="0">
                <a:latin typeface="Anton"/>
                <a:ea typeface="Anton"/>
                <a:cs typeface="Anton"/>
                <a:sym typeface="Anton"/>
              </a:defRPr>
            </a:lvl4pPr>
            <a:lvl5pPr lvl="4" rtl="0">
              <a:spcBef>
                <a:spcPts val="0"/>
              </a:spcBef>
              <a:spcAft>
                <a:spcPts val="0"/>
              </a:spcAft>
              <a:buSzPts val="1600"/>
              <a:buFont typeface="Anton"/>
              <a:buNone/>
              <a:defRPr sz="1600" b="0">
                <a:latin typeface="Anton"/>
                <a:ea typeface="Anton"/>
                <a:cs typeface="Anton"/>
                <a:sym typeface="Anton"/>
              </a:defRPr>
            </a:lvl5pPr>
            <a:lvl6pPr lvl="5" rtl="0">
              <a:spcBef>
                <a:spcPts val="0"/>
              </a:spcBef>
              <a:spcAft>
                <a:spcPts val="0"/>
              </a:spcAft>
              <a:buSzPts val="1600"/>
              <a:buFont typeface="Anton"/>
              <a:buNone/>
              <a:defRPr sz="1600" b="0">
                <a:latin typeface="Anton"/>
                <a:ea typeface="Anton"/>
                <a:cs typeface="Anton"/>
                <a:sym typeface="Anton"/>
              </a:defRPr>
            </a:lvl6pPr>
            <a:lvl7pPr lvl="6" rtl="0">
              <a:spcBef>
                <a:spcPts val="0"/>
              </a:spcBef>
              <a:spcAft>
                <a:spcPts val="0"/>
              </a:spcAft>
              <a:buSzPts val="1600"/>
              <a:buFont typeface="Anton"/>
              <a:buNone/>
              <a:defRPr sz="1600" b="0">
                <a:latin typeface="Anton"/>
                <a:ea typeface="Anton"/>
                <a:cs typeface="Anton"/>
                <a:sym typeface="Anton"/>
              </a:defRPr>
            </a:lvl7pPr>
            <a:lvl8pPr lvl="7" rtl="0">
              <a:spcBef>
                <a:spcPts val="0"/>
              </a:spcBef>
              <a:spcAft>
                <a:spcPts val="0"/>
              </a:spcAft>
              <a:buSzPts val="1600"/>
              <a:buFont typeface="Anton"/>
              <a:buNone/>
              <a:defRPr sz="1600" b="0">
                <a:latin typeface="Anton"/>
                <a:ea typeface="Anton"/>
                <a:cs typeface="Anton"/>
                <a:sym typeface="Anton"/>
              </a:defRPr>
            </a:lvl8pPr>
            <a:lvl9pPr lvl="8" rtl="0">
              <a:spcBef>
                <a:spcPts val="0"/>
              </a:spcBef>
              <a:spcAft>
                <a:spcPts val="0"/>
              </a:spcAft>
              <a:buSzPts val="1600"/>
              <a:buFont typeface="Anton"/>
              <a:buNone/>
              <a:defRPr sz="1600" b="0">
                <a:latin typeface="Anton"/>
                <a:ea typeface="Anton"/>
                <a:cs typeface="Anton"/>
                <a:sym typeface="Anton"/>
              </a:defRPr>
            </a:lvl9pPr>
          </a:lstStyle>
          <a:p>
            <a:endParaRPr/>
          </a:p>
        </p:txBody>
      </p:sp>
      <p:sp>
        <p:nvSpPr>
          <p:cNvPr id="53" name="Google Shape;53;p9"/>
          <p:cNvSpPr txBox="1">
            <a:spLocks noGrp="1"/>
          </p:cNvSpPr>
          <p:nvPr>
            <p:ph type="subTitle" idx="3"/>
          </p:nvPr>
        </p:nvSpPr>
        <p:spPr>
          <a:xfrm>
            <a:off x="1651900" y="3937803"/>
            <a:ext cx="2907900" cy="974700"/>
          </a:xfrm>
          <a:prstGeom prst="rect">
            <a:avLst/>
          </a:prstGeom>
          <a:noFill/>
        </p:spPr>
        <p:txBody>
          <a:bodyPr spcFirstLastPara="1" wrap="square" lIns="91425" tIns="91425" rIns="91425" bIns="91425" anchor="t" anchorCtr="0">
            <a:noAutofit/>
          </a:bodyPr>
          <a:lstStyle>
            <a:lvl1pPr marR="72000" lvl="0" rtl="0">
              <a:lnSpc>
                <a:spcPct val="100000"/>
              </a:lnSpc>
              <a:spcBef>
                <a:spcPts val="0"/>
              </a:spcBef>
              <a:spcAft>
                <a:spcPts val="0"/>
              </a:spcAft>
              <a:buSzPts val="1000"/>
              <a:buFont typeface="Abel"/>
              <a:buNone/>
              <a:defRPr>
                <a:latin typeface="Abel"/>
                <a:ea typeface="Abel"/>
                <a:cs typeface="Abel"/>
                <a:sym typeface="Abel"/>
              </a:defRPr>
            </a:lvl1pPr>
            <a:lvl2pPr lvl="1" rtl="0">
              <a:lnSpc>
                <a:spcPct val="100000"/>
              </a:lnSpc>
              <a:spcBef>
                <a:spcPts val="0"/>
              </a:spcBef>
              <a:spcAft>
                <a:spcPts val="0"/>
              </a:spcAft>
              <a:buSzPts val="1000"/>
              <a:buFont typeface="Abel"/>
              <a:buNone/>
              <a:defRPr sz="1000">
                <a:latin typeface="Abel"/>
                <a:ea typeface="Abel"/>
                <a:cs typeface="Abel"/>
                <a:sym typeface="Abel"/>
              </a:defRPr>
            </a:lvl2pPr>
            <a:lvl3pPr lvl="2" rtl="0">
              <a:lnSpc>
                <a:spcPct val="100000"/>
              </a:lnSpc>
              <a:spcBef>
                <a:spcPts val="0"/>
              </a:spcBef>
              <a:spcAft>
                <a:spcPts val="0"/>
              </a:spcAft>
              <a:buSzPts val="1000"/>
              <a:buFont typeface="Abel"/>
              <a:buNone/>
              <a:defRPr sz="1000">
                <a:latin typeface="Abel"/>
                <a:ea typeface="Abel"/>
                <a:cs typeface="Abel"/>
                <a:sym typeface="Abel"/>
              </a:defRPr>
            </a:lvl3pPr>
            <a:lvl4pPr lvl="3" rtl="0">
              <a:lnSpc>
                <a:spcPct val="100000"/>
              </a:lnSpc>
              <a:spcBef>
                <a:spcPts val="0"/>
              </a:spcBef>
              <a:spcAft>
                <a:spcPts val="0"/>
              </a:spcAft>
              <a:buSzPts val="1000"/>
              <a:buFont typeface="Abel"/>
              <a:buNone/>
              <a:defRPr sz="1000">
                <a:latin typeface="Abel"/>
                <a:ea typeface="Abel"/>
                <a:cs typeface="Abel"/>
                <a:sym typeface="Abel"/>
              </a:defRPr>
            </a:lvl4pPr>
            <a:lvl5pPr lvl="4" rtl="0">
              <a:lnSpc>
                <a:spcPct val="100000"/>
              </a:lnSpc>
              <a:spcBef>
                <a:spcPts val="0"/>
              </a:spcBef>
              <a:spcAft>
                <a:spcPts val="0"/>
              </a:spcAft>
              <a:buSzPts val="1000"/>
              <a:buFont typeface="Abel"/>
              <a:buNone/>
              <a:defRPr sz="1000">
                <a:latin typeface="Abel"/>
                <a:ea typeface="Abel"/>
                <a:cs typeface="Abel"/>
                <a:sym typeface="Abel"/>
              </a:defRPr>
            </a:lvl5pPr>
            <a:lvl6pPr lvl="5" rtl="0">
              <a:lnSpc>
                <a:spcPct val="100000"/>
              </a:lnSpc>
              <a:spcBef>
                <a:spcPts val="0"/>
              </a:spcBef>
              <a:spcAft>
                <a:spcPts val="0"/>
              </a:spcAft>
              <a:buSzPts val="1000"/>
              <a:buFont typeface="Abel"/>
              <a:buNone/>
              <a:defRPr sz="1000">
                <a:latin typeface="Abel"/>
                <a:ea typeface="Abel"/>
                <a:cs typeface="Abel"/>
                <a:sym typeface="Abel"/>
              </a:defRPr>
            </a:lvl6pPr>
            <a:lvl7pPr lvl="6" rtl="0">
              <a:lnSpc>
                <a:spcPct val="100000"/>
              </a:lnSpc>
              <a:spcBef>
                <a:spcPts val="0"/>
              </a:spcBef>
              <a:spcAft>
                <a:spcPts val="0"/>
              </a:spcAft>
              <a:buSzPts val="1000"/>
              <a:buFont typeface="Abel"/>
              <a:buNone/>
              <a:defRPr sz="1000">
                <a:latin typeface="Abel"/>
                <a:ea typeface="Abel"/>
                <a:cs typeface="Abel"/>
                <a:sym typeface="Abel"/>
              </a:defRPr>
            </a:lvl7pPr>
            <a:lvl8pPr lvl="7" rtl="0">
              <a:lnSpc>
                <a:spcPct val="100000"/>
              </a:lnSpc>
              <a:spcBef>
                <a:spcPts val="0"/>
              </a:spcBef>
              <a:spcAft>
                <a:spcPts val="0"/>
              </a:spcAft>
              <a:buSzPts val="1000"/>
              <a:buFont typeface="Abel"/>
              <a:buNone/>
              <a:defRPr sz="1000">
                <a:latin typeface="Abel"/>
                <a:ea typeface="Abel"/>
                <a:cs typeface="Abel"/>
                <a:sym typeface="Abel"/>
              </a:defRPr>
            </a:lvl8pPr>
            <a:lvl9pPr lvl="8" rtl="0">
              <a:lnSpc>
                <a:spcPct val="100000"/>
              </a:lnSpc>
              <a:spcBef>
                <a:spcPts val="0"/>
              </a:spcBef>
              <a:spcAft>
                <a:spcPts val="0"/>
              </a:spcAft>
              <a:buSzPts val="1000"/>
              <a:buFont typeface="Abel"/>
              <a:buNone/>
              <a:defRPr sz="1000">
                <a:latin typeface="Abel"/>
                <a:ea typeface="Abel"/>
                <a:cs typeface="Abel"/>
                <a:sym typeface="Abel"/>
              </a:defRPr>
            </a:lvl9pPr>
          </a:lstStyle>
          <a:p>
            <a:endParaRPr/>
          </a:p>
        </p:txBody>
      </p:sp>
      <p:sp>
        <p:nvSpPr>
          <p:cNvPr id="54" name="Google Shape;54;p9"/>
          <p:cNvSpPr txBox="1">
            <a:spLocks noGrp="1"/>
          </p:cNvSpPr>
          <p:nvPr>
            <p:ph type="ctrTitle" idx="4"/>
          </p:nvPr>
        </p:nvSpPr>
        <p:spPr>
          <a:xfrm>
            <a:off x="5107893" y="3365575"/>
            <a:ext cx="2619300" cy="576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b="0">
                <a:latin typeface="Staatliches"/>
                <a:ea typeface="Staatliches"/>
                <a:cs typeface="Staatliches"/>
                <a:sym typeface="Staatliches"/>
              </a:defRPr>
            </a:lvl1pPr>
            <a:lvl2pPr lvl="1" rtl="0">
              <a:spcBef>
                <a:spcPts val="0"/>
              </a:spcBef>
              <a:spcAft>
                <a:spcPts val="0"/>
              </a:spcAft>
              <a:buSzPts val="1600"/>
              <a:buFont typeface="Anton"/>
              <a:buNone/>
              <a:defRPr sz="1600" b="0">
                <a:latin typeface="Anton"/>
                <a:ea typeface="Anton"/>
                <a:cs typeface="Anton"/>
                <a:sym typeface="Anton"/>
              </a:defRPr>
            </a:lvl2pPr>
            <a:lvl3pPr lvl="2" rtl="0">
              <a:spcBef>
                <a:spcPts val="0"/>
              </a:spcBef>
              <a:spcAft>
                <a:spcPts val="0"/>
              </a:spcAft>
              <a:buSzPts val="1600"/>
              <a:buFont typeface="Anton"/>
              <a:buNone/>
              <a:defRPr sz="1600" b="0">
                <a:latin typeface="Anton"/>
                <a:ea typeface="Anton"/>
                <a:cs typeface="Anton"/>
                <a:sym typeface="Anton"/>
              </a:defRPr>
            </a:lvl3pPr>
            <a:lvl4pPr lvl="3" rtl="0">
              <a:spcBef>
                <a:spcPts val="0"/>
              </a:spcBef>
              <a:spcAft>
                <a:spcPts val="0"/>
              </a:spcAft>
              <a:buSzPts val="1600"/>
              <a:buFont typeface="Anton"/>
              <a:buNone/>
              <a:defRPr sz="1600" b="0">
                <a:latin typeface="Anton"/>
                <a:ea typeface="Anton"/>
                <a:cs typeface="Anton"/>
                <a:sym typeface="Anton"/>
              </a:defRPr>
            </a:lvl4pPr>
            <a:lvl5pPr lvl="4" rtl="0">
              <a:spcBef>
                <a:spcPts val="0"/>
              </a:spcBef>
              <a:spcAft>
                <a:spcPts val="0"/>
              </a:spcAft>
              <a:buSzPts val="1600"/>
              <a:buFont typeface="Anton"/>
              <a:buNone/>
              <a:defRPr sz="1600" b="0">
                <a:latin typeface="Anton"/>
                <a:ea typeface="Anton"/>
                <a:cs typeface="Anton"/>
                <a:sym typeface="Anton"/>
              </a:defRPr>
            </a:lvl5pPr>
            <a:lvl6pPr lvl="5" rtl="0">
              <a:spcBef>
                <a:spcPts val="0"/>
              </a:spcBef>
              <a:spcAft>
                <a:spcPts val="0"/>
              </a:spcAft>
              <a:buSzPts val="1600"/>
              <a:buFont typeface="Anton"/>
              <a:buNone/>
              <a:defRPr sz="1600" b="0">
                <a:latin typeface="Anton"/>
                <a:ea typeface="Anton"/>
                <a:cs typeface="Anton"/>
                <a:sym typeface="Anton"/>
              </a:defRPr>
            </a:lvl6pPr>
            <a:lvl7pPr lvl="6" rtl="0">
              <a:spcBef>
                <a:spcPts val="0"/>
              </a:spcBef>
              <a:spcAft>
                <a:spcPts val="0"/>
              </a:spcAft>
              <a:buSzPts val="1600"/>
              <a:buFont typeface="Anton"/>
              <a:buNone/>
              <a:defRPr sz="1600" b="0">
                <a:latin typeface="Anton"/>
                <a:ea typeface="Anton"/>
                <a:cs typeface="Anton"/>
                <a:sym typeface="Anton"/>
              </a:defRPr>
            </a:lvl7pPr>
            <a:lvl8pPr lvl="7" rtl="0">
              <a:spcBef>
                <a:spcPts val="0"/>
              </a:spcBef>
              <a:spcAft>
                <a:spcPts val="0"/>
              </a:spcAft>
              <a:buSzPts val="1600"/>
              <a:buFont typeface="Anton"/>
              <a:buNone/>
              <a:defRPr sz="1600" b="0">
                <a:latin typeface="Anton"/>
                <a:ea typeface="Anton"/>
                <a:cs typeface="Anton"/>
                <a:sym typeface="Anton"/>
              </a:defRPr>
            </a:lvl8pPr>
            <a:lvl9pPr lvl="8" rtl="0">
              <a:spcBef>
                <a:spcPts val="0"/>
              </a:spcBef>
              <a:spcAft>
                <a:spcPts val="0"/>
              </a:spcAft>
              <a:buSzPts val="1600"/>
              <a:buFont typeface="Anton"/>
              <a:buNone/>
              <a:defRPr sz="1600" b="0">
                <a:latin typeface="Anton"/>
                <a:ea typeface="Anton"/>
                <a:cs typeface="Anton"/>
                <a:sym typeface="Anton"/>
              </a:defRPr>
            </a:lvl9pPr>
          </a:lstStyle>
          <a:p>
            <a:endParaRPr/>
          </a:p>
        </p:txBody>
      </p:sp>
      <p:sp>
        <p:nvSpPr>
          <p:cNvPr id="55" name="Google Shape;55;p9"/>
          <p:cNvSpPr txBox="1">
            <a:spLocks noGrp="1"/>
          </p:cNvSpPr>
          <p:nvPr>
            <p:ph type="subTitle" idx="5"/>
          </p:nvPr>
        </p:nvSpPr>
        <p:spPr>
          <a:xfrm>
            <a:off x="5107893" y="3937703"/>
            <a:ext cx="2907900" cy="97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Font typeface="Abel"/>
              <a:buNone/>
              <a:defRPr>
                <a:latin typeface="Abel"/>
                <a:ea typeface="Abel"/>
                <a:cs typeface="Abel"/>
                <a:sym typeface="Abel"/>
              </a:defRPr>
            </a:lvl1pPr>
            <a:lvl2pPr lvl="1" rtl="0">
              <a:lnSpc>
                <a:spcPct val="100000"/>
              </a:lnSpc>
              <a:spcBef>
                <a:spcPts val="0"/>
              </a:spcBef>
              <a:spcAft>
                <a:spcPts val="0"/>
              </a:spcAft>
              <a:buSzPts val="1000"/>
              <a:buFont typeface="Abel"/>
              <a:buNone/>
              <a:defRPr sz="1000">
                <a:latin typeface="Abel"/>
                <a:ea typeface="Abel"/>
                <a:cs typeface="Abel"/>
                <a:sym typeface="Abel"/>
              </a:defRPr>
            </a:lvl2pPr>
            <a:lvl3pPr lvl="2" rtl="0">
              <a:lnSpc>
                <a:spcPct val="100000"/>
              </a:lnSpc>
              <a:spcBef>
                <a:spcPts val="0"/>
              </a:spcBef>
              <a:spcAft>
                <a:spcPts val="0"/>
              </a:spcAft>
              <a:buSzPts val="1000"/>
              <a:buFont typeface="Abel"/>
              <a:buNone/>
              <a:defRPr sz="1000">
                <a:latin typeface="Abel"/>
                <a:ea typeface="Abel"/>
                <a:cs typeface="Abel"/>
                <a:sym typeface="Abel"/>
              </a:defRPr>
            </a:lvl3pPr>
            <a:lvl4pPr lvl="3" rtl="0">
              <a:lnSpc>
                <a:spcPct val="100000"/>
              </a:lnSpc>
              <a:spcBef>
                <a:spcPts val="0"/>
              </a:spcBef>
              <a:spcAft>
                <a:spcPts val="0"/>
              </a:spcAft>
              <a:buSzPts val="1000"/>
              <a:buFont typeface="Abel"/>
              <a:buNone/>
              <a:defRPr sz="1000">
                <a:latin typeface="Abel"/>
                <a:ea typeface="Abel"/>
                <a:cs typeface="Abel"/>
                <a:sym typeface="Abel"/>
              </a:defRPr>
            </a:lvl4pPr>
            <a:lvl5pPr lvl="4" rtl="0">
              <a:lnSpc>
                <a:spcPct val="100000"/>
              </a:lnSpc>
              <a:spcBef>
                <a:spcPts val="0"/>
              </a:spcBef>
              <a:spcAft>
                <a:spcPts val="0"/>
              </a:spcAft>
              <a:buSzPts val="1000"/>
              <a:buFont typeface="Abel"/>
              <a:buNone/>
              <a:defRPr sz="1000">
                <a:latin typeface="Abel"/>
                <a:ea typeface="Abel"/>
                <a:cs typeface="Abel"/>
                <a:sym typeface="Abel"/>
              </a:defRPr>
            </a:lvl5pPr>
            <a:lvl6pPr lvl="5" rtl="0">
              <a:lnSpc>
                <a:spcPct val="100000"/>
              </a:lnSpc>
              <a:spcBef>
                <a:spcPts val="0"/>
              </a:spcBef>
              <a:spcAft>
                <a:spcPts val="0"/>
              </a:spcAft>
              <a:buSzPts val="1000"/>
              <a:buFont typeface="Abel"/>
              <a:buNone/>
              <a:defRPr sz="1000">
                <a:latin typeface="Abel"/>
                <a:ea typeface="Abel"/>
                <a:cs typeface="Abel"/>
                <a:sym typeface="Abel"/>
              </a:defRPr>
            </a:lvl6pPr>
            <a:lvl7pPr lvl="6" rtl="0">
              <a:lnSpc>
                <a:spcPct val="100000"/>
              </a:lnSpc>
              <a:spcBef>
                <a:spcPts val="0"/>
              </a:spcBef>
              <a:spcAft>
                <a:spcPts val="0"/>
              </a:spcAft>
              <a:buSzPts val="1000"/>
              <a:buFont typeface="Abel"/>
              <a:buNone/>
              <a:defRPr sz="1000">
                <a:latin typeface="Abel"/>
                <a:ea typeface="Abel"/>
                <a:cs typeface="Abel"/>
                <a:sym typeface="Abel"/>
              </a:defRPr>
            </a:lvl7pPr>
            <a:lvl8pPr lvl="7" rtl="0">
              <a:lnSpc>
                <a:spcPct val="100000"/>
              </a:lnSpc>
              <a:spcBef>
                <a:spcPts val="0"/>
              </a:spcBef>
              <a:spcAft>
                <a:spcPts val="0"/>
              </a:spcAft>
              <a:buSzPts val="1000"/>
              <a:buFont typeface="Abel"/>
              <a:buNone/>
              <a:defRPr sz="1000">
                <a:latin typeface="Abel"/>
                <a:ea typeface="Abel"/>
                <a:cs typeface="Abel"/>
                <a:sym typeface="Abel"/>
              </a:defRPr>
            </a:lvl8pPr>
            <a:lvl9pPr lvl="8" rtl="0">
              <a:lnSpc>
                <a:spcPct val="100000"/>
              </a:lnSpc>
              <a:spcBef>
                <a:spcPts val="0"/>
              </a:spcBef>
              <a:spcAft>
                <a:spcPts val="0"/>
              </a:spcAft>
              <a:buSzPts val="1000"/>
              <a:buFont typeface="Abel"/>
              <a:buNone/>
              <a:defRPr sz="1000">
                <a:latin typeface="Abel"/>
                <a:ea typeface="Abel"/>
                <a:cs typeface="Abel"/>
                <a:sym typeface="Abel"/>
              </a:defRPr>
            </a:lvl9pPr>
          </a:lstStyle>
          <a:p>
            <a:endParaRPr/>
          </a:p>
        </p:txBody>
      </p:sp>
      <p:sp>
        <p:nvSpPr>
          <p:cNvPr id="56" name="Google Shape;56;p9"/>
          <p:cNvSpPr txBox="1">
            <a:spLocks noGrp="1"/>
          </p:cNvSpPr>
          <p:nvPr>
            <p:ph type="ctrTitle" idx="6"/>
          </p:nvPr>
        </p:nvSpPr>
        <p:spPr>
          <a:xfrm>
            <a:off x="5107893" y="1663150"/>
            <a:ext cx="2784900" cy="576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b="0">
                <a:latin typeface="Staatliches"/>
                <a:ea typeface="Staatliches"/>
                <a:cs typeface="Staatliches"/>
                <a:sym typeface="Staatliches"/>
              </a:defRPr>
            </a:lvl1pPr>
            <a:lvl2pPr lvl="1" rtl="0">
              <a:spcBef>
                <a:spcPts val="0"/>
              </a:spcBef>
              <a:spcAft>
                <a:spcPts val="0"/>
              </a:spcAft>
              <a:buSzPts val="1600"/>
              <a:buFont typeface="Anton"/>
              <a:buNone/>
              <a:defRPr sz="1600" b="0">
                <a:latin typeface="Anton"/>
                <a:ea typeface="Anton"/>
                <a:cs typeface="Anton"/>
                <a:sym typeface="Anton"/>
              </a:defRPr>
            </a:lvl2pPr>
            <a:lvl3pPr lvl="2" rtl="0">
              <a:spcBef>
                <a:spcPts val="0"/>
              </a:spcBef>
              <a:spcAft>
                <a:spcPts val="0"/>
              </a:spcAft>
              <a:buSzPts val="1600"/>
              <a:buFont typeface="Anton"/>
              <a:buNone/>
              <a:defRPr sz="1600" b="0">
                <a:latin typeface="Anton"/>
                <a:ea typeface="Anton"/>
                <a:cs typeface="Anton"/>
                <a:sym typeface="Anton"/>
              </a:defRPr>
            </a:lvl3pPr>
            <a:lvl4pPr lvl="3" rtl="0">
              <a:spcBef>
                <a:spcPts val="0"/>
              </a:spcBef>
              <a:spcAft>
                <a:spcPts val="0"/>
              </a:spcAft>
              <a:buSzPts val="1600"/>
              <a:buFont typeface="Anton"/>
              <a:buNone/>
              <a:defRPr sz="1600" b="0">
                <a:latin typeface="Anton"/>
                <a:ea typeface="Anton"/>
                <a:cs typeface="Anton"/>
                <a:sym typeface="Anton"/>
              </a:defRPr>
            </a:lvl4pPr>
            <a:lvl5pPr lvl="4" rtl="0">
              <a:spcBef>
                <a:spcPts val="0"/>
              </a:spcBef>
              <a:spcAft>
                <a:spcPts val="0"/>
              </a:spcAft>
              <a:buSzPts val="1600"/>
              <a:buFont typeface="Anton"/>
              <a:buNone/>
              <a:defRPr sz="1600" b="0">
                <a:latin typeface="Anton"/>
                <a:ea typeface="Anton"/>
                <a:cs typeface="Anton"/>
                <a:sym typeface="Anton"/>
              </a:defRPr>
            </a:lvl5pPr>
            <a:lvl6pPr lvl="5" rtl="0">
              <a:spcBef>
                <a:spcPts val="0"/>
              </a:spcBef>
              <a:spcAft>
                <a:spcPts val="0"/>
              </a:spcAft>
              <a:buSzPts val="1600"/>
              <a:buFont typeface="Anton"/>
              <a:buNone/>
              <a:defRPr sz="1600" b="0">
                <a:latin typeface="Anton"/>
                <a:ea typeface="Anton"/>
                <a:cs typeface="Anton"/>
                <a:sym typeface="Anton"/>
              </a:defRPr>
            </a:lvl6pPr>
            <a:lvl7pPr lvl="6" rtl="0">
              <a:spcBef>
                <a:spcPts val="0"/>
              </a:spcBef>
              <a:spcAft>
                <a:spcPts val="0"/>
              </a:spcAft>
              <a:buSzPts val="1600"/>
              <a:buFont typeface="Anton"/>
              <a:buNone/>
              <a:defRPr sz="1600" b="0">
                <a:latin typeface="Anton"/>
                <a:ea typeface="Anton"/>
                <a:cs typeface="Anton"/>
                <a:sym typeface="Anton"/>
              </a:defRPr>
            </a:lvl7pPr>
            <a:lvl8pPr lvl="7" rtl="0">
              <a:spcBef>
                <a:spcPts val="0"/>
              </a:spcBef>
              <a:spcAft>
                <a:spcPts val="0"/>
              </a:spcAft>
              <a:buSzPts val="1600"/>
              <a:buFont typeface="Anton"/>
              <a:buNone/>
              <a:defRPr sz="1600" b="0">
                <a:latin typeface="Anton"/>
                <a:ea typeface="Anton"/>
                <a:cs typeface="Anton"/>
                <a:sym typeface="Anton"/>
              </a:defRPr>
            </a:lvl8pPr>
            <a:lvl9pPr lvl="8" rtl="0">
              <a:spcBef>
                <a:spcPts val="0"/>
              </a:spcBef>
              <a:spcAft>
                <a:spcPts val="0"/>
              </a:spcAft>
              <a:buSzPts val="1600"/>
              <a:buFont typeface="Anton"/>
              <a:buNone/>
              <a:defRPr sz="1600" b="0">
                <a:latin typeface="Anton"/>
                <a:ea typeface="Anton"/>
                <a:cs typeface="Anton"/>
                <a:sym typeface="Anton"/>
              </a:defRPr>
            </a:lvl9pPr>
          </a:lstStyle>
          <a:p>
            <a:endParaRPr/>
          </a:p>
        </p:txBody>
      </p:sp>
      <p:sp>
        <p:nvSpPr>
          <p:cNvPr id="57" name="Google Shape;57;p9"/>
          <p:cNvSpPr txBox="1">
            <a:spLocks noGrp="1"/>
          </p:cNvSpPr>
          <p:nvPr>
            <p:ph type="subTitle" idx="7"/>
          </p:nvPr>
        </p:nvSpPr>
        <p:spPr>
          <a:xfrm>
            <a:off x="5107893" y="2239450"/>
            <a:ext cx="2907900" cy="97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Font typeface="Abel"/>
              <a:buNone/>
              <a:defRPr>
                <a:latin typeface="Abel"/>
                <a:ea typeface="Abel"/>
                <a:cs typeface="Abel"/>
                <a:sym typeface="Abel"/>
              </a:defRPr>
            </a:lvl1pPr>
            <a:lvl2pPr lvl="1" rtl="0">
              <a:lnSpc>
                <a:spcPct val="100000"/>
              </a:lnSpc>
              <a:spcBef>
                <a:spcPts val="0"/>
              </a:spcBef>
              <a:spcAft>
                <a:spcPts val="0"/>
              </a:spcAft>
              <a:buSzPts val="1000"/>
              <a:buFont typeface="Abel"/>
              <a:buNone/>
              <a:defRPr sz="1000">
                <a:latin typeface="Abel"/>
                <a:ea typeface="Abel"/>
                <a:cs typeface="Abel"/>
                <a:sym typeface="Abel"/>
              </a:defRPr>
            </a:lvl2pPr>
            <a:lvl3pPr lvl="2" rtl="0">
              <a:lnSpc>
                <a:spcPct val="100000"/>
              </a:lnSpc>
              <a:spcBef>
                <a:spcPts val="0"/>
              </a:spcBef>
              <a:spcAft>
                <a:spcPts val="0"/>
              </a:spcAft>
              <a:buSzPts val="1000"/>
              <a:buFont typeface="Abel"/>
              <a:buNone/>
              <a:defRPr sz="1000">
                <a:latin typeface="Abel"/>
                <a:ea typeface="Abel"/>
                <a:cs typeface="Abel"/>
                <a:sym typeface="Abel"/>
              </a:defRPr>
            </a:lvl3pPr>
            <a:lvl4pPr lvl="3" rtl="0">
              <a:lnSpc>
                <a:spcPct val="100000"/>
              </a:lnSpc>
              <a:spcBef>
                <a:spcPts val="0"/>
              </a:spcBef>
              <a:spcAft>
                <a:spcPts val="0"/>
              </a:spcAft>
              <a:buSzPts val="1000"/>
              <a:buFont typeface="Abel"/>
              <a:buNone/>
              <a:defRPr sz="1000">
                <a:latin typeface="Abel"/>
                <a:ea typeface="Abel"/>
                <a:cs typeface="Abel"/>
                <a:sym typeface="Abel"/>
              </a:defRPr>
            </a:lvl4pPr>
            <a:lvl5pPr lvl="4" rtl="0">
              <a:lnSpc>
                <a:spcPct val="100000"/>
              </a:lnSpc>
              <a:spcBef>
                <a:spcPts val="0"/>
              </a:spcBef>
              <a:spcAft>
                <a:spcPts val="0"/>
              </a:spcAft>
              <a:buSzPts val="1000"/>
              <a:buFont typeface="Abel"/>
              <a:buNone/>
              <a:defRPr sz="1000">
                <a:latin typeface="Abel"/>
                <a:ea typeface="Abel"/>
                <a:cs typeface="Abel"/>
                <a:sym typeface="Abel"/>
              </a:defRPr>
            </a:lvl5pPr>
            <a:lvl6pPr lvl="5" rtl="0">
              <a:lnSpc>
                <a:spcPct val="100000"/>
              </a:lnSpc>
              <a:spcBef>
                <a:spcPts val="0"/>
              </a:spcBef>
              <a:spcAft>
                <a:spcPts val="0"/>
              </a:spcAft>
              <a:buSzPts val="1000"/>
              <a:buFont typeface="Abel"/>
              <a:buNone/>
              <a:defRPr sz="1000">
                <a:latin typeface="Abel"/>
                <a:ea typeface="Abel"/>
                <a:cs typeface="Abel"/>
                <a:sym typeface="Abel"/>
              </a:defRPr>
            </a:lvl6pPr>
            <a:lvl7pPr lvl="6" rtl="0">
              <a:lnSpc>
                <a:spcPct val="100000"/>
              </a:lnSpc>
              <a:spcBef>
                <a:spcPts val="0"/>
              </a:spcBef>
              <a:spcAft>
                <a:spcPts val="0"/>
              </a:spcAft>
              <a:buSzPts val="1000"/>
              <a:buFont typeface="Abel"/>
              <a:buNone/>
              <a:defRPr sz="1000">
                <a:latin typeface="Abel"/>
                <a:ea typeface="Abel"/>
                <a:cs typeface="Abel"/>
                <a:sym typeface="Abel"/>
              </a:defRPr>
            </a:lvl7pPr>
            <a:lvl8pPr lvl="7" rtl="0">
              <a:lnSpc>
                <a:spcPct val="100000"/>
              </a:lnSpc>
              <a:spcBef>
                <a:spcPts val="0"/>
              </a:spcBef>
              <a:spcAft>
                <a:spcPts val="0"/>
              </a:spcAft>
              <a:buSzPts val="1000"/>
              <a:buFont typeface="Abel"/>
              <a:buNone/>
              <a:defRPr sz="1000">
                <a:latin typeface="Abel"/>
                <a:ea typeface="Abel"/>
                <a:cs typeface="Abel"/>
                <a:sym typeface="Abel"/>
              </a:defRPr>
            </a:lvl8pPr>
            <a:lvl9pPr lvl="8" rtl="0">
              <a:lnSpc>
                <a:spcPct val="100000"/>
              </a:lnSpc>
              <a:spcBef>
                <a:spcPts val="0"/>
              </a:spcBef>
              <a:spcAft>
                <a:spcPts val="0"/>
              </a:spcAft>
              <a:buSzPts val="1000"/>
              <a:buFont typeface="Abel"/>
              <a:buNone/>
              <a:defRPr sz="1000">
                <a:latin typeface="Abel"/>
                <a:ea typeface="Abel"/>
                <a:cs typeface="Abel"/>
                <a:sym typeface="Abel"/>
              </a:defRPr>
            </a:lvl9pPr>
          </a:lstStyle>
          <a:p>
            <a:endParaRPr/>
          </a:p>
        </p:txBody>
      </p:sp>
      <p:sp>
        <p:nvSpPr>
          <p:cNvPr id="58" name="Google Shape;58;p9"/>
          <p:cNvSpPr/>
          <p:nvPr/>
        </p:nvSpPr>
        <p:spPr>
          <a:xfrm>
            <a:off x="3513575" y="353425"/>
            <a:ext cx="5672400" cy="529500"/>
          </a:xfrm>
          <a:prstGeom prst="roundRect">
            <a:avLst>
              <a:gd name="adj" fmla="val 19858"/>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9"/>
          <p:cNvSpPr/>
          <p:nvPr/>
        </p:nvSpPr>
        <p:spPr>
          <a:xfrm>
            <a:off x="3569775" y="409006"/>
            <a:ext cx="5616300" cy="5295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9"/>
          <p:cNvSpPr txBox="1">
            <a:spLocks noGrp="1"/>
          </p:cNvSpPr>
          <p:nvPr>
            <p:ph type="ctrTitle" idx="8"/>
          </p:nvPr>
        </p:nvSpPr>
        <p:spPr>
          <a:xfrm>
            <a:off x="5180650" y="457300"/>
            <a:ext cx="3194700" cy="481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2D406A"/>
              </a:buClr>
              <a:buSzPts val="2400"/>
              <a:buNone/>
              <a:defRPr sz="1800" b="0">
                <a:latin typeface="Staatliches"/>
                <a:ea typeface="Staatliches"/>
                <a:cs typeface="Staatliches"/>
                <a:sym typeface="Staatliches"/>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TEXT">
  <p:cSld name="CUSTOM_6_1_1_1">
    <p:bg>
      <p:bgPr>
        <a:solidFill>
          <a:srgbClr val="F3F3F3"/>
        </a:solidFill>
        <a:effectLst/>
      </p:bgPr>
    </p:bg>
    <p:spTree>
      <p:nvGrpSpPr>
        <p:cNvPr id="1" name="Shape 61"/>
        <p:cNvGrpSpPr/>
        <p:nvPr/>
      </p:nvGrpSpPr>
      <p:grpSpPr>
        <a:xfrm>
          <a:off x="0" y="0"/>
          <a:ext cx="0" cy="0"/>
          <a:chOff x="0" y="0"/>
          <a:chExt cx="0" cy="0"/>
        </a:xfrm>
      </p:grpSpPr>
      <p:sp>
        <p:nvSpPr>
          <p:cNvPr id="62" name="Google Shape;62;p10"/>
          <p:cNvSpPr txBox="1">
            <a:spLocks noGrp="1"/>
          </p:cNvSpPr>
          <p:nvPr>
            <p:ph type="ctrTitle"/>
          </p:nvPr>
        </p:nvSpPr>
        <p:spPr>
          <a:xfrm>
            <a:off x="889350" y="1658275"/>
            <a:ext cx="4538400" cy="18270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2D406A"/>
              </a:buClr>
              <a:buSzPts val="4800"/>
              <a:buNone/>
              <a:defRPr sz="7200" b="0">
                <a:latin typeface="Staatliches"/>
                <a:ea typeface="Staatliches"/>
                <a:cs typeface="Staatliches"/>
                <a:sym typeface="Staatliches"/>
              </a:defRPr>
            </a:lvl1pPr>
            <a:lvl2pPr lvl="1" algn="ctr" rtl="0">
              <a:spcBef>
                <a:spcPts val="0"/>
              </a:spcBef>
              <a:spcAft>
                <a:spcPts val="0"/>
              </a:spcAft>
              <a:buClr>
                <a:srgbClr val="338987"/>
              </a:buClr>
              <a:buSzPts val="4800"/>
              <a:buNone/>
              <a:defRPr sz="4800" b="0">
                <a:solidFill>
                  <a:srgbClr val="338987"/>
                </a:solidFill>
              </a:defRPr>
            </a:lvl2pPr>
            <a:lvl3pPr lvl="2" algn="ctr" rtl="0">
              <a:spcBef>
                <a:spcPts val="0"/>
              </a:spcBef>
              <a:spcAft>
                <a:spcPts val="0"/>
              </a:spcAft>
              <a:buClr>
                <a:srgbClr val="338987"/>
              </a:buClr>
              <a:buSzPts val="4800"/>
              <a:buNone/>
              <a:defRPr sz="4800" b="0">
                <a:solidFill>
                  <a:srgbClr val="338987"/>
                </a:solidFill>
              </a:defRPr>
            </a:lvl3pPr>
            <a:lvl4pPr lvl="3" algn="ctr" rtl="0">
              <a:spcBef>
                <a:spcPts val="0"/>
              </a:spcBef>
              <a:spcAft>
                <a:spcPts val="0"/>
              </a:spcAft>
              <a:buClr>
                <a:srgbClr val="338987"/>
              </a:buClr>
              <a:buSzPts val="4800"/>
              <a:buNone/>
              <a:defRPr sz="4800" b="0">
                <a:solidFill>
                  <a:srgbClr val="338987"/>
                </a:solidFill>
              </a:defRPr>
            </a:lvl4pPr>
            <a:lvl5pPr lvl="4" algn="ctr" rtl="0">
              <a:spcBef>
                <a:spcPts val="0"/>
              </a:spcBef>
              <a:spcAft>
                <a:spcPts val="0"/>
              </a:spcAft>
              <a:buClr>
                <a:srgbClr val="338987"/>
              </a:buClr>
              <a:buSzPts val="4800"/>
              <a:buNone/>
              <a:defRPr sz="4800" b="0">
                <a:solidFill>
                  <a:srgbClr val="338987"/>
                </a:solidFill>
              </a:defRPr>
            </a:lvl5pPr>
            <a:lvl6pPr lvl="5" algn="ctr" rtl="0">
              <a:spcBef>
                <a:spcPts val="0"/>
              </a:spcBef>
              <a:spcAft>
                <a:spcPts val="0"/>
              </a:spcAft>
              <a:buClr>
                <a:srgbClr val="338987"/>
              </a:buClr>
              <a:buSzPts val="4800"/>
              <a:buNone/>
              <a:defRPr sz="4800" b="0">
                <a:solidFill>
                  <a:srgbClr val="338987"/>
                </a:solidFill>
              </a:defRPr>
            </a:lvl6pPr>
            <a:lvl7pPr lvl="6" algn="ctr" rtl="0">
              <a:spcBef>
                <a:spcPts val="0"/>
              </a:spcBef>
              <a:spcAft>
                <a:spcPts val="0"/>
              </a:spcAft>
              <a:buClr>
                <a:srgbClr val="338987"/>
              </a:buClr>
              <a:buSzPts val="4800"/>
              <a:buNone/>
              <a:defRPr sz="4800" b="0">
                <a:solidFill>
                  <a:srgbClr val="338987"/>
                </a:solidFill>
              </a:defRPr>
            </a:lvl7pPr>
            <a:lvl8pPr lvl="7" algn="ctr" rtl="0">
              <a:spcBef>
                <a:spcPts val="0"/>
              </a:spcBef>
              <a:spcAft>
                <a:spcPts val="0"/>
              </a:spcAft>
              <a:buClr>
                <a:srgbClr val="338987"/>
              </a:buClr>
              <a:buSzPts val="4800"/>
              <a:buNone/>
              <a:defRPr sz="4800" b="0">
                <a:solidFill>
                  <a:srgbClr val="338987"/>
                </a:solidFill>
              </a:defRPr>
            </a:lvl8pPr>
            <a:lvl9pPr lvl="8" algn="ctr" rtl="0">
              <a:spcBef>
                <a:spcPts val="0"/>
              </a:spcBef>
              <a:spcAft>
                <a:spcPts val="0"/>
              </a:spcAft>
              <a:buClr>
                <a:srgbClr val="338987"/>
              </a:buClr>
              <a:buSzPts val="4800"/>
              <a:buNone/>
              <a:defRPr sz="4800" b="0">
                <a:solidFill>
                  <a:srgbClr val="338987"/>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TEXT 1">
  <p:cSld name="CUSTOM_6_1_1_1_1">
    <p:bg>
      <p:bgPr>
        <a:solidFill>
          <a:srgbClr val="F3F3F3"/>
        </a:solidFill>
        <a:effectLst/>
      </p:bgPr>
    </p:bg>
    <p:spTree>
      <p:nvGrpSpPr>
        <p:cNvPr id="1" name="Shape 63"/>
        <p:cNvGrpSpPr/>
        <p:nvPr/>
      </p:nvGrpSpPr>
      <p:grpSpPr>
        <a:xfrm>
          <a:off x="0" y="0"/>
          <a:ext cx="0" cy="0"/>
          <a:chOff x="0" y="0"/>
          <a:chExt cx="0" cy="0"/>
        </a:xfrm>
      </p:grpSpPr>
      <p:sp>
        <p:nvSpPr>
          <p:cNvPr id="64" name="Google Shape;64;p11"/>
          <p:cNvSpPr txBox="1">
            <a:spLocks noGrp="1"/>
          </p:cNvSpPr>
          <p:nvPr>
            <p:ph type="ctrTitle"/>
          </p:nvPr>
        </p:nvSpPr>
        <p:spPr>
          <a:xfrm>
            <a:off x="5641825" y="1658275"/>
            <a:ext cx="2655600" cy="18270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2D406A"/>
              </a:buClr>
              <a:buSzPts val="4800"/>
              <a:buNone/>
              <a:defRPr sz="3600" b="0">
                <a:latin typeface="Staatliches"/>
                <a:ea typeface="Staatliches"/>
                <a:cs typeface="Staatliches"/>
                <a:sym typeface="Staatliches"/>
              </a:defRPr>
            </a:lvl1pPr>
            <a:lvl2pPr lvl="1" algn="ctr" rtl="0">
              <a:spcBef>
                <a:spcPts val="0"/>
              </a:spcBef>
              <a:spcAft>
                <a:spcPts val="0"/>
              </a:spcAft>
              <a:buClr>
                <a:srgbClr val="338987"/>
              </a:buClr>
              <a:buSzPts val="4800"/>
              <a:buNone/>
              <a:defRPr sz="4800" b="0">
                <a:solidFill>
                  <a:srgbClr val="338987"/>
                </a:solidFill>
              </a:defRPr>
            </a:lvl2pPr>
            <a:lvl3pPr lvl="2" algn="ctr" rtl="0">
              <a:spcBef>
                <a:spcPts val="0"/>
              </a:spcBef>
              <a:spcAft>
                <a:spcPts val="0"/>
              </a:spcAft>
              <a:buClr>
                <a:srgbClr val="338987"/>
              </a:buClr>
              <a:buSzPts val="4800"/>
              <a:buNone/>
              <a:defRPr sz="4800" b="0">
                <a:solidFill>
                  <a:srgbClr val="338987"/>
                </a:solidFill>
              </a:defRPr>
            </a:lvl3pPr>
            <a:lvl4pPr lvl="3" algn="ctr" rtl="0">
              <a:spcBef>
                <a:spcPts val="0"/>
              </a:spcBef>
              <a:spcAft>
                <a:spcPts val="0"/>
              </a:spcAft>
              <a:buClr>
                <a:srgbClr val="338987"/>
              </a:buClr>
              <a:buSzPts val="4800"/>
              <a:buNone/>
              <a:defRPr sz="4800" b="0">
                <a:solidFill>
                  <a:srgbClr val="338987"/>
                </a:solidFill>
              </a:defRPr>
            </a:lvl4pPr>
            <a:lvl5pPr lvl="4" algn="ctr" rtl="0">
              <a:spcBef>
                <a:spcPts val="0"/>
              </a:spcBef>
              <a:spcAft>
                <a:spcPts val="0"/>
              </a:spcAft>
              <a:buClr>
                <a:srgbClr val="338987"/>
              </a:buClr>
              <a:buSzPts val="4800"/>
              <a:buNone/>
              <a:defRPr sz="4800" b="0">
                <a:solidFill>
                  <a:srgbClr val="338987"/>
                </a:solidFill>
              </a:defRPr>
            </a:lvl5pPr>
            <a:lvl6pPr lvl="5" algn="ctr" rtl="0">
              <a:spcBef>
                <a:spcPts val="0"/>
              </a:spcBef>
              <a:spcAft>
                <a:spcPts val="0"/>
              </a:spcAft>
              <a:buClr>
                <a:srgbClr val="338987"/>
              </a:buClr>
              <a:buSzPts val="4800"/>
              <a:buNone/>
              <a:defRPr sz="4800" b="0">
                <a:solidFill>
                  <a:srgbClr val="338987"/>
                </a:solidFill>
              </a:defRPr>
            </a:lvl6pPr>
            <a:lvl7pPr lvl="6" algn="ctr" rtl="0">
              <a:spcBef>
                <a:spcPts val="0"/>
              </a:spcBef>
              <a:spcAft>
                <a:spcPts val="0"/>
              </a:spcAft>
              <a:buClr>
                <a:srgbClr val="338987"/>
              </a:buClr>
              <a:buSzPts val="4800"/>
              <a:buNone/>
              <a:defRPr sz="4800" b="0">
                <a:solidFill>
                  <a:srgbClr val="338987"/>
                </a:solidFill>
              </a:defRPr>
            </a:lvl7pPr>
            <a:lvl8pPr lvl="7" algn="ctr" rtl="0">
              <a:spcBef>
                <a:spcPts val="0"/>
              </a:spcBef>
              <a:spcAft>
                <a:spcPts val="0"/>
              </a:spcAft>
              <a:buClr>
                <a:srgbClr val="338987"/>
              </a:buClr>
              <a:buSzPts val="4800"/>
              <a:buNone/>
              <a:defRPr sz="4800" b="0">
                <a:solidFill>
                  <a:srgbClr val="338987"/>
                </a:solidFill>
              </a:defRPr>
            </a:lvl8pPr>
            <a:lvl9pPr lvl="8" algn="ctr" rtl="0">
              <a:spcBef>
                <a:spcPts val="0"/>
              </a:spcBef>
              <a:spcAft>
                <a:spcPts val="0"/>
              </a:spcAft>
              <a:buClr>
                <a:srgbClr val="338987"/>
              </a:buClr>
              <a:buSzPts val="4800"/>
              <a:buNone/>
              <a:defRPr sz="4800" b="0">
                <a:solidFill>
                  <a:srgbClr val="338987"/>
                </a:solidFill>
              </a:defRPr>
            </a:lvl9pPr>
          </a:lstStyle>
          <a:p>
            <a:endParaRPr/>
          </a:p>
        </p:txBody>
      </p:sp>
      <p:grpSp>
        <p:nvGrpSpPr>
          <p:cNvPr id="65" name="Google Shape;65;p11"/>
          <p:cNvGrpSpPr/>
          <p:nvPr/>
        </p:nvGrpSpPr>
        <p:grpSpPr>
          <a:xfrm>
            <a:off x="429933" y="1083300"/>
            <a:ext cx="4465655" cy="3077191"/>
            <a:chOff x="1211784" y="1483576"/>
            <a:chExt cx="6753864" cy="2714769"/>
          </a:xfrm>
        </p:grpSpPr>
        <p:sp>
          <p:nvSpPr>
            <p:cNvPr id="66" name="Google Shape;66;p11"/>
            <p:cNvSpPr/>
            <p:nvPr/>
          </p:nvSpPr>
          <p:spPr>
            <a:xfrm>
              <a:off x="1211784" y="1575146"/>
              <a:ext cx="6648000" cy="26232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1"/>
            <p:cNvSpPr/>
            <p:nvPr/>
          </p:nvSpPr>
          <p:spPr>
            <a:xfrm>
              <a:off x="1317648" y="1483576"/>
              <a:ext cx="6648000" cy="26232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8FAFB"/>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1pPr>
            <a:lvl2pPr lvl="1" rtl="0">
              <a:spcBef>
                <a:spcPts val="0"/>
              </a:spcBef>
              <a:spcAft>
                <a:spcPts val="0"/>
              </a:spcAft>
              <a:buClr>
                <a:srgbClr val="434343"/>
              </a:buClr>
              <a:buSzPts val="2800"/>
              <a:buFont typeface="Josefin Sans"/>
              <a:buNone/>
              <a:defRPr sz="2800" b="1">
                <a:solidFill>
                  <a:srgbClr val="434343"/>
                </a:solidFill>
                <a:latin typeface="Josefin Sans"/>
                <a:ea typeface="Josefin Sans"/>
                <a:cs typeface="Josefin Sans"/>
                <a:sym typeface="Josefin Sans"/>
              </a:defRPr>
            </a:lvl2pPr>
            <a:lvl3pPr lvl="2" rtl="0">
              <a:spcBef>
                <a:spcPts val="0"/>
              </a:spcBef>
              <a:spcAft>
                <a:spcPts val="0"/>
              </a:spcAft>
              <a:buClr>
                <a:srgbClr val="434343"/>
              </a:buClr>
              <a:buSzPts val="2800"/>
              <a:buFont typeface="Josefin Sans"/>
              <a:buNone/>
              <a:defRPr sz="2800" b="1">
                <a:solidFill>
                  <a:srgbClr val="434343"/>
                </a:solidFill>
                <a:latin typeface="Josefin Sans"/>
                <a:ea typeface="Josefin Sans"/>
                <a:cs typeface="Josefin Sans"/>
                <a:sym typeface="Josefin Sans"/>
              </a:defRPr>
            </a:lvl3pPr>
            <a:lvl4pPr lvl="3" rtl="0">
              <a:spcBef>
                <a:spcPts val="0"/>
              </a:spcBef>
              <a:spcAft>
                <a:spcPts val="0"/>
              </a:spcAft>
              <a:buClr>
                <a:srgbClr val="434343"/>
              </a:buClr>
              <a:buSzPts val="2800"/>
              <a:buFont typeface="Josefin Sans"/>
              <a:buNone/>
              <a:defRPr sz="2800" b="1">
                <a:solidFill>
                  <a:srgbClr val="434343"/>
                </a:solidFill>
                <a:latin typeface="Josefin Sans"/>
                <a:ea typeface="Josefin Sans"/>
                <a:cs typeface="Josefin Sans"/>
                <a:sym typeface="Josefin Sans"/>
              </a:defRPr>
            </a:lvl4pPr>
            <a:lvl5pPr lvl="4" rtl="0">
              <a:spcBef>
                <a:spcPts val="0"/>
              </a:spcBef>
              <a:spcAft>
                <a:spcPts val="0"/>
              </a:spcAft>
              <a:buClr>
                <a:srgbClr val="434343"/>
              </a:buClr>
              <a:buSzPts val="2800"/>
              <a:buFont typeface="Josefin Sans"/>
              <a:buNone/>
              <a:defRPr sz="2800" b="1">
                <a:solidFill>
                  <a:srgbClr val="434343"/>
                </a:solidFill>
                <a:latin typeface="Josefin Sans"/>
                <a:ea typeface="Josefin Sans"/>
                <a:cs typeface="Josefin Sans"/>
                <a:sym typeface="Josefin Sans"/>
              </a:defRPr>
            </a:lvl5pPr>
            <a:lvl6pPr lvl="5" rtl="0">
              <a:spcBef>
                <a:spcPts val="0"/>
              </a:spcBef>
              <a:spcAft>
                <a:spcPts val="0"/>
              </a:spcAft>
              <a:buClr>
                <a:srgbClr val="434343"/>
              </a:buClr>
              <a:buSzPts val="2800"/>
              <a:buFont typeface="Josefin Sans"/>
              <a:buNone/>
              <a:defRPr sz="2800" b="1">
                <a:solidFill>
                  <a:srgbClr val="434343"/>
                </a:solidFill>
                <a:latin typeface="Josefin Sans"/>
                <a:ea typeface="Josefin Sans"/>
                <a:cs typeface="Josefin Sans"/>
                <a:sym typeface="Josefin Sans"/>
              </a:defRPr>
            </a:lvl6pPr>
            <a:lvl7pPr lvl="6" rtl="0">
              <a:spcBef>
                <a:spcPts val="0"/>
              </a:spcBef>
              <a:spcAft>
                <a:spcPts val="0"/>
              </a:spcAft>
              <a:buClr>
                <a:srgbClr val="434343"/>
              </a:buClr>
              <a:buSzPts val="2800"/>
              <a:buFont typeface="Josefin Sans"/>
              <a:buNone/>
              <a:defRPr sz="2800" b="1">
                <a:solidFill>
                  <a:srgbClr val="434343"/>
                </a:solidFill>
                <a:latin typeface="Josefin Sans"/>
                <a:ea typeface="Josefin Sans"/>
                <a:cs typeface="Josefin Sans"/>
                <a:sym typeface="Josefin Sans"/>
              </a:defRPr>
            </a:lvl7pPr>
            <a:lvl8pPr lvl="7" rtl="0">
              <a:spcBef>
                <a:spcPts val="0"/>
              </a:spcBef>
              <a:spcAft>
                <a:spcPts val="0"/>
              </a:spcAft>
              <a:buClr>
                <a:srgbClr val="434343"/>
              </a:buClr>
              <a:buSzPts val="2800"/>
              <a:buFont typeface="Josefin Sans"/>
              <a:buNone/>
              <a:defRPr sz="2800" b="1">
                <a:solidFill>
                  <a:srgbClr val="434343"/>
                </a:solidFill>
                <a:latin typeface="Josefin Sans"/>
                <a:ea typeface="Josefin Sans"/>
                <a:cs typeface="Josefin Sans"/>
                <a:sym typeface="Josefin Sans"/>
              </a:defRPr>
            </a:lvl8pPr>
            <a:lvl9pPr lvl="8" rtl="0">
              <a:spcBef>
                <a:spcPts val="0"/>
              </a:spcBef>
              <a:spcAft>
                <a:spcPts val="0"/>
              </a:spcAft>
              <a:buClr>
                <a:srgbClr val="434343"/>
              </a:buClr>
              <a:buSzPts val="2800"/>
              <a:buFont typeface="Josefin Sans"/>
              <a:buNone/>
              <a:defRPr sz="2800" b="1">
                <a:solidFill>
                  <a:srgbClr val="434343"/>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4343"/>
              </a:buClr>
              <a:buSzPts val="1200"/>
              <a:buFont typeface="Anaheim"/>
              <a:buChar char="●"/>
              <a:defRPr sz="1200">
                <a:solidFill>
                  <a:srgbClr val="434343"/>
                </a:solidFill>
                <a:latin typeface="Anaheim"/>
                <a:ea typeface="Anaheim"/>
                <a:cs typeface="Anaheim"/>
                <a:sym typeface="Anaheim"/>
              </a:defRPr>
            </a:lvl1pPr>
            <a:lvl2pPr marL="914400" lvl="1" indent="-304800" rtl="0">
              <a:lnSpc>
                <a:spcPct val="115000"/>
              </a:lnSpc>
              <a:spcBef>
                <a:spcPts val="1600"/>
              </a:spcBef>
              <a:spcAft>
                <a:spcPts val="0"/>
              </a:spcAft>
              <a:buClr>
                <a:srgbClr val="434343"/>
              </a:buClr>
              <a:buSzPts val="1200"/>
              <a:buFont typeface="Anaheim"/>
              <a:buChar char="○"/>
              <a:defRPr sz="1200">
                <a:solidFill>
                  <a:srgbClr val="434343"/>
                </a:solidFill>
                <a:latin typeface="Anaheim"/>
                <a:ea typeface="Anaheim"/>
                <a:cs typeface="Anaheim"/>
                <a:sym typeface="Anaheim"/>
              </a:defRPr>
            </a:lvl2pPr>
            <a:lvl3pPr marL="1371600" lvl="2" indent="-304800" rtl="0">
              <a:lnSpc>
                <a:spcPct val="115000"/>
              </a:lnSpc>
              <a:spcBef>
                <a:spcPts val="1600"/>
              </a:spcBef>
              <a:spcAft>
                <a:spcPts val="0"/>
              </a:spcAft>
              <a:buClr>
                <a:srgbClr val="434343"/>
              </a:buClr>
              <a:buSzPts val="1200"/>
              <a:buFont typeface="Anaheim"/>
              <a:buChar char="■"/>
              <a:defRPr sz="1200">
                <a:solidFill>
                  <a:srgbClr val="434343"/>
                </a:solidFill>
                <a:latin typeface="Anaheim"/>
                <a:ea typeface="Anaheim"/>
                <a:cs typeface="Anaheim"/>
                <a:sym typeface="Anaheim"/>
              </a:defRPr>
            </a:lvl3pPr>
            <a:lvl4pPr marL="1828800" lvl="3" indent="-304800" rtl="0">
              <a:lnSpc>
                <a:spcPct val="115000"/>
              </a:lnSpc>
              <a:spcBef>
                <a:spcPts val="1600"/>
              </a:spcBef>
              <a:spcAft>
                <a:spcPts val="0"/>
              </a:spcAft>
              <a:buClr>
                <a:srgbClr val="434343"/>
              </a:buClr>
              <a:buSzPts val="1200"/>
              <a:buFont typeface="Anaheim"/>
              <a:buChar char="●"/>
              <a:defRPr sz="1200">
                <a:solidFill>
                  <a:srgbClr val="434343"/>
                </a:solidFill>
                <a:latin typeface="Anaheim"/>
                <a:ea typeface="Anaheim"/>
                <a:cs typeface="Anaheim"/>
                <a:sym typeface="Anaheim"/>
              </a:defRPr>
            </a:lvl4pPr>
            <a:lvl5pPr marL="2286000" lvl="4" indent="-304800" rtl="0">
              <a:lnSpc>
                <a:spcPct val="115000"/>
              </a:lnSpc>
              <a:spcBef>
                <a:spcPts val="1600"/>
              </a:spcBef>
              <a:spcAft>
                <a:spcPts val="0"/>
              </a:spcAft>
              <a:buClr>
                <a:srgbClr val="434343"/>
              </a:buClr>
              <a:buSzPts val="1200"/>
              <a:buFont typeface="Anaheim"/>
              <a:buChar char="○"/>
              <a:defRPr sz="1200">
                <a:solidFill>
                  <a:srgbClr val="434343"/>
                </a:solidFill>
                <a:latin typeface="Anaheim"/>
                <a:ea typeface="Anaheim"/>
                <a:cs typeface="Anaheim"/>
                <a:sym typeface="Anaheim"/>
              </a:defRPr>
            </a:lvl5pPr>
            <a:lvl6pPr marL="2743200" lvl="5" indent="-304800" rtl="0">
              <a:lnSpc>
                <a:spcPct val="115000"/>
              </a:lnSpc>
              <a:spcBef>
                <a:spcPts val="1600"/>
              </a:spcBef>
              <a:spcAft>
                <a:spcPts val="0"/>
              </a:spcAft>
              <a:buClr>
                <a:srgbClr val="434343"/>
              </a:buClr>
              <a:buSzPts val="1200"/>
              <a:buFont typeface="Anaheim"/>
              <a:buChar char="■"/>
              <a:defRPr sz="1200">
                <a:solidFill>
                  <a:srgbClr val="434343"/>
                </a:solidFill>
                <a:latin typeface="Anaheim"/>
                <a:ea typeface="Anaheim"/>
                <a:cs typeface="Anaheim"/>
                <a:sym typeface="Anaheim"/>
              </a:defRPr>
            </a:lvl6pPr>
            <a:lvl7pPr marL="3200400" lvl="6" indent="-304800" rtl="0">
              <a:lnSpc>
                <a:spcPct val="115000"/>
              </a:lnSpc>
              <a:spcBef>
                <a:spcPts val="1600"/>
              </a:spcBef>
              <a:spcAft>
                <a:spcPts val="0"/>
              </a:spcAft>
              <a:buClr>
                <a:srgbClr val="434343"/>
              </a:buClr>
              <a:buSzPts val="1200"/>
              <a:buFont typeface="Anaheim"/>
              <a:buChar char="●"/>
              <a:defRPr sz="1200">
                <a:solidFill>
                  <a:srgbClr val="434343"/>
                </a:solidFill>
                <a:latin typeface="Anaheim"/>
                <a:ea typeface="Anaheim"/>
                <a:cs typeface="Anaheim"/>
                <a:sym typeface="Anaheim"/>
              </a:defRPr>
            </a:lvl7pPr>
            <a:lvl8pPr marL="3657600" lvl="7" indent="-304800" rtl="0">
              <a:lnSpc>
                <a:spcPct val="115000"/>
              </a:lnSpc>
              <a:spcBef>
                <a:spcPts val="1600"/>
              </a:spcBef>
              <a:spcAft>
                <a:spcPts val="0"/>
              </a:spcAft>
              <a:buClr>
                <a:srgbClr val="434343"/>
              </a:buClr>
              <a:buSzPts val="1200"/>
              <a:buFont typeface="Anaheim"/>
              <a:buChar char="○"/>
              <a:defRPr sz="1200">
                <a:solidFill>
                  <a:srgbClr val="434343"/>
                </a:solidFill>
                <a:latin typeface="Anaheim"/>
                <a:ea typeface="Anaheim"/>
                <a:cs typeface="Anaheim"/>
                <a:sym typeface="Anaheim"/>
              </a:defRPr>
            </a:lvl8pPr>
            <a:lvl9pPr marL="4114800" lvl="8" indent="-304800" rtl="0">
              <a:lnSpc>
                <a:spcPct val="115000"/>
              </a:lnSpc>
              <a:spcBef>
                <a:spcPts val="1600"/>
              </a:spcBef>
              <a:spcAft>
                <a:spcPts val="1600"/>
              </a:spcAft>
              <a:buClr>
                <a:srgbClr val="434343"/>
              </a:buClr>
              <a:buSzPts val="1200"/>
              <a:buFont typeface="Anaheim"/>
              <a:buChar char="■"/>
              <a:defRPr sz="1200">
                <a:solidFill>
                  <a:srgbClr val="434343"/>
                </a:solidFill>
                <a:latin typeface="Anaheim"/>
                <a:ea typeface="Anaheim"/>
                <a:cs typeface="Anaheim"/>
                <a:sym typeface="Anahei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28"/>
        <p:cNvGrpSpPr/>
        <p:nvPr/>
      </p:nvGrpSpPr>
      <p:grpSpPr>
        <a:xfrm>
          <a:off x="0" y="0"/>
          <a:ext cx="0" cy="0"/>
          <a:chOff x="0" y="0"/>
          <a:chExt cx="0" cy="0"/>
        </a:xfrm>
      </p:grpSpPr>
      <p:sp>
        <p:nvSpPr>
          <p:cNvPr id="129" name="Google Shape;129;p2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30" name="Google Shape;130;p2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8"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hyperlink" Target="https://docs.google.com/spreadsheets/d/1URe46Kw8_rHcW9QE5kVo5t6dKltAKsywOZkWBszTmn4/copy" TargetMode="External"/><Relationship Id="rId2" Type="http://schemas.openxmlformats.org/officeDocument/2006/relationships/notesSlide" Target="../notesSlides/notesSlide13.xml"/><Relationship Id="rId1" Type="http://schemas.openxmlformats.org/officeDocument/2006/relationships/slideLayout" Target="../slideLayouts/slideLayout11.xml"/><Relationship Id="rId4" Type="http://schemas.openxmlformats.org/officeDocument/2006/relationships/image" Target="../media/image2.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9.xml"/><Relationship Id="rId1" Type="http://schemas.openxmlformats.org/officeDocument/2006/relationships/slideLayout" Target="../slideLayouts/slideLayout16.xml"/><Relationship Id="rId5" Type="http://schemas.openxmlformats.org/officeDocument/2006/relationships/image" Target="../media/image6.jpg"/><Relationship Id="rId4" Type="http://schemas.openxmlformats.org/officeDocument/2006/relationships/image" Target="../media/image5.jp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3" Type="http://schemas.openxmlformats.org/officeDocument/2006/relationships/hyperlink" Target="https://fonts.google.com/specimen/Staatliches" TargetMode="External"/><Relationship Id="rId2" Type="http://schemas.openxmlformats.org/officeDocument/2006/relationships/notesSlide" Target="../notesSlides/notesSlide23.xml"/><Relationship Id="rId1" Type="http://schemas.openxmlformats.org/officeDocument/2006/relationships/slideLayout" Target="../slideLayouts/slideLayout20.xml"/><Relationship Id="rId4" Type="http://schemas.openxmlformats.org/officeDocument/2006/relationships/hyperlink" Target="https://fonts.google.com/specimen/Anaheim"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3.xml"/><Relationship Id="rId1" Type="http://schemas.openxmlformats.org/officeDocument/2006/relationships/slideLayout" Target="../slideLayouts/slideLayout20.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139"/>
        <p:cNvGrpSpPr/>
        <p:nvPr/>
      </p:nvGrpSpPr>
      <p:grpSpPr>
        <a:xfrm>
          <a:off x="0" y="0"/>
          <a:ext cx="0" cy="0"/>
          <a:chOff x="0" y="0"/>
          <a:chExt cx="0" cy="0"/>
        </a:xfrm>
      </p:grpSpPr>
      <p:sp>
        <p:nvSpPr>
          <p:cNvPr id="140" name="Google Shape;140;p26"/>
          <p:cNvSpPr/>
          <p:nvPr/>
        </p:nvSpPr>
        <p:spPr>
          <a:xfrm>
            <a:off x="5057925" y="1382750"/>
            <a:ext cx="3029400" cy="2370300"/>
          </a:xfrm>
          <a:prstGeom prst="roundRect">
            <a:avLst>
              <a:gd name="adj" fmla="val 1472"/>
            </a:avLst>
          </a:pr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 name="Google Shape;141;p26"/>
          <p:cNvGrpSpPr/>
          <p:nvPr/>
        </p:nvGrpSpPr>
        <p:grpSpPr>
          <a:xfrm>
            <a:off x="4969574" y="1120650"/>
            <a:ext cx="3029365" cy="2547136"/>
            <a:chOff x="4741999" y="986350"/>
            <a:chExt cx="3029365" cy="2547136"/>
          </a:xfrm>
        </p:grpSpPr>
        <p:sp>
          <p:nvSpPr>
            <p:cNvPr id="142" name="Google Shape;142;p26"/>
            <p:cNvSpPr/>
            <p:nvPr/>
          </p:nvSpPr>
          <p:spPr>
            <a:xfrm>
              <a:off x="4742978" y="1175558"/>
              <a:ext cx="3028387" cy="2357928"/>
            </a:xfrm>
            <a:custGeom>
              <a:avLst/>
              <a:gdLst/>
              <a:ahLst/>
              <a:cxnLst/>
              <a:rect l="l" t="t" r="r" b="b"/>
              <a:pathLst>
                <a:path w="69027" h="53745" extrusionOk="0">
                  <a:moveTo>
                    <a:pt x="1" y="1"/>
                  </a:moveTo>
                  <a:lnTo>
                    <a:pt x="1" y="62"/>
                  </a:lnTo>
                  <a:cubicBezTo>
                    <a:pt x="1" y="19391"/>
                    <a:pt x="5" y="37676"/>
                    <a:pt x="5" y="53688"/>
                  </a:cubicBezTo>
                  <a:lnTo>
                    <a:pt x="5" y="53744"/>
                  </a:lnTo>
                  <a:lnTo>
                    <a:pt x="57" y="53744"/>
                  </a:lnTo>
                  <a:cubicBezTo>
                    <a:pt x="40966" y="53710"/>
                    <a:pt x="68520" y="53692"/>
                    <a:pt x="68978" y="53692"/>
                  </a:cubicBezTo>
                  <a:cubicBezTo>
                    <a:pt x="68520" y="53688"/>
                    <a:pt x="40990" y="53671"/>
                    <a:pt x="110" y="53639"/>
                  </a:cubicBezTo>
                  <a:lnTo>
                    <a:pt x="110" y="53639"/>
                  </a:lnTo>
                  <a:cubicBezTo>
                    <a:pt x="114" y="37655"/>
                    <a:pt x="114" y="19407"/>
                    <a:pt x="118" y="118"/>
                  </a:cubicBezTo>
                  <a:lnTo>
                    <a:pt x="118" y="118"/>
                  </a:lnTo>
                  <a:cubicBezTo>
                    <a:pt x="25637" y="114"/>
                    <a:pt x="49338" y="110"/>
                    <a:pt x="68928" y="110"/>
                  </a:cubicBezTo>
                  <a:lnTo>
                    <a:pt x="68930" y="110"/>
                  </a:lnTo>
                  <a:cubicBezTo>
                    <a:pt x="68961" y="32457"/>
                    <a:pt x="68978" y="53290"/>
                    <a:pt x="68978" y="53692"/>
                  </a:cubicBezTo>
                  <a:cubicBezTo>
                    <a:pt x="68978" y="53290"/>
                    <a:pt x="69000" y="32436"/>
                    <a:pt x="69026" y="62"/>
                  </a:cubicBezTo>
                  <a:lnTo>
                    <a:pt x="69026" y="14"/>
                  </a:lnTo>
                  <a:lnTo>
                    <a:pt x="68978" y="14"/>
                  </a:lnTo>
                  <a:cubicBezTo>
                    <a:pt x="49365" y="9"/>
                    <a:pt x="25627" y="5"/>
                    <a:pt x="66"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6"/>
            <p:cNvSpPr/>
            <p:nvPr/>
          </p:nvSpPr>
          <p:spPr>
            <a:xfrm>
              <a:off x="5574260" y="2190926"/>
              <a:ext cx="5265" cy="1142615"/>
            </a:xfrm>
            <a:custGeom>
              <a:avLst/>
              <a:gdLst/>
              <a:ahLst/>
              <a:cxnLst/>
              <a:rect l="l" t="t" r="r" b="b"/>
              <a:pathLst>
                <a:path w="120" h="26044" extrusionOk="0">
                  <a:moveTo>
                    <a:pt x="63" y="1"/>
                  </a:moveTo>
                  <a:cubicBezTo>
                    <a:pt x="27" y="1"/>
                    <a:pt x="1" y="5831"/>
                    <a:pt x="1" y="13024"/>
                  </a:cubicBezTo>
                  <a:cubicBezTo>
                    <a:pt x="1" y="20213"/>
                    <a:pt x="27" y="26043"/>
                    <a:pt x="63" y="26043"/>
                  </a:cubicBezTo>
                  <a:cubicBezTo>
                    <a:pt x="93" y="26043"/>
                    <a:pt x="119" y="20213"/>
                    <a:pt x="119" y="13024"/>
                  </a:cubicBezTo>
                  <a:cubicBezTo>
                    <a:pt x="119" y="5831"/>
                    <a:pt x="93" y="1"/>
                    <a:pt x="6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6"/>
            <p:cNvSpPr/>
            <p:nvPr/>
          </p:nvSpPr>
          <p:spPr>
            <a:xfrm>
              <a:off x="6886640" y="2190926"/>
              <a:ext cx="5001" cy="1142615"/>
            </a:xfrm>
            <a:custGeom>
              <a:avLst/>
              <a:gdLst/>
              <a:ahLst/>
              <a:cxnLst/>
              <a:rect l="l" t="t" r="r" b="b"/>
              <a:pathLst>
                <a:path w="114" h="26044" extrusionOk="0">
                  <a:moveTo>
                    <a:pt x="57" y="1"/>
                  </a:moveTo>
                  <a:cubicBezTo>
                    <a:pt x="27" y="1"/>
                    <a:pt x="1" y="5831"/>
                    <a:pt x="1" y="13024"/>
                  </a:cubicBezTo>
                  <a:cubicBezTo>
                    <a:pt x="1" y="20213"/>
                    <a:pt x="27" y="26043"/>
                    <a:pt x="57" y="26043"/>
                  </a:cubicBezTo>
                  <a:cubicBezTo>
                    <a:pt x="88" y="26043"/>
                    <a:pt x="114" y="20213"/>
                    <a:pt x="114" y="13024"/>
                  </a:cubicBezTo>
                  <a:cubicBezTo>
                    <a:pt x="114" y="5831"/>
                    <a:pt x="88" y="1"/>
                    <a:pt x="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6"/>
            <p:cNvSpPr/>
            <p:nvPr/>
          </p:nvSpPr>
          <p:spPr>
            <a:xfrm>
              <a:off x="6022366" y="1872856"/>
              <a:ext cx="5177" cy="1460691"/>
            </a:xfrm>
            <a:custGeom>
              <a:avLst/>
              <a:gdLst/>
              <a:ahLst/>
              <a:cxnLst/>
              <a:rect l="l" t="t" r="r" b="b"/>
              <a:pathLst>
                <a:path w="118" h="33294" extrusionOk="0">
                  <a:moveTo>
                    <a:pt x="57" y="1"/>
                  </a:moveTo>
                  <a:cubicBezTo>
                    <a:pt x="27" y="1"/>
                    <a:pt x="0" y="7452"/>
                    <a:pt x="0" y="16647"/>
                  </a:cubicBezTo>
                  <a:cubicBezTo>
                    <a:pt x="0" y="25841"/>
                    <a:pt x="27" y="33293"/>
                    <a:pt x="57" y="33293"/>
                  </a:cubicBezTo>
                  <a:cubicBezTo>
                    <a:pt x="92" y="33293"/>
                    <a:pt x="118" y="25841"/>
                    <a:pt x="118" y="16647"/>
                  </a:cubicBezTo>
                  <a:cubicBezTo>
                    <a:pt x="118" y="7452"/>
                    <a:pt x="92" y="1"/>
                    <a:pt x="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6"/>
            <p:cNvSpPr/>
            <p:nvPr/>
          </p:nvSpPr>
          <p:spPr>
            <a:xfrm>
              <a:off x="7401651" y="1872856"/>
              <a:ext cx="5177" cy="1460691"/>
            </a:xfrm>
            <a:custGeom>
              <a:avLst/>
              <a:gdLst/>
              <a:ahLst/>
              <a:cxnLst/>
              <a:rect l="l" t="t" r="r" b="b"/>
              <a:pathLst>
                <a:path w="118" h="33294" extrusionOk="0">
                  <a:moveTo>
                    <a:pt x="57" y="1"/>
                  </a:moveTo>
                  <a:cubicBezTo>
                    <a:pt x="26" y="1"/>
                    <a:pt x="0" y="7452"/>
                    <a:pt x="0" y="16647"/>
                  </a:cubicBezTo>
                  <a:cubicBezTo>
                    <a:pt x="0" y="25841"/>
                    <a:pt x="26" y="33293"/>
                    <a:pt x="57" y="33293"/>
                  </a:cubicBezTo>
                  <a:cubicBezTo>
                    <a:pt x="91" y="33293"/>
                    <a:pt x="118" y="25841"/>
                    <a:pt x="118" y="16647"/>
                  </a:cubicBezTo>
                  <a:cubicBezTo>
                    <a:pt x="118" y="7452"/>
                    <a:pt x="91" y="1"/>
                    <a:pt x="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6"/>
            <p:cNvSpPr/>
            <p:nvPr/>
          </p:nvSpPr>
          <p:spPr>
            <a:xfrm>
              <a:off x="6415194" y="1647223"/>
              <a:ext cx="5221" cy="1686327"/>
            </a:xfrm>
            <a:custGeom>
              <a:avLst/>
              <a:gdLst/>
              <a:ahLst/>
              <a:cxnLst/>
              <a:rect l="l" t="t" r="r" b="b"/>
              <a:pathLst>
                <a:path w="119" h="38437" extrusionOk="0">
                  <a:moveTo>
                    <a:pt x="57" y="0"/>
                  </a:moveTo>
                  <a:cubicBezTo>
                    <a:pt x="27" y="0"/>
                    <a:pt x="0" y="8601"/>
                    <a:pt x="0" y="19216"/>
                  </a:cubicBezTo>
                  <a:cubicBezTo>
                    <a:pt x="0" y="29830"/>
                    <a:pt x="27" y="38436"/>
                    <a:pt x="57" y="38436"/>
                  </a:cubicBezTo>
                  <a:cubicBezTo>
                    <a:pt x="93" y="38436"/>
                    <a:pt x="119" y="29830"/>
                    <a:pt x="119" y="19216"/>
                  </a:cubicBezTo>
                  <a:cubicBezTo>
                    <a:pt x="119" y="8601"/>
                    <a:pt x="93" y="0"/>
                    <a:pt x="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6"/>
            <p:cNvSpPr/>
            <p:nvPr/>
          </p:nvSpPr>
          <p:spPr>
            <a:xfrm>
              <a:off x="6406946" y="1636475"/>
              <a:ext cx="21541" cy="21322"/>
            </a:xfrm>
            <a:custGeom>
              <a:avLst/>
              <a:gdLst/>
              <a:ahLst/>
              <a:cxnLst/>
              <a:rect l="l" t="t" r="r" b="b"/>
              <a:pathLst>
                <a:path w="491" h="486" extrusionOk="0">
                  <a:moveTo>
                    <a:pt x="245" y="0"/>
                  </a:moveTo>
                  <a:cubicBezTo>
                    <a:pt x="110" y="0"/>
                    <a:pt x="1" y="110"/>
                    <a:pt x="1" y="245"/>
                  </a:cubicBezTo>
                  <a:cubicBezTo>
                    <a:pt x="1" y="377"/>
                    <a:pt x="110" y="486"/>
                    <a:pt x="245" y="486"/>
                  </a:cubicBezTo>
                  <a:cubicBezTo>
                    <a:pt x="381" y="486"/>
                    <a:pt x="490" y="377"/>
                    <a:pt x="490" y="245"/>
                  </a:cubicBezTo>
                  <a:cubicBezTo>
                    <a:pt x="490" y="110"/>
                    <a:pt x="381" y="0"/>
                    <a:pt x="2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6"/>
            <p:cNvSpPr/>
            <p:nvPr/>
          </p:nvSpPr>
          <p:spPr>
            <a:xfrm>
              <a:off x="4916447" y="2115949"/>
              <a:ext cx="2589355" cy="652691"/>
            </a:xfrm>
            <a:custGeom>
              <a:avLst/>
              <a:gdLst/>
              <a:ahLst/>
              <a:cxnLst/>
              <a:rect l="l" t="t" r="r" b="b"/>
              <a:pathLst>
                <a:path w="59020" h="14877" extrusionOk="0">
                  <a:moveTo>
                    <a:pt x="33314" y="1"/>
                  </a:moveTo>
                  <a:cubicBezTo>
                    <a:pt x="32852" y="1"/>
                    <a:pt x="32390" y="48"/>
                    <a:pt x="31929" y="142"/>
                  </a:cubicBezTo>
                  <a:cubicBezTo>
                    <a:pt x="31261" y="285"/>
                    <a:pt x="30614" y="535"/>
                    <a:pt x="30011" y="870"/>
                  </a:cubicBezTo>
                  <a:cubicBezTo>
                    <a:pt x="28805" y="1557"/>
                    <a:pt x="27847" y="2558"/>
                    <a:pt x="27061" y="3619"/>
                  </a:cubicBezTo>
                  <a:cubicBezTo>
                    <a:pt x="26266" y="4682"/>
                    <a:pt x="25628" y="5818"/>
                    <a:pt x="25007" y="6927"/>
                  </a:cubicBezTo>
                  <a:cubicBezTo>
                    <a:pt x="24400" y="8042"/>
                    <a:pt x="23766" y="9104"/>
                    <a:pt x="23067" y="10096"/>
                  </a:cubicBezTo>
                  <a:cubicBezTo>
                    <a:pt x="22363" y="11084"/>
                    <a:pt x="21607" y="12006"/>
                    <a:pt x="20741" y="12766"/>
                  </a:cubicBezTo>
                  <a:cubicBezTo>
                    <a:pt x="19881" y="13518"/>
                    <a:pt x="18915" y="14130"/>
                    <a:pt x="17867" y="14392"/>
                  </a:cubicBezTo>
                  <a:cubicBezTo>
                    <a:pt x="17609" y="14475"/>
                    <a:pt x="17342" y="14505"/>
                    <a:pt x="17084" y="14545"/>
                  </a:cubicBezTo>
                  <a:cubicBezTo>
                    <a:pt x="16953" y="14571"/>
                    <a:pt x="16818" y="14563"/>
                    <a:pt x="16687" y="14567"/>
                  </a:cubicBezTo>
                  <a:cubicBezTo>
                    <a:pt x="16581" y="14571"/>
                    <a:pt x="16475" y="14577"/>
                    <a:pt x="16371" y="14577"/>
                  </a:cubicBezTo>
                  <a:cubicBezTo>
                    <a:pt x="16346" y="14577"/>
                    <a:pt x="16322" y="14576"/>
                    <a:pt x="16298" y="14576"/>
                  </a:cubicBezTo>
                  <a:cubicBezTo>
                    <a:pt x="15773" y="14554"/>
                    <a:pt x="15267" y="14453"/>
                    <a:pt x="14781" y="14305"/>
                  </a:cubicBezTo>
                  <a:cubicBezTo>
                    <a:pt x="13811" y="13995"/>
                    <a:pt x="12950" y="13483"/>
                    <a:pt x="12155" y="12950"/>
                  </a:cubicBezTo>
                  <a:cubicBezTo>
                    <a:pt x="11364" y="12417"/>
                    <a:pt x="10630" y="11853"/>
                    <a:pt x="9908" y="11342"/>
                  </a:cubicBezTo>
                  <a:cubicBezTo>
                    <a:pt x="9188" y="10830"/>
                    <a:pt x="8466" y="10368"/>
                    <a:pt x="7723" y="10048"/>
                  </a:cubicBezTo>
                  <a:cubicBezTo>
                    <a:pt x="6989" y="9725"/>
                    <a:pt x="6247" y="9523"/>
                    <a:pt x="5533" y="9458"/>
                  </a:cubicBezTo>
                  <a:cubicBezTo>
                    <a:pt x="5331" y="9439"/>
                    <a:pt x="5131" y="9430"/>
                    <a:pt x="4936" y="9430"/>
                  </a:cubicBezTo>
                  <a:cubicBezTo>
                    <a:pt x="4448" y="9430"/>
                    <a:pt x="3985" y="9489"/>
                    <a:pt x="3567" y="9611"/>
                  </a:cubicBezTo>
                  <a:cubicBezTo>
                    <a:pt x="3419" y="9642"/>
                    <a:pt x="3284" y="9712"/>
                    <a:pt x="3143" y="9755"/>
                  </a:cubicBezTo>
                  <a:cubicBezTo>
                    <a:pt x="3008" y="9812"/>
                    <a:pt x="2868" y="9847"/>
                    <a:pt x="2750" y="9922"/>
                  </a:cubicBezTo>
                  <a:cubicBezTo>
                    <a:pt x="2510" y="10057"/>
                    <a:pt x="2261" y="10158"/>
                    <a:pt x="2068" y="10319"/>
                  </a:cubicBezTo>
                  <a:cubicBezTo>
                    <a:pt x="1644" y="10590"/>
                    <a:pt x="1334" y="10909"/>
                    <a:pt x="1055" y="11167"/>
                  </a:cubicBezTo>
                  <a:cubicBezTo>
                    <a:pt x="932" y="11316"/>
                    <a:pt x="814" y="11447"/>
                    <a:pt x="709" y="11569"/>
                  </a:cubicBezTo>
                  <a:cubicBezTo>
                    <a:pt x="609" y="11695"/>
                    <a:pt x="508" y="11800"/>
                    <a:pt x="438" y="11915"/>
                  </a:cubicBezTo>
                  <a:cubicBezTo>
                    <a:pt x="294" y="12129"/>
                    <a:pt x="184" y="12290"/>
                    <a:pt x="111" y="12403"/>
                  </a:cubicBezTo>
                  <a:cubicBezTo>
                    <a:pt x="36" y="12518"/>
                    <a:pt x="1" y="12574"/>
                    <a:pt x="6" y="12579"/>
                  </a:cubicBezTo>
                  <a:cubicBezTo>
                    <a:pt x="6" y="12579"/>
                    <a:pt x="6" y="12579"/>
                    <a:pt x="7" y="12579"/>
                  </a:cubicBezTo>
                  <a:cubicBezTo>
                    <a:pt x="14" y="12579"/>
                    <a:pt x="61" y="12526"/>
                    <a:pt x="137" y="12425"/>
                  </a:cubicBezTo>
                  <a:cubicBezTo>
                    <a:pt x="220" y="12316"/>
                    <a:pt x="337" y="12159"/>
                    <a:pt x="495" y="11958"/>
                  </a:cubicBezTo>
                  <a:cubicBezTo>
                    <a:pt x="569" y="11849"/>
                    <a:pt x="670" y="11744"/>
                    <a:pt x="779" y="11626"/>
                  </a:cubicBezTo>
                  <a:cubicBezTo>
                    <a:pt x="884" y="11508"/>
                    <a:pt x="1002" y="11381"/>
                    <a:pt x="1128" y="11241"/>
                  </a:cubicBezTo>
                  <a:cubicBezTo>
                    <a:pt x="1413" y="10992"/>
                    <a:pt x="1723" y="10691"/>
                    <a:pt x="2143" y="10433"/>
                  </a:cubicBezTo>
                  <a:cubicBezTo>
                    <a:pt x="2334" y="10280"/>
                    <a:pt x="2580" y="10188"/>
                    <a:pt x="2816" y="10057"/>
                  </a:cubicBezTo>
                  <a:cubicBezTo>
                    <a:pt x="2929" y="9991"/>
                    <a:pt x="3069" y="9961"/>
                    <a:pt x="3200" y="9908"/>
                  </a:cubicBezTo>
                  <a:cubicBezTo>
                    <a:pt x="3336" y="9864"/>
                    <a:pt x="3462" y="9799"/>
                    <a:pt x="3611" y="9773"/>
                  </a:cubicBezTo>
                  <a:cubicBezTo>
                    <a:pt x="3999" y="9668"/>
                    <a:pt x="4425" y="9617"/>
                    <a:pt x="4875" y="9617"/>
                  </a:cubicBezTo>
                  <a:cubicBezTo>
                    <a:pt x="5085" y="9617"/>
                    <a:pt x="5299" y="9628"/>
                    <a:pt x="5517" y="9650"/>
                  </a:cubicBezTo>
                  <a:cubicBezTo>
                    <a:pt x="6198" y="9725"/>
                    <a:pt x="6919" y="9930"/>
                    <a:pt x="7636" y="10253"/>
                  </a:cubicBezTo>
                  <a:cubicBezTo>
                    <a:pt x="8353" y="10572"/>
                    <a:pt x="9052" y="11027"/>
                    <a:pt x="9764" y="11542"/>
                  </a:cubicBezTo>
                  <a:cubicBezTo>
                    <a:pt x="10477" y="12058"/>
                    <a:pt x="11207" y="12627"/>
                    <a:pt x="12006" y="13177"/>
                  </a:cubicBezTo>
                  <a:cubicBezTo>
                    <a:pt x="12806" y="13719"/>
                    <a:pt x="13684" y="14253"/>
                    <a:pt x="14694" y="14580"/>
                  </a:cubicBezTo>
                  <a:cubicBezTo>
                    <a:pt x="15200" y="14737"/>
                    <a:pt x="15733" y="14851"/>
                    <a:pt x="16284" y="14872"/>
                  </a:cubicBezTo>
                  <a:cubicBezTo>
                    <a:pt x="16326" y="14875"/>
                    <a:pt x="16369" y="14876"/>
                    <a:pt x="16412" y="14876"/>
                  </a:cubicBezTo>
                  <a:cubicBezTo>
                    <a:pt x="16507" y="14876"/>
                    <a:pt x="16603" y="14871"/>
                    <a:pt x="16699" y="14868"/>
                  </a:cubicBezTo>
                  <a:cubicBezTo>
                    <a:pt x="16835" y="14864"/>
                    <a:pt x="16975" y="14872"/>
                    <a:pt x="17115" y="14846"/>
                  </a:cubicBezTo>
                  <a:cubicBezTo>
                    <a:pt x="17390" y="14807"/>
                    <a:pt x="17674" y="14777"/>
                    <a:pt x="17945" y="14689"/>
                  </a:cubicBezTo>
                  <a:cubicBezTo>
                    <a:pt x="18500" y="14563"/>
                    <a:pt x="19025" y="14318"/>
                    <a:pt x="19531" y="14039"/>
                  </a:cubicBezTo>
                  <a:cubicBezTo>
                    <a:pt x="19781" y="13885"/>
                    <a:pt x="20033" y="13741"/>
                    <a:pt x="20265" y="13557"/>
                  </a:cubicBezTo>
                  <a:cubicBezTo>
                    <a:pt x="20505" y="13391"/>
                    <a:pt x="20729" y="13200"/>
                    <a:pt x="20956" y="13007"/>
                  </a:cubicBezTo>
                  <a:cubicBezTo>
                    <a:pt x="21852" y="12229"/>
                    <a:pt x="22625" y="11290"/>
                    <a:pt x="23343" y="10293"/>
                  </a:cubicBezTo>
                  <a:cubicBezTo>
                    <a:pt x="24051" y="9287"/>
                    <a:pt x="24697" y="8208"/>
                    <a:pt x="25309" y="7094"/>
                  </a:cubicBezTo>
                  <a:cubicBezTo>
                    <a:pt x="25929" y="5989"/>
                    <a:pt x="26562" y="4865"/>
                    <a:pt x="27341" y="3825"/>
                  </a:cubicBezTo>
                  <a:cubicBezTo>
                    <a:pt x="28109" y="2790"/>
                    <a:pt x="29041" y="1828"/>
                    <a:pt x="30186" y="1177"/>
                  </a:cubicBezTo>
                  <a:cubicBezTo>
                    <a:pt x="30754" y="854"/>
                    <a:pt x="31370" y="622"/>
                    <a:pt x="32004" y="487"/>
                  </a:cubicBezTo>
                  <a:cubicBezTo>
                    <a:pt x="32439" y="396"/>
                    <a:pt x="32886" y="349"/>
                    <a:pt x="33328" y="349"/>
                  </a:cubicBezTo>
                  <a:cubicBezTo>
                    <a:pt x="33526" y="349"/>
                    <a:pt x="33723" y="358"/>
                    <a:pt x="33918" y="377"/>
                  </a:cubicBezTo>
                  <a:cubicBezTo>
                    <a:pt x="34551" y="438"/>
                    <a:pt x="35163" y="622"/>
                    <a:pt x="35719" y="906"/>
                  </a:cubicBezTo>
                  <a:cubicBezTo>
                    <a:pt x="36278" y="1185"/>
                    <a:pt x="36780" y="1566"/>
                    <a:pt x="37234" y="1990"/>
                  </a:cubicBezTo>
                  <a:cubicBezTo>
                    <a:pt x="38139" y="2851"/>
                    <a:pt x="38847" y="3873"/>
                    <a:pt x="39495" y="4900"/>
                  </a:cubicBezTo>
                  <a:cubicBezTo>
                    <a:pt x="40136" y="5931"/>
                    <a:pt x="40713" y="6980"/>
                    <a:pt x="41334" y="7976"/>
                  </a:cubicBezTo>
                  <a:cubicBezTo>
                    <a:pt x="41972" y="8956"/>
                    <a:pt x="42527" y="9934"/>
                    <a:pt x="43065" y="10905"/>
                  </a:cubicBezTo>
                  <a:cubicBezTo>
                    <a:pt x="43331" y="11385"/>
                    <a:pt x="43611" y="11862"/>
                    <a:pt x="43921" y="12312"/>
                  </a:cubicBezTo>
                  <a:cubicBezTo>
                    <a:pt x="44231" y="12762"/>
                    <a:pt x="44608" y="13168"/>
                    <a:pt x="45044" y="13483"/>
                  </a:cubicBezTo>
                  <a:cubicBezTo>
                    <a:pt x="45481" y="13797"/>
                    <a:pt x="45984" y="14007"/>
                    <a:pt x="46482" y="14117"/>
                  </a:cubicBezTo>
                  <a:cubicBezTo>
                    <a:pt x="46984" y="14243"/>
                    <a:pt x="47482" y="14279"/>
                    <a:pt x="47972" y="14301"/>
                  </a:cubicBezTo>
                  <a:cubicBezTo>
                    <a:pt x="48081" y="14306"/>
                    <a:pt x="48190" y="14309"/>
                    <a:pt x="48298" y="14309"/>
                  </a:cubicBezTo>
                  <a:cubicBezTo>
                    <a:pt x="49159" y="14309"/>
                    <a:pt x="49997" y="14144"/>
                    <a:pt x="50734" y="13837"/>
                  </a:cubicBezTo>
                  <a:cubicBezTo>
                    <a:pt x="51153" y="13666"/>
                    <a:pt x="51534" y="13444"/>
                    <a:pt x="51888" y="13208"/>
                  </a:cubicBezTo>
                  <a:cubicBezTo>
                    <a:pt x="52233" y="12958"/>
                    <a:pt x="52561" y="12696"/>
                    <a:pt x="52845" y="12417"/>
                  </a:cubicBezTo>
                  <a:cubicBezTo>
                    <a:pt x="53430" y="11857"/>
                    <a:pt x="53898" y="11263"/>
                    <a:pt x="54322" y="10703"/>
                  </a:cubicBezTo>
                  <a:cubicBezTo>
                    <a:pt x="55157" y="9572"/>
                    <a:pt x="55825" y="8567"/>
                    <a:pt x="56494" y="7845"/>
                  </a:cubicBezTo>
                  <a:cubicBezTo>
                    <a:pt x="57150" y="7120"/>
                    <a:pt x="57801" y="6697"/>
                    <a:pt x="58273" y="6495"/>
                  </a:cubicBezTo>
                  <a:cubicBezTo>
                    <a:pt x="58509" y="6399"/>
                    <a:pt x="58697" y="6334"/>
                    <a:pt x="58828" y="6308"/>
                  </a:cubicBezTo>
                  <a:cubicBezTo>
                    <a:pt x="58955" y="6272"/>
                    <a:pt x="59020" y="6251"/>
                    <a:pt x="59020" y="6242"/>
                  </a:cubicBezTo>
                  <a:cubicBezTo>
                    <a:pt x="59019" y="6241"/>
                    <a:pt x="59017" y="6241"/>
                    <a:pt x="59013" y="6241"/>
                  </a:cubicBezTo>
                  <a:cubicBezTo>
                    <a:pt x="58993" y="6241"/>
                    <a:pt x="58929" y="6250"/>
                    <a:pt x="58819" y="6272"/>
                  </a:cubicBezTo>
                  <a:cubicBezTo>
                    <a:pt x="58683" y="6290"/>
                    <a:pt x="58491" y="6342"/>
                    <a:pt x="58247" y="6429"/>
                  </a:cubicBezTo>
                  <a:cubicBezTo>
                    <a:pt x="57757" y="6613"/>
                    <a:pt x="57075" y="7028"/>
                    <a:pt x="56393" y="7754"/>
                  </a:cubicBezTo>
                  <a:cubicBezTo>
                    <a:pt x="55699" y="8470"/>
                    <a:pt x="55012" y="9476"/>
                    <a:pt x="54165" y="10586"/>
                  </a:cubicBezTo>
                  <a:cubicBezTo>
                    <a:pt x="53737" y="11136"/>
                    <a:pt x="53269" y="11718"/>
                    <a:pt x="52692" y="12256"/>
                  </a:cubicBezTo>
                  <a:cubicBezTo>
                    <a:pt x="52408" y="12526"/>
                    <a:pt x="52089" y="12775"/>
                    <a:pt x="51752" y="13011"/>
                  </a:cubicBezTo>
                  <a:cubicBezTo>
                    <a:pt x="51407" y="13238"/>
                    <a:pt x="51040" y="13448"/>
                    <a:pt x="50638" y="13610"/>
                  </a:cubicBezTo>
                  <a:cubicBezTo>
                    <a:pt x="49935" y="13890"/>
                    <a:pt x="49147" y="14042"/>
                    <a:pt x="48323" y="14042"/>
                  </a:cubicBezTo>
                  <a:cubicBezTo>
                    <a:pt x="48210" y="14042"/>
                    <a:pt x="48095" y="14039"/>
                    <a:pt x="47981" y="14033"/>
                  </a:cubicBezTo>
                  <a:cubicBezTo>
                    <a:pt x="47509" y="14007"/>
                    <a:pt x="47024" y="13968"/>
                    <a:pt x="46552" y="13841"/>
                  </a:cubicBezTo>
                  <a:cubicBezTo>
                    <a:pt x="46076" y="13737"/>
                    <a:pt x="45617" y="13540"/>
                    <a:pt x="45215" y="13247"/>
                  </a:cubicBezTo>
                  <a:cubicBezTo>
                    <a:pt x="44393" y="12666"/>
                    <a:pt x="43868" y="11709"/>
                    <a:pt x="43331" y="10752"/>
                  </a:cubicBezTo>
                  <a:cubicBezTo>
                    <a:pt x="42807" y="9786"/>
                    <a:pt x="42238" y="8785"/>
                    <a:pt x="41609" y="7802"/>
                  </a:cubicBezTo>
                  <a:cubicBezTo>
                    <a:pt x="40998" y="6818"/>
                    <a:pt x="40425" y="5765"/>
                    <a:pt x="39778" y="4725"/>
                  </a:cubicBezTo>
                  <a:cubicBezTo>
                    <a:pt x="39127" y="3686"/>
                    <a:pt x="38410" y="2637"/>
                    <a:pt x="37470" y="1741"/>
                  </a:cubicBezTo>
                  <a:cubicBezTo>
                    <a:pt x="36998" y="1299"/>
                    <a:pt x="36470" y="897"/>
                    <a:pt x="35876" y="596"/>
                  </a:cubicBezTo>
                  <a:cubicBezTo>
                    <a:pt x="35281" y="294"/>
                    <a:pt x="34630" y="93"/>
                    <a:pt x="33953" y="31"/>
                  </a:cubicBezTo>
                  <a:cubicBezTo>
                    <a:pt x="33740" y="11"/>
                    <a:pt x="33527" y="1"/>
                    <a:pt x="3331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6"/>
            <p:cNvSpPr/>
            <p:nvPr/>
          </p:nvSpPr>
          <p:spPr>
            <a:xfrm>
              <a:off x="5106104" y="1442255"/>
              <a:ext cx="527304" cy="29395"/>
            </a:xfrm>
            <a:custGeom>
              <a:avLst/>
              <a:gdLst/>
              <a:ahLst/>
              <a:cxnLst/>
              <a:rect l="l" t="t" r="r" b="b"/>
              <a:pathLst>
                <a:path w="12019" h="670" extrusionOk="0">
                  <a:moveTo>
                    <a:pt x="0" y="1"/>
                  </a:moveTo>
                  <a:lnTo>
                    <a:pt x="0" y="669"/>
                  </a:lnTo>
                  <a:lnTo>
                    <a:pt x="12019" y="669"/>
                  </a:lnTo>
                  <a:lnTo>
                    <a:pt x="12019"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6"/>
            <p:cNvSpPr/>
            <p:nvPr/>
          </p:nvSpPr>
          <p:spPr>
            <a:xfrm>
              <a:off x="5106104" y="1510870"/>
              <a:ext cx="260603" cy="29395"/>
            </a:xfrm>
            <a:custGeom>
              <a:avLst/>
              <a:gdLst/>
              <a:ahLst/>
              <a:cxnLst/>
              <a:rect l="l" t="t" r="r" b="b"/>
              <a:pathLst>
                <a:path w="5940" h="670" extrusionOk="0">
                  <a:moveTo>
                    <a:pt x="0" y="1"/>
                  </a:moveTo>
                  <a:lnTo>
                    <a:pt x="0" y="670"/>
                  </a:lnTo>
                  <a:lnTo>
                    <a:pt x="5940" y="670"/>
                  </a:lnTo>
                  <a:lnTo>
                    <a:pt x="594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6"/>
            <p:cNvSpPr/>
            <p:nvPr/>
          </p:nvSpPr>
          <p:spPr>
            <a:xfrm>
              <a:off x="4741999" y="986350"/>
              <a:ext cx="3028454" cy="191920"/>
            </a:xfrm>
            <a:custGeom>
              <a:avLst/>
              <a:gdLst/>
              <a:ahLst/>
              <a:cxnLst/>
              <a:rect l="l" t="t" r="r" b="b"/>
              <a:pathLst>
                <a:path w="69001" h="4375" extrusionOk="0">
                  <a:moveTo>
                    <a:pt x="79" y="0"/>
                  </a:moveTo>
                  <a:cubicBezTo>
                    <a:pt x="35" y="0"/>
                    <a:pt x="1" y="36"/>
                    <a:pt x="1" y="79"/>
                  </a:cubicBezTo>
                  <a:lnTo>
                    <a:pt x="1" y="4375"/>
                  </a:lnTo>
                  <a:lnTo>
                    <a:pt x="69000" y="4375"/>
                  </a:lnTo>
                  <a:lnTo>
                    <a:pt x="69000" y="79"/>
                  </a:lnTo>
                  <a:cubicBezTo>
                    <a:pt x="69000" y="36"/>
                    <a:pt x="68966" y="0"/>
                    <a:pt x="689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6"/>
            <p:cNvSpPr/>
            <p:nvPr/>
          </p:nvSpPr>
          <p:spPr>
            <a:xfrm>
              <a:off x="4857439" y="1065308"/>
              <a:ext cx="41460" cy="41284"/>
            </a:xfrm>
            <a:custGeom>
              <a:avLst/>
              <a:gdLst/>
              <a:ahLst/>
              <a:cxnLst/>
              <a:rect l="l" t="t" r="r" b="b"/>
              <a:pathLst>
                <a:path w="945" h="941" extrusionOk="0">
                  <a:moveTo>
                    <a:pt x="472" y="1"/>
                  </a:moveTo>
                  <a:cubicBezTo>
                    <a:pt x="214" y="1"/>
                    <a:pt x="0" y="211"/>
                    <a:pt x="0" y="473"/>
                  </a:cubicBezTo>
                  <a:cubicBezTo>
                    <a:pt x="0" y="731"/>
                    <a:pt x="214" y="941"/>
                    <a:pt x="472" y="941"/>
                  </a:cubicBezTo>
                  <a:cubicBezTo>
                    <a:pt x="734" y="941"/>
                    <a:pt x="944" y="731"/>
                    <a:pt x="944" y="473"/>
                  </a:cubicBezTo>
                  <a:cubicBezTo>
                    <a:pt x="944" y="211"/>
                    <a:pt x="734" y="1"/>
                    <a:pt x="472"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6"/>
            <p:cNvSpPr/>
            <p:nvPr/>
          </p:nvSpPr>
          <p:spPr>
            <a:xfrm>
              <a:off x="4947727" y="1065308"/>
              <a:ext cx="41240" cy="41284"/>
            </a:xfrm>
            <a:custGeom>
              <a:avLst/>
              <a:gdLst/>
              <a:ahLst/>
              <a:cxnLst/>
              <a:rect l="l" t="t" r="r" b="b"/>
              <a:pathLst>
                <a:path w="940" h="941" extrusionOk="0">
                  <a:moveTo>
                    <a:pt x="468" y="1"/>
                  </a:moveTo>
                  <a:cubicBezTo>
                    <a:pt x="211" y="1"/>
                    <a:pt x="1" y="211"/>
                    <a:pt x="1" y="473"/>
                  </a:cubicBezTo>
                  <a:cubicBezTo>
                    <a:pt x="1" y="731"/>
                    <a:pt x="211" y="941"/>
                    <a:pt x="468" y="941"/>
                  </a:cubicBezTo>
                  <a:cubicBezTo>
                    <a:pt x="730" y="941"/>
                    <a:pt x="940" y="731"/>
                    <a:pt x="940" y="473"/>
                  </a:cubicBezTo>
                  <a:cubicBezTo>
                    <a:pt x="940" y="211"/>
                    <a:pt x="730" y="1"/>
                    <a:pt x="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6"/>
            <p:cNvSpPr/>
            <p:nvPr/>
          </p:nvSpPr>
          <p:spPr>
            <a:xfrm>
              <a:off x="5037840" y="1065308"/>
              <a:ext cx="41284" cy="41284"/>
            </a:xfrm>
            <a:custGeom>
              <a:avLst/>
              <a:gdLst/>
              <a:ahLst/>
              <a:cxnLst/>
              <a:rect l="l" t="t" r="r" b="b"/>
              <a:pathLst>
                <a:path w="941" h="941" extrusionOk="0">
                  <a:moveTo>
                    <a:pt x="468" y="1"/>
                  </a:moveTo>
                  <a:cubicBezTo>
                    <a:pt x="210" y="1"/>
                    <a:pt x="1" y="211"/>
                    <a:pt x="1" y="473"/>
                  </a:cubicBezTo>
                  <a:cubicBezTo>
                    <a:pt x="1" y="731"/>
                    <a:pt x="210" y="941"/>
                    <a:pt x="468" y="941"/>
                  </a:cubicBezTo>
                  <a:cubicBezTo>
                    <a:pt x="731" y="941"/>
                    <a:pt x="940" y="731"/>
                    <a:pt x="940" y="473"/>
                  </a:cubicBezTo>
                  <a:cubicBezTo>
                    <a:pt x="940" y="211"/>
                    <a:pt x="731" y="1"/>
                    <a:pt x="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a:off x="5988347" y="1835302"/>
              <a:ext cx="75197" cy="75197"/>
            </a:xfrm>
            <a:custGeom>
              <a:avLst/>
              <a:gdLst/>
              <a:ahLst/>
              <a:cxnLst/>
              <a:rect l="l" t="t" r="r" b="b"/>
              <a:pathLst>
                <a:path w="1714" h="1714" extrusionOk="0">
                  <a:moveTo>
                    <a:pt x="857" y="57"/>
                  </a:moveTo>
                  <a:cubicBezTo>
                    <a:pt x="1299" y="57"/>
                    <a:pt x="1662" y="415"/>
                    <a:pt x="1662" y="857"/>
                  </a:cubicBezTo>
                  <a:cubicBezTo>
                    <a:pt x="1662" y="1299"/>
                    <a:pt x="1299" y="1661"/>
                    <a:pt x="857" y="1661"/>
                  </a:cubicBezTo>
                  <a:cubicBezTo>
                    <a:pt x="415" y="1661"/>
                    <a:pt x="57" y="1299"/>
                    <a:pt x="57" y="857"/>
                  </a:cubicBezTo>
                  <a:cubicBezTo>
                    <a:pt x="57" y="415"/>
                    <a:pt x="415" y="57"/>
                    <a:pt x="857" y="57"/>
                  </a:cubicBezTo>
                  <a:close/>
                  <a:moveTo>
                    <a:pt x="857" y="0"/>
                  </a:moveTo>
                  <a:cubicBezTo>
                    <a:pt x="385" y="0"/>
                    <a:pt x="0" y="385"/>
                    <a:pt x="0" y="857"/>
                  </a:cubicBezTo>
                  <a:cubicBezTo>
                    <a:pt x="0" y="1333"/>
                    <a:pt x="385" y="1714"/>
                    <a:pt x="857" y="1714"/>
                  </a:cubicBezTo>
                  <a:cubicBezTo>
                    <a:pt x="1329" y="1714"/>
                    <a:pt x="1714" y="1333"/>
                    <a:pt x="1714" y="857"/>
                  </a:cubicBezTo>
                  <a:cubicBezTo>
                    <a:pt x="1714" y="385"/>
                    <a:pt x="1329" y="0"/>
                    <a:pt x="8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 name="Google Shape;157;p26"/>
          <p:cNvSpPr/>
          <p:nvPr/>
        </p:nvSpPr>
        <p:spPr>
          <a:xfrm>
            <a:off x="5989825" y="1384119"/>
            <a:ext cx="1241460" cy="348172"/>
          </a:xfrm>
          <a:custGeom>
            <a:avLst/>
            <a:gdLst/>
            <a:ahLst/>
            <a:cxnLst/>
            <a:rect l="l" t="t" r="r" b="b"/>
            <a:pathLst>
              <a:path w="28297" h="7936" extrusionOk="0">
                <a:moveTo>
                  <a:pt x="722" y="0"/>
                </a:moveTo>
                <a:cubicBezTo>
                  <a:pt x="324" y="0"/>
                  <a:pt x="0" y="323"/>
                  <a:pt x="0" y="725"/>
                </a:cubicBezTo>
                <a:lnTo>
                  <a:pt x="0" y="7211"/>
                </a:lnTo>
                <a:cubicBezTo>
                  <a:pt x="0" y="7613"/>
                  <a:pt x="324" y="7936"/>
                  <a:pt x="722" y="7936"/>
                </a:cubicBezTo>
                <a:lnTo>
                  <a:pt x="27576" y="7936"/>
                </a:lnTo>
                <a:cubicBezTo>
                  <a:pt x="27973" y="7936"/>
                  <a:pt x="28296" y="7613"/>
                  <a:pt x="28296" y="7211"/>
                </a:cubicBezTo>
                <a:lnTo>
                  <a:pt x="28296" y="725"/>
                </a:lnTo>
                <a:cubicBezTo>
                  <a:pt x="28296" y="323"/>
                  <a:pt x="27973" y="0"/>
                  <a:pt x="275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26"/>
          <p:cNvGrpSpPr/>
          <p:nvPr/>
        </p:nvGrpSpPr>
        <p:grpSpPr>
          <a:xfrm>
            <a:off x="3551493" y="2697040"/>
            <a:ext cx="1286978" cy="391497"/>
            <a:chOff x="3551493" y="2562740"/>
            <a:chExt cx="1286978" cy="391497"/>
          </a:xfrm>
        </p:grpSpPr>
        <p:sp>
          <p:nvSpPr>
            <p:cNvPr id="159" name="Google Shape;159;p26"/>
            <p:cNvSpPr/>
            <p:nvPr/>
          </p:nvSpPr>
          <p:spPr>
            <a:xfrm>
              <a:off x="3597011" y="2562740"/>
              <a:ext cx="1241460" cy="348172"/>
            </a:xfrm>
            <a:custGeom>
              <a:avLst/>
              <a:gdLst/>
              <a:ahLst/>
              <a:cxnLst/>
              <a:rect l="l" t="t" r="r" b="b"/>
              <a:pathLst>
                <a:path w="28297" h="7936" extrusionOk="0">
                  <a:moveTo>
                    <a:pt x="722" y="0"/>
                  </a:moveTo>
                  <a:cubicBezTo>
                    <a:pt x="324" y="0"/>
                    <a:pt x="0" y="323"/>
                    <a:pt x="0" y="725"/>
                  </a:cubicBezTo>
                  <a:lnTo>
                    <a:pt x="0" y="7211"/>
                  </a:lnTo>
                  <a:cubicBezTo>
                    <a:pt x="0" y="7613"/>
                    <a:pt x="324" y="7936"/>
                    <a:pt x="722" y="7936"/>
                  </a:cubicBezTo>
                  <a:lnTo>
                    <a:pt x="27576" y="7936"/>
                  </a:lnTo>
                  <a:cubicBezTo>
                    <a:pt x="27973" y="7936"/>
                    <a:pt x="28296" y="7613"/>
                    <a:pt x="28296" y="7211"/>
                  </a:cubicBezTo>
                  <a:lnTo>
                    <a:pt x="28296" y="725"/>
                  </a:lnTo>
                  <a:cubicBezTo>
                    <a:pt x="28296" y="323"/>
                    <a:pt x="27973" y="0"/>
                    <a:pt x="27576"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6"/>
            <p:cNvSpPr/>
            <p:nvPr/>
          </p:nvSpPr>
          <p:spPr>
            <a:xfrm>
              <a:off x="3551493" y="2606065"/>
              <a:ext cx="1241460" cy="348172"/>
            </a:xfrm>
            <a:custGeom>
              <a:avLst/>
              <a:gdLst/>
              <a:ahLst/>
              <a:cxnLst/>
              <a:rect l="l" t="t" r="r" b="b"/>
              <a:pathLst>
                <a:path w="28297" h="7936" extrusionOk="0">
                  <a:moveTo>
                    <a:pt x="722" y="0"/>
                  </a:moveTo>
                  <a:cubicBezTo>
                    <a:pt x="324" y="0"/>
                    <a:pt x="0" y="323"/>
                    <a:pt x="0" y="725"/>
                  </a:cubicBezTo>
                  <a:lnTo>
                    <a:pt x="0" y="7211"/>
                  </a:lnTo>
                  <a:cubicBezTo>
                    <a:pt x="0" y="7613"/>
                    <a:pt x="324" y="7936"/>
                    <a:pt x="722" y="7936"/>
                  </a:cubicBezTo>
                  <a:lnTo>
                    <a:pt x="27576" y="7936"/>
                  </a:lnTo>
                  <a:cubicBezTo>
                    <a:pt x="27973" y="7936"/>
                    <a:pt x="28296" y="7613"/>
                    <a:pt x="28296" y="7211"/>
                  </a:cubicBezTo>
                  <a:lnTo>
                    <a:pt x="28296" y="725"/>
                  </a:lnTo>
                  <a:cubicBezTo>
                    <a:pt x="28296" y="323"/>
                    <a:pt x="27973" y="0"/>
                    <a:pt x="27576" y="0"/>
                  </a:cubicBezTo>
                  <a:close/>
                </a:path>
              </a:pathLst>
            </a:cu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6"/>
            <p:cNvSpPr/>
            <p:nvPr/>
          </p:nvSpPr>
          <p:spPr>
            <a:xfrm>
              <a:off x="3714500" y="2671849"/>
              <a:ext cx="170313" cy="151404"/>
            </a:xfrm>
            <a:custGeom>
              <a:avLst/>
              <a:gdLst/>
              <a:ahLst/>
              <a:cxnLst/>
              <a:rect l="l" t="t" r="r" b="b"/>
              <a:pathLst>
                <a:path w="3882" h="3451" extrusionOk="0">
                  <a:moveTo>
                    <a:pt x="1942" y="1"/>
                  </a:moveTo>
                  <a:cubicBezTo>
                    <a:pt x="1436" y="1"/>
                    <a:pt x="935" y="222"/>
                    <a:pt x="595" y="646"/>
                  </a:cubicBezTo>
                  <a:cubicBezTo>
                    <a:pt x="1" y="1389"/>
                    <a:pt x="119" y="2473"/>
                    <a:pt x="862" y="3072"/>
                  </a:cubicBezTo>
                  <a:cubicBezTo>
                    <a:pt x="1180" y="3326"/>
                    <a:pt x="1561" y="3450"/>
                    <a:pt x="1940" y="3450"/>
                  </a:cubicBezTo>
                  <a:cubicBezTo>
                    <a:pt x="2445" y="3450"/>
                    <a:pt x="2945" y="3230"/>
                    <a:pt x="3288" y="2804"/>
                  </a:cubicBezTo>
                  <a:cubicBezTo>
                    <a:pt x="3881" y="2062"/>
                    <a:pt x="3764" y="974"/>
                    <a:pt x="3021" y="380"/>
                  </a:cubicBezTo>
                  <a:cubicBezTo>
                    <a:pt x="2703" y="125"/>
                    <a:pt x="2321" y="1"/>
                    <a:pt x="1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6"/>
            <p:cNvSpPr/>
            <p:nvPr/>
          </p:nvSpPr>
          <p:spPr>
            <a:xfrm>
              <a:off x="3756134" y="2721819"/>
              <a:ext cx="87087" cy="54928"/>
            </a:xfrm>
            <a:custGeom>
              <a:avLst/>
              <a:gdLst/>
              <a:ahLst/>
              <a:cxnLst/>
              <a:rect l="l" t="t" r="r" b="b"/>
              <a:pathLst>
                <a:path w="1985" h="1252" extrusionOk="0">
                  <a:moveTo>
                    <a:pt x="1959" y="0"/>
                  </a:moveTo>
                  <a:cubicBezTo>
                    <a:pt x="1912" y="0"/>
                    <a:pt x="1468" y="399"/>
                    <a:pt x="945" y="910"/>
                  </a:cubicBezTo>
                  <a:cubicBezTo>
                    <a:pt x="884" y="971"/>
                    <a:pt x="820" y="1032"/>
                    <a:pt x="760" y="1093"/>
                  </a:cubicBezTo>
                  <a:lnTo>
                    <a:pt x="760" y="1093"/>
                  </a:lnTo>
                  <a:cubicBezTo>
                    <a:pt x="365" y="708"/>
                    <a:pt x="61" y="432"/>
                    <a:pt x="25" y="432"/>
                  </a:cubicBezTo>
                  <a:cubicBezTo>
                    <a:pt x="23" y="432"/>
                    <a:pt x="22" y="432"/>
                    <a:pt x="22" y="433"/>
                  </a:cubicBezTo>
                  <a:cubicBezTo>
                    <a:pt x="1" y="451"/>
                    <a:pt x="302" y="783"/>
                    <a:pt x="721" y="1211"/>
                  </a:cubicBezTo>
                  <a:lnTo>
                    <a:pt x="761" y="1251"/>
                  </a:lnTo>
                  <a:lnTo>
                    <a:pt x="800" y="1211"/>
                  </a:lnTo>
                  <a:cubicBezTo>
                    <a:pt x="875" y="1141"/>
                    <a:pt x="949" y="1068"/>
                    <a:pt x="1028" y="993"/>
                  </a:cubicBezTo>
                  <a:cubicBezTo>
                    <a:pt x="1565" y="469"/>
                    <a:pt x="1984" y="23"/>
                    <a:pt x="1962" y="1"/>
                  </a:cubicBezTo>
                  <a:cubicBezTo>
                    <a:pt x="1962" y="0"/>
                    <a:pt x="1961" y="0"/>
                    <a:pt x="1959"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6"/>
            <p:cNvSpPr/>
            <p:nvPr/>
          </p:nvSpPr>
          <p:spPr>
            <a:xfrm>
              <a:off x="4012257" y="2708832"/>
              <a:ext cx="705031" cy="5001"/>
            </a:xfrm>
            <a:custGeom>
              <a:avLst/>
              <a:gdLst/>
              <a:ahLst/>
              <a:cxnLst/>
              <a:rect l="l" t="t" r="r" b="b"/>
              <a:pathLst>
                <a:path w="16070" h="114" extrusionOk="0">
                  <a:moveTo>
                    <a:pt x="8038" y="0"/>
                  </a:moveTo>
                  <a:cubicBezTo>
                    <a:pt x="3597" y="0"/>
                    <a:pt x="1" y="26"/>
                    <a:pt x="1" y="57"/>
                  </a:cubicBezTo>
                  <a:cubicBezTo>
                    <a:pt x="1" y="87"/>
                    <a:pt x="3597" y="113"/>
                    <a:pt x="8038" y="113"/>
                  </a:cubicBezTo>
                  <a:cubicBezTo>
                    <a:pt x="12473" y="113"/>
                    <a:pt x="16070" y="87"/>
                    <a:pt x="16070" y="57"/>
                  </a:cubicBezTo>
                  <a:cubicBezTo>
                    <a:pt x="16070" y="26"/>
                    <a:pt x="12473" y="0"/>
                    <a:pt x="803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6"/>
            <p:cNvSpPr/>
            <p:nvPr/>
          </p:nvSpPr>
          <p:spPr>
            <a:xfrm>
              <a:off x="4020505" y="2777623"/>
              <a:ext cx="407707" cy="5045"/>
            </a:xfrm>
            <a:custGeom>
              <a:avLst/>
              <a:gdLst/>
              <a:ahLst/>
              <a:cxnLst/>
              <a:rect l="l" t="t" r="r" b="b"/>
              <a:pathLst>
                <a:path w="9293" h="115" extrusionOk="0">
                  <a:moveTo>
                    <a:pt x="4647" y="0"/>
                  </a:moveTo>
                  <a:cubicBezTo>
                    <a:pt x="2081" y="0"/>
                    <a:pt x="0" y="26"/>
                    <a:pt x="0" y="58"/>
                  </a:cubicBezTo>
                  <a:cubicBezTo>
                    <a:pt x="0" y="88"/>
                    <a:pt x="2081" y="114"/>
                    <a:pt x="4647" y="114"/>
                  </a:cubicBezTo>
                  <a:cubicBezTo>
                    <a:pt x="7211" y="114"/>
                    <a:pt x="9292" y="88"/>
                    <a:pt x="9292" y="58"/>
                  </a:cubicBezTo>
                  <a:cubicBezTo>
                    <a:pt x="9292" y="26"/>
                    <a:pt x="7211" y="0"/>
                    <a:pt x="464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 name="Google Shape;165;p26"/>
          <p:cNvSpPr txBox="1">
            <a:spLocks noGrp="1"/>
          </p:cNvSpPr>
          <p:nvPr>
            <p:ph type="subTitle" idx="1"/>
          </p:nvPr>
        </p:nvSpPr>
        <p:spPr>
          <a:xfrm>
            <a:off x="833000" y="3299563"/>
            <a:ext cx="3326700" cy="3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sp>
        <p:nvSpPr>
          <p:cNvPr id="166" name="Google Shape;166;p26"/>
          <p:cNvSpPr txBox="1">
            <a:spLocks noGrp="1"/>
          </p:cNvSpPr>
          <p:nvPr>
            <p:ph type="ctrTitle"/>
          </p:nvPr>
        </p:nvSpPr>
        <p:spPr>
          <a:xfrm>
            <a:off x="833000" y="1050513"/>
            <a:ext cx="3248400" cy="241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ECONOMICS</a:t>
            </a:r>
            <a:br>
              <a:rPr lang="en"/>
            </a:br>
            <a:r>
              <a:rPr lang="en"/>
              <a:t>THESIS</a:t>
            </a:r>
            <a:endParaRPr/>
          </a:p>
        </p:txBody>
      </p:sp>
      <p:grpSp>
        <p:nvGrpSpPr>
          <p:cNvPr id="167" name="Google Shape;167;p26"/>
          <p:cNvGrpSpPr/>
          <p:nvPr/>
        </p:nvGrpSpPr>
        <p:grpSpPr>
          <a:xfrm>
            <a:off x="5765433" y="3973585"/>
            <a:ext cx="203088" cy="412126"/>
            <a:chOff x="7764635" y="2404362"/>
            <a:chExt cx="353565" cy="717489"/>
          </a:xfrm>
        </p:grpSpPr>
        <p:sp>
          <p:nvSpPr>
            <p:cNvPr id="168" name="Google Shape;168;p26"/>
            <p:cNvSpPr/>
            <p:nvPr/>
          </p:nvSpPr>
          <p:spPr>
            <a:xfrm>
              <a:off x="7764635" y="2517069"/>
              <a:ext cx="238359" cy="604782"/>
            </a:xfrm>
            <a:custGeom>
              <a:avLst/>
              <a:gdLst/>
              <a:ahLst/>
              <a:cxnLst/>
              <a:rect l="l" t="t" r="r" b="b"/>
              <a:pathLst>
                <a:path w="5433" h="13785" extrusionOk="0">
                  <a:moveTo>
                    <a:pt x="1893" y="1"/>
                  </a:moveTo>
                  <a:lnTo>
                    <a:pt x="1875" y="9077"/>
                  </a:lnTo>
                  <a:lnTo>
                    <a:pt x="1" y="9073"/>
                  </a:lnTo>
                  <a:lnTo>
                    <a:pt x="1351" y="11429"/>
                  </a:lnTo>
                  <a:lnTo>
                    <a:pt x="2706" y="13784"/>
                  </a:lnTo>
                  <a:lnTo>
                    <a:pt x="4069" y="11433"/>
                  </a:lnTo>
                  <a:lnTo>
                    <a:pt x="5433" y="9081"/>
                  </a:lnTo>
                  <a:lnTo>
                    <a:pt x="3553" y="9081"/>
                  </a:lnTo>
                  <a:lnTo>
                    <a:pt x="357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6"/>
            <p:cNvSpPr/>
            <p:nvPr/>
          </p:nvSpPr>
          <p:spPr>
            <a:xfrm>
              <a:off x="7976141" y="2404362"/>
              <a:ext cx="142059" cy="360456"/>
            </a:xfrm>
            <a:custGeom>
              <a:avLst/>
              <a:gdLst/>
              <a:ahLst/>
              <a:cxnLst/>
              <a:rect l="l" t="t" r="r" b="b"/>
              <a:pathLst>
                <a:path w="3238" h="8216" extrusionOk="0">
                  <a:moveTo>
                    <a:pt x="1128" y="0"/>
                  </a:moveTo>
                  <a:lnTo>
                    <a:pt x="1118" y="5410"/>
                  </a:lnTo>
                  <a:lnTo>
                    <a:pt x="0" y="5410"/>
                  </a:lnTo>
                  <a:lnTo>
                    <a:pt x="804" y="6813"/>
                  </a:lnTo>
                  <a:lnTo>
                    <a:pt x="1612" y="8216"/>
                  </a:lnTo>
                  <a:lnTo>
                    <a:pt x="2425" y="6817"/>
                  </a:lnTo>
                  <a:lnTo>
                    <a:pt x="3238" y="5414"/>
                  </a:lnTo>
                  <a:lnTo>
                    <a:pt x="2120" y="5414"/>
                  </a:lnTo>
                  <a:lnTo>
                    <a:pt x="212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 name="Google Shape;170;p26"/>
          <p:cNvSpPr/>
          <p:nvPr/>
        </p:nvSpPr>
        <p:spPr>
          <a:xfrm>
            <a:off x="4577856" y="957875"/>
            <a:ext cx="238359" cy="604739"/>
          </a:xfrm>
          <a:custGeom>
            <a:avLst/>
            <a:gdLst/>
            <a:ahLst/>
            <a:cxnLst/>
            <a:rect l="l" t="t" r="r" b="b"/>
            <a:pathLst>
              <a:path w="5433" h="13784" extrusionOk="0">
                <a:moveTo>
                  <a:pt x="2728" y="0"/>
                </a:moveTo>
                <a:lnTo>
                  <a:pt x="1364" y="2351"/>
                </a:lnTo>
                <a:lnTo>
                  <a:pt x="1" y="4698"/>
                </a:lnTo>
                <a:lnTo>
                  <a:pt x="1880" y="4702"/>
                </a:lnTo>
                <a:lnTo>
                  <a:pt x="1863" y="13779"/>
                </a:lnTo>
                <a:lnTo>
                  <a:pt x="3537" y="13783"/>
                </a:lnTo>
                <a:lnTo>
                  <a:pt x="3554" y="4706"/>
                </a:lnTo>
                <a:lnTo>
                  <a:pt x="5433" y="4711"/>
                </a:lnTo>
                <a:lnTo>
                  <a:pt x="5433" y="4711"/>
                </a:lnTo>
                <a:lnTo>
                  <a:pt x="4079" y="2356"/>
                </a:lnTo>
                <a:lnTo>
                  <a:pt x="272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6"/>
          <p:cNvSpPr/>
          <p:nvPr/>
        </p:nvSpPr>
        <p:spPr>
          <a:xfrm>
            <a:off x="4437554" y="1301654"/>
            <a:ext cx="144253" cy="365414"/>
          </a:xfrm>
          <a:custGeom>
            <a:avLst/>
            <a:gdLst/>
            <a:ahLst/>
            <a:cxnLst/>
            <a:rect l="l" t="t" r="r" b="b"/>
            <a:pathLst>
              <a:path w="3288" h="8329" extrusionOk="0">
                <a:moveTo>
                  <a:pt x="1648" y="0"/>
                </a:moveTo>
                <a:lnTo>
                  <a:pt x="827" y="1420"/>
                </a:lnTo>
                <a:lnTo>
                  <a:pt x="0" y="2840"/>
                </a:lnTo>
                <a:lnTo>
                  <a:pt x="1137" y="2840"/>
                </a:lnTo>
                <a:lnTo>
                  <a:pt x="1123" y="8329"/>
                </a:lnTo>
                <a:lnTo>
                  <a:pt x="2138" y="8329"/>
                </a:lnTo>
                <a:lnTo>
                  <a:pt x="2150" y="2845"/>
                </a:lnTo>
                <a:lnTo>
                  <a:pt x="3287" y="2845"/>
                </a:lnTo>
                <a:lnTo>
                  <a:pt x="2465" y="1420"/>
                </a:lnTo>
                <a:lnTo>
                  <a:pt x="164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 name="Google Shape;172;p26"/>
          <p:cNvGrpSpPr/>
          <p:nvPr/>
        </p:nvGrpSpPr>
        <p:grpSpPr>
          <a:xfrm>
            <a:off x="8071692" y="3374463"/>
            <a:ext cx="777728" cy="1334382"/>
            <a:chOff x="7825967" y="3240163"/>
            <a:chExt cx="777728" cy="1334382"/>
          </a:xfrm>
        </p:grpSpPr>
        <p:sp>
          <p:nvSpPr>
            <p:cNvPr id="173" name="Google Shape;173;p26"/>
            <p:cNvSpPr/>
            <p:nvPr/>
          </p:nvSpPr>
          <p:spPr>
            <a:xfrm>
              <a:off x="7825967" y="3240163"/>
              <a:ext cx="777728" cy="1015297"/>
            </a:xfrm>
            <a:custGeom>
              <a:avLst/>
              <a:gdLst/>
              <a:ahLst/>
              <a:cxnLst/>
              <a:rect l="l" t="t" r="r" b="b"/>
              <a:pathLst>
                <a:path w="17727" h="23142" extrusionOk="0">
                  <a:moveTo>
                    <a:pt x="15489" y="1"/>
                  </a:moveTo>
                  <a:cubicBezTo>
                    <a:pt x="15432" y="1"/>
                    <a:pt x="15375" y="3"/>
                    <a:pt x="15318" y="7"/>
                  </a:cubicBezTo>
                  <a:cubicBezTo>
                    <a:pt x="14405" y="82"/>
                    <a:pt x="13593" y="649"/>
                    <a:pt x="13011" y="1357"/>
                  </a:cubicBezTo>
                  <a:cubicBezTo>
                    <a:pt x="12429" y="2065"/>
                    <a:pt x="12046" y="2908"/>
                    <a:pt x="11647" y="3735"/>
                  </a:cubicBezTo>
                  <a:cubicBezTo>
                    <a:pt x="11250" y="4556"/>
                    <a:pt x="10822" y="5387"/>
                    <a:pt x="10179" y="6042"/>
                  </a:cubicBezTo>
                  <a:cubicBezTo>
                    <a:pt x="10021" y="6204"/>
                    <a:pt x="9812" y="6362"/>
                    <a:pt x="9595" y="6362"/>
                  </a:cubicBezTo>
                  <a:cubicBezTo>
                    <a:pt x="9560" y="6362"/>
                    <a:pt x="9524" y="6358"/>
                    <a:pt x="9489" y="6349"/>
                  </a:cubicBezTo>
                  <a:cubicBezTo>
                    <a:pt x="9235" y="6278"/>
                    <a:pt x="9104" y="5994"/>
                    <a:pt x="9077" y="5732"/>
                  </a:cubicBezTo>
                  <a:cubicBezTo>
                    <a:pt x="9056" y="5470"/>
                    <a:pt x="9099" y="5203"/>
                    <a:pt x="9043" y="4950"/>
                  </a:cubicBezTo>
                  <a:cubicBezTo>
                    <a:pt x="8926" y="4449"/>
                    <a:pt x="8401" y="4138"/>
                    <a:pt x="7885" y="4138"/>
                  </a:cubicBezTo>
                  <a:cubicBezTo>
                    <a:pt x="7767" y="4138"/>
                    <a:pt x="7648" y="4155"/>
                    <a:pt x="7536" y="4189"/>
                  </a:cubicBezTo>
                  <a:cubicBezTo>
                    <a:pt x="6933" y="4373"/>
                    <a:pt x="6508" y="4937"/>
                    <a:pt x="6324" y="5540"/>
                  </a:cubicBezTo>
                  <a:cubicBezTo>
                    <a:pt x="6141" y="6143"/>
                    <a:pt x="6159" y="6785"/>
                    <a:pt x="6176" y="7414"/>
                  </a:cubicBezTo>
                  <a:cubicBezTo>
                    <a:pt x="6211" y="8590"/>
                    <a:pt x="6251" y="9762"/>
                    <a:pt x="6285" y="10937"/>
                  </a:cubicBezTo>
                  <a:cubicBezTo>
                    <a:pt x="6303" y="11567"/>
                    <a:pt x="6259" y="12322"/>
                    <a:pt x="5713" y="12636"/>
                  </a:cubicBezTo>
                  <a:cubicBezTo>
                    <a:pt x="5557" y="12727"/>
                    <a:pt x="5385" y="12764"/>
                    <a:pt x="5207" y="12764"/>
                  </a:cubicBezTo>
                  <a:cubicBezTo>
                    <a:pt x="4931" y="12764"/>
                    <a:pt x="4643" y="12674"/>
                    <a:pt x="4393" y="12554"/>
                  </a:cubicBezTo>
                  <a:cubicBezTo>
                    <a:pt x="3760" y="12248"/>
                    <a:pt x="3222" y="11763"/>
                    <a:pt x="2850" y="11168"/>
                  </a:cubicBezTo>
                  <a:cubicBezTo>
                    <a:pt x="2575" y="10722"/>
                    <a:pt x="2352" y="10181"/>
                    <a:pt x="1872" y="9971"/>
                  </a:cubicBezTo>
                  <a:cubicBezTo>
                    <a:pt x="1749" y="9918"/>
                    <a:pt x="1620" y="9893"/>
                    <a:pt x="1491" y="9893"/>
                  </a:cubicBezTo>
                  <a:cubicBezTo>
                    <a:pt x="1011" y="9893"/>
                    <a:pt x="525" y="10234"/>
                    <a:pt x="293" y="10679"/>
                  </a:cubicBezTo>
                  <a:cubicBezTo>
                    <a:pt x="1" y="11238"/>
                    <a:pt x="89" y="11908"/>
                    <a:pt x="84" y="12541"/>
                  </a:cubicBezTo>
                  <a:cubicBezTo>
                    <a:pt x="45" y="16339"/>
                    <a:pt x="897" y="20543"/>
                    <a:pt x="4253" y="22737"/>
                  </a:cubicBezTo>
                  <a:cubicBezTo>
                    <a:pt x="5087" y="23016"/>
                    <a:pt x="5896" y="23142"/>
                    <a:pt x="6699" y="23142"/>
                  </a:cubicBezTo>
                  <a:cubicBezTo>
                    <a:pt x="7856" y="23142"/>
                    <a:pt x="9000" y="22880"/>
                    <a:pt x="10192" y="22439"/>
                  </a:cubicBezTo>
                  <a:cubicBezTo>
                    <a:pt x="12207" y="21696"/>
                    <a:pt x="13976" y="20341"/>
                    <a:pt x="15340" y="18681"/>
                  </a:cubicBezTo>
                  <a:cubicBezTo>
                    <a:pt x="15733" y="18205"/>
                    <a:pt x="16100" y="17689"/>
                    <a:pt x="16271" y="17099"/>
                  </a:cubicBezTo>
                  <a:cubicBezTo>
                    <a:pt x="16441" y="16509"/>
                    <a:pt x="16393" y="15827"/>
                    <a:pt x="16013" y="15342"/>
                  </a:cubicBezTo>
                  <a:cubicBezTo>
                    <a:pt x="15660" y="14896"/>
                    <a:pt x="15103" y="14708"/>
                    <a:pt x="14524" y="14708"/>
                  </a:cubicBezTo>
                  <a:cubicBezTo>
                    <a:pt x="14152" y="14708"/>
                    <a:pt x="13771" y="14786"/>
                    <a:pt x="13430" y="14923"/>
                  </a:cubicBezTo>
                  <a:cubicBezTo>
                    <a:pt x="12963" y="15111"/>
                    <a:pt x="12530" y="15381"/>
                    <a:pt x="12040" y="15486"/>
                  </a:cubicBezTo>
                  <a:cubicBezTo>
                    <a:pt x="11936" y="15508"/>
                    <a:pt x="11828" y="15519"/>
                    <a:pt x="11719" y="15519"/>
                  </a:cubicBezTo>
                  <a:cubicBezTo>
                    <a:pt x="11316" y="15519"/>
                    <a:pt x="10910" y="15366"/>
                    <a:pt x="10721" y="15018"/>
                  </a:cubicBezTo>
                  <a:cubicBezTo>
                    <a:pt x="10481" y="14582"/>
                    <a:pt x="10695" y="14009"/>
                    <a:pt x="11066" y="13673"/>
                  </a:cubicBezTo>
                  <a:cubicBezTo>
                    <a:pt x="11437" y="13340"/>
                    <a:pt x="11927" y="13179"/>
                    <a:pt x="12395" y="12999"/>
                  </a:cubicBezTo>
                  <a:cubicBezTo>
                    <a:pt x="13692" y="12493"/>
                    <a:pt x="14904" y="11767"/>
                    <a:pt x="15957" y="10853"/>
                  </a:cubicBezTo>
                  <a:cubicBezTo>
                    <a:pt x="16481" y="10399"/>
                    <a:pt x="17010" y="9713"/>
                    <a:pt x="16734" y="9076"/>
                  </a:cubicBezTo>
                  <a:cubicBezTo>
                    <a:pt x="16534" y="8616"/>
                    <a:pt x="15987" y="8411"/>
                    <a:pt x="15489" y="8362"/>
                  </a:cubicBezTo>
                  <a:cubicBezTo>
                    <a:pt x="14991" y="8319"/>
                    <a:pt x="14475" y="8380"/>
                    <a:pt x="13994" y="8237"/>
                  </a:cubicBezTo>
                  <a:cubicBezTo>
                    <a:pt x="13575" y="8105"/>
                    <a:pt x="13159" y="7699"/>
                    <a:pt x="13286" y="7275"/>
                  </a:cubicBezTo>
                  <a:cubicBezTo>
                    <a:pt x="13361" y="7043"/>
                    <a:pt x="13575" y="6881"/>
                    <a:pt x="13771" y="6737"/>
                  </a:cubicBezTo>
                  <a:cubicBezTo>
                    <a:pt x="14868" y="5929"/>
                    <a:pt x="15848" y="4963"/>
                    <a:pt x="16669" y="3874"/>
                  </a:cubicBezTo>
                  <a:cubicBezTo>
                    <a:pt x="17224" y="3144"/>
                    <a:pt x="17726" y="2232"/>
                    <a:pt x="17473" y="1349"/>
                  </a:cubicBezTo>
                  <a:cubicBezTo>
                    <a:pt x="17235" y="521"/>
                    <a:pt x="16351" y="1"/>
                    <a:pt x="15489"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6"/>
            <p:cNvSpPr/>
            <p:nvPr/>
          </p:nvSpPr>
          <p:spPr>
            <a:xfrm>
              <a:off x="8008869" y="3262319"/>
              <a:ext cx="542308" cy="1312226"/>
            </a:xfrm>
            <a:custGeom>
              <a:avLst/>
              <a:gdLst/>
              <a:ahLst/>
              <a:cxnLst/>
              <a:rect l="l" t="t" r="r" b="b"/>
              <a:pathLst>
                <a:path w="12361" h="29910" extrusionOk="0">
                  <a:moveTo>
                    <a:pt x="12360" y="1"/>
                  </a:moveTo>
                  <a:lnTo>
                    <a:pt x="12360" y="1"/>
                  </a:lnTo>
                  <a:cubicBezTo>
                    <a:pt x="12360" y="1"/>
                    <a:pt x="12334" y="17"/>
                    <a:pt x="12290" y="53"/>
                  </a:cubicBezTo>
                  <a:cubicBezTo>
                    <a:pt x="12246" y="92"/>
                    <a:pt x="12181" y="148"/>
                    <a:pt x="12098" y="219"/>
                  </a:cubicBezTo>
                  <a:cubicBezTo>
                    <a:pt x="11931" y="364"/>
                    <a:pt x="11687" y="577"/>
                    <a:pt x="11377" y="866"/>
                  </a:cubicBezTo>
                  <a:cubicBezTo>
                    <a:pt x="10761" y="1443"/>
                    <a:pt x="9900" y="2316"/>
                    <a:pt x="8973" y="3505"/>
                  </a:cubicBezTo>
                  <a:cubicBezTo>
                    <a:pt x="8506" y="4099"/>
                    <a:pt x="8024" y="4773"/>
                    <a:pt x="7522" y="5503"/>
                  </a:cubicBezTo>
                  <a:cubicBezTo>
                    <a:pt x="7020" y="6232"/>
                    <a:pt x="6491" y="7018"/>
                    <a:pt x="5962" y="7867"/>
                  </a:cubicBezTo>
                  <a:cubicBezTo>
                    <a:pt x="5438" y="8714"/>
                    <a:pt x="4914" y="9619"/>
                    <a:pt x="4446" y="10602"/>
                  </a:cubicBezTo>
                  <a:cubicBezTo>
                    <a:pt x="4210" y="11092"/>
                    <a:pt x="4000" y="11603"/>
                    <a:pt x="3790" y="12123"/>
                  </a:cubicBezTo>
                  <a:cubicBezTo>
                    <a:pt x="3576" y="12643"/>
                    <a:pt x="3367" y="13168"/>
                    <a:pt x="3147" y="13700"/>
                  </a:cubicBezTo>
                  <a:cubicBezTo>
                    <a:pt x="2292" y="15838"/>
                    <a:pt x="1544" y="17905"/>
                    <a:pt x="1028" y="19832"/>
                  </a:cubicBezTo>
                  <a:cubicBezTo>
                    <a:pt x="503" y="21760"/>
                    <a:pt x="211" y="23543"/>
                    <a:pt x="110" y="25046"/>
                  </a:cubicBezTo>
                  <a:cubicBezTo>
                    <a:pt x="1" y="26553"/>
                    <a:pt x="75" y="27777"/>
                    <a:pt x="172" y="28616"/>
                  </a:cubicBezTo>
                  <a:cubicBezTo>
                    <a:pt x="267" y="29455"/>
                    <a:pt x="372" y="29909"/>
                    <a:pt x="372" y="29909"/>
                  </a:cubicBezTo>
                  <a:cubicBezTo>
                    <a:pt x="372" y="29909"/>
                    <a:pt x="372" y="29879"/>
                    <a:pt x="364" y="29822"/>
                  </a:cubicBezTo>
                  <a:cubicBezTo>
                    <a:pt x="355" y="29761"/>
                    <a:pt x="346" y="29683"/>
                    <a:pt x="329" y="29574"/>
                  </a:cubicBezTo>
                  <a:cubicBezTo>
                    <a:pt x="294" y="29354"/>
                    <a:pt x="251" y="29031"/>
                    <a:pt x="206" y="28612"/>
                  </a:cubicBezTo>
                  <a:cubicBezTo>
                    <a:pt x="124" y="27773"/>
                    <a:pt x="63" y="26553"/>
                    <a:pt x="176" y="25050"/>
                  </a:cubicBezTo>
                  <a:cubicBezTo>
                    <a:pt x="289" y="23551"/>
                    <a:pt x="587" y="21777"/>
                    <a:pt x="1112" y="19854"/>
                  </a:cubicBezTo>
                  <a:cubicBezTo>
                    <a:pt x="1636" y="17932"/>
                    <a:pt x="2383" y="15873"/>
                    <a:pt x="3236" y="13736"/>
                  </a:cubicBezTo>
                  <a:cubicBezTo>
                    <a:pt x="3454" y="13202"/>
                    <a:pt x="3668" y="12678"/>
                    <a:pt x="3877" y="12158"/>
                  </a:cubicBezTo>
                  <a:cubicBezTo>
                    <a:pt x="4087" y="11638"/>
                    <a:pt x="4293" y="11131"/>
                    <a:pt x="4529" y="10642"/>
                  </a:cubicBezTo>
                  <a:cubicBezTo>
                    <a:pt x="4992" y="9667"/>
                    <a:pt x="5517" y="8758"/>
                    <a:pt x="6041" y="7910"/>
                  </a:cubicBezTo>
                  <a:cubicBezTo>
                    <a:pt x="6560" y="7067"/>
                    <a:pt x="7090" y="6280"/>
                    <a:pt x="7588" y="5546"/>
                  </a:cubicBezTo>
                  <a:cubicBezTo>
                    <a:pt x="8086" y="4816"/>
                    <a:pt x="8567" y="4144"/>
                    <a:pt x="9025" y="3549"/>
                  </a:cubicBezTo>
                  <a:cubicBezTo>
                    <a:pt x="9943" y="2351"/>
                    <a:pt x="10795" y="1477"/>
                    <a:pt x="11403" y="892"/>
                  </a:cubicBezTo>
                  <a:cubicBezTo>
                    <a:pt x="11705" y="604"/>
                    <a:pt x="11949" y="380"/>
                    <a:pt x="12111" y="232"/>
                  </a:cubicBezTo>
                  <a:cubicBezTo>
                    <a:pt x="12194" y="158"/>
                    <a:pt x="12255" y="101"/>
                    <a:pt x="12298" y="61"/>
                  </a:cubicBezTo>
                  <a:cubicBezTo>
                    <a:pt x="12338" y="23"/>
                    <a:pt x="12360" y="1"/>
                    <a:pt x="12360"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6"/>
            <p:cNvSpPr/>
            <p:nvPr/>
          </p:nvSpPr>
          <p:spPr>
            <a:xfrm>
              <a:off x="8156322" y="3423942"/>
              <a:ext cx="48962" cy="303159"/>
            </a:xfrm>
            <a:custGeom>
              <a:avLst/>
              <a:gdLst/>
              <a:ahLst/>
              <a:cxnLst/>
              <a:rect l="l" t="t" r="r" b="b"/>
              <a:pathLst>
                <a:path w="1116" h="6910" extrusionOk="0">
                  <a:moveTo>
                    <a:pt x="6" y="0"/>
                  </a:moveTo>
                  <a:cubicBezTo>
                    <a:pt x="0" y="0"/>
                    <a:pt x="14" y="97"/>
                    <a:pt x="53" y="272"/>
                  </a:cubicBezTo>
                  <a:cubicBezTo>
                    <a:pt x="88" y="446"/>
                    <a:pt x="137" y="695"/>
                    <a:pt x="198" y="1006"/>
                  </a:cubicBezTo>
                  <a:cubicBezTo>
                    <a:pt x="311" y="1630"/>
                    <a:pt x="442" y="2491"/>
                    <a:pt x="565" y="3453"/>
                  </a:cubicBezTo>
                  <a:cubicBezTo>
                    <a:pt x="692" y="4409"/>
                    <a:pt x="805" y="5275"/>
                    <a:pt x="910" y="5900"/>
                  </a:cubicBezTo>
                  <a:cubicBezTo>
                    <a:pt x="962" y="6214"/>
                    <a:pt x="1006" y="6468"/>
                    <a:pt x="1041" y="6638"/>
                  </a:cubicBezTo>
                  <a:cubicBezTo>
                    <a:pt x="1075" y="6813"/>
                    <a:pt x="1102" y="6910"/>
                    <a:pt x="1107" y="6910"/>
                  </a:cubicBezTo>
                  <a:cubicBezTo>
                    <a:pt x="1115" y="6906"/>
                    <a:pt x="1102" y="6809"/>
                    <a:pt x="1081" y="6634"/>
                  </a:cubicBezTo>
                  <a:cubicBezTo>
                    <a:pt x="1054" y="6442"/>
                    <a:pt x="1019" y="6192"/>
                    <a:pt x="976" y="5891"/>
                  </a:cubicBezTo>
                  <a:cubicBezTo>
                    <a:pt x="892" y="5248"/>
                    <a:pt x="783" y="4388"/>
                    <a:pt x="661" y="3439"/>
                  </a:cubicBezTo>
                  <a:cubicBezTo>
                    <a:pt x="538" y="2479"/>
                    <a:pt x="394" y="1613"/>
                    <a:pt x="263" y="992"/>
                  </a:cubicBezTo>
                  <a:cubicBezTo>
                    <a:pt x="198" y="682"/>
                    <a:pt x="137" y="433"/>
                    <a:pt x="88" y="262"/>
                  </a:cubicBezTo>
                  <a:cubicBezTo>
                    <a:pt x="40" y="92"/>
                    <a:pt x="10" y="0"/>
                    <a:pt x="6"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6"/>
            <p:cNvSpPr/>
            <p:nvPr/>
          </p:nvSpPr>
          <p:spPr>
            <a:xfrm>
              <a:off x="8204844" y="3651900"/>
              <a:ext cx="358394" cy="75197"/>
            </a:xfrm>
            <a:custGeom>
              <a:avLst/>
              <a:gdLst/>
              <a:ahLst/>
              <a:cxnLst/>
              <a:rect l="l" t="t" r="r" b="b"/>
              <a:pathLst>
                <a:path w="8169" h="1714" extrusionOk="0">
                  <a:moveTo>
                    <a:pt x="8085" y="0"/>
                  </a:moveTo>
                  <a:cubicBezTo>
                    <a:pt x="8019" y="0"/>
                    <a:pt x="7936" y="5"/>
                    <a:pt x="7841" y="9"/>
                  </a:cubicBezTo>
                  <a:cubicBezTo>
                    <a:pt x="7631" y="18"/>
                    <a:pt x="7325" y="40"/>
                    <a:pt x="6944" y="84"/>
                  </a:cubicBezTo>
                  <a:cubicBezTo>
                    <a:pt x="6193" y="163"/>
                    <a:pt x="5157" y="324"/>
                    <a:pt x="4025" y="560"/>
                  </a:cubicBezTo>
                  <a:cubicBezTo>
                    <a:pt x="2894" y="800"/>
                    <a:pt x="1879" y="1075"/>
                    <a:pt x="1159" y="1303"/>
                  </a:cubicBezTo>
                  <a:cubicBezTo>
                    <a:pt x="796" y="1412"/>
                    <a:pt x="503" y="1517"/>
                    <a:pt x="306" y="1587"/>
                  </a:cubicBezTo>
                  <a:cubicBezTo>
                    <a:pt x="215" y="1622"/>
                    <a:pt x="140" y="1652"/>
                    <a:pt x="80" y="1674"/>
                  </a:cubicBezTo>
                  <a:cubicBezTo>
                    <a:pt x="27" y="1696"/>
                    <a:pt x="1" y="1710"/>
                    <a:pt x="1" y="1714"/>
                  </a:cubicBezTo>
                  <a:cubicBezTo>
                    <a:pt x="1" y="1714"/>
                    <a:pt x="31" y="1710"/>
                    <a:pt x="84" y="1696"/>
                  </a:cubicBezTo>
                  <a:cubicBezTo>
                    <a:pt x="149" y="1674"/>
                    <a:pt x="227" y="1652"/>
                    <a:pt x="320" y="1622"/>
                  </a:cubicBezTo>
                  <a:cubicBezTo>
                    <a:pt x="520" y="1561"/>
                    <a:pt x="814" y="1468"/>
                    <a:pt x="1176" y="1369"/>
                  </a:cubicBezTo>
                  <a:cubicBezTo>
                    <a:pt x="1901" y="1154"/>
                    <a:pt x="2916" y="892"/>
                    <a:pt x="4043" y="651"/>
                  </a:cubicBezTo>
                  <a:cubicBezTo>
                    <a:pt x="5175" y="415"/>
                    <a:pt x="6206" y="245"/>
                    <a:pt x="6954" y="149"/>
                  </a:cubicBezTo>
                  <a:cubicBezTo>
                    <a:pt x="7329" y="97"/>
                    <a:pt x="7635" y="66"/>
                    <a:pt x="7845" y="44"/>
                  </a:cubicBezTo>
                  <a:cubicBezTo>
                    <a:pt x="7941" y="36"/>
                    <a:pt x="8019" y="26"/>
                    <a:pt x="8085" y="18"/>
                  </a:cubicBezTo>
                  <a:cubicBezTo>
                    <a:pt x="8142" y="14"/>
                    <a:pt x="8168" y="5"/>
                    <a:pt x="8168" y="5"/>
                  </a:cubicBezTo>
                  <a:cubicBezTo>
                    <a:pt x="8168" y="0"/>
                    <a:pt x="8142" y="0"/>
                    <a:pt x="8085"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6"/>
            <p:cNvSpPr/>
            <p:nvPr/>
          </p:nvSpPr>
          <p:spPr>
            <a:xfrm>
              <a:off x="7865277" y="3676029"/>
              <a:ext cx="192556" cy="449649"/>
            </a:xfrm>
            <a:custGeom>
              <a:avLst/>
              <a:gdLst/>
              <a:ahLst/>
              <a:cxnLst/>
              <a:rect l="l" t="t" r="r" b="b"/>
              <a:pathLst>
                <a:path w="4389" h="10249" extrusionOk="0">
                  <a:moveTo>
                    <a:pt x="1" y="1"/>
                  </a:moveTo>
                  <a:cubicBezTo>
                    <a:pt x="1" y="6"/>
                    <a:pt x="14" y="41"/>
                    <a:pt x="40" y="111"/>
                  </a:cubicBezTo>
                  <a:cubicBezTo>
                    <a:pt x="75" y="184"/>
                    <a:pt x="119" y="285"/>
                    <a:pt x="171" y="408"/>
                  </a:cubicBezTo>
                  <a:cubicBezTo>
                    <a:pt x="289" y="678"/>
                    <a:pt x="452" y="1045"/>
                    <a:pt x="648" y="1501"/>
                  </a:cubicBezTo>
                  <a:cubicBezTo>
                    <a:pt x="1049" y="2427"/>
                    <a:pt x="1574" y="3716"/>
                    <a:pt x="2151" y="5145"/>
                  </a:cubicBezTo>
                  <a:cubicBezTo>
                    <a:pt x="2723" y="6570"/>
                    <a:pt x="3261" y="7859"/>
                    <a:pt x="3677" y="8776"/>
                  </a:cubicBezTo>
                  <a:cubicBezTo>
                    <a:pt x="3886" y="9236"/>
                    <a:pt x="4061" y="9607"/>
                    <a:pt x="4183" y="9860"/>
                  </a:cubicBezTo>
                  <a:cubicBezTo>
                    <a:pt x="4244" y="9978"/>
                    <a:pt x="4292" y="10075"/>
                    <a:pt x="4332" y="10148"/>
                  </a:cubicBezTo>
                  <a:cubicBezTo>
                    <a:pt x="4367" y="10214"/>
                    <a:pt x="4385" y="10249"/>
                    <a:pt x="4389" y="10249"/>
                  </a:cubicBezTo>
                  <a:cubicBezTo>
                    <a:pt x="4389" y="10245"/>
                    <a:pt x="4375" y="10210"/>
                    <a:pt x="4349" y="10140"/>
                  </a:cubicBezTo>
                  <a:cubicBezTo>
                    <a:pt x="4314" y="10065"/>
                    <a:pt x="4270" y="9965"/>
                    <a:pt x="4218" y="9843"/>
                  </a:cubicBezTo>
                  <a:cubicBezTo>
                    <a:pt x="4100" y="9571"/>
                    <a:pt x="3939" y="9204"/>
                    <a:pt x="3738" y="8750"/>
                  </a:cubicBezTo>
                  <a:cubicBezTo>
                    <a:pt x="3340" y="7824"/>
                    <a:pt x="2811" y="6535"/>
                    <a:pt x="2239" y="5110"/>
                  </a:cubicBezTo>
                  <a:cubicBezTo>
                    <a:pt x="1666" y="3681"/>
                    <a:pt x="1128" y="2392"/>
                    <a:pt x="708" y="1474"/>
                  </a:cubicBezTo>
                  <a:cubicBezTo>
                    <a:pt x="504" y="1015"/>
                    <a:pt x="329" y="644"/>
                    <a:pt x="206" y="390"/>
                  </a:cubicBezTo>
                  <a:cubicBezTo>
                    <a:pt x="145" y="272"/>
                    <a:pt x="97" y="176"/>
                    <a:pt x="58" y="101"/>
                  </a:cubicBezTo>
                  <a:cubicBezTo>
                    <a:pt x="23" y="36"/>
                    <a:pt x="6" y="1"/>
                    <a:pt x="1"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6"/>
            <p:cNvSpPr/>
            <p:nvPr/>
          </p:nvSpPr>
          <p:spPr>
            <a:xfrm>
              <a:off x="8057610" y="3961942"/>
              <a:ext cx="474920" cy="163732"/>
            </a:xfrm>
            <a:custGeom>
              <a:avLst/>
              <a:gdLst/>
              <a:ahLst/>
              <a:cxnLst/>
              <a:rect l="l" t="t" r="r" b="b"/>
              <a:pathLst>
                <a:path w="10825" h="3732" extrusionOk="0">
                  <a:moveTo>
                    <a:pt x="10825" y="0"/>
                  </a:moveTo>
                  <a:cubicBezTo>
                    <a:pt x="10820" y="0"/>
                    <a:pt x="10782" y="8"/>
                    <a:pt x="10707" y="26"/>
                  </a:cubicBezTo>
                  <a:cubicBezTo>
                    <a:pt x="10628" y="53"/>
                    <a:pt x="10519" y="83"/>
                    <a:pt x="10388" y="123"/>
                  </a:cubicBezTo>
                  <a:cubicBezTo>
                    <a:pt x="10112" y="206"/>
                    <a:pt x="9711" y="333"/>
                    <a:pt x="9217" y="490"/>
                  </a:cubicBezTo>
                  <a:cubicBezTo>
                    <a:pt x="8234" y="813"/>
                    <a:pt x="6883" y="1285"/>
                    <a:pt x="5397" y="1822"/>
                  </a:cubicBezTo>
                  <a:cubicBezTo>
                    <a:pt x="3912" y="2360"/>
                    <a:pt x="2565" y="2840"/>
                    <a:pt x="1586" y="3177"/>
                  </a:cubicBezTo>
                  <a:cubicBezTo>
                    <a:pt x="1106" y="3343"/>
                    <a:pt x="713" y="3479"/>
                    <a:pt x="424" y="3575"/>
                  </a:cubicBezTo>
                  <a:cubicBezTo>
                    <a:pt x="297" y="3623"/>
                    <a:pt x="193" y="3657"/>
                    <a:pt x="110" y="3684"/>
                  </a:cubicBezTo>
                  <a:cubicBezTo>
                    <a:pt x="39" y="3710"/>
                    <a:pt x="1" y="3728"/>
                    <a:pt x="5" y="3732"/>
                  </a:cubicBezTo>
                  <a:cubicBezTo>
                    <a:pt x="5" y="3732"/>
                    <a:pt x="44" y="3723"/>
                    <a:pt x="118" y="3706"/>
                  </a:cubicBezTo>
                  <a:cubicBezTo>
                    <a:pt x="201" y="3679"/>
                    <a:pt x="306" y="3649"/>
                    <a:pt x="437" y="3610"/>
                  </a:cubicBezTo>
                  <a:cubicBezTo>
                    <a:pt x="717" y="3532"/>
                    <a:pt x="1114" y="3405"/>
                    <a:pt x="1608" y="3243"/>
                  </a:cubicBezTo>
                  <a:cubicBezTo>
                    <a:pt x="2591" y="2919"/>
                    <a:pt x="3942" y="2447"/>
                    <a:pt x="5428" y="1910"/>
                  </a:cubicBezTo>
                  <a:cubicBezTo>
                    <a:pt x="6913" y="1372"/>
                    <a:pt x="8260" y="892"/>
                    <a:pt x="9239" y="555"/>
                  </a:cubicBezTo>
                  <a:cubicBezTo>
                    <a:pt x="9723" y="389"/>
                    <a:pt x="10117" y="254"/>
                    <a:pt x="10401" y="157"/>
                  </a:cubicBezTo>
                  <a:cubicBezTo>
                    <a:pt x="10528" y="113"/>
                    <a:pt x="10633" y="75"/>
                    <a:pt x="10716" y="48"/>
                  </a:cubicBezTo>
                  <a:cubicBezTo>
                    <a:pt x="10786" y="22"/>
                    <a:pt x="10825" y="4"/>
                    <a:pt x="10825"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 name="Google Shape;179;p26"/>
          <p:cNvSpPr/>
          <p:nvPr/>
        </p:nvSpPr>
        <p:spPr>
          <a:xfrm>
            <a:off x="3503875" y="4691494"/>
            <a:ext cx="5958719" cy="5089"/>
          </a:xfrm>
          <a:custGeom>
            <a:avLst/>
            <a:gdLst/>
            <a:ahLst/>
            <a:cxnLst/>
            <a:rect l="l" t="t" r="r" b="b"/>
            <a:pathLst>
              <a:path w="135819" h="116" extrusionOk="0">
                <a:moveTo>
                  <a:pt x="67912" y="1"/>
                </a:moveTo>
                <a:cubicBezTo>
                  <a:pt x="30398" y="1"/>
                  <a:pt x="0" y="27"/>
                  <a:pt x="0" y="59"/>
                </a:cubicBezTo>
                <a:cubicBezTo>
                  <a:pt x="0" y="89"/>
                  <a:pt x="30398" y="115"/>
                  <a:pt x="67912" y="115"/>
                </a:cubicBezTo>
                <a:cubicBezTo>
                  <a:pt x="105412" y="115"/>
                  <a:pt x="135819" y="89"/>
                  <a:pt x="135819" y="59"/>
                </a:cubicBezTo>
                <a:cubicBezTo>
                  <a:pt x="135819" y="27"/>
                  <a:pt x="105412" y="1"/>
                  <a:pt x="67912"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 name="Google Shape;180;p26"/>
          <p:cNvGrpSpPr/>
          <p:nvPr/>
        </p:nvGrpSpPr>
        <p:grpSpPr>
          <a:xfrm>
            <a:off x="3929256" y="3919614"/>
            <a:ext cx="576962" cy="773332"/>
            <a:chOff x="3429656" y="3785314"/>
            <a:chExt cx="576962" cy="773332"/>
          </a:xfrm>
        </p:grpSpPr>
        <p:sp>
          <p:nvSpPr>
            <p:cNvPr id="181" name="Google Shape;181;p26"/>
            <p:cNvSpPr/>
            <p:nvPr/>
          </p:nvSpPr>
          <p:spPr>
            <a:xfrm>
              <a:off x="3429656" y="4237325"/>
              <a:ext cx="230725" cy="140304"/>
            </a:xfrm>
            <a:custGeom>
              <a:avLst/>
              <a:gdLst/>
              <a:ahLst/>
              <a:cxnLst/>
              <a:rect l="l" t="t" r="r" b="b"/>
              <a:pathLst>
                <a:path w="5259" h="3198" extrusionOk="0">
                  <a:moveTo>
                    <a:pt x="2536" y="0"/>
                  </a:moveTo>
                  <a:cubicBezTo>
                    <a:pt x="2246" y="0"/>
                    <a:pt x="1955" y="26"/>
                    <a:pt x="1670" y="73"/>
                  </a:cubicBezTo>
                  <a:cubicBezTo>
                    <a:pt x="1198" y="151"/>
                    <a:pt x="704" y="291"/>
                    <a:pt x="381" y="645"/>
                  </a:cubicBezTo>
                  <a:cubicBezTo>
                    <a:pt x="63" y="1004"/>
                    <a:pt x="1" y="1628"/>
                    <a:pt x="368" y="1930"/>
                  </a:cubicBezTo>
                  <a:cubicBezTo>
                    <a:pt x="577" y="2103"/>
                    <a:pt x="860" y="2136"/>
                    <a:pt x="1128" y="2136"/>
                  </a:cubicBezTo>
                  <a:cubicBezTo>
                    <a:pt x="1146" y="2136"/>
                    <a:pt x="1163" y="2136"/>
                    <a:pt x="1181" y="2136"/>
                  </a:cubicBezTo>
                  <a:cubicBezTo>
                    <a:pt x="1442" y="2134"/>
                    <a:pt x="1713" y="2116"/>
                    <a:pt x="1979" y="2116"/>
                  </a:cubicBezTo>
                  <a:cubicBezTo>
                    <a:pt x="2417" y="2116"/>
                    <a:pt x="2840" y="2166"/>
                    <a:pt x="3183" y="2424"/>
                  </a:cubicBezTo>
                  <a:cubicBezTo>
                    <a:pt x="3497" y="2660"/>
                    <a:pt x="3707" y="3054"/>
                    <a:pt x="4083" y="3167"/>
                  </a:cubicBezTo>
                  <a:cubicBezTo>
                    <a:pt x="4150" y="3188"/>
                    <a:pt x="4219" y="3197"/>
                    <a:pt x="4288" y="3197"/>
                  </a:cubicBezTo>
                  <a:cubicBezTo>
                    <a:pt x="4595" y="3197"/>
                    <a:pt x="4900" y="3005"/>
                    <a:pt x="5057" y="2735"/>
                  </a:cubicBezTo>
                  <a:cubicBezTo>
                    <a:pt x="5254" y="2402"/>
                    <a:pt x="5258" y="1987"/>
                    <a:pt x="5166" y="1616"/>
                  </a:cubicBezTo>
                  <a:cubicBezTo>
                    <a:pt x="5166" y="1616"/>
                    <a:pt x="5075" y="803"/>
                    <a:pt x="4275" y="387"/>
                  </a:cubicBezTo>
                  <a:cubicBezTo>
                    <a:pt x="3740" y="113"/>
                    <a:pt x="3140" y="0"/>
                    <a:pt x="2536"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6"/>
            <p:cNvSpPr/>
            <p:nvPr/>
          </p:nvSpPr>
          <p:spPr>
            <a:xfrm>
              <a:off x="3554866" y="3785314"/>
              <a:ext cx="162065" cy="334616"/>
            </a:xfrm>
            <a:custGeom>
              <a:avLst/>
              <a:gdLst/>
              <a:ahLst/>
              <a:cxnLst/>
              <a:rect l="l" t="t" r="r" b="b"/>
              <a:pathLst>
                <a:path w="3694" h="7627" extrusionOk="0">
                  <a:moveTo>
                    <a:pt x="1509" y="1"/>
                  </a:moveTo>
                  <a:cubicBezTo>
                    <a:pt x="1180" y="1"/>
                    <a:pt x="849" y="163"/>
                    <a:pt x="621" y="408"/>
                  </a:cubicBezTo>
                  <a:cubicBezTo>
                    <a:pt x="337" y="709"/>
                    <a:pt x="184" y="1111"/>
                    <a:pt x="97" y="1517"/>
                  </a:cubicBezTo>
                  <a:cubicBezTo>
                    <a:pt x="31" y="1846"/>
                    <a:pt x="0" y="2177"/>
                    <a:pt x="0" y="2509"/>
                  </a:cubicBezTo>
                  <a:cubicBezTo>
                    <a:pt x="0" y="3550"/>
                    <a:pt x="293" y="4599"/>
                    <a:pt x="582" y="5608"/>
                  </a:cubicBezTo>
                  <a:cubicBezTo>
                    <a:pt x="753" y="6194"/>
                    <a:pt x="936" y="6806"/>
                    <a:pt x="1373" y="7229"/>
                  </a:cubicBezTo>
                  <a:cubicBezTo>
                    <a:pt x="1609" y="7457"/>
                    <a:pt x="1993" y="7627"/>
                    <a:pt x="2374" y="7627"/>
                  </a:cubicBezTo>
                  <a:cubicBezTo>
                    <a:pt x="2697" y="7627"/>
                    <a:pt x="3012" y="7505"/>
                    <a:pt x="3235" y="7185"/>
                  </a:cubicBezTo>
                  <a:cubicBezTo>
                    <a:pt x="3611" y="6640"/>
                    <a:pt x="3693" y="5944"/>
                    <a:pt x="3693" y="5281"/>
                  </a:cubicBezTo>
                  <a:lnTo>
                    <a:pt x="3693" y="5250"/>
                  </a:lnTo>
                  <a:cubicBezTo>
                    <a:pt x="3689" y="3808"/>
                    <a:pt x="3357" y="2366"/>
                    <a:pt x="2727" y="1063"/>
                  </a:cubicBezTo>
                  <a:cubicBezTo>
                    <a:pt x="2518" y="622"/>
                    <a:pt x="2221" y="158"/>
                    <a:pt x="1745" y="32"/>
                  </a:cubicBezTo>
                  <a:cubicBezTo>
                    <a:pt x="1666" y="10"/>
                    <a:pt x="1587" y="1"/>
                    <a:pt x="1509"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6"/>
            <p:cNvSpPr/>
            <p:nvPr/>
          </p:nvSpPr>
          <p:spPr>
            <a:xfrm>
              <a:off x="3727853" y="3883016"/>
              <a:ext cx="278766" cy="276572"/>
            </a:xfrm>
            <a:custGeom>
              <a:avLst/>
              <a:gdLst/>
              <a:ahLst/>
              <a:cxnLst/>
              <a:rect l="l" t="t" r="r" b="b"/>
              <a:pathLst>
                <a:path w="6354" h="6304" extrusionOk="0">
                  <a:moveTo>
                    <a:pt x="5006" y="0"/>
                  </a:moveTo>
                  <a:cubicBezTo>
                    <a:pt x="4686" y="0"/>
                    <a:pt x="4367" y="87"/>
                    <a:pt x="4064" y="195"/>
                  </a:cubicBezTo>
                  <a:cubicBezTo>
                    <a:pt x="3159" y="514"/>
                    <a:pt x="2320" y="1008"/>
                    <a:pt x="1604" y="1646"/>
                  </a:cubicBezTo>
                  <a:cubicBezTo>
                    <a:pt x="996" y="2188"/>
                    <a:pt x="467" y="2852"/>
                    <a:pt x="231" y="3635"/>
                  </a:cubicBezTo>
                  <a:cubicBezTo>
                    <a:pt x="0" y="4417"/>
                    <a:pt x="95" y="5331"/>
                    <a:pt x="624" y="5955"/>
                  </a:cubicBezTo>
                  <a:lnTo>
                    <a:pt x="555" y="5863"/>
                  </a:lnTo>
                  <a:lnTo>
                    <a:pt x="555" y="5863"/>
                  </a:lnTo>
                  <a:cubicBezTo>
                    <a:pt x="787" y="6167"/>
                    <a:pt x="1151" y="6303"/>
                    <a:pt x="1565" y="6303"/>
                  </a:cubicBezTo>
                  <a:cubicBezTo>
                    <a:pt x="1845" y="6303"/>
                    <a:pt x="2148" y="6241"/>
                    <a:pt x="2447" y="6126"/>
                  </a:cubicBezTo>
                  <a:cubicBezTo>
                    <a:pt x="3185" y="5846"/>
                    <a:pt x="3740" y="5230"/>
                    <a:pt x="4222" y="4605"/>
                  </a:cubicBezTo>
                  <a:cubicBezTo>
                    <a:pt x="4825" y="3831"/>
                    <a:pt x="5366" y="3009"/>
                    <a:pt x="5838" y="2148"/>
                  </a:cubicBezTo>
                  <a:cubicBezTo>
                    <a:pt x="6104" y="1660"/>
                    <a:pt x="6354" y="1061"/>
                    <a:pt x="6096" y="567"/>
                  </a:cubicBezTo>
                  <a:cubicBezTo>
                    <a:pt x="5921" y="234"/>
                    <a:pt x="5541" y="42"/>
                    <a:pt x="5166" y="8"/>
                  </a:cubicBezTo>
                  <a:cubicBezTo>
                    <a:pt x="5112" y="3"/>
                    <a:pt x="5059" y="0"/>
                    <a:pt x="5006"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6"/>
            <p:cNvSpPr/>
            <p:nvPr/>
          </p:nvSpPr>
          <p:spPr>
            <a:xfrm>
              <a:off x="3539555" y="4279398"/>
              <a:ext cx="159169" cy="279248"/>
            </a:xfrm>
            <a:custGeom>
              <a:avLst/>
              <a:gdLst/>
              <a:ahLst/>
              <a:cxnLst/>
              <a:rect l="l" t="t" r="r" b="b"/>
              <a:pathLst>
                <a:path w="3628" h="6365" extrusionOk="0">
                  <a:moveTo>
                    <a:pt x="125" y="1"/>
                  </a:moveTo>
                  <a:cubicBezTo>
                    <a:pt x="44" y="1"/>
                    <a:pt x="0" y="4"/>
                    <a:pt x="0" y="9"/>
                  </a:cubicBezTo>
                  <a:cubicBezTo>
                    <a:pt x="0" y="19"/>
                    <a:pt x="114" y="36"/>
                    <a:pt x="315" y="54"/>
                  </a:cubicBezTo>
                  <a:cubicBezTo>
                    <a:pt x="511" y="84"/>
                    <a:pt x="799" y="145"/>
                    <a:pt x="1124" y="307"/>
                  </a:cubicBezTo>
                  <a:cubicBezTo>
                    <a:pt x="1442" y="459"/>
                    <a:pt x="1787" y="731"/>
                    <a:pt x="2080" y="1102"/>
                  </a:cubicBezTo>
                  <a:cubicBezTo>
                    <a:pt x="2378" y="1474"/>
                    <a:pt x="2631" y="1937"/>
                    <a:pt x="2840" y="2448"/>
                  </a:cubicBezTo>
                  <a:cubicBezTo>
                    <a:pt x="3042" y="2960"/>
                    <a:pt x="3199" y="3466"/>
                    <a:pt x="3300" y="3934"/>
                  </a:cubicBezTo>
                  <a:cubicBezTo>
                    <a:pt x="3395" y="4402"/>
                    <a:pt x="3453" y="4830"/>
                    <a:pt x="3492" y="5193"/>
                  </a:cubicBezTo>
                  <a:cubicBezTo>
                    <a:pt x="3522" y="5534"/>
                    <a:pt x="3553" y="5822"/>
                    <a:pt x="3575" y="6050"/>
                  </a:cubicBezTo>
                  <a:cubicBezTo>
                    <a:pt x="3592" y="6254"/>
                    <a:pt x="3610" y="6364"/>
                    <a:pt x="3619" y="6364"/>
                  </a:cubicBezTo>
                  <a:cubicBezTo>
                    <a:pt x="3627" y="6364"/>
                    <a:pt x="3627" y="6250"/>
                    <a:pt x="3623" y="6044"/>
                  </a:cubicBezTo>
                  <a:cubicBezTo>
                    <a:pt x="3619" y="5844"/>
                    <a:pt x="3610" y="5546"/>
                    <a:pt x="3584" y="5184"/>
                  </a:cubicBezTo>
                  <a:cubicBezTo>
                    <a:pt x="3553" y="4822"/>
                    <a:pt x="3510" y="4384"/>
                    <a:pt x="3413" y="3908"/>
                  </a:cubicBezTo>
                  <a:cubicBezTo>
                    <a:pt x="3317" y="3432"/>
                    <a:pt x="3165" y="2920"/>
                    <a:pt x="2959" y="2400"/>
                  </a:cubicBezTo>
                  <a:cubicBezTo>
                    <a:pt x="2749" y="1881"/>
                    <a:pt x="2487" y="1409"/>
                    <a:pt x="2172" y="1028"/>
                  </a:cubicBezTo>
                  <a:cubicBezTo>
                    <a:pt x="1866" y="648"/>
                    <a:pt x="1503" y="372"/>
                    <a:pt x="1162" y="223"/>
                  </a:cubicBezTo>
                  <a:cubicBezTo>
                    <a:pt x="826" y="71"/>
                    <a:pt x="525" y="19"/>
                    <a:pt x="319" y="5"/>
                  </a:cubicBezTo>
                  <a:cubicBezTo>
                    <a:pt x="241" y="2"/>
                    <a:pt x="176" y="1"/>
                    <a:pt x="125"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6"/>
            <p:cNvSpPr/>
            <p:nvPr/>
          </p:nvSpPr>
          <p:spPr>
            <a:xfrm>
              <a:off x="3625017" y="3907278"/>
              <a:ext cx="73881" cy="622375"/>
            </a:xfrm>
            <a:custGeom>
              <a:avLst/>
              <a:gdLst/>
              <a:ahLst/>
              <a:cxnLst/>
              <a:rect l="l" t="t" r="r" b="b"/>
              <a:pathLst>
                <a:path w="1684" h="14186" extrusionOk="0">
                  <a:moveTo>
                    <a:pt x="5" y="0"/>
                  </a:moveTo>
                  <a:lnTo>
                    <a:pt x="5" y="0"/>
                  </a:lnTo>
                  <a:cubicBezTo>
                    <a:pt x="1" y="0"/>
                    <a:pt x="10" y="53"/>
                    <a:pt x="31" y="145"/>
                  </a:cubicBezTo>
                  <a:cubicBezTo>
                    <a:pt x="53" y="250"/>
                    <a:pt x="89" y="385"/>
                    <a:pt x="128" y="551"/>
                  </a:cubicBezTo>
                  <a:cubicBezTo>
                    <a:pt x="172" y="726"/>
                    <a:pt x="220" y="940"/>
                    <a:pt x="277" y="1194"/>
                  </a:cubicBezTo>
                  <a:cubicBezTo>
                    <a:pt x="338" y="1442"/>
                    <a:pt x="398" y="1731"/>
                    <a:pt x="460" y="2045"/>
                  </a:cubicBezTo>
                  <a:cubicBezTo>
                    <a:pt x="723" y="3313"/>
                    <a:pt x="1011" y="5083"/>
                    <a:pt x="1225" y="7045"/>
                  </a:cubicBezTo>
                  <a:cubicBezTo>
                    <a:pt x="1443" y="9007"/>
                    <a:pt x="1552" y="10795"/>
                    <a:pt x="1584" y="12088"/>
                  </a:cubicBezTo>
                  <a:cubicBezTo>
                    <a:pt x="1605" y="12735"/>
                    <a:pt x="1605" y="13259"/>
                    <a:pt x="1605" y="13622"/>
                  </a:cubicBezTo>
                  <a:cubicBezTo>
                    <a:pt x="1605" y="13792"/>
                    <a:pt x="1600" y="13933"/>
                    <a:pt x="1600" y="14042"/>
                  </a:cubicBezTo>
                  <a:cubicBezTo>
                    <a:pt x="1605" y="14133"/>
                    <a:pt x="1605" y="14186"/>
                    <a:pt x="1610" y="14186"/>
                  </a:cubicBezTo>
                  <a:cubicBezTo>
                    <a:pt x="1614" y="14186"/>
                    <a:pt x="1622" y="14138"/>
                    <a:pt x="1627" y="14042"/>
                  </a:cubicBezTo>
                  <a:cubicBezTo>
                    <a:pt x="1636" y="13933"/>
                    <a:pt x="1644" y="13792"/>
                    <a:pt x="1653" y="13622"/>
                  </a:cubicBezTo>
                  <a:cubicBezTo>
                    <a:pt x="1671" y="13264"/>
                    <a:pt x="1683" y="12735"/>
                    <a:pt x="1675" y="12088"/>
                  </a:cubicBezTo>
                  <a:cubicBezTo>
                    <a:pt x="1667" y="10791"/>
                    <a:pt x="1570" y="8999"/>
                    <a:pt x="1356" y="7033"/>
                  </a:cubicBezTo>
                  <a:cubicBezTo>
                    <a:pt x="1138" y="5061"/>
                    <a:pt x="836" y="3296"/>
                    <a:pt x="552" y="2029"/>
                  </a:cubicBezTo>
                  <a:cubicBezTo>
                    <a:pt x="482" y="1710"/>
                    <a:pt x="412" y="1425"/>
                    <a:pt x="346" y="1176"/>
                  </a:cubicBezTo>
                  <a:cubicBezTo>
                    <a:pt x="285" y="927"/>
                    <a:pt x="229" y="713"/>
                    <a:pt x="176" y="538"/>
                  </a:cubicBezTo>
                  <a:cubicBezTo>
                    <a:pt x="128" y="377"/>
                    <a:pt x="89" y="241"/>
                    <a:pt x="53" y="136"/>
                  </a:cubicBezTo>
                  <a:cubicBezTo>
                    <a:pt x="27" y="48"/>
                    <a:pt x="10" y="0"/>
                    <a:pt x="5"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6"/>
            <p:cNvSpPr/>
            <p:nvPr/>
          </p:nvSpPr>
          <p:spPr>
            <a:xfrm>
              <a:off x="3694861" y="3953650"/>
              <a:ext cx="204183" cy="424379"/>
            </a:xfrm>
            <a:custGeom>
              <a:avLst/>
              <a:gdLst/>
              <a:ahLst/>
              <a:cxnLst/>
              <a:rect l="l" t="t" r="r" b="b"/>
              <a:pathLst>
                <a:path w="4654" h="9673" extrusionOk="0">
                  <a:moveTo>
                    <a:pt x="4631" y="1"/>
                  </a:moveTo>
                  <a:cubicBezTo>
                    <a:pt x="4614" y="1"/>
                    <a:pt x="4485" y="84"/>
                    <a:pt x="4266" y="237"/>
                  </a:cubicBezTo>
                  <a:cubicBezTo>
                    <a:pt x="4204" y="276"/>
                    <a:pt x="4143" y="320"/>
                    <a:pt x="4073" y="368"/>
                  </a:cubicBezTo>
                  <a:cubicBezTo>
                    <a:pt x="4003" y="421"/>
                    <a:pt x="3937" y="486"/>
                    <a:pt x="3859" y="548"/>
                  </a:cubicBezTo>
                  <a:cubicBezTo>
                    <a:pt x="3715" y="683"/>
                    <a:pt x="3526" y="818"/>
                    <a:pt x="3365" y="1010"/>
                  </a:cubicBezTo>
                  <a:cubicBezTo>
                    <a:pt x="2657" y="1728"/>
                    <a:pt x="1848" y="2886"/>
                    <a:pt x="1250" y="4302"/>
                  </a:cubicBezTo>
                  <a:cubicBezTo>
                    <a:pt x="944" y="5005"/>
                    <a:pt x="704" y="5695"/>
                    <a:pt x="529" y="6337"/>
                  </a:cubicBezTo>
                  <a:cubicBezTo>
                    <a:pt x="345" y="6976"/>
                    <a:pt x="232" y="7561"/>
                    <a:pt x="149" y="8055"/>
                  </a:cubicBezTo>
                  <a:cubicBezTo>
                    <a:pt x="70" y="8554"/>
                    <a:pt x="30" y="8955"/>
                    <a:pt x="13" y="9240"/>
                  </a:cubicBezTo>
                  <a:cubicBezTo>
                    <a:pt x="4" y="9520"/>
                    <a:pt x="0" y="9673"/>
                    <a:pt x="8" y="9673"/>
                  </a:cubicBezTo>
                  <a:cubicBezTo>
                    <a:pt x="18" y="9673"/>
                    <a:pt x="39" y="9520"/>
                    <a:pt x="65" y="9244"/>
                  </a:cubicBezTo>
                  <a:cubicBezTo>
                    <a:pt x="97" y="8965"/>
                    <a:pt x="149" y="8562"/>
                    <a:pt x="236" y="8073"/>
                  </a:cubicBezTo>
                  <a:cubicBezTo>
                    <a:pt x="333" y="7583"/>
                    <a:pt x="458" y="7002"/>
                    <a:pt x="647" y="6369"/>
                  </a:cubicBezTo>
                  <a:cubicBezTo>
                    <a:pt x="825" y="5734"/>
                    <a:pt x="1067" y="5048"/>
                    <a:pt x="1368" y="4354"/>
                  </a:cubicBezTo>
                  <a:cubicBezTo>
                    <a:pt x="1962" y="2946"/>
                    <a:pt x="2749" y="1797"/>
                    <a:pt x="3431" y="1076"/>
                  </a:cubicBezTo>
                  <a:cubicBezTo>
                    <a:pt x="4113" y="346"/>
                    <a:pt x="4654" y="28"/>
                    <a:pt x="4633" y="1"/>
                  </a:cubicBezTo>
                  <a:cubicBezTo>
                    <a:pt x="4632" y="1"/>
                    <a:pt x="4632" y="1"/>
                    <a:pt x="4631"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Google Shape;187;p26"/>
          <p:cNvSpPr/>
          <p:nvPr/>
        </p:nvSpPr>
        <p:spPr>
          <a:xfrm>
            <a:off x="6241693" y="1996627"/>
            <a:ext cx="21498" cy="21322"/>
          </a:xfrm>
          <a:custGeom>
            <a:avLst/>
            <a:gdLst/>
            <a:ahLst/>
            <a:cxnLst/>
            <a:rect l="l" t="t" r="r" b="b"/>
            <a:pathLst>
              <a:path w="490" h="486" extrusionOk="0">
                <a:moveTo>
                  <a:pt x="245" y="1"/>
                </a:moveTo>
                <a:cubicBezTo>
                  <a:pt x="110" y="1"/>
                  <a:pt x="1" y="110"/>
                  <a:pt x="1" y="241"/>
                </a:cubicBezTo>
                <a:cubicBezTo>
                  <a:pt x="1" y="376"/>
                  <a:pt x="110" y="485"/>
                  <a:pt x="245" y="485"/>
                </a:cubicBezTo>
                <a:cubicBezTo>
                  <a:pt x="380" y="485"/>
                  <a:pt x="489" y="376"/>
                  <a:pt x="489" y="241"/>
                </a:cubicBezTo>
                <a:cubicBezTo>
                  <a:pt x="489" y="110"/>
                  <a:pt x="380" y="1"/>
                  <a:pt x="24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6"/>
          <p:cNvSpPr/>
          <p:nvPr/>
        </p:nvSpPr>
        <p:spPr>
          <a:xfrm>
            <a:off x="7105967" y="2325226"/>
            <a:ext cx="21541" cy="21541"/>
          </a:xfrm>
          <a:custGeom>
            <a:avLst/>
            <a:gdLst/>
            <a:ahLst/>
            <a:cxnLst/>
            <a:rect l="l" t="t" r="r" b="b"/>
            <a:pathLst>
              <a:path w="491" h="491" extrusionOk="0">
                <a:moveTo>
                  <a:pt x="245" y="1"/>
                </a:moveTo>
                <a:cubicBezTo>
                  <a:pt x="110" y="1"/>
                  <a:pt x="1" y="111"/>
                  <a:pt x="1" y="246"/>
                </a:cubicBezTo>
                <a:cubicBezTo>
                  <a:pt x="1" y="381"/>
                  <a:pt x="110" y="490"/>
                  <a:pt x="245" y="490"/>
                </a:cubicBezTo>
                <a:cubicBezTo>
                  <a:pt x="381" y="490"/>
                  <a:pt x="491" y="381"/>
                  <a:pt x="491" y="246"/>
                </a:cubicBezTo>
                <a:cubicBezTo>
                  <a:pt x="491" y="111"/>
                  <a:pt x="381" y="1"/>
                  <a:pt x="2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6"/>
          <p:cNvSpPr/>
          <p:nvPr/>
        </p:nvSpPr>
        <p:spPr>
          <a:xfrm>
            <a:off x="6948775" y="3888553"/>
            <a:ext cx="69055" cy="15619"/>
          </a:xfrm>
          <a:custGeom>
            <a:avLst/>
            <a:gdLst/>
            <a:ahLst/>
            <a:cxnLst/>
            <a:rect l="l" t="t" r="r" b="b"/>
            <a:pathLst>
              <a:path w="1574" h="356" extrusionOk="0">
                <a:moveTo>
                  <a:pt x="0" y="1"/>
                </a:moveTo>
                <a:lnTo>
                  <a:pt x="0" y="355"/>
                </a:lnTo>
                <a:lnTo>
                  <a:pt x="1573" y="355"/>
                </a:lnTo>
                <a:lnTo>
                  <a:pt x="157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6"/>
          <p:cNvSpPr/>
          <p:nvPr/>
        </p:nvSpPr>
        <p:spPr>
          <a:xfrm>
            <a:off x="7189192" y="3888553"/>
            <a:ext cx="69231" cy="15619"/>
          </a:xfrm>
          <a:custGeom>
            <a:avLst/>
            <a:gdLst/>
            <a:ahLst/>
            <a:cxnLst/>
            <a:rect l="l" t="t" r="r" b="b"/>
            <a:pathLst>
              <a:path w="1578" h="356" extrusionOk="0">
                <a:moveTo>
                  <a:pt x="0" y="1"/>
                </a:moveTo>
                <a:lnTo>
                  <a:pt x="0" y="355"/>
                </a:lnTo>
                <a:lnTo>
                  <a:pt x="1578" y="355"/>
                </a:lnTo>
                <a:lnTo>
                  <a:pt x="157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6"/>
          <p:cNvSpPr/>
          <p:nvPr/>
        </p:nvSpPr>
        <p:spPr>
          <a:xfrm>
            <a:off x="7429785" y="3888553"/>
            <a:ext cx="69275" cy="15619"/>
          </a:xfrm>
          <a:custGeom>
            <a:avLst/>
            <a:gdLst/>
            <a:ahLst/>
            <a:cxnLst/>
            <a:rect l="l" t="t" r="r" b="b"/>
            <a:pathLst>
              <a:path w="1579" h="356" extrusionOk="0">
                <a:moveTo>
                  <a:pt x="1" y="1"/>
                </a:moveTo>
                <a:lnTo>
                  <a:pt x="1" y="355"/>
                </a:lnTo>
                <a:lnTo>
                  <a:pt x="1579" y="355"/>
                </a:lnTo>
                <a:lnTo>
                  <a:pt x="1579"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6"/>
          <p:cNvSpPr/>
          <p:nvPr/>
        </p:nvSpPr>
        <p:spPr>
          <a:xfrm>
            <a:off x="7670422" y="3888553"/>
            <a:ext cx="69275" cy="15619"/>
          </a:xfrm>
          <a:custGeom>
            <a:avLst/>
            <a:gdLst/>
            <a:ahLst/>
            <a:cxnLst/>
            <a:rect l="l" t="t" r="r" b="b"/>
            <a:pathLst>
              <a:path w="1579" h="356" extrusionOk="0">
                <a:moveTo>
                  <a:pt x="1" y="1"/>
                </a:moveTo>
                <a:lnTo>
                  <a:pt x="1" y="355"/>
                </a:lnTo>
                <a:lnTo>
                  <a:pt x="1578" y="355"/>
                </a:lnTo>
                <a:lnTo>
                  <a:pt x="157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6"/>
          <p:cNvSpPr/>
          <p:nvPr/>
        </p:nvSpPr>
        <p:spPr>
          <a:xfrm>
            <a:off x="7103072" y="3160632"/>
            <a:ext cx="24437" cy="23384"/>
          </a:xfrm>
          <a:custGeom>
            <a:avLst/>
            <a:gdLst/>
            <a:ahLst/>
            <a:cxnLst/>
            <a:rect l="l" t="t" r="r" b="b"/>
            <a:pathLst>
              <a:path w="557" h="533" extrusionOk="0">
                <a:moveTo>
                  <a:pt x="277" y="0"/>
                </a:moveTo>
                <a:cubicBezTo>
                  <a:pt x="124" y="0"/>
                  <a:pt x="1" y="118"/>
                  <a:pt x="1" y="267"/>
                </a:cubicBezTo>
                <a:cubicBezTo>
                  <a:pt x="1" y="414"/>
                  <a:pt x="124" y="533"/>
                  <a:pt x="277" y="533"/>
                </a:cubicBezTo>
                <a:cubicBezTo>
                  <a:pt x="434" y="533"/>
                  <a:pt x="557" y="414"/>
                  <a:pt x="557" y="267"/>
                </a:cubicBezTo>
                <a:cubicBezTo>
                  <a:pt x="557" y="118"/>
                  <a:pt x="434" y="0"/>
                  <a:pt x="2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6"/>
          <p:cNvSpPr/>
          <p:nvPr/>
        </p:nvSpPr>
        <p:spPr>
          <a:xfrm>
            <a:off x="6276325" y="2796625"/>
            <a:ext cx="1613430" cy="1461858"/>
          </a:xfrm>
          <a:custGeom>
            <a:avLst/>
            <a:gdLst/>
            <a:ahLst/>
            <a:cxnLst/>
            <a:rect l="l" t="t" r="r" b="b"/>
            <a:pathLst>
              <a:path w="35998" h="15301" extrusionOk="0">
                <a:moveTo>
                  <a:pt x="888" y="1"/>
                </a:moveTo>
                <a:cubicBezTo>
                  <a:pt x="398" y="1"/>
                  <a:pt x="1" y="398"/>
                  <a:pt x="1" y="887"/>
                </a:cubicBezTo>
                <a:lnTo>
                  <a:pt x="1" y="14413"/>
                </a:lnTo>
                <a:cubicBezTo>
                  <a:pt x="1" y="14903"/>
                  <a:pt x="398" y="15300"/>
                  <a:pt x="888" y="15300"/>
                </a:cubicBezTo>
                <a:lnTo>
                  <a:pt x="35110" y="15300"/>
                </a:lnTo>
                <a:cubicBezTo>
                  <a:pt x="35600" y="15300"/>
                  <a:pt x="35998" y="14903"/>
                  <a:pt x="35998" y="14413"/>
                </a:cubicBezTo>
                <a:lnTo>
                  <a:pt x="35998" y="887"/>
                </a:lnTo>
                <a:cubicBezTo>
                  <a:pt x="35998" y="398"/>
                  <a:pt x="35600" y="1"/>
                  <a:pt x="35110"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6"/>
          <p:cNvSpPr/>
          <p:nvPr/>
        </p:nvSpPr>
        <p:spPr>
          <a:xfrm>
            <a:off x="7388589" y="3109215"/>
            <a:ext cx="24393" cy="23603"/>
          </a:xfrm>
          <a:custGeom>
            <a:avLst/>
            <a:gdLst/>
            <a:ahLst/>
            <a:cxnLst/>
            <a:rect l="l" t="t" r="r" b="b"/>
            <a:pathLst>
              <a:path w="556" h="538" extrusionOk="0">
                <a:moveTo>
                  <a:pt x="276" y="1"/>
                </a:moveTo>
                <a:cubicBezTo>
                  <a:pt x="122" y="1"/>
                  <a:pt x="1" y="123"/>
                  <a:pt x="1" y="267"/>
                </a:cubicBezTo>
                <a:cubicBezTo>
                  <a:pt x="1" y="416"/>
                  <a:pt x="122" y="538"/>
                  <a:pt x="276" y="538"/>
                </a:cubicBezTo>
                <a:cubicBezTo>
                  <a:pt x="429" y="538"/>
                  <a:pt x="556" y="416"/>
                  <a:pt x="556" y="267"/>
                </a:cubicBezTo>
                <a:cubicBezTo>
                  <a:pt x="556" y="123"/>
                  <a:pt x="429" y="1"/>
                  <a:pt x="2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26"/>
          <p:cNvGrpSpPr/>
          <p:nvPr/>
        </p:nvGrpSpPr>
        <p:grpSpPr>
          <a:xfrm>
            <a:off x="6345231" y="2886609"/>
            <a:ext cx="1407691" cy="1286147"/>
            <a:chOff x="6117656" y="2752309"/>
            <a:chExt cx="1407691" cy="1286147"/>
          </a:xfrm>
        </p:grpSpPr>
        <p:sp>
          <p:nvSpPr>
            <p:cNvPr id="197" name="Google Shape;197;p26"/>
            <p:cNvSpPr/>
            <p:nvPr/>
          </p:nvSpPr>
          <p:spPr>
            <a:xfrm>
              <a:off x="6117656" y="3670896"/>
              <a:ext cx="54095" cy="15750"/>
            </a:xfrm>
            <a:custGeom>
              <a:avLst/>
              <a:gdLst/>
              <a:ahLst/>
              <a:cxnLst/>
              <a:rect l="l" t="t" r="r" b="b"/>
              <a:pathLst>
                <a:path w="1233" h="359" extrusionOk="0">
                  <a:moveTo>
                    <a:pt x="1" y="0"/>
                  </a:moveTo>
                  <a:lnTo>
                    <a:pt x="1" y="359"/>
                  </a:lnTo>
                  <a:lnTo>
                    <a:pt x="1233" y="359"/>
                  </a:lnTo>
                  <a:lnTo>
                    <a:pt x="1233"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6"/>
            <p:cNvSpPr/>
            <p:nvPr/>
          </p:nvSpPr>
          <p:spPr>
            <a:xfrm>
              <a:off x="6239970" y="3754253"/>
              <a:ext cx="69055" cy="15619"/>
            </a:xfrm>
            <a:custGeom>
              <a:avLst/>
              <a:gdLst/>
              <a:ahLst/>
              <a:cxnLst/>
              <a:rect l="l" t="t" r="r" b="b"/>
              <a:pathLst>
                <a:path w="1574" h="356" extrusionOk="0">
                  <a:moveTo>
                    <a:pt x="0" y="1"/>
                  </a:moveTo>
                  <a:lnTo>
                    <a:pt x="0" y="355"/>
                  </a:lnTo>
                  <a:lnTo>
                    <a:pt x="1574" y="355"/>
                  </a:lnTo>
                  <a:lnTo>
                    <a:pt x="157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6"/>
            <p:cNvSpPr/>
            <p:nvPr/>
          </p:nvSpPr>
          <p:spPr>
            <a:xfrm>
              <a:off x="6480563" y="3754253"/>
              <a:ext cx="69055" cy="15619"/>
            </a:xfrm>
            <a:custGeom>
              <a:avLst/>
              <a:gdLst/>
              <a:ahLst/>
              <a:cxnLst/>
              <a:rect l="l" t="t" r="r" b="b"/>
              <a:pathLst>
                <a:path w="1574" h="356" extrusionOk="0">
                  <a:moveTo>
                    <a:pt x="1" y="1"/>
                  </a:moveTo>
                  <a:lnTo>
                    <a:pt x="1" y="355"/>
                  </a:lnTo>
                  <a:lnTo>
                    <a:pt x="1574" y="355"/>
                  </a:lnTo>
                  <a:lnTo>
                    <a:pt x="157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6"/>
            <p:cNvSpPr/>
            <p:nvPr/>
          </p:nvSpPr>
          <p:spPr>
            <a:xfrm>
              <a:off x="6117656" y="3463032"/>
              <a:ext cx="54095" cy="15619"/>
            </a:xfrm>
            <a:custGeom>
              <a:avLst/>
              <a:gdLst/>
              <a:ahLst/>
              <a:cxnLst/>
              <a:rect l="l" t="t" r="r" b="b"/>
              <a:pathLst>
                <a:path w="1233" h="356" extrusionOk="0">
                  <a:moveTo>
                    <a:pt x="1" y="1"/>
                  </a:moveTo>
                  <a:lnTo>
                    <a:pt x="1" y="355"/>
                  </a:lnTo>
                  <a:lnTo>
                    <a:pt x="1233" y="355"/>
                  </a:lnTo>
                  <a:lnTo>
                    <a:pt x="123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6"/>
            <p:cNvSpPr/>
            <p:nvPr/>
          </p:nvSpPr>
          <p:spPr>
            <a:xfrm>
              <a:off x="6117656" y="3071564"/>
              <a:ext cx="54095" cy="15531"/>
            </a:xfrm>
            <a:custGeom>
              <a:avLst/>
              <a:gdLst/>
              <a:ahLst/>
              <a:cxnLst/>
              <a:rect l="l" t="t" r="r" b="b"/>
              <a:pathLst>
                <a:path w="1233" h="354" extrusionOk="0">
                  <a:moveTo>
                    <a:pt x="1" y="0"/>
                  </a:moveTo>
                  <a:lnTo>
                    <a:pt x="1" y="354"/>
                  </a:lnTo>
                  <a:lnTo>
                    <a:pt x="1233" y="354"/>
                  </a:lnTo>
                  <a:lnTo>
                    <a:pt x="1233"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6"/>
            <p:cNvSpPr/>
            <p:nvPr/>
          </p:nvSpPr>
          <p:spPr>
            <a:xfrm>
              <a:off x="6117656" y="2874843"/>
              <a:ext cx="54095" cy="15531"/>
            </a:xfrm>
            <a:custGeom>
              <a:avLst/>
              <a:gdLst/>
              <a:ahLst/>
              <a:cxnLst/>
              <a:rect l="l" t="t" r="r" b="b"/>
              <a:pathLst>
                <a:path w="1233" h="354" extrusionOk="0">
                  <a:moveTo>
                    <a:pt x="1" y="0"/>
                  </a:moveTo>
                  <a:lnTo>
                    <a:pt x="1" y="354"/>
                  </a:lnTo>
                  <a:lnTo>
                    <a:pt x="1233" y="354"/>
                  </a:lnTo>
                  <a:lnTo>
                    <a:pt x="1233"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6"/>
            <p:cNvSpPr/>
            <p:nvPr/>
          </p:nvSpPr>
          <p:spPr>
            <a:xfrm>
              <a:off x="6120332" y="3267276"/>
              <a:ext cx="54095" cy="15619"/>
            </a:xfrm>
            <a:custGeom>
              <a:avLst/>
              <a:gdLst/>
              <a:ahLst/>
              <a:cxnLst/>
              <a:rect l="l" t="t" r="r" b="b"/>
              <a:pathLst>
                <a:path w="1233" h="356" extrusionOk="0">
                  <a:moveTo>
                    <a:pt x="0" y="1"/>
                  </a:moveTo>
                  <a:lnTo>
                    <a:pt x="0" y="355"/>
                  </a:lnTo>
                  <a:lnTo>
                    <a:pt x="1233" y="355"/>
                  </a:lnTo>
                  <a:lnTo>
                    <a:pt x="123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6"/>
            <p:cNvSpPr/>
            <p:nvPr/>
          </p:nvSpPr>
          <p:spPr>
            <a:xfrm>
              <a:off x="6197415" y="2752309"/>
              <a:ext cx="1312797" cy="936853"/>
            </a:xfrm>
            <a:custGeom>
              <a:avLst/>
              <a:gdLst/>
              <a:ahLst/>
              <a:cxnLst/>
              <a:rect l="l" t="t" r="r" b="b"/>
              <a:pathLst>
                <a:path w="29923" h="21354" extrusionOk="0">
                  <a:moveTo>
                    <a:pt x="57" y="0"/>
                  </a:moveTo>
                  <a:cubicBezTo>
                    <a:pt x="57" y="0"/>
                    <a:pt x="53" y="36"/>
                    <a:pt x="53" y="105"/>
                  </a:cubicBezTo>
                  <a:cubicBezTo>
                    <a:pt x="48" y="180"/>
                    <a:pt x="48" y="285"/>
                    <a:pt x="48" y="420"/>
                  </a:cubicBezTo>
                  <a:cubicBezTo>
                    <a:pt x="44" y="700"/>
                    <a:pt x="39" y="1102"/>
                    <a:pt x="35" y="1626"/>
                  </a:cubicBezTo>
                  <a:cubicBezTo>
                    <a:pt x="31" y="2680"/>
                    <a:pt x="26" y="4209"/>
                    <a:pt x="18" y="6110"/>
                  </a:cubicBezTo>
                  <a:cubicBezTo>
                    <a:pt x="13" y="9925"/>
                    <a:pt x="9" y="15248"/>
                    <a:pt x="0" y="21297"/>
                  </a:cubicBezTo>
                  <a:lnTo>
                    <a:pt x="0" y="21354"/>
                  </a:lnTo>
                  <a:lnTo>
                    <a:pt x="4344" y="21354"/>
                  </a:lnTo>
                  <a:cubicBezTo>
                    <a:pt x="11402" y="21344"/>
                    <a:pt x="17796" y="21340"/>
                    <a:pt x="22427" y="21336"/>
                  </a:cubicBezTo>
                  <a:cubicBezTo>
                    <a:pt x="24739" y="21327"/>
                    <a:pt x="26610" y="21323"/>
                    <a:pt x="27912" y="21318"/>
                  </a:cubicBezTo>
                  <a:cubicBezTo>
                    <a:pt x="28555" y="21314"/>
                    <a:pt x="29057" y="21310"/>
                    <a:pt x="29402" y="21305"/>
                  </a:cubicBezTo>
                  <a:cubicBezTo>
                    <a:pt x="29569" y="21305"/>
                    <a:pt x="29695" y="21301"/>
                    <a:pt x="29787" y="21301"/>
                  </a:cubicBezTo>
                  <a:cubicBezTo>
                    <a:pt x="29874" y="21301"/>
                    <a:pt x="29922" y="21297"/>
                    <a:pt x="29922" y="21297"/>
                  </a:cubicBezTo>
                  <a:cubicBezTo>
                    <a:pt x="29922" y="21297"/>
                    <a:pt x="29874" y="21292"/>
                    <a:pt x="29787" y="21287"/>
                  </a:cubicBezTo>
                  <a:cubicBezTo>
                    <a:pt x="29695" y="21287"/>
                    <a:pt x="29569" y="21283"/>
                    <a:pt x="29402" y="21283"/>
                  </a:cubicBezTo>
                  <a:cubicBezTo>
                    <a:pt x="29057" y="21279"/>
                    <a:pt x="28555" y="21275"/>
                    <a:pt x="27912" y="21271"/>
                  </a:cubicBezTo>
                  <a:cubicBezTo>
                    <a:pt x="26610" y="21265"/>
                    <a:pt x="24739" y="21261"/>
                    <a:pt x="22427" y="21253"/>
                  </a:cubicBezTo>
                  <a:cubicBezTo>
                    <a:pt x="17796" y="21249"/>
                    <a:pt x="11402" y="21244"/>
                    <a:pt x="4344" y="21235"/>
                  </a:cubicBezTo>
                  <a:lnTo>
                    <a:pt x="113" y="21235"/>
                  </a:lnTo>
                  <a:cubicBezTo>
                    <a:pt x="105" y="15212"/>
                    <a:pt x="101" y="9912"/>
                    <a:pt x="97" y="6110"/>
                  </a:cubicBezTo>
                  <a:cubicBezTo>
                    <a:pt x="87" y="4209"/>
                    <a:pt x="83" y="2680"/>
                    <a:pt x="79" y="1626"/>
                  </a:cubicBezTo>
                  <a:cubicBezTo>
                    <a:pt x="75" y="1102"/>
                    <a:pt x="70" y="700"/>
                    <a:pt x="65" y="420"/>
                  </a:cubicBezTo>
                  <a:cubicBezTo>
                    <a:pt x="65" y="285"/>
                    <a:pt x="61" y="180"/>
                    <a:pt x="61" y="105"/>
                  </a:cubicBezTo>
                  <a:cubicBezTo>
                    <a:pt x="61" y="36"/>
                    <a:pt x="57" y="0"/>
                    <a:pt x="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6"/>
            <p:cNvSpPr/>
            <p:nvPr/>
          </p:nvSpPr>
          <p:spPr>
            <a:xfrm>
              <a:off x="6267425" y="3272494"/>
              <a:ext cx="1244945" cy="5177"/>
            </a:xfrm>
            <a:custGeom>
              <a:avLst/>
              <a:gdLst/>
              <a:ahLst/>
              <a:cxnLst/>
              <a:rect l="l" t="t" r="r" b="b"/>
              <a:pathLst>
                <a:path w="29018" h="118" extrusionOk="0">
                  <a:moveTo>
                    <a:pt x="14509" y="0"/>
                  </a:moveTo>
                  <a:cubicBezTo>
                    <a:pt x="6494" y="0"/>
                    <a:pt x="0" y="27"/>
                    <a:pt x="0" y="57"/>
                  </a:cubicBezTo>
                  <a:cubicBezTo>
                    <a:pt x="0" y="92"/>
                    <a:pt x="6494" y="118"/>
                    <a:pt x="14509" y="118"/>
                  </a:cubicBezTo>
                  <a:cubicBezTo>
                    <a:pt x="22519" y="118"/>
                    <a:pt x="29017" y="92"/>
                    <a:pt x="29017" y="57"/>
                  </a:cubicBezTo>
                  <a:cubicBezTo>
                    <a:pt x="29017" y="27"/>
                    <a:pt x="22519" y="0"/>
                    <a:pt x="14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6"/>
            <p:cNvSpPr/>
            <p:nvPr/>
          </p:nvSpPr>
          <p:spPr>
            <a:xfrm>
              <a:off x="6267425" y="3076695"/>
              <a:ext cx="1244945" cy="5265"/>
            </a:xfrm>
            <a:custGeom>
              <a:avLst/>
              <a:gdLst/>
              <a:ahLst/>
              <a:cxnLst/>
              <a:rect l="l" t="t" r="r" b="b"/>
              <a:pathLst>
                <a:path w="29018" h="120" extrusionOk="0">
                  <a:moveTo>
                    <a:pt x="14509" y="1"/>
                  </a:moveTo>
                  <a:cubicBezTo>
                    <a:pt x="6494" y="1"/>
                    <a:pt x="0" y="27"/>
                    <a:pt x="0" y="58"/>
                  </a:cubicBezTo>
                  <a:cubicBezTo>
                    <a:pt x="0" y="93"/>
                    <a:pt x="6494" y="119"/>
                    <a:pt x="14509" y="119"/>
                  </a:cubicBezTo>
                  <a:cubicBezTo>
                    <a:pt x="22519" y="119"/>
                    <a:pt x="29017" y="93"/>
                    <a:pt x="29017" y="58"/>
                  </a:cubicBezTo>
                  <a:cubicBezTo>
                    <a:pt x="29017" y="27"/>
                    <a:pt x="22519" y="1"/>
                    <a:pt x="1450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6"/>
            <p:cNvSpPr/>
            <p:nvPr/>
          </p:nvSpPr>
          <p:spPr>
            <a:xfrm>
              <a:off x="6267425" y="2879975"/>
              <a:ext cx="1244945" cy="5265"/>
            </a:xfrm>
            <a:custGeom>
              <a:avLst/>
              <a:gdLst/>
              <a:ahLst/>
              <a:cxnLst/>
              <a:rect l="l" t="t" r="r" b="b"/>
              <a:pathLst>
                <a:path w="29018" h="120" extrusionOk="0">
                  <a:moveTo>
                    <a:pt x="14509" y="1"/>
                  </a:moveTo>
                  <a:cubicBezTo>
                    <a:pt x="6494" y="1"/>
                    <a:pt x="0" y="27"/>
                    <a:pt x="0" y="59"/>
                  </a:cubicBezTo>
                  <a:cubicBezTo>
                    <a:pt x="0" y="93"/>
                    <a:pt x="6494" y="119"/>
                    <a:pt x="14509" y="119"/>
                  </a:cubicBezTo>
                  <a:cubicBezTo>
                    <a:pt x="22519" y="119"/>
                    <a:pt x="29017" y="93"/>
                    <a:pt x="29017" y="59"/>
                  </a:cubicBezTo>
                  <a:cubicBezTo>
                    <a:pt x="29017" y="27"/>
                    <a:pt x="22519" y="1"/>
                    <a:pt x="1450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6"/>
            <p:cNvSpPr/>
            <p:nvPr/>
          </p:nvSpPr>
          <p:spPr>
            <a:xfrm>
              <a:off x="6267425" y="3468249"/>
              <a:ext cx="1244945" cy="5001"/>
            </a:xfrm>
            <a:custGeom>
              <a:avLst/>
              <a:gdLst/>
              <a:ahLst/>
              <a:cxnLst/>
              <a:rect l="l" t="t" r="r" b="b"/>
              <a:pathLst>
                <a:path w="29018" h="114" extrusionOk="0">
                  <a:moveTo>
                    <a:pt x="14509" y="0"/>
                  </a:moveTo>
                  <a:cubicBezTo>
                    <a:pt x="6494" y="0"/>
                    <a:pt x="0" y="26"/>
                    <a:pt x="0" y="57"/>
                  </a:cubicBezTo>
                  <a:cubicBezTo>
                    <a:pt x="0" y="87"/>
                    <a:pt x="6494" y="113"/>
                    <a:pt x="14509" y="113"/>
                  </a:cubicBezTo>
                  <a:cubicBezTo>
                    <a:pt x="22519" y="113"/>
                    <a:pt x="29017" y="87"/>
                    <a:pt x="29017" y="57"/>
                  </a:cubicBezTo>
                  <a:cubicBezTo>
                    <a:pt x="29017" y="26"/>
                    <a:pt x="22519" y="0"/>
                    <a:pt x="145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6"/>
            <p:cNvSpPr/>
            <p:nvPr/>
          </p:nvSpPr>
          <p:spPr>
            <a:xfrm>
              <a:off x="6265284" y="2766699"/>
              <a:ext cx="1244926" cy="877801"/>
            </a:xfrm>
            <a:custGeom>
              <a:avLst/>
              <a:gdLst/>
              <a:ahLst/>
              <a:cxnLst/>
              <a:rect l="l" t="t" r="r" b="b"/>
              <a:pathLst>
                <a:path w="28376" h="20008" extrusionOk="0">
                  <a:moveTo>
                    <a:pt x="18153" y="1"/>
                  </a:moveTo>
                  <a:lnTo>
                    <a:pt x="14714" y="6534"/>
                  </a:lnTo>
                  <a:lnTo>
                    <a:pt x="12425" y="4668"/>
                  </a:lnTo>
                  <a:lnTo>
                    <a:pt x="9605" y="9593"/>
                  </a:lnTo>
                  <a:lnTo>
                    <a:pt x="7578" y="8164"/>
                  </a:lnTo>
                  <a:lnTo>
                    <a:pt x="4143" y="13504"/>
                  </a:lnTo>
                  <a:lnTo>
                    <a:pt x="2469" y="12220"/>
                  </a:lnTo>
                  <a:lnTo>
                    <a:pt x="0" y="16048"/>
                  </a:lnTo>
                  <a:lnTo>
                    <a:pt x="0" y="20007"/>
                  </a:lnTo>
                  <a:lnTo>
                    <a:pt x="28375" y="20007"/>
                  </a:lnTo>
                  <a:lnTo>
                    <a:pt x="28375" y="2641"/>
                  </a:lnTo>
                  <a:lnTo>
                    <a:pt x="24849" y="3649"/>
                  </a:lnTo>
                  <a:lnTo>
                    <a:pt x="21855" y="7303"/>
                  </a:lnTo>
                  <a:lnTo>
                    <a:pt x="18153"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6"/>
            <p:cNvSpPr/>
            <p:nvPr/>
          </p:nvSpPr>
          <p:spPr>
            <a:xfrm>
              <a:off x="6265284" y="2819433"/>
              <a:ext cx="1260062" cy="709243"/>
            </a:xfrm>
            <a:custGeom>
              <a:avLst/>
              <a:gdLst/>
              <a:ahLst/>
              <a:cxnLst/>
              <a:rect l="l" t="t" r="r" b="b"/>
              <a:pathLst>
                <a:path w="28721" h="16166" extrusionOk="0">
                  <a:moveTo>
                    <a:pt x="25041" y="1"/>
                  </a:moveTo>
                  <a:lnTo>
                    <a:pt x="25027" y="13"/>
                  </a:lnTo>
                  <a:cubicBezTo>
                    <a:pt x="24240" y="1036"/>
                    <a:pt x="23252" y="2306"/>
                    <a:pt x="22122" y="3767"/>
                  </a:cubicBezTo>
                  <a:lnTo>
                    <a:pt x="22122" y="3767"/>
                  </a:lnTo>
                  <a:cubicBezTo>
                    <a:pt x="20021" y="3763"/>
                    <a:pt x="17561" y="3759"/>
                    <a:pt x="14889" y="3759"/>
                  </a:cubicBezTo>
                  <a:lnTo>
                    <a:pt x="14859" y="3759"/>
                  </a:lnTo>
                  <a:lnTo>
                    <a:pt x="14841" y="3785"/>
                  </a:lnTo>
                  <a:cubicBezTo>
                    <a:pt x="13884" y="5376"/>
                    <a:pt x="12853" y="7089"/>
                    <a:pt x="11786" y="8863"/>
                  </a:cubicBezTo>
                  <a:cubicBezTo>
                    <a:pt x="10766" y="10563"/>
                    <a:pt x="9777" y="12212"/>
                    <a:pt x="8840" y="13769"/>
                  </a:cubicBezTo>
                  <a:lnTo>
                    <a:pt x="8840" y="13769"/>
                  </a:lnTo>
                  <a:cubicBezTo>
                    <a:pt x="7421" y="11828"/>
                    <a:pt x="6105" y="10033"/>
                    <a:pt x="4942" y="8444"/>
                  </a:cubicBezTo>
                  <a:lnTo>
                    <a:pt x="4903" y="8387"/>
                  </a:lnTo>
                  <a:lnTo>
                    <a:pt x="4864" y="8444"/>
                  </a:lnTo>
                  <a:cubicBezTo>
                    <a:pt x="3387" y="10782"/>
                    <a:pt x="2168" y="12704"/>
                    <a:pt x="1315" y="14055"/>
                  </a:cubicBezTo>
                  <a:cubicBezTo>
                    <a:pt x="896" y="14723"/>
                    <a:pt x="563" y="15247"/>
                    <a:pt x="337" y="15610"/>
                  </a:cubicBezTo>
                  <a:cubicBezTo>
                    <a:pt x="228" y="15790"/>
                    <a:pt x="144" y="15925"/>
                    <a:pt x="83" y="16022"/>
                  </a:cubicBezTo>
                  <a:cubicBezTo>
                    <a:pt x="26" y="16117"/>
                    <a:pt x="0" y="16165"/>
                    <a:pt x="0" y="16165"/>
                  </a:cubicBezTo>
                  <a:cubicBezTo>
                    <a:pt x="0" y="16165"/>
                    <a:pt x="35" y="16122"/>
                    <a:pt x="97" y="16030"/>
                  </a:cubicBezTo>
                  <a:cubicBezTo>
                    <a:pt x="158" y="15933"/>
                    <a:pt x="245" y="15798"/>
                    <a:pt x="359" y="15628"/>
                  </a:cubicBezTo>
                  <a:cubicBezTo>
                    <a:pt x="595" y="15265"/>
                    <a:pt x="931" y="14745"/>
                    <a:pt x="1359" y="14081"/>
                  </a:cubicBezTo>
                  <a:cubicBezTo>
                    <a:pt x="2213" y="12751"/>
                    <a:pt x="3432" y="10853"/>
                    <a:pt x="4909" y="8556"/>
                  </a:cubicBezTo>
                  <a:lnTo>
                    <a:pt x="4909" y="8556"/>
                  </a:lnTo>
                  <a:cubicBezTo>
                    <a:pt x="6070" y="10150"/>
                    <a:pt x="7380" y="11954"/>
                    <a:pt x="8797" y="13902"/>
                  </a:cubicBezTo>
                  <a:lnTo>
                    <a:pt x="8849" y="13972"/>
                  </a:lnTo>
                  <a:lnTo>
                    <a:pt x="8893" y="13898"/>
                  </a:lnTo>
                  <a:cubicBezTo>
                    <a:pt x="9841" y="12320"/>
                    <a:pt x="10847" y="10650"/>
                    <a:pt x="11887" y="8920"/>
                  </a:cubicBezTo>
                  <a:cubicBezTo>
                    <a:pt x="12947" y="7155"/>
                    <a:pt x="13973" y="5451"/>
                    <a:pt x="14922" y="3868"/>
                  </a:cubicBezTo>
                  <a:lnTo>
                    <a:pt x="14922" y="3868"/>
                  </a:lnTo>
                  <a:cubicBezTo>
                    <a:pt x="17592" y="3863"/>
                    <a:pt x="20050" y="3863"/>
                    <a:pt x="22148" y="3859"/>
                  </a:cubicBezTo>
                  <a:lnTo>
                    <a:pt x="22169" y="3859"/>
                  </a:lnTo>
                  <a:lnTo>
                    <a:pt x="22183" y="3841"/>
                  </a:lnTo>
                  <a:cubicBezTo>
                    <a:pt x="23306" y="2371"/>
                    <a:pt x="24285" y="1094"/>
                    <a:pt x="25070" y="65"/>
                  </a:cubicBezTo>
                  <a:lnTo>
                    <a:pt x="25070" y="65"/>
                  </a:lnTo>
                  <a:cubicBezTo>
                    <a:pt x="26221" y="57"/>
                    <a:pt x="27133" y="53"/>
                    <a:pt x="27760" y="49"/>
                  </a:cubicBezTo>
                  <a:cubicBezTo>
                    <a:pt x="28069" y="49"/>
                    <a:pt x="28310" y="44"/>
                    <a:pt x="28476" y="44"/>
                  </a:cubicBezTo>
                  <a:cubicBezTo>
                    <a:pt x="28555" y="39"/>
                    <a:pt x="28611" y="39"/>
                    <a:pt x="28660" y="39"/>
                  </a:cubicBezTo>
                  <a:cubicBezTo>
                    <a:pt x="28698" y="35"/>
                    <a:pt x="28720" y="35"/>
                    <a:pt x="28720" y="35"/>
                  </a:cubicBezTo>
                  <a:cubicBezTo>
                    <a:pt x="28720" y="31"/>
                    <a:pt x="28698" y="31"/>
                    <a:pt x="28660" y="31"/>
                  </a:cubicBezTo>
                  <a:cubicBezTo>
                    <a:pt x="28611" y="27"/>
                    <a:pt x="28555" y="27"/>
                    <a:pt x="28476" y="27"/>
                  </a:cubicBezTo>
                  <a:cubicBezTo>
                    <a:pt x="28310" y="23"/>
                    <a:pt x="28069" y="17"/>
                    <a:pt x="27760" y="17"/>
                  </a:cubicBezTo>
                  <a:cubicBezTo>
                    <a:pt x="27130" y="13"/>
                    <a:pt x="26213" y="9"/>
                    <a:pt x="2505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6"/>
            <p:cNvSpPr/>
            <p:nvPr/>
          </p:nvSpPr>
          <p:spPr>
            <a:xfrm>
              <a:off x="6508159" y="3234899"/>
              <a:ext cx="24569" cy="23603"/>
            </a:xfrm>
            <a:custGeom>
              <a:avLst/>
              <a:gdLst/>
              <a:ahLst/>
              <a:cxnLst/>
              <a:rect l="l" t="t" r="r" b="b"/>
              <a:pathLst>
                <a:path w="560" h="538" extrusionOk="0">
                  <a:moveTo>
                    <a:pt x="281" y="1"/>
                  </a:moveTo>
                  <a:cubicBezTo>
                    <a:pt x="128" y="1"/>
                    <a:pt x="1" y="123"/>
                    <a:pt x="1" y="271"/>
                  </a:cubicBezTo>
                  <a:cubicBezTo>
                    <a:pt x="1" y="416"/>
                    <a:pt x="128" y="538"/>
                    <a:pt x="281" y="538"/>
                  </a:cubicBezTo>
                  <a:cubicBezTo>
                    <a:pt x="434" y="538"/>
                    <a:pt x="560" y="416"/>
                    <a:pt x="560" y="271"/>
                  </a:cubicBezTo>
                  <a:cubicBezTo>
                    <a:pt x="560" y="123"/>
                    <a:pt x="434" y="1"/>
                    <a:pt x="2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6"/>
            <p:cNvSpPr/>
            <p:nvPr/>
          </p:nvSpPr>
          <p:spPr>
            <a:xfrm>
              <a:off x="6239970" y="3886175"/>
              <a:ext cx="157985" cy="152281"/>
            </a:xfrm>
            <a:custGeom>
              <a:avLst/>
              <a:gdLst/>
              <a:ahLst/>
              <a:cxnLst/>
              <a:rect l="l" t="t" r="r" b="b"/>
              <a:pathLst>
                <a:path w="3601" h="3471" extrusionOk="0">
                  <a:moveTo>
                    <a:pt x="1801" y="1"/>
                  </a:moveTo>
                  <a:cubicBezTo>
                    <a:pt x="805" y="1"/>
                    <a:pt x="0" y="779"/>
                    <a:pt x="0" y="1735"/>
                  </a:cubicBezTo>
                  <a:cubicBezTo>
                    <a:pt x="0" y="2693"/>
                    <a:pt x="805" y="3470"/>
                    <a:pt x="1801" y="3470"/>
                  </a:cubicBezTo>
                  <a:cubicBezTo>
                    <a:pt x="2792" y="3470"/>
                    <a:pt x="3601" y="2693"/>
                    <a:pt x="3601" y="1735"/>
                  </a:cubicBezTo>
                  <a:cubicBezTo>
                    <a:pt x="3601" y="779"/>
                    <a:pt x="2792" y="1"/>
                    <a:pt x="1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6"/>
            <p:cNvSpPr/>
            <p:nvPr/>
          </p:nvSpPr>
          <p:spPr>
            <a:xfrm>
              <a:off x="6515090" y="3911314"/>
              <a:ext cx="927816" cy="28605"/>
            </a:xfrm>
            <a:custGeom>
              <a:avLst/>
              <a:gdLst/>
              <a:ahLst/>
              <a:cxnLst/>
              <a:rect l="l" t="t" r="r" b="b"/>
              <a:pathLst>
                <a:path w="21148" h="652" extrusionOk="0">
                  <a:moveTo>
                    <a:pt x="0" y="0"/>
                  </a:moveTo>
                  <a:lnTo>
                    <a:pt x="0" y="652"/>
                  </a:lnTo>
                  <a:lnTo>
                    <a:pt x="21148" y="652"/>
                  </a:lnTo>
                  <a:lnTo>
                    <a:pt x="2114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6"/>
            <p:cNvSpPr/>
            <p:nvPr/>
          </p:nvSpPr>
          <p:spPr>
            <a:xfrm>
              <a:off x="6515090" y="3982430"/>
              <a:ext cx="385244" cy="28649"/>
            </a:xfrm>
            <a:custGeom>
              <a:avLst/>
              <a:gdLst/>
              <a:ahLst/>
              <a:cxnLst/>
              <a:rect l="l" t="t" r="r" b="b"/>
              <a:pathLst>
                <a:path w="8781" h="653" extrusionOk="0">
                  <a:moveTo>
                    <a:pt x="0" y="1"/>
                  </a:moveTo>
                  <a:lnTo>
                    <a:pt x="0" y="652"/>
                  </a:lnTo>
                  <a:lnTo>
                    <a:pt x="8780" y="652"/>
                  </a:lnTo>
                  <a:lnTo>
                    <a:pt x="87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26"/>
          <p:cNvGrpSpPr/>
          <p:nvPr/>
        </p:nvGrpSpPr>
        <p:grpSpPr>
          <a:xfrm>
            <a:off x="3940094" y="1807838"/>
            <a:ext cx="1294564" cy="589573"/>
            <a:chOff x="3940094" y="1807838"/>
            <a:chExt cx="1294564" cy="589573"/>
          </a:xfrm>
        </p:grpSpPr>
        <p:grpSp>
          <p:nvGrpSpPr>
            <p:cNvPr id="216" name="Google Shape;216;p26"/>
            <p:cNvGrpSpPr/>
            <p:nvPr/>
          </p:nvGrpSpPr>
          <p:grpSpPr>
            <a:xfrm>
              <a:off x="3940094" y="1807838"/>
              <a:ext cx="1294564" cy="589573"/>
              <a:chOff x="3543907" y="2562740"/>
              <a:chExt cx="1294564" cy="381675"/>
            </a:xfrm>
          </p:grpSpPr>
          <p:sp>
            <p:nvSpPr>
              <p:cNvPr id="217" name="Google Shape;217;p26"/>
              <p:cNvSpPr/>
              <p:nvPr/>
            </p:nvSpPr>
            <p:spPr>
              <a:xfrm>
                <a:off x="3597011" y="2562740"/>
                <a:ext cx="1241460" cy="348172"/>
              </a:xfrm>
              <a:custGeom>
                <a:avLst/>
                <a:gdLst/>
                <a:ahLst/>
                <a:cxnLst/>
                <a:rect l="l" t="t" r="r" b="b"/>
                <a:pathLst>
                  <a:path w="28297" h="7936" extrusionOk="0">
                    <a:moveTo>
                      <a:pt x="722" y="0"/>
                    </a:moveTo>
                    <a:cubicBezTo>
                      <a:pt x="324" y="0"/>
                      <a:pt x="0" y="323"/>
                      <a:pt x="0" y="725"/>
                    </a:cubicBezTo>
                    <a:lnTo>
                      <a:pt x="0" y="7211"/>
                    </a:lnTo>
                    <a:cubicBezTo>
                      <a:pt x="0" y="7613"/>
                      <a:pt x="324" y="7936"/>
                      <a:pt x="722" y="7936"/>
                    </a:cubicBezTo>
                    <a:lnTo>
                      <a:pt x="27576" y="7936"/>
                    </a:lnTo>
                    <a:cubicBezTo>
                      <a:pt x="27973" y="7936"/>
                      <a:pt x="28296" y="7613"/>
                      <a:pt x="28296" y="7211"/>
                    </a:cubicBezTo>
                    <a:lnTo>
                      <a:pt x="28296" y="725"/>
                    </a:lnTo>
                    <a:cubicBezTo>
                      <a:pt x="28296" y="323"/>
                      <a:pt x="27973" y="0"/>
                      <a:pt x="275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6"/>
              <p:cNvSpPr/>
              <p:nvPr/>
            </p:nvSpPr>
            <p:spPr>
              <a:xfrm>
                <a:off x="3543907" y="2596242"/>
                <a:ext cx="1241460" cy="348172"/>
              </a:xfrm>
              <a:custGeom>
                <a:avLst/>
                <a:gdLst/>
                <a:ahLst/>
                <a:cxnLst/>
                <a:rect l="l" t="t" r="r" b="b"/>
                <a:pathLst>
                  <a:path w="28297" h="7936" extrusionOk="0">
                    <a:moveTo>
                      <a:pt x="722" y="0"/>
                    </a:moveTo>
                    <a:cubicBezTo>
                      <a:pt x="324" y="0"/>
                      <a:pt x="0" y="323"/>
                      <a:pt x="0" y="725"/>
                    </a:cubicBezTo>
                    <a:lnTo>
                      <a:pt x="0" y="7211"/>
                    </a:lnTo>
                    <a:cubicBezTo>
                      <a:pt x="0" y="7613"/>
                      <a:pt x="324" y="7936"/>
                      <a:pt x="722" y="7936"/>
                    </a:cubicBezTo>
                    <a:lnTo>
                      <a:pt x="27576" y="7936"/>
                    </a:lnTo>
                    <a:cubicBezTo>
                      <a:pt x="27973" y="7936"/>
                      <a:pt x="28296" y="7613"/>
                      <a:pt x="28296" y="7211"/>
                    </a:cubicBezTo>
                    <a:lnTo>
                      <a:pt x="28296" y="725"/>
                    </a:lnTo>
                    <a:cubicBezTo>
                      <a:pt x="28296" y="323"/>
                      <a:pt x="27973" y="0"/>
                      <a:pt x="27576" y="0"/>
                    </a:cubicBezTo>
                    <a:close/>
                  </a:path>
                </a:pathLst>
              </a:custGeom>
              <a:noFill/>
              <a:ln w="9525" cap="flat" cmpd="sng">
                <a:solidFill>
                  <a:srgbClr val="FFD9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26"/>
            <p:cNvSpPr/>
            <p:nvPr/>
          </p:nvSpPr>
          <p:spPr>
            <a:xfrm>
              <a:off x="4099654" y="1961924"/>
              <a:ext cx="114112" cy="114156"/>
            </a:xfrm>
            <a:custGeom>
              <a:avLst/>
              <a:gdLst/>
              <a:ahLst/>
              <a:cxnLst/>
              <a:rect l="l" t="t" r="r" b="b"/>
              <a:pathLst>
                <a:path w="2601" h="2602" extrusionOk="0">
                  <a:moveTo>
                    <a:pt x="1302" y="1"/>
                  </a:moveTo>
                  <a:cubicBezTo>
                    <a:pt x="582" y="1"/>
                    <a:pt x="1" y="582"/>
                    <a:pt x="1" y="1298"/>
                  </a:cubicBezTo>
                  <a:cubicBezTo>
                    <a:pt x="1" y="2020"/>
                    <a:pt x="582" y="2601"/>
                    <a:pt x="1302" y="2601"/>
                  </a:cubicBezTo>
                  <a:cubicBezTo>
                    <a:pt x="2020" y="2601"/>
                    <a:pt x="2601" y="2020"/>
                    <a:pt x="2601" y="1298"/>
                  </a:cubicBezTo>
                  <a:cubicBezTo>
                    <a:pt x="2601" y="582"/>
                    <a:pt x="2020" y="1"/>
                    <a:pt x="13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6"/>
            <p:cNvSpPr/>
            <p:nvPr/>
          </p:nvSpPr>
          <p:spPr>
            <a:xfrm>
              <a:off x="4270842" y="1979561"/>
              <a:ext cx="397704" cy="22112"/>
            </a:xfrm>
            <a:custGeom>
              <a:avLst/>
              <a:gdLst/>
              <a:ahLst/>
              <a:cxnLst/>
              <a:rect l="l" t="t" r="r" b="b"/>
              <a:pathLst>
                <a:path w="9065" h="504" extrusionOk="0">
                  <a:moveTo>
                    <a:pt x="0" y="1"/>
                  </a:moveTo>
                  <a:lnTo>
                    <a:pt x="0" y="503"/>
                  </a:lnTo>
                  <a:lnTo>
                    <a:pt x="9064" y="503"/>
                  </a:lnTo>
                  <a:lnTo>
                    <a:pt x="9064"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6"/>
            <p:cNvSpPr/>
            <p:nvPr/>
          </p:nvSpPr>
          <p:spPr>
            <a:xfrm>
              <a:off x="4270842" y="2029574"/>
              <a:ext cx="773516" cy="22331"/>
            </a:xfrm>
            <a:custGeom>
              <a:avLst/>
              <a:gdLst/>
              <a:ahLst/>
              <a:cxnLst/>
              <a:rect l="l" t="t" r="r" b="b"/>
              <a:pathLst>
                <a:path w="17631" h="509" extrusionOk="0">
                  <a:moveTo>
                    <a:pt x="0" y="1"/>
                  </a:moveTo>
                  <a:lnTo>
                    <a:pt x="0" y="508"/>
                  </a:lnTo>
                  <a:lnTo>
                    <a:pt x="17630" y="508"/>
                  </a:lnTo>
                  <a:lnTo>
                    <a:pt x="17630"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6"/>
            <p:cNvSpPr/>
            <p:nvPr/>
          </p:nvSpPr>
          <p:spPr>
            <a:xfrm>
              <a:off x="4099654" y="2137367"/>
              <a:ext cx="114112" cy="114112"/>
            </a:xfrm>
            <a:custGeom>
              <a:avLst/>
              <a:gdLst/>
              <a:ahLst/>
              <a:cxnLst/>
              <a:rect l="l" t="t" r="r" b="b"/>
              <a:pathLst>
                <a:path w="2601" h="2601" extrusionOk="0">
                  <a:moveTo>
                    <a:pt x="1302" y="0"/>
                  </a:moveTo>
                  <a:cubicBezTo>
                    <a:pt x="582" y="0"/>
                    <a:pt x="1" y="581"/>
                    <a:pt x="1" y="1299"/>
                  </a:cubicBezTo>
                  <a:cubicBezTo>
                    <a:pt x="1" y="2019"/>
                    <a:pt x="582" y="2600"/>
                    <a:pt x="1302" y="2600"/>
                  </a:cubicBezTo>
                  <a:cubicBezTo>
                    <a:pt x="2020" y="2600"/>
                    <a:pt x="2601" y="2019"/>
                    <a:pt x="2601" y="1299"/>
                  </a:cubicBezTo>
                  <a:cubicBezTo>
                    <a:pt x="2601" y="581"/>
                    <a:pt x="2020" y="0"/>
                    <a:pt x="13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6"/>
            <p:cNvSpPr/>
            <p:nvPr/>
          </p:nvSpPr>
          <p:spPr>
            <a:xfrm>
              <a:off x="4270842" y="2154960"/>
              <a:ext cx="203086" cy="22156"/>
            </a:xfrm>
            <a:custGeom>
              <a:avLst/>
              <a:gdLst/>
              <a:ahLst/>
              <a:cxnLst/>
              <a:rect l="l" t="t" r="r" b="b"/>
              <a:pathLst>
                <a:path w="4629" h="505" extrusionOk="0">
                  <a:moveTo>
                    <a:pt x="0" y="1"/>
                  </a:moveTo>
                  <a:lnTo>
                    <a:pt x="0" y="504"/>
                  </a:lnTo>
                  <a:lnTo>
                    <a:pt x="4629" y="504"/>
                  </a:lnTo>
                  <a:lnTo>
                    <a:pt x="4629"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6"/>
            <p:cNvSpPr/>
            <p:nvPr/>
          </p:nvSpPr>
          <p:spPr>
            <a:xfrm>
              <a:off x="4270842" y="2205018"/>
              <a:ext cx="773516" cy="22287"/>
            </a:xfrm>
            <a:custGeom>
              <a:avLst/>
              <a:gdLst/>
              <a:ahLst/>
              <a:cxnLst/>
              <a:rect l="l" t="t" r="r" b="b"/>
              <a:pathLst>
                <a:path w="17631" h="508" extrusionOk="0">
                  <a:moveTo>
                    <a:pt x="0" y="1"/>
                  </a:moveTo>
                  <a:lnTo>
                    <a:pt x="0" y="508"/>
                  </a:lnTo>
                  <a:lnTo>
                    <a:pt x="17630" y="508"/>
                  </a:lnTo>
                  <a:lnTo>
                    <a:pt x="17630"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225;p26"/>
          <p:cNvGrpSpPr/>
          <p:nvPr/>
        </p:nvGrpSpPr>
        <p:grpSpPr>
          <a:xfrm>
            <a:off x="6193917" y="1459403"/>
            <a:ext cx="906007" cy="136663"/>
            <a:chOff x="5966342" y="1378202"/>
            <a:chExt cx="906007" cy="136663"/>
          </a:xfrm>
        </p:grpSpPr>
        <p:sp>
          <p:nvSpPr>
            <p:cNvPr id="226" name="Google Shape;226;p26"/>
            <p:cNvSpPr/>
            <p:nvPr/>
          </p:nvSpPr>
          <p:spPr>
            <a:xfrm>
              <a:off x="5966342" y="1378202"/>
              <a:ext cx="153861" cy="136663"/>
            </a:xfrm>
            <a:custGeom>
              <a:avLst/>
              <a:gdLst/>
              <a:ahLst/>
              <a:cxnLst/>
              <a:rect l="l" t="t" r="r" b="b"/>
              <a:pathLst>
                <a:path w="3507" h="3115" extrusionOk="0">
                  <a:moveTo>
                    <a:pt x="1755" y="0"/>
                  </a:moveTo>
                  <a:cubicBezTo>
                    <a:pt x="1298" y="0"/>
                    <a:pt x="846" y="200"/>
                    <a:pt x="539" y="582"/>
                  </a:cubicBezTo>
                  <a:cubicBezTo>
                    <a:pt x="1" y="1255"/>
                    <a:pt x="110" y="2234"/>
                    <a:pt x="779" y="2772"/>
                  </a:cubicBezTo>
                  <a:cubicBezTo>
                    <a:pt x="1068" y="3002"/>
                    <a:pt x="1412" y="3115"/>
                    <a:pt x="1754" y="3115"/>
                  </a:cubicBezTo>
                  <a:cubicBezTo>
                    <a:pt x="2210" y="3115"/>
                    <a:pt x="2661" y="2915"/>
                    <a:pt x="2968" y="2531"/>
                  </a:cubicBezTo>
                  <a:cubicBezTo>
                    <a:pt x="3506" y="1863"/>
                    <a:pt x="3401" y="879"/>
                    <a:pt x="2728" y="342"/>
                  </a:cubicBezTo>
                  <a:cubicBezTo>
                    <a:pt x="2440" y="112"/>
                    <a:pt x="2096" y="0"/>
                    <a:pt x="17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6"/>
            <p:cNvSpPr/>
            <p:nvPr/>
          </p:nvSpPr>
          <p:spPr>
            <a:xfrm>
              <a:off x="6003940" y="1423214"/>
              <a:ext cx="78839" cy="50146"/>
            </a:xfrm>
            <a:custGeom>
              <a:avLst/>
              <a:gdLst/>
              <a:ahLst/>
              <a:cxnLst/>
              <a:rect l="l" t="t" r="r" b="b"/>
              <a:pathLst>
                <a:path w="1797" h="1143" extrusionOk="0">
                  <a:moveTo>
                    <a:pt x="1767" y="1"/>
                  </a:moveTo>
                  <a:cubicBezTo>
                    <a:pt x="1725" y="1"/>
                    <a:pt x="1324" y="360"/>
                    <a:pt x="853" y="819"/>
                  </a:cubicBezTo>
                  <a:cubicBezTo>
                    <a:pt x="797" y="875"/>
                    <a:pt x="741" y="928"/>
                    <a:pt x="686" y="981"/>
                  </a:cubicBezTo>
                  <a:lnTo>
                    <a:pt x="686" y="981"/>
                  </a:lnTo>
                  <a:cubicBezTo>
                    <a:pt x="336" y="636"/>
                    <a:pt x="62" y="394"/>
                    <a:pt x="26" y="394"/>
                  </a:cubicBezTo>
                  <a:cubicBezTo>
                    <a:pt x="25" y="394"/>
                    <a:pt x="24" y="394"/>
                    <a:pt x="23" y="395"/>
                  </a:cubicBezTo>
                  <a:cubicBezTo>
                    <a:pt x="1" y="413"/>
                    <a:pt x="267" y="714"/>
                    <a:pt x="647" y="1099"/>
                  </a:cubicBezTo>
                  <a:lnTo>
                    <a:pt x="687" y="1143"/>
                  </a:lnTo>
                  <a:lnTo>
                    <a:pt x="726" y="1103"/>
                  </a:lnTo>
                  <a:cubicBezTo>
                    <a:pt x="796" y="1038"/>
                    <a:pt x="862" y="972"/>
                    <a:pt x="931" y="902"/>
                  </a:cubicBezTo>
                  <a:cubicBezTo>
                    <a:pt x="1421" y="430"/>
                    <a:pt x="1796" y="28"/>
                    <a:pt x="1770" y="2"/>
                  </a:cubicBezTo>
                  <a:cubicBezTo>
                    <a:pt x="1770" y="1"/>
                    <a:pt x="1769" y="1"/>
                    <a:pt x="1767"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6"/>
            <p:cNvSpPr/>
            <p:nvPr/>
          </p:nvSpPr>
          <p:spPr>
            <a:xfrm>
              <a:off x="6235364" y="1411237"/>
              <a:ext cx="636985" cy="5177"/>
            </a:xfrm>
            <a:custGeom>
              <a:avLst/>
              <a:gdLst/>
              <a:ahLst/>
              <a:cxnLst/>
              <a:rect l="l" t="t" r="r" b="b"/>
              <a:pathLst>
                <a:path w="14519" h="118" extrusionOk="0">
                  <a:moveTo>
                    <a:pt x="7259" y="0"/>
                  </a:moveTo>
                  <a:cubicBezTo>
                    <a:pt x="3252" y="0"/>
                    <a:pt x="0" y="26"/>
                    <a:pt x="0" y="61"/>
                  </a:cubicBezTo>
                  <a:cubicBezTo>
                    <a:pt x="0" y="91"/>
                    <a:pt x="3252" y="117"/>
                    <a:pt x="7259" y="117"/>
                  </a:cubicBezTo>
                  <a:cubicBezTo>
                    <a:pt x="11267" y="117"/>
                    <a:pt x="14518" y="91"/>
                    <a:pt x="14518" y="61"/>
                  </a:cubicBezTo>
                  <a:cubicBezTo>
                    <a:pt x="14518" y="26"/>
                    <a:pt x="11267" y="0"/>
                    <a:pt x="72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6"/>
            <p:cNvSpPr/>
            <p:nvPr/>
          </p:nvSpPr>
          <p:spPr>
            <a:xfrm>
              <a:off x="6242822" y="1473535"/>
              <a:ext cx="368178" cy="5001"/>
            </a:xfrm>
            <a:custGeom>
              <a:avLst/>
              <a:gdLst/>
              <a:ahLst/>
              <a:cxnLst/>
              <a:rect l="l" t="t" r="r" b="b"/>
              <a:pathLst>
                <a:path w="8392" h="114" extrusionOk="0">
                  <a:moveTo>
                    <a:pt x="4196" y="0"/>
                  </a:moveTo>
                  <a:cubicBezTo>
                    <a:pt x="1880" y="0"/>
                    <a:pt x="0" y="22"/>
                    <a:pt x="0" y="57"/>
                  </a:cubicBezTo>
                  <a:cubicBezTo>
                    <a:pt x="0" y="87"/>
                    <a:pt x="1880" y="113"/>
                    <a:pt x="4196" y="113"/>
                  </a:cubicBezTo>
                  <a:cubicBezTo>
                    <a:pt x="6513" y="113"/>
                    <a:pt x="8391" y="87"/>
                    <a:pt x="8391" y="57"/>
                  </a:cubicBezTo>
                  <a:cubicBezTo>
                    <a:pt x="8391" y="22"/>
                    <a:pt x="6513" y="0"/>
                    <a:pt x="419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 name="Google Shape;230;p26"/>
          <p:cNvGrpSpPr/>
          <p:nvPr/>
        </p:nvGrpSpPr>
        <p:grpSpPr>
          <a:xfrm>
            <a:off x="8042062" y="2843136"/>
            <a:ext cx="496812" cy="472595"/>
            <a:chOff x="7814487" y="2708836"/>
            <a:chExt cx="496812" cy="472595"/>
          </a:xfrm>
        </p:grpSpPr>
        <p:sp>
          <p:nvSpPr>
            <p:cNvPr id="231" name="Google Shape;231;p26"/>
            <p:cNvSpPr/>
            <p:nvPr/>
          </p:nvSpPr>
          <p:spPr>
            <a:xfrm>
              <a:off x="7814487" y="2708836"/>
              <a:ext cx="496812" cy="472595"/>
            </a:xfrm>
            <a:custGeom>
              <a:avLst/>
              <a:gdLst/>
              <a:ahLst/>
              <a:cxnLst/>
              <a:rect l="l" t="t" r="r" b="b"/>
              <a:pathLst>
                <a:path w="11324" h="10772" extrusionOk="0">
                  <a:moveTo>
                    <a:pt x="5922" y="1"/>
                  </a:moveTo>
                  <a:cubicBezTo>
                    <a:pt x="5106" y="1"/>
                    <a:pt x="4261" y="192"/>
                    <a:pt x="3483" y="573"/>
                  </a:cubicBezTo>
                  <a:cubicBezTo>
                    <a:pt x="2399" y="1115"/>
                    <a:pt x="1473" y="2063"/>
                    <a:pt x="957" y="3243"/>
                  </a:cubicBezTo>
                  <a:cubicBezTo>
                    <a:pt x="555" y="4152"/>
                    <a:pt x="442" y="5153"/>
                    <a:pt x="555" y="6088"/>
                  </a:cubicBezTo>
                  <a:cubicBezTo>
                    <a:pt x="621" y="6556"/>
                    <a:pt x="743" y="7006"/>
                    <a:pt x="910" y="7430"/>
                  </a:cubicBezTo>
                  <a:cubicBezTo>
                    <a:pt x="1077" y="7838"/>
                    <a:pt x="1295" y="8215"/>
                    <a:pt x="1542" y="8563"/>
                  </a:cubicBezTo>
                  <a:lnTo>
                    <a:pt x="1542" y="8563"/>
                  </a:lnTo>
                  <a:cubicBezTo>
                    <a:pt x="1044" y="9137"/>
                    <a:pt x="560" y="9694"/>
                    <a:pt x="101" y="10223"/>
                  </a:cubicBezTo>
                  <a:lnTo>
                    <a:pt x="0" y="10336"/>
                  </a:lnTo>
                  <a:lnTo>
                    <a:pt x="0" y="10336"/>
                  </a:lnTo>
                  <a:lnTo>
                    <a:pt x="153" y="10306"/>
                  </a:lnTo>
                  <a:cubicBezTo>
                    <a:pt x="1085" y="10128"/>
                    <a:pt x="1978" y="9954"/>
                    <a:pt x="2797" y="9798"/>
                  </a:cubicBezTo>
                  <a:lnTo>
                    <a:pt x="2797" y="9798"/>
                  </a:lnTo>
                  <a:cubicBezTo>
                    <a:pt x="3776" y="10473"/>
                    <a:pt x="4868" y="10768"/>
                    <a:pt x="5822" y="10768"/>
                  </a:cubicBezTo>
                  <a:cubicBezTo>
                    <a:pt x="5831" y="10768"/>
                    <a:pt x="5839" y="10768"/>
                    <a:pt x="5847" y="10768"/>
                  </a:cubicBezTo>
                  <a:cubicBezTo>
                    <a:pt x="5892" y="10770"/>
                    <a:pt x="5938" y="10771"/>
                    <a:pt x="5984" y="10771"/>
                  </a:cubicBezTo>
                  <a:cubicBezTo>
                    <a:pt x="6057" y="10771"/>
                    <a:pt x="6131" y="10768"/>
                    <a:pt x="6201" y="10760"/>
                  </a:cubicBezTo>
                  <a:cubicBezTo>
                    <a:pt x="6319" y="10751"/>
                    <a:pt x="6433" y="10747"/>
                    <a:pt x="6547" y="10734"/>
                  </a:cubicBezTo>
                  <a:cubicBezTo>
                    <a:pt x="6769" y="10695"/>
                    <a:pt x="6983" y="10673"/>
                    <a:pt x="7185" y="10611"/>
                  </a:cubicBezTo>
                  <a:cubicBezTo>
                    <a:pt x="7285" y="10585"/>
                    <a:pt x="7386" y="10558"/>
                    <a:pt x="7481" y="10532"/>
                  </a:cubicBezTo>
                  <a:cubicBezTo>
                    <a:pt x="7574" y="10498"/>
                    <a:pt x="7665" y="10467"/>
                    <a:pt x="7757" y="10432"/>
                  </a:cubicBezTo>
                  <a:cubicBezTo>
                    <a:pt x="7941" y="10375"/>
                    <a:pt x="8098" y="10288"/>
                    <a:pt x="8256" y="10217"/>
                  </a:cubicBezTo>
                  <a:cubicBezTo>
                    <a:pt x="8875" y="9912"/>
                    <a:pt x="9287" y="9558"/>
                    <a:pt x="9557" y="9313"/>
                  </a:cubicBezTo>
                  <a:cubicBezTo>
                    <a:pt x="9688" y="9186"/>
                    <a:pt x="9776" y="9077"/>
                    <a:pt x="9841" y="9011"/>
                  </a:cubicBezTo>
                  <a:cubicBezTo>
                    <a:pt x="9907" y="8942"/>
                    <a:pt x="9934" y="8902"/>
                    <a:pt x="9934" y="8902"/>
                  </a:cubicBezTo>
                  <a:lnTo>
                    <a:pt x="9934" y="8902"/>
                  </a:lnTo>
                  <a:cubicBezTo>
                    <a:pt x="9934" y="8902"/>
                    <a:pt x="9898" y="8933"/>
                    <a:pt x="9833" y="8999"/>
                  </a:cubicBezTo>
                  <a:cubicBezTo>
                    <a:pt x="9763" y="9064"/>
                    <a:pt x="9671" y="9169"/>
                    <a:pt x="9536" y="9291"/>
                  </a:cubicBezTo>
                  <a:cubicBezTo>
                    <a:pt x="9265" y="9527"/>
                    <a:pt x="8849" y="9872"/>
                    <a:pt x="8234" y="10170"/>
                  </a:cubicBezTo>
                  <a:cubicBezTo>
                    <a:pt x="8076" y="10240"/>
                    <a:pt x="7915" y="10322"/>
                    <a:pt x="7735" y="10375"/>
                  </a:cubicBezTo>
                  <a:cubicBezTo>
                    <a:pt x="7648" y="10406"/>
                    <a:pt x="7556" y="10441"/>
                    <a:pt x="7465" y="10471"/>
                  </a:cubicBezTo>
                  <a:cubicBezTo>
                    <a:pt x="7368" y="10498"/>
                    <a:pt x="7268" y="10520"/>
                    <a:pt x="7171" y="10546"/>
                  </a:cubicBezTo>
                  <a:cubicBezTo>
                    <a:pt x="6971" y="10602"/>
                    <a:pt x="6757" y="10624"/>
                    <a:pt x="6538" y="10663"/>
                  </a:cubicBezTo>
                  <a:cubicBezTo>
                    <a:pt x="6428" y="10673"/>
                    <a:pt x="6315" y="10677"/>
                    <a:pt x="6197" y="10685"/>
                  </a:cubicBezTo>
                  <a:cubicBezTo>
                    <a:pt x="6135" y="10693"/>
                    <a:pt x="6071" y="10696"/>
                    <a:pt x="6008" y="10696"/>
                  </a:cubicBezTo>
                  <a:cubicBezTo>
                    <a:pt x="5954" y="10696"/>
                    <a:pt x="5901" y="10694"/>
                    <a:pt x="5847" y="10689"/>
                  </a:cubicBezTo>
                  <a:cubicBezTo>
                    <a:pt x="4895" y="10689"/>
                    <a:pt x="3806" y="10388"/>
                    <a:pt x="2836" y="9707"/>
                  </a:cubicBezTo>
                  <a:lnTo>
                    <a:pt x="2818" y="9693"/>
                  </a:lnTo>
                  <a:lnTo>
                    <a:pt x="2802" y="9698"/>
                  </a:lnTo>
                  <a:cubicBezTo>
                    <a:pt x="2019" y="9847"/>
                    <a:pt x="1171" y="10008"/>
                    <a:pt x="281" y="10176"/>
                  </a:cubicBezTo>
                  <a:lnTo>
                    <a:pt x="281" y="10176"/>
                  </a:lnTo>
                  <a:cubicBezTo>
                    <a:pt x="720" y="9676"/>
                    <a:pt x="1181" y="9146"/>
                    <a:pt x="1652" y="8605"/>
                  </a:cubicBezTo>
                  <a:lnTo>
                    <a:pt x="1682" y="8571"/>
                  </a:lnTo>
                  <a:lnTo>
                    <a:pt x="1656" y="8535"/>
                  </a:lnTo>
                  <a:cubicBezTo>
                    <a:pt x="1408" y="8182"/>
                    <a:pt x="1184" y="7801"/>
                    <a:pt x="1014" y="7391"/>
                  </a:cubicBezTo>
                  <a:cubicBezTo>
                    <a:pt x="852" y="6971"/>
                    <a:pt x="734" y="6530"/>
                    <a:pt x="668" y="6070"/>
                  </a:cubicBezTo>
                  <a:cubicBezTo>
                    <a:pt x="559" y="5157"/>
                    <a:pt x="668" y="4178"/>
                    <a:pt x="1067" y="3291"/>
                  </a:cubicBezTo>
                  <a:cubicBezTo>
                    <a:pt x="1569" y="2137"/>
                    <a:pt x="2478" y="1207"/>
                    <a:pt x="3536" y="673"/>
                  </a:cubicBezTo>
                  <a:cubicBezTo>
                    <a:pt x="4296" y="301"/>
                    <a:pt x="5124" y="110"/>
                    <a:pt x="5925" y="110"/>
                  </a:cubicBezTo>
                  <a:cubicBezTo>
                    <a:pt x="6244" y="110"/>
                    <a:pt x="6558" y="140"/>
                    <a:pt x="6862" y="201"/>
                  </a:cubicBezTo>
                  <a:cubicBezTo>
                    <a:pt x="7394" y="302"/>
                    <a:pt x="7910" y="463"/>
                    <a:pt x="8360" y="713"/>
                  </a:cubicBezTo>
                  <a:cubicBezTo>
                    <a:pt x="8815" y="957"/>
                    <a:pt x="9230" y="1246"/>
                    <a:pt x="9575" y="1591"/>
                  </a:cubicBezTo>
                  <a:cubicBezTo>
                    <a:pt x="10287" y="2256"/>
                    <a:pt x="10733" y="3077"/>
                    <a:pt x="10973" y="3864"/>
                  </a:cubicBezTo>
                  <a:cubicBezTo>
                    <a:pt x="11223" y="4654"/>
                    <a:pt x="11253" y="5419"/>
                    <a:pt x="11170" y="6070"/>
                  </a:cubicBezTo>
                  <a:cubicBezTo>
                    <a:pt x="11096" y="6726"/>
                    <a:pt x="10894" y="7264"/>
                    <a:pt x="10702" y="7683"/>
                  </a:cubicBezTo>
                  <a:cubicBezTo>
                    <a:pt x="10650" y="7788"/>
                    <a:pt x="10602" y="7889"/>
                    <a:pt x="10559" y="7980"/>
                  </a:cubicBezTo>
                  <a:cubicBezTo>
                    <a:pt x="10511" y="8067"/>
                    <a:pt x="10454" y="8151"/>
                    <a:pt x="10410" y="8225"/>
                  </a:cubicBezTo>
                  <a:cubicBezTo>
                    <a:pt x="10318" y="8378"/>
                    <a:pt x="10235" y="8509"/>
                    <a:pt x="10156" y="8601"/>
                  </a:cubicBezTo>
                  <a:cubicBezTo>
                    <a:pt x="10087" y="8697"/>
                    <a:pt x="10029" y="8771"/>
                    <a:pt x="9990" y="8824"/>
                  </a:cubicBezTo>
                  <a:cubicBezTo>
                    <a:pt x="9950" y="8876"/>
                    <a:pt x="9934" y="8902"/>
                    <a:pt x="9934" y="8902"/>
                  </a:cubicBezTo>
                  <a:cubicBezTo>
                    <a:pt x="9938" y="8902"/>
                    <a:pt x="9960" y="8880"/>
                    <a:pt x="9999" y="8833"/>
                  </a:cubicBezTo>
                  <a:cubicBezTo>
                    <a:pt x="10043" y="8781"/>
                    <a:pt x="10099" y="8706"/>
                    <a:pt x="10174" y="8614"/>
                  </a:cubicBezTo>
                  <a:cubicBezTo>
                    <a:pt x="10257" y="8523"/>
                    <a:pt x="10344" y="8396"/>
                    <a:pt x="10436" y="8243"/>
                  </a:cubicBezTo>
                  <a:cubicBezTo>
                    <a:pt x="10484" y="8168"/>
                    <a:pt x="10541" y="8089"/>
                    <a:pt x="10593" y="7998"/>
                  </a:cubicBezTo>
                  <a:cubicBezTo>
                    <a:pt x="10642" y="7906"/>
                    <a:pt x="10690" y="7810"/>
                    <a:pt x="10742" y="7706"/>
                  </a:cubicBezTo>
                  <a:cubicBezTo>
                    <a:pt x="10943" y="7286"/>
                    <a:pt x="11152" y="6744"/>
                    <a:pt x="11235" y="6080"/>
                  </a:cubicBezTo>
                  <a:cubicBezTo>
                    <a:pt x="11323" y="5419"/>
                    <a:pt x="11297" y="4646"/>
                    <a:pt x="11057" y="3842"/>
                  </a:cubicBezTo>
                  <a:cubicBezTo>
                    <a:pt x="10816" y="3038"/>
                    <a:pt x="10362" y="2203"/>
                    <a:pt x="9645" y="1522"/>
                  </a:cubicBezTo>
                  <a:cubicBezTo>
                    <a:pt x="9295" y="1171"/>
                    <a:pt x="8871" y="870"/>
                    <a:pt x="8409" y="626"/>
                  </a:cubicBezTo>
                  <a:cubicBezTo>
                    <a:pt x="7949" y="368"/>
                    <a:pt x="7425" y="197"/>
                    <a:pt x="6878" y="92"/>
                  </a:cubicBezTo>
                  <a:cubicBezTo>
                    <a:pt x="6568" y="31"/>
                    <a:pt x="6247" y="1"/>
                    <a:pt x="5922"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6"/>
            <p:cNvSpPr/>
            <p:nvPr/>
          </p:nvSpPr>
          <p:spPr>
            <a:xfrm>
              <a:off x="7997564" y="2870459"/>
              <a:ext cx="149956" cy="166277"/>
            </a:xfrm>
            <a:custGeom>
              <a:avLst/>
              <a:gdLst/>
              <a:ahLst/>
              <a:cxnLst/>
              <a:rect l="l" t="t" r="r" b="b"/>
              <a:pathLst>
                <a:path w="3418" h="3790" extrusionOk="0">
                  <a:moveTo>
                    <a:pt x="0" y="0"/>
                  </a:moveTo>
                  <a:lnTo>
                    <a:pt x="192" y="927"/>
                  </a:lnTo>
                  <a:lnTo>
                    <a:pt x="385" y="1858"/>
                  </a:lnTo>
                  <a:lnTo>
                    <a:pt x="874" y="1420"/>
                  </a:lnTo>
                  <a:lnTo>
                    <a:pt x="2981" y="3790"/>
                  </a:lnTo>
                  <a:lnTo>
                    <a:pt x="3418" y="3401"/>
                  </a:lnTo>
                  <a:lnTo>
                    <a:pt x="1312" y="1032"/>
                  </a:lnTo>
                  <a:lnTo>
                    <a:pt x="1801" y="595"/>
                  </a:lnTo>
                  <a:lnTo>
                    <a:pt x="900" y="298"/>
                  </a:lnTo>
                  <a:lnTo>
                    <a:pt x="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233;p26"/>
          <p:cNvGrpSpPr/>
          <p:nvPr/>
        </p:nvGrpSpPr>
        <p:grpSpPr>
          <a:xfrm>
            <a:off x="7739700" y="1512500"/>
            <a:ext cx="1109728" cy="1002828"/>
            <a:chOff x="7739700" y="1512500"/>
            <a:chExt cx="1109728" cy="1002828"/>
          </a:xfrm>
        </p:grpSpPr>
        <p:sp>
          <p:nvSpPr>
            <p:cNvPr id="234" name="Google Shape;234;p26"/>
            <p:cNvSpPr/>
            <p:nvPr/>
          </p:nvSpPr>
          <p:spPr>
            <a:xfrm>
              <a:off x="7739700" y="1512500"/>
              <a:ext cx="1109728" cy="1002828"/>
            </a:xfrm>
            <a:custGeom>
              <a:avLst/>
              <a:gdLst/>
              <a:ahLst/>
              <a:cxnLst/>
              <a:rect l="l" t="t" r="r" b="b"/>
              <a:pathLst>
                <a:path w="35998" h="15301" extrusionOk="0">
                  <a:moveTo>
                    <a:pt x="888" y="1"/>
                  </a:moveTo>
                  <a:cubicBezTo>
                    <a:pt x="398" y="1"/>
                    <a:pt x="1" y="398"/>
                    <a:pt x="1" y="887"/>
                  </a:cubicBezTo>
                  <a:lnTo>
                    <a:pt x="1" y="14413"/>
                  </a:lnTo>
                  <a:cubicBezTo>
                    <a:pt x="1" y="14903"/>
                    <a:pt x="398" y="15300"/>
                    <a:pt x="888" y="15300"/>
                  </a:cubicBezTo>
                  <a:lnTo>
                    <a:pt x="35110" y="15300"/>
                  </a:lnTo>
                  <a:cubicBezTo>
                    <a:pt x="35600" y="15300"/>
                    <a:pt x="35998" y="14903"/>
                    <a:pt x="35998" y="14413"/>
                  </a:cubicBezTo>
                  <a:lnTo>
                    <a:pt x="35998" y="887"/>
                  </a:lnTo>
                  <a:cubicBezTo>
                    <a:pt x="35998" y="398"/>
                    <a:pt x="35600" y="1"/>
                    <a:pt x="351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 name="Google Shape;235;p26"/>
            <p:cNvGrpSpPr/>
            <p:nvPr/>
          </p:nvGrpSpPr>
          <p:grpSpPr>
            <a:xfrm>
              <a:off x="7808309" y="1610467"/>
              <a:ext cx="966993" cy="714803"/>
              <a:chOff x="7183784" y="1476167"/>
              <a:chExt cx="966993" cy="714803"/>
            </a:xfrm>
          </p:grpSpPr>
          <p:sp>
            <p:nvSpPr>
              <p:cNvPr id="236" name="Google Shape;236;p26"/>
              <p:cNvSpPr/>
              <p:nvPr/>
            </p:nvSpPr>
            <p:spPr>
              <a:xfrm>
                <a:off x="7393754" y="1862327"/>
                <a:ext cx="21541" cy="21322"/>
              </a:xfrm>
              <a:custGeom>
                <a:avLst/>
                <a:gdLst/>
                <a:ahLst/>
                <a:cxnLst/>
                <a:rect l="l" t="t" r="r" b="b"/>
                <a:pathLst>
                  <a:path w="491" h="486" extrusionOk="0">
                    <a:moveTo>
                      <a:pt x="245" y="1"/>
                    </a:moveTo>
                    <a:cubicBezTo>
                      <a:pt x="110" y="1"/>
                      <a:pt x="1" y="110"/>
                      <a:pt x="1" y="241"/>
                    </a:cubicBezTo>
                    <a:cubicBezTo>
                      <a:pt x="1" y="376"/>
                      <a:pt x="110" y="485"/>
                      <a:pt x="245" y="485"/>
                    </a:cubicBezTo>
                    <a:cubicBezTo>
                      <a:pt x="380" y="485"/>
                      <a:pt x="491" y="376"/>
                      <a:pt x="491" y="241"/>
                    </a:cubicBezTo>
                    <a:cubicBezTo>
                      <a:pt x="491" y="110"/>
                      <a:pt x="380" y="1"/>
                      <a:pt x="2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6"/>
              <p:cNvSpPr/>
              <p:nvPr/>
            </p:nvSpPr>
            <p:spPr>
              <a:xfrm>
                <a:off x="7725074" y="1944762"/>
                <a:ext cx="58877" cy="216730"/>
              </a:xfrm>
              <a:custGeom>
                <a:avLst/>
                <a:gdLst/>
                <a:ahLst/>
                <a:cxnLst/>
                <a:rect l="l" t="t" r="r" b="b"/>
                <a:pathLst>
                  <a:path w="1342" h="4940" extrusionOk="0">
                    <a:moveTo>
                      <a:pt x="0" y="0"/>
                    </a:moveTo>
                    <a:lnTo>
                      <a:pt x="0" y="4939"/>
                    </a:lnTo>
                    <a:lnTo>
                      <a:pt x="1342" y="4939"/>
                    </a:lnTo>
                    <a:lnTo>
                      <a:pt x="1342"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6"/>
              <p:cNvSpPr/>
              <p:nvPr/>
            </p:nvSpPr>
            <p:spPr>
              <a:xfrm>
                <a:off x="7992132" y="1848727"/>
                <a:ext cx="59096" cy="312767"/>
              </a:xfrm>
              <a:custGeom>
                <a:avLst/>
                <a:gdLst/>
                <a:ahLst/>
                <a:cxnLst/>
                <a:rect l="l" t="t" r="r" b="b"/>
                <a:pathLst>
                  <a:path w="1347" h="7129" extrusionOk="0">
                    <a:moveTo>
                      <a:pt x="0" y="0"/>
                    </a:moveTo>
                    <a:lnTo>
                      <a:pt x="0" y="7128"/>
                    </a:lnTo>
                    <a:lnTo>
                      <a:pt x="1347" y="7128"/>
                    </a:lnTo>
                    <a:lnTo>
                      <a:pt x="1347"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6"/>
              <p:cNvSpPr/>
              <p:nvPr/>
            </p:nvSpPr>
            <p:spPr>
              <a:xfrm>
                <a:off x="7309959" y="1716409"/>
                <a:ext cx="59096" cy="445087"/>
              </a:xfrm>
              <a:custGeom>
                <a:avLst/>
                <a:gdLst/>
                <a:ahLst/>
                <a:cxnLst/>
                <a:rect l="l" t="t" r="r" b="b"/>
                <a:pathLst>
                  <a:path w="1347" h="10145" extrusionOk="0">
                    <a:moveTo>
                      <a:pt x="1" y="1"/>
                    </a:moveTo>
                    <a:lnTo>
                      <a:pt x="1" y="10144"/>
                    </a:lnTo>
                    <a:lnTo>
                      <a:pt x="1347" y="10144"/>
                    </a:lnTo>
                    <a:lnTo>
                      <a:pt x="1347"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6"/>
              <p:cNvSpPr/>
              <p:nvPr/>
            </p:nvSpPr>
            <p:spPr>
              <a:xfrm>
                <a:off x="7450700" y="1848727"/>
                <a:ext cx="59096" cy="312767"/>
              </a:xfrm>
              <a:custGeom>
                <a:avLst/>
                <a:gdLst/>
                <a:ahLst/>
                <a:cxnLst/>
                <a:rect l="l" t="t" r="r" b="b"/>
                <a:pathLst>
                  <a:path w="1347" h="7129" extrusionOk="0">
                    <a:moveTo>
                      <a:pt x="0" y="0"/>
                    </a:moveTo>
                    <a:lnTo>
                      <a:pt x="0" y="7128"/>
                    </a:lnTo>
                    <a:lnTo>
                      <a:pt x="1347" y="7128"/>
                    </a:lnTo>
                    <a:lnTo>
                      <a:pt x="1347"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6"/>
              <p:cNvSpPr/>
              <p:nvPr/>
            </p:nvSpPr>
            <p:spPr>
              <a:xfrm>
                <a:off x="7577840" y="1680391"/>
                <a:ext cx="59052" cy="481106"/>
              </a:xfrm>
              <a:custGeom>
                <a:avLst/>
                <a:gdLst/>
                <a:ahLst/>
                <a:cxnLst/>
                <a:rect l="l" t="t" r="r" b="b"/>
                <a:pathLst>
                  <a:path w="1346" h="10966" extrusionOk="0">
                    <a:moveTo>
                      <a:pt x="0" y="1"/>
                    </a:moveTo>
                    <a:lnTo>
                      <a:pt x="0" y="10965"/>
                    </a:lnTo>
                    <a:lnTo>
                      <a:pt x="1346" y="10965"/>
                    </a:lnTo>
                    <a:lnTo>
                      <a:pt x="1346"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6"/>
              <p:cNvSpPr/>
              <p:nvPr/>
            </p:nvSpPr>
            <p:spPr>
              <a:xfrm>
                <a:off x="7378618" y="1668677"/>
                <a:ext cx="59096" cy="492820"/>
              </a:xfrm>
              <a:custGeom>
                <a:avLst/>
                <a:gdLst/>
                <a:ahLst/>
                <a:cxnLst/>
                <a:rect l="l" t="t" r="r" b="b"/>
                <a:pathLst>
                  <a:path w="1347" h="11233" extrusionOk="0">
                    <a:moveTo>
                      <a:pt x="1" y="0"/>
                    </a:moveTo>
                    <a:lnTo>
                      <a:pt x="1" y="11232"/>
                    </a:lnTo>
                    <a:lnTo>
                      <a:pt x="1346" y="11232"/>
                    </a:lnTo>
                    <a:lnTo>
                      <a:pt x="1346"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6"/>
              <p:cNvSpPr/>
              <p:nvPr/>
            </p:nvSpPr>
            <p:spPr>
              <a:xfrm>
                <a:off x="7651457" y="1565534"/>
                <a:ext cx="58877" cy="595964"/>
              </a:xfrm>
              <a:custGeom>
                <a:avLst/>
                <a:gdLst/>
                <a:ahLst/>
                <a:cxnLst/>
                <a:rect l="l" t="t" r="r" b="b"/>
                <a:pathLst>
                  <a:path w="1342" h="13584" extrusionOk="0">
                    <a:moveTo>
                      <a:pt x="0" y="1"/>
                    </a:moveTo>
                    <a:lnTo>
                      <a:pt x="0" y="13583"/>
                    </a:lnTo>
                    <a:lnTo>
                      <a:pt x="1342" y="13583"/>
                    </a:lnTo>
                    <a:lnTo>
                      <a:pt x="1342"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6"/>
              <p:cNvSpPr/>
              <p:nvPr/>
            </p:nvSpPr>
            <p:spPr>
              <a:xfrm>
                <a:off x="7211248" y="2185793"/>
                <a:ext cx="939530" cy="5177"/>
              </a:xfrm>
              <a:custGeom>
                <a:avLst/>
                <a:gdLst/>
                <a:ahLst/>
                <a:cxnLst/>
                <a:rect l="l" t="t" r="r" b="b"/>
                <a:pathLst>
                  <a:path w="21415" h="118" extrusionOk="0">
                    <a:moveTo>
                      <a:pt x="10708" y="0"/>
                    </a:moveTo>
                    <a:cubicBezTo>
                      <a:pt x="4794" y="0"/>
                      <a:pt x="0" y="26"/>
                      <a:pt x="0" y="57"/>
                    </a:cubicBezTo>
                    <a:cubicBezTo>
                      <a:pt x="0" y="91"/>
                      <a:pt x="4794" y="118"/>
                      <a:pt x="10708" y="118"/>
                    </a:cubicBezTo>
                    <a:cubicBezTo>
                      <a:pt x="16620" y="118"/>
                      <a:pt x="21414" y="91"/>
                      <a:pt x="21414" y="57"/>
                    </a:cubicBezTo>
                    <a:cubicBezTo>
                      <a:pt x="21414" y="26"/>
                      <a:pt x="16620" y="0"/>
                      <a:pt x="107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6"/>
              <p:cNvSpPr/>
              <p:nvPr/>
            </p:nvSpPr>
            <p:spPr>
              <a:xfrm>
                <a:off x="7183784" y="2082256"/>
                <a:ext cx="36151" cy="11889"/>
              </a:xfrm>
              <a:custGeom>
                <a:avLst/>
                <a:gdLst/>
                <a:ahLst/>
                <a:cxnLst/>
                <a:rect l="l" t="t" r="r" b="b"/>
                <a:pathLst>
                  <a:path w="824" h="271" extrusionOk="0">
                    <a:moveTo>
                      <a:pt x="1" y="0"/>
                    </a:moveTo>
                    <a:lnTo>
                      <a:pt x="1" y="271"/>
                    </a:lnTo>
                    <a:lnTo>
                      <a:pt x="823" y="271"/>
                    </a:lnTo>
                    <a:lnTo>
                      <a:pt x="82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6"/>
              <p:cNvSpPr/>
              <p:nvPr/>
            </p:nvSpPr>
            <p:spPr>
              <a:xfrm>
                <a:off x="7183784" y="1923879"/>
                <a:ext cx="36151" cy="11933"/>
              </a:xfrm>
              <a:custGeom>
                <a:avLst/>
                <a:gdLst/>
                <a:ahLst/>
                <a:cxnLst/>
                <a:rect l="l" t="t" r="r" b="b"/>
                <a:pathLst>
                  <a:path w="824" h="272" extrusionOk="0">
                    <a:moveTo>
                      <a:pt x="1" y="0"/>
                    </a:moveTo>
                    <a:lnTo>
                      <a:pt x="1" y="272"/>
                    </a:lnTo>
                    <a:lnTo>
                      <a:pt x="823" y="272"/>
                    </a:lnTo>
                    <a:lnTo>
                      <a:pt x="82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6"/>
              <p:cNvSpPr/>
              <p:nvPr/>
            </p:nvSpPr>
            <p:spPr>
              <a:xfrm>
                <a:off x="7183784" y="1625902"/>
                <a:ext cx="36151" cy="11758"/>
              </a:xfrm>
              <a:custGeom>
                <a:avLst/>
                <a:gdLst/>
                <a:ahLst/>
                <a:cxnLst/>
                <a:rect l="l" t="t" r="r" b="b"/>
                <a:pathLst>
                  <a:path w="824" h="268" extrusionOk="0">
                    <a:moveTo>
                      <a:pt x="1" y="1"/>
                    </a:moveTo>
                    <a:lnTo>
                      <a:pt x="1" y="267"/>
                    </a:lnTo>
                    <a:lnTo>
                      <a:pt x="823" y="267"/>
                    </a:lnTo>
                    <a:lnTo>
                      <a:pt x="823"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6"/>
              <p:cNvSpPr/>
              <p:nvPr/>
            </p:nvSpPr>
            <p:spPr>
              <a:xfrm>
                <a:off x="7183784" y="1476167"/>
                <a:ext cx="36151" cy="11758"/>
              </a:xfrm>
              <a:custGeom>
                <a:avLst/>
                <a:gdLst/>
                <a:ahLst/>
                <a:cxnLst/>
                <a:rect l="l" t="t" r="r" b="b"/>
                <a:pathLst>
                  <a:path w="824" h="268" extrusionOk="0">
                    <a:moveTo>
                      <a:pt x="1" y="1"/>
                    </a:moveTo>
                    <a:lnTo>
                      <a:pt x="1" y="267"/>
                    </a:lnTo>
                    <a:lnTo>
                      <a:pt x="823" y="267"/>
                    </a:lnTo>
                    <a:lnTo>
                      <a:pt x="823"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6"/>
              <p:cNvSpPr/>
              <p:nvPr/>
            </p:nvSpPr>
            <p:spPr>
              <a:xfrm>
                <a:off x="7185758" y="1774890"/>
                <a:ext cx="36063" cy="11933"/>
              </a:xfrm>
              <a:custGeom>
                <a:avLst/>
                <a:gdLst/>
                <a:ahLst/>
                <a:cxnLst/>
                <a:rect l="l" t="t" r="r" b="b"/>
                <a:pathLst>
                  <a:path w="822" h="272" extrusionOk="0">
                    <a:moveTo>
                      <a:pt x="0" y="1"/>
                    </a:moveTo>
                    <a:lnTo>
                      <a:pt x="0" y="272"/>
                    </a:lnTo>
                    <a:lnTo>
                      <a:pt x="821" y="272"/>
                    </a:lnTo>
                    <a:lnTo>
                      <a:pt x="821"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6"/>
              <p:cNvSpPr/>
              <p:nvPr/>
            </p:nvSpPr>
            <p:spPr>
              <a:xfrm>
                <a:off x="7851391" y="1716409"/>
                <a:ext cx="59096" cy="445087"/>
              </a:xfrm>
              <a:custGeom>
                <a:avLst/>
                <a:gdLst/>
                <a:ahLst/>
                <a:cxnLst/>
                <a:rect l="l" t="t" r="r" b="b"/>
                <a:pathLst>
                  <a:path w="1347" h="10145" extrusionOk="0">
                    <a:moveTo>
                      <a:pt x="1" y="1"/>
                    </a:moveTo>
                    <a:lnTo>
                      <a:pt x="1" y="10144"/>
                    </a:lnTo>
                    <a:lnTo>
                      <a:pt x="1347" y="10144"/>
                    </a:lnTo>
                    <a:lnTo>
                      <a:pt x="1347"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6"/>
              <p:cNvSpPr/>
              <p:nvPr/>
            </p:nvSpPr>
            <p:spPr>
              <a:xfrm>
                <a:off x="7920051" y="1668677"/>
                <a:ext cx="59096" cy="492820"/>
              </a:xfrm>
              <a:custGeom>
                <a:avLst/>
                <a:gdLst/>
                <a:ahLst/>
                <a:cxnLst/>
                <a:rect l="l" t="t" r="r" b="b"/>
                <a:pathLst>
                  <a:path w="1347" h="11233" extrusionOk="0">
                    <a:moveTo>
                      <a:pt x="1" y="0"/>
                    </a:moveTo>
                    <a:lnTo>
                      <a:pt x="1" y="11232"/>
                    </a:lnTo>
                    <a:lnTo>
                      <a:pt x="1346" y="11232"/>
                    </a:lnTo>
                    <a:lnTo>
                      <a:pt x="1346"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 name="Google Shape;252;p26"/>
          <p:cNvGrpSpPr/>
          <p:nvPr/>
        </p:nvGrpSpPr>
        <p:grpSpPr>
          <a:xfrm flipH="1">
            <a:off x="6415607" y="1911354"/>
            <a:ext cx="1520787" cy="2773390"/>
            <a:chOff x="-823767" y="1667843"/>
            <a:chExt cx="1580203" cy="2881743"/>
          </a:xfrm>
        </p:grpSpPr>
        <p:sp>
          <p:nvSpPr>
            <p:cNvPr id="253" name="Google Shape;253;p26"/>
            <p:cNvSpPr/>
            <p:nvPr/>
          </p:nvSpPr>
          <p:spPr>
            <a:xfrm>
              <a:off x="-216393" y="1767355"/>
              <a:ext cx="5288" cy="1517707"/>
            </a:xfrm>
            <a:custGeom>
              <a:avLst/>
              <a:gdLst/>
              <a:ahLst/>
              <a:cxnLst/>
              <a:rect l="l" t="t" r="r" b="b"/>
              <a:pathLst>
                <a:path w="116" h="33294" extrusionOk="0">
                  <a:moveTo>
                    <a:pt x="58" y="1"/>
                  </a:moveTo>
                  <a:cubicBezTo>
                    <a:pt x="27" y="1"/>
                    <a:pt x="1" y="7452"/>
                    <a:pt x="1" y="16647"/>
                  </a:cubicBezTo>
                  <a:cubicBezTo>
                    <a:pt x="1" y="25841"/>
                    <a:pt x="27" y="33293"/>
                    <a:pt x="58" y="33293"/>
                  </a:cubicBezTo>
                  <a:cubicBezTo>
                    <a:pt x="89" y="33293"/>
                    <a:pt x="115" y="25841"/>
                    <a:pt x="115" y="16647"/>
                  </a:cubicBezTo>
                  <a:cubicBezTo>
                    <a:pt x="115" y="7452"/>
                    <a:pt x="89" y="1"/>
                    <a:pt x="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6"/>
            <p:cNvSpPr/>
            <p:nvPr/>
          </p:nvSpPr>
          <p:spPr>
            <a:xfrm>
              <a:off x="253178" y="2086723"/>
              <a:ext cx="22382" cy="22337"/>
            </a:xfrm>
            <a:custGeom>
              <a:avLst/>
              <a:gdLst/>
              <a:ahLst/>
              <a:cxnLst/>
              <a:rect l="l" t="t" r="r" b="b"/>
              <a:pathLst>
                <a:path w="491" h="490" extrusionOk="0">
                  <a:moveTo>
                    <a:pt x="246" y="0"/>
                  </a:moveTo>
                  <a:cubicBezTo>
                    <a:pt x="109" y="0"/>
                    <a:pt x="0" y="109"/>
                    <a:pt x="0" y="245"/>
                  </a:cubicBezTo>
                  <a:cubicBezTo>
                    <a:pt x="0" y="381"/>
                    <a:pt x="109" y="490"/>
                    <a:pt x="246" y="490"/>
                  </a:cubicBezTo>
                  <a:cubicBezTo>
                    <a:pt x="381" y="490"/>
                    <a:pt x="490" y="381"/>
                    <a:pt x="490" y="245"/>
                  </a:cubicBezTo>
                  <a:cubicBezTo>
                    <a:pt x="490" y="109"/>
                    <a:pt x="381" y="0"/>
                    <a:pt x="2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6"/>
            <p:cNvSpPr/>
            <p:nvPr/>
          </p:nvSpPr>
          <p:spPr>
            <a:xfrm>
              <a:off x="-224917" y="1767355"/>
              <a:ext cx="22337" cy="22382"/>
            </a:xfrm>
            <a:custGeom>
              <a:avLst/>
              <a:gdLst/>
              <a:ahLst/>
              <a:cxnLst/>
              <a:rect l="l" t="t" r="r" b="b"/>
              <a:pathLst>
                <a:path w="490" h="491" extrusionOk="0">
                  <a:moveTo>
                    <a:pt x="245" y="1"/>
                  </a:moveTo>
                  <a:cubicBezTo>
                    <a:pt x="109" y="1"/>
                    <a:pt x="0" y="110"/>
                    <a:pt x="0" y="245"/>
                  </a:cubicBezTo>
                  <a:cubicBezTo>
                    <a:pt x="0" y="381"/>
                    <a:pt x="109" y="491"/>
                    <a:pt x="245" y="491"/>
                  </a:cubicBezTo>
                  <a:cubicBezTo>
                    <a:pt x="381" y="491"/>
                    <a:pt x="490" y="381"/>
                    <a:pt x="490" y="245"/>
                  </a:cubicBezTo>
                  <a:cubicBezTo>
                    <a:pt x="490" y="110"/>
                    <a:pt x="381" y="1"/>
                    <a:pt x="2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6"/>
            <p:cNvSpPr/>
            <p:nvPr/>
          </p:nvSpPr>
          <p:spPr>
            <a:xfrm>
              <a:off x="-235675" y="4406176"/>
              <a:ext cx="327711" cy="143137"/>
            </a:xfrm>
            <a:custGeom>
              <a:avLst/>
              <a:gdLst/>
              <a:ahLst/>
              <a:cxnLst/>
              <a:rect l="l" t="t" r="r" b="b"/>
              <a:pathLst>
                <a:path w="7189" h="3140" extrusionOk="0">
                  <a:moveTo>
                    <a:pt x="3850" y="0"/>
                  </a:moveTo>
                  <a:lnTo>
                    <a:pt x="0" y="65"/>
                  </a:lnTo>
                  <a:lnTo>
                    <a:pt x="40" y="3077"/>
                  </a:lnTo>
                  <a:lnTo>
                    <a:pt x="280" y="3089"/>
                  </a:lnTo>
                  <a:cubicBezTo>
                    <a:pt x="798" y="3109"/>
                    <a:pt x="2100" y="3139"/>
                    <a:pt x="3379" y="3139"/>
                  </a:cubicBezTo>
                  <a:cubicBezTo>
                    <a:pt x="4722" y="3139"/>
                    <a:pt x="6040" y="3105"/>
                    <a:pt x="6402" y="2989"/>
                  </a:cubicBezTo>
                  <a:cubicBezTo>
                    <a:pt x="7189" y="2736"/>
                    <a:pt x="3903" y="2054"/>
                    <a:pt x="3903" y="2054"/>
                  </a:cubicBezTo>
                  <a:lnTo>
                    <a:pt x="385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6"/>
            <p:cNvSpPr/>
            <p:nvPr/>
          </p:nvSpPr>
          <p:spPr>
            <a:xfrm>
              <a:off x="-235265" y="4494748"/>
              <a:ext cx="64366" cy="49505"/>
            </a:xfrm>
            <a:custGeom>
              <a:avLst/>
              <a:gdLst/>
              <a:ahLst/>
              <a:cxnLst/>
              <a:rect l="l" t="t" r="r" b="b"/>
              <a:pathLst>
                <a:path w="1412" h="1086" extrusionOk="0">
                  <a:moveTo>
                    <a:pt x="114" y="1"/>
                  </a:moveTo>
                  <a:cubicBezTo>
                    <a:pt x="77" y="1"/>
                    <a:pt x="39" y="2"/>
                    <a:pt x="0" y="6"/>
                  </a:cubicBezTo>
                  <a:lnTo>
                    <a:pt x="17" y="1085"/>
                  </a:lnTo>
                  <a:lnTo>
                    <a:pt x="1411" y="1085"/>
                  </a:lnTo>
                  <a:cubicBezTo>
                    <a:pt x="1350" y="762"/>
                    <a:pt x="1167" y="470"/>
                    <a:pt x="905" y="272"/>
                  </a:cubicBezTo>
                  <a:cubicBezTo>
                    <a:pt x="673" y="99"/>
                    <a:pt x="398" y="1"/>
                    <a:pt x="1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6"/>
            <p:cNvSpPr/>
            <p:nvPr/>
          </p:nvSpPr>
          <p:spPr>
            <a:xfrm>
              <a:off x="-233897" y="4517540"/>
              <a:ext cx="301864" cy="32046"/>
            </a:xfrm>
            <a:custGeom>
              <a:avLst/>
              <a:gdLst/>
              <a:ahLst/>
              <a:cxnLst/>
              <a:rect l="l" t="t" r="r" b="b"/>
              <a:pathLst>
                <a:path w="6622" h="703" extrusionOk="0">
                  <a:moveTo>
                    <a:pt x="5472" y="0"/>
                  </a:moveTo>
                  <a:cubicBezTo>
                    <a:pt x="5245" y="13"/>
                    <a:pt x="5140" y="502"/>
                    <a:pt x="5140" y="502"/>
                  </a:cubicBezTo>
                  <a:lnTo>
                    <a:pt x="5" y="546"/>
                  </a:lnTo>
                  <a:lnTo>
                    <a:pt x="1" y="634"/>
                  </a:lnTo>
                  <a:cubicBezTo>
                    <a:pt x="680" y="681"/>
                    <a:pt x="1659" y="702"/>
                    <a:pt x="2652" y="702"/>
                  </a:cubicBezTo>
                  <a:cubicBezTo>
                    <a:pt x="4500" y="702"/>
                    <a:pt x="6395" y="627"/>
                    <a:pt x="6486" y="502"/>
                  </a:cubicBezTo>
                  <a:cubicBezTo>
                    <a:pt x="6621" y="310"/>
                    <a:pt x="5472" y="0"/>
                    <a:pt x="54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6"/>
            <p:cNvSpPr/>
            <p:nvPr/>
          </p:nvSpPr>
          <p:spPr>
            <a:xfrm>
              <a:off x="-236450" y="4537415"/>
              <a:ext cx="298217" cy="7020"/>
            </a:xfrm>
            <a:custGeom>
              <a:avLst/>
              <a:gdLst/>
              <a:ahLst/>
              <a:cxnLst/>
              <a:rect l="l" t="t" r="r" b="b"/>
              <a:pathLst>
                <a:path w="6542" h="154" extrusionOk="0">
                  <a:moveTo>
                    <a:pt x="6472" y="0"/>
                  </a:moveTo>
                  <a:cubicBezTo>
                    <a:pt x="6415" y="6"/>
                    <a:pt x="6354" y="6"/>
                    <a:pt x="6284" y="10"/>
                  </a:cubicBezTo>
                  <a:cubicBezTo>
                    <a:pt x="6092" y="14"/>
                    <a:pt x="5860" y="22"/>
                    <a:pt x="5580" y="36"/>
                  </a:cubicBezTo>
                  <a:cubicBezTo>
                    <a:pt x="4991" y="58"/>
                    <a:pt x="4174" y="84"/>
                    <a:pt x="3268" y="97"/>
                  </a:cubicBezTo>
                  <a:cubicBezTo>
                    <a:pt x="2590" y="107"/>
                    <a:pt x="1959" y="112"/>
                    <a:pt x="1434" y="112"/>
                  </a:cubicBezTo>
                  <a:cubicBezTo>
                    <a:pt x="1263" y="112"/>
                    <a:pt x="1103" y="112"/>
                    <a:pt x="957" y="110"/>
                  </a:cubicBezTo>
                  <a:cubicBezTo>
                    <a:pt x="682" y="110"/>
                    <a:pt x="450" y="105"/>
                    <a:pt x="257" y="105"/>
                  </a:cubicBezTo>
                  <a:lnTo>
                    <a:pt x="65" y="105"/>
                  </a:lnTo>
                  <a:cubicBezTo>
                    <a:pt x="21" y="105"/>
                    <a:pt x="0" y="110"/>
                    <a:pt x="0" y="110"/>
                  </a:cubicBezTo>
                  <a:cubicBezTo>
                    <a:pt x="0" y="110"/>
                    <a:pt x="21" y="115"/>
                    <a:pt x="65" y="115"/>
                  </a:cubicBezTo>
                  <a:cubicBezTo>
                    <a:pt x="122" y="119"/>
                    <a:pt x="188" y="123"/>
                    <a:pt x="257" y="123"/>
                  </a:cubicBezTo>
                  <a:cubicBezTo>
                    <a:pt x="450" y="127"/>
                    <a:pt x="682" y="137"/>
                    <a:pt x="957" y="145"/>
                  </a:cubicBezTo>
                  <a:cubicBezTo>
                    <a:pt x="1283" y="150"/>
                    <a:pt x="1676" y="153"/>
                    <a:pt x="2114" y="153"/>
                  </a:cubicBezTo>
                  <a:cubicBezTo>
                    <a:pt x="2474" y="153"/>
                    <a:pt x="2864" y="151"/>
                    <a:pt x="3273" y="145"/>
                  </a:cubicBezTo>
                  <a:cubicBezTo>
                    <a:pt x="4174" y="127"/>
                    <a:pt x="4991" y="97"/>
                    <a:pt x="5585" y="66"/>
                  </a:cubicBezTo>
                  <a:cubicBezTo>
                    <a:pt x="5860" y="49"/>
                    <a:pt x="6092" y="36"/>
                    <a:pt x="6284" y="27"/>
                  </a:cubicBezTo>
                  <a:cubicBezTo>
                    <a:pt x="6354" y="18"/>
                    <a:pt x="6415" y="14"/>
                    <a:pt x="6472" y="10"/>
                  </a:cubicBezTo>
                  <a:cubicBezTo>
                    <a:pt x="6516" y="10"/>
                    <a:pt x="6542" y="6"/>
                    <a:pt x="6542" y="6"/>
                  </a:cubicBezTo>
                  <a:cubicBezTo>
                    <a:pt x="6542" y="0"/>
                    <a:pt x="6516" y="0"/>
                    <a:pt x="647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6"/>
            <p:cNvSpPr/>
            <p:nvPr/>
          </p:nvSpPr>
          <p:spPr>
            <a:xfrm>
              <a:off x="-730" y="4515443"/>
              <a:ext cx="17915" cy="27807"/>
            </a:xfrm>
            <a:custGeom>
              <a:avLst/>
              <a:gdLst/>
              <a:ahLst/>
              <a:cxnLst/>
              <a:rect l="l" t="t" r="r" b="b"/>
              <a:pathLst>
                <a:path w="393" h="610" extrusionOk="0">
                  <a:moveTo>
                    <a:pt x="380" y="1"/>
                  </a:moveTo>
                  <a:cubicBezTo>
                    <a:pt x="356" y="1"/>
                    <a:pt x="209" y="76"/>
                    <a:pt x="108" y="252"/>
                  </a:cubicBezTo>
                  <a:cubicBezTo>
                    <a:pt x="0" y="428"/>
                    <a:pt x="11" y="609"/>
                    <a:pt x="25" y="609"/>
                  </a:cubicBezTo>
                  <a:cubicBezTo>
                    <a:pt x="25" y="609"/>
                    <a:pt x="25" y="609"/>
                    <a:pt x="25" y="609"/>
                  </a:cubicBezTo>
                  <a:cubicBezTo>
                    <a:pt x="38" y="609"/>
                    <a:pt x="47" y="444"/>
                    <a:pt x="147" y="273"/>
                  </a:cubicBezTo>
                  <a:cubicBezTo>
                    <a:pt x="248" y="98"/>
                    <a:pt x="392" y="10"/>
                    <a:pt x="383" y="2"/>
                  </a:cubicBezTo>
                  <a:cubicBezTo>
                    <a:pt x="383" y="1"/>
                    <a:pt x="381" y="1"/>
                    <a:pt x="38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6"/>
            <p:cNvSpPr/>
            <p:nvPr/>
          </p:nvSpPr>
          <p:spPr>
            <a:xfrm>
              <a:off x="-52378" y="4502953"/>
              <a:ext cx="9983" cy="14815"/>
            </a:xfrm>
            <a:custGeom>
              <a:avLst/>
              <a:gdLst/>
              <a:ahLst/>
              <a:cxnLst/>
              <a:rect l="l" t="t" r="r" b="b"/>
              <a:pathLst>
                <a:path w="219" h="325" extrusionOk="0">
                  <a:moveTo>
                    <a:pt x="204" y="1"/>
                  </a:moveTo>
                  <a:cubicBezTo>
                    <a:pt x="192" y="1"/>
                    <a:pt x="142" y="65"/>
                    <a:pt x="87" y="153"/>
                  </a:cubicBezTo>
                  <a:cubicBezTo>
                    <a:pt x="35" y="241"/>
                    <a:pt x="0" y="320"/>
                    <a:pt x="9" y="324"/>
                  </a:cubicBezTo>
                  <a:cubicBezTo>
                    <a:pt x="9" y="325"/>
                    <a:pt x="10" y="325"/>
                    <a:pt x="11" y="325"/>
                  </a:cubicBezTo>
                  <a:cubicBezTo>
                    <a:pt x="27" y="325"/>
                    <a:pt x="77" y="262"/>
                    <a:pt x="126" y="175"/>
                  </a:cubicBezTo>
                  <a:cubicBezTo>
                    <a:pt x="184" y="88"/>
                    <a:pt x="218" y="10"/>
                    <a:pt x="205" y="1"/>
                  </a:cubicBezTo>
                  <a:cubicBezTo>
                    <a:pt x="204" y="1"/>
                    <a:pt x="204" y="1"/>
                    <a:pt x="20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6"/>
            <p:cNvSpPr/>
            <p:nvPr/>
          </p:nvSpPr>
          <p:spPr>
            <a:xfrm>
              <a:off x="-66737" y="4500492"/>
              <a:ext cx="11579" cy="10165"/>
            </a:xfrm>
            <a:custGeom>
              <a:avLst/>
              <a:gdLst/>
              <a:ahLst/>
              <a:cxnLst/>
              <a:rect l="l" t="t" r="r" b="b"/>
              <a:pathLst>
                <a:path w="254" h="223" extrusionOk="0">
                  <a:moveTo>
                    <a:pt x="240" y="0"/>
                  </a:moveTo>
                  <a:cubicBezTo>
                    <a:pt x="221" y="0"/>
                    <a:pt x="167" y="41"/>
                    <a:pt x="114" y="94"/>
                  </a:cubicBezTo>
                  <a:cubicBezTo>
                    <a:pt x="48" y="155"/>
                    <a:pt x="1" y="213"/>
                    <a:pt x="9" y="221"/>
                  </a:cubicBezTo>
                  <a:cubicBezTo>
                    <a:pt x="10" y="222"/>
                    <a:pt x="11" y="222"/>
                    <a:pt x="13" y="222"/>
                  </a:cubicBezTo>
                  <a:cubicBezTo>
                    <a:pt x="29" y="222"/>
                    <a:pt x="85" y="185"/>
                    <a:pt x="144" y="129"/>
                  </a:cubicBezTo>
                  <a:cubicBezTo>
                    <a:pt x="210" y="68"/>
                    <a:pt x="253" y="11"/>
                    <a:pt x="245" y="3"/>
                  </a:cubicBezTo>
                  <a:cubicBezTo>
                    <a:pt x="244" y="1"/>
                    <a:pt x="242" y="0"/>
                    <a:pt x="24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6"/>
            <p:cNvSpPr/>
            <p:nvPr/>
          </p:nvSpPr>
          <p:spPr>
            <a:xfrm>
              <a:off x="-75718" y="4492970"/>
              <a:ext cx="18599" cy="2279"/>
            </a:xfrm>
            <a:custGeom>
              <a:avLst/>
              <a:gdLst/>
              <a:ahLst/>
              <a:cxnLst/>
              <a:rect l="l" t="t" r="r" b="b"/>
              <a:pathLst>
                <a:path w="408" h="50" extrusionOk="0">
                  <a:moveTo>
                    <a:pt x="206" y="1"/>
                  </a:moveTo>
                  <a:cubicBezTo>
                    <a:pt x="93" y="1"/>
                    <a:pt x="0" y="10"/>
                    <a:pt x="0" y="23"/>
                  </a:cubicBezTo>
                  <a:cubicBezTo>
                    <a:pt x="5" y="37"/>
                    <a:pt x="93" y="49"/>
                    <a:pt x="206" y="49"/>
                  </a:cubicBezTo>
                  <a:cubicBezTo>
                    <a:pt x="315" y="45"/>
                    <a:pt x="407" y="37"/>
                    <a:pt x="407" y="23"/>
                  </a:cubicBezTo>
                  <a:cubicBezTo>
                    <a:pt x="407" y="10"/>
                    <a:pt x="315" y="1"/>
                    <a:pt x="20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6"/>
            <p:cNvSpPr/>
            <p:nvPr/>
          </p:nvSpPr>
          <p:spPr>
            <a:xfrm>
              <a:off x="-79136" y="4482258"/>
              <a:ext cx="21197" cy="3100"/>
            </a:xfrm>
            <a:custGeom>
              <a:avLst/>
              <a:gdLst/>
              <a:ahLst/>
              <a:cxnLst/>
              <a:rect l="l" t="t" r="r" b="b"/>
              <a:pathLst>
                <a:path w="465" h="68" extrusionOk="0">
                  <a:moveTo>
                    <a:pt x="21" y="0"/>
                  </a:moveTo>
                  <a:cubicBezTo>
                    <a:pt x="12" y="0"/>
                    <a:pt x="6" y="1"/>
                    <a:pt x="5" y="4"/>
                  </a:cubicBezTo>
                  <a:cubicBezTo>
                    <a:pt x="1" y="18"/>
                    <a:pt x="102" y="57"/>
                    <a:pt x="233" y="66"/>
                  </a:cubicBezTo>
                  <a:cubicBezTo>
                    <a:pt x="248" y="67"/>
                    <a:pt x="263" y="68"/>
                    <a:pt x="278" y="68"/>
                  </a:cubicBezTo>
                  <a:cubicBezTo>
                    <a:pt x="386" y="68"/>
                    <a:pt x="464" y="42"/>
                    <a:pt x="460" y="30"/>
                  </a:cubicBezTo>
                  <a:cubicBezTo>
                    <a:pt x="460" y="18"/>
                    <a:pt x="360" y="26"/>
                    <a:pt x="233" y="18"/>
                  </a:cubicBezTo>
                  <a:cubicBezTo>
                    <a:pt x="137" y="15"/>
                    <a:pt x="55" y="0"/>
                    <a:pt x="2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6"/>
            <p:cNvSpPr/>
            <p:nvPr/>
          </p:nvSpPr>
          <p:spPr>
            <a:xfrm>
              <a:off x="-46224" y="4486178"/>
              <a:ext cx="33323" cy="19237"/>
            </a:xfrm>
            <a:custGeom>
              <a:avLst/>
              <a:gdLst/>
              <a:ahLst/>
              <a:cxnLst/>
              <a:rect l="l" t="t" r="r" b="b"/>
              <a:pathLst>
                <a:path w="731" h="422" extrusionOk="0">
                  <a:moveTo>
                    <a:pt x="495" y="46"/>
                  </a:moveTo>
                  <a:cubicBezTo>
                    <a:pt x="551" y="46"/>
                    <a:pt x="607" y="57"/>
                    <a:pt x="652" y="85"/>
                  </a:cubicBezTo>
                  <a:cubicBezTo>
                    <a:pt x="691" y="111"/>
                    <a:pt x="678" y="159"/>
                    <a:pt x="634" y="186"/>
                  </a:cubicBezTo>
                  <a:cubicBezTo>
                    <a:pt x="594" y="212"/>
                    <a:pt x="542" y="229"/>
                    <a:pt x="495" y="246"/>
                  </a:cubicBezTo>
                  <a:cubicBezTo>
                    <a:pt x="402" y="281"/>
                    <a:pt x="315" y="303"/>
                    <a:pt x="241" y="317"/>
                  </a:cubicBezTo>
                  <a:cubicBezTo>
                    <a:pt x="166" y="332"/>
                    <a:pt x="106" y="340"/>
                    <a:pt x="65" y="344"/>
                  </a:cubicBezTo>
                  <a:lnTo>
                    <a:pt x="65" y="344"/>
                  </a:lnTo>
                  <a:cubicBezTo>
                    <a:pt x="80" y="307"/>
                    <a:pt x="104" y="258"/>
                    <a:pt x="144" y="207"/>
                  </a:cubicBezTo>
                  <a:cubicBezTo>
                    <a:pt x="192" y="150"/>
                    <a:pt x="263" y="98"/>
                    <a:pt x="354" y="67"/>
                  </a:cubicBezTo>
                  <a:cubicBezTo>
                    <a:pt x="395" y="55"/>
                    <a:pt x="445" y="46"/>
                    <a:pt x="495" y="46"/>
                  </a:cubicBezTo>
                  <a:close/>
                  <a:moveTo>
                    <a:pt x="490" y="0"/>
                  </a:moveTo>
                  <a:cubicBezTo>
                    <a:pt x="326" y="0"/>
                    <a:pt x="183" y="97"/>
                    <a:pt x="122" y="190"/>
                  </a:cubicBezTo>
                  <a:cubicBezTo>
                    <a:pt x="78" y="247"/>
                    <a:pt x="56" y="303"/>
                    <a:pt x="46" y="347"/>
                  </a:cubicBezTo>
                  <a:lnTo>
                    <a:pt x="46" y="347"/>
                  </a:lnTo>
                  <a:cubicBezTo>
                    <a:pt x="16" y="350"/>
                    <a:pt x="1" y="352"/>
                    <a:pt x="1" y="356"/>
                  </a:cubicBezTo>
                  <a:cubicBezTo>
                    <a:pt x="1" y="357"/>
                    <a:pt x="15" y="360"/>
                    <a:pt x="43" y="361"/>
                  </a:cubicBezTo>
                  <a:lnTo>
                    <a:pt x="43" y="361"/>
                  </a:lnTo>
                  <a:cubicBezTo>
                    <a:pt x="35" y="401"/>
                    <a:pt x="35" y="422"/>
                    <a:pt x="35" y="422"/>
                  </a:cubicBezTo>
                  <a:cubicBezTo>
                    <a:pt x="35" y="422"/>
                    <a:pt x="36" y="422"/>
                    <a:pt x="36" y="422"/>
                  </a:cubicBezTo>
                  <a:cubicBezTo>
                    <a:pt x="40" y="422"/>
                    <a:pt x="44" y="399"/>
                    <a:pt x="58" y="362"/>
                  </a:cubicBezTo>
                  <a:lnTo>
                    <a:pt x="58" y="362"/>
                  </a:lnTo>
                  <a:cubicBezTo>
                    <a:pt x="65" y="362"/>
                    <a:pt x="72" y="362"/>
                    <a:pt x="80" y="362"/>
                  </a:cubicBezTo>
                  <a:cubicBezTo>
                    <a:pt x="121" y="362"/>
                    <a:pt x="177" y="359"/>
                    <a:pt x="245" y="351"/>
                  </a:cubicBezTo>
                  <a:cubicBezTo>
                    <a:pt x="324" y="338"/>
                    <a:pt x="411" y="321"/>
                    <a:pt x="507" y="285"/>
                  </a:cubicBezTo>
                  <a:cubicBezTo>
                    <a:pt x="555" y="269"/>
                    <a:pt x="608" y="255"/>
                    <a:pt x="660" y="224"/>
                  </a:cubicBezTo>
                  <a:cubicBezTo>
                    <a:pt x="682" y="207"/>
                    <a:pt x="709" y="180"/>
                    <a:pt x="717" y="146"/>
                  </a:cubicBezTo>
                  <a:cubicBezTo>
                    <a:pt x="731" y="107"/>
                    <a:pt x="709" y="67"/>
                    <a:pt x="678" y="45"/>
                  </a:cubicBezTo>
                  <a:cubicBezTo>
                    <a:pt x="614" y="13"/>
                    <a:pt x="551" y="0"/>
                    <a:pt x="49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6"/>
            <p:cNvSpPr/>
            <p:nvPr/>
          </p:nvSpPr>
          <p:spPr>
            <a:xfrm>
              <a:off x="-58806" y="4481209"/>
              <a:ext cx="17231" cy="21835"/>
            </a:xfrm>
            <a:custGeom>
              <a:avLst/>
              <a:gdLst/>
              <a:ahLst/>
              <a:cxnLst/>
              <a:rect l="l" t="t" r="r" b="b"/>
              <a:pathLst>
                <a:path w="378" h="479" extrusionOk="0">
                  <a:moveTo>
                    <a:pt x="100" y="0"/>
                  </a:moveTo>
                  <a:cubicBezTo>
                    <a:pt x="94" y="0"/>
                    <a:pt x="89" y="1"/>
                    <a:pt x="84" y="1"/>
                  </a:cubicBezTo>
                  <a:cubicBezTo>
                    <a:pt x="27" y="10"/>
                    <a:pt x="1" y="75"/>
                    <a:pt x="10" y="115"/>
                  </a:cubicBezTo>
                  <a:cubicBezTo>
                    <a:pt x="19" y="158"/>
                    <a:pt x="36" y="198"/>
                    <a:pt x="53" y="224"/>
                  </a:cubicBezTo>
                  <a:cubicBezTo>
                    <a:pt x="93" y="289"/>
                    <a:pt x="136" y="338"/>
                    <a:pt x="176" y="373"/>
                  </a:cubicBezTo>
                  <a:cubicBezTo>
                    <a:pt x="249" y="442"/>
                    <a:pt x="307" y="474"/>
                    <a:pt x="318" y="474"/>
                  </a:cubicBezTo>
                  <a:cubicBezTo>
                    <a:pt x="319" y="474"/>
                    <a:pt x="319" y="473"/>
                    <a:pt x="320" y="473"/>
                  </a:cubicBezTo>
                  <a:cubicBezTo>
                    <a:pt x="325" y="465"/>
                    <a:pt x="267" y="430"/>
                    <a:pt x="198" y="351"/>
                  </a:cubicBezTo>
                  <a:cubicBezTo>
                    <a:pt x="162" y="311"/>
                    <a:pt x="128" y="263"/>
                    <a:pt x="93" y="202"/>
                  </a:cubicBezTo>
                  <a:cubicBezTo>
                    <a:pt x="57" y="154"/>
                    <a:pt x="31" y="59"/>
                    <a:pt x="93" y="45"/>
                  </a:cubicBezTo>
                  <a:cubicBezTo>
                    <a:pt x="95" y="45"/>
                    <a:pt x="97" y="45"/>
                    <a:pt x="99" y="45"/>
                  </a:cubicBezTo>
                  <a:cubicBezTo>
                    <a:pt x="162" y="45"/>
                    <a:pt x="221" y="103"/>
                    <a:pt x="259" y="150"/>
                  </a:cubicBezTo>
                  <a:cubicBezTo>
                    <a:pt x="299" y="202"/>
                    <a:pt x="320" y="259"/>
                    <a:pt x="333" y="307"/>
                  </a:cubicBezTo>
                  <a:cubicBezTo>
                    <a:pt x="355" y="408"/>
                    <a:pt x="333" y="473"/>
                    <a:pt x="337" y="478"/>
                  </a:cubicBezTo>
                  <a:cubicBezTo>
                    <a:pt x="342" y="478"/>
                    <a:pt x="377" y="416"/>
                    <a:pt x="364" y="303"/>
                  </a:cubicBezTo>
                  <a:cubicBezTo>
                    <a:pt x="359" y="251"/>
                    <a:pt x="337" y="185"/>
                    <a:pt x="293" y="124"/>
                  </a:cubicBezTo>
                  <a:cubicBezTo>
                    <a:pt x="252" y="74"/>
                    <a:pt x="199" y="0"/>
                    <a:pt x="10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6"/>
            <p:cNvSpPr/>
            <p:nvPr/>
          </p:nvSpPr>
          <p:spPr>
            <a:xfrm>
              <a:off x="-233670" y="4492924"/>
              <a:ext cx="63363" cy="49916"/>
            </a:xfrm>
            <a:custGeom>
              <a:avLst/>
              <a:gdLst/>
              <a:ahLst/>
              <a:cxnLst/>
              <a:rect l="l" t="t" r="r" b="b"/>
              <a:pathLst>
                <a:path w="1390" h="1095" extrusionOk="0">
                  <a:moveTo>
                    <a:pt x="220" y="0"/>
                  </a:moveTo>
                  <a:cubicBezTo>
                    <a:pt x="161" y="0"/>
                    <a:pt x="113" y="4"/>
                    <a:pt x="75" y="11"/>
                  </a:cubicBezTo>
                  <a:cubicBezTo>
                    <a:pt x="26" y="20"/>
                    <a:pt x="0" y="28"/>
                    <a:pt x="0" y="32"/>
                  </a:cubicBezTo>
                  <a:cubicBezTo>
                    <a:pt x="0" y="34"/>
                    <a:pt x="4" y="35"/>
                    <a:pt x="12" y="35"/>
                  </a:cubicBezTo>
                  <a:cubicBezTo>
                    <a:pt x="32" y="35"/>
                    <a:pt x="77" y="30"/>
                    <a:pt x="142" y="30"/>
                  </a:cubicBezTo>
                  <a:cubicBezTo>
                    <a:pt x="182" y="30"/>
                    <a:pt x="230" y="32"/>
                    <a:pt x="284" y="38"/>
                  </a:cubicBezTo>
                  <a:cubicBezTo>
                    <a:pt x="458" y="50"/>
                    <a:pt x="700" y="121"/>
                    <a:pt x="909" y="282"/>
                  </a:cubicBezTo>
                  <a:cubicBezTo>
                    <a:pt x="1123" y="444"/>
                    <a:pt x="1250" y="662"/>
                    <a:pt x="1307" y="824"/>
                  </a:cubicBezTo>
                  <a:cubicBezTo>
                    <a:pt x="1367" y="983"/>
                    <a:pt x="1376" y="1095"/>
                    <a:pt x="1385" y="1095"/>
                  </a:cubicBezTo>
                  <a:cubicBezTo>
                    <a:pt x="1385" y="1095"/>
                    <a:pt x="1385" y="1095"/>
                    <a:pt x="1386" y="1095"/>
                  </a:cubicBezTo>
                  <a:cubicBezTo>
                    <a:pt x="1390" y="1095"/>
                    <a:pt x="1390" y="1069"/>
                    <a:pt x="1386" y="1020"/>
                  </a:cubicBezTo>
                  <a:cubicBezTo>
                    <a:pt x="1381" y="968"/>
                    <a:pt x="1368" y="898"/>
                    <a:pt x="1337" y="811"/>
                  </a:cubicBezTo>
                  <a:cubicBezTo>
                    <a:pt x="1285" y="641"/>
                    <a:pt x="1158" y="413"/>
                    <a:pt x="940" y="242"/>
                  </a:cubicBezTo>
                  <a:cubicBezTo>
                    <a:pt x="716" y="76"/>
                    <a:pt x="468" y="11"/>
                    <a:pt x="289" y="2"/>
                  </a:cubicBezTo>
                  <a:cubicBezTo>
                    <a:pt x="264" y="1"/>
                    <a:pt x="242" y="0"/>
                    <a:pt x="22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6"/>
            <p:cNvSpPr/>
            <p:nvPr/>
          </p:nvSpPr>
          <p:spPr>
            <a:xfrm>
              <a:off x="-217760" y="4420900"/>
              <a:ext cx="2416" cy="72115"/>
            </a:xfrm>
            <a:custGeom>
              <a:avLst/>
              <a:gdLst/>
              <a:ahLst/>
              <a:cxnLst/>
              <a:rect l="l" t="t" r="r" b="b"/>
              <a:pathLst>
                <a:path w="53" h="1582" extrusionOk="0">
                  <a:moveTo>
                    <a:pt x="22" y="0"/>
                  </a:moveTo>
                  <a:cubicBezTo>
                    <a:pt x="10" y="0"/>
                    <a:pt x="0" y="354"/>
                    <a:pt x="5" y="791"/>
                  </a:cubicBezTo>
                  <a:cubicBezTo>
                    <a:pt x="5" y="1229"/>
                    <a:pt x="18" y="1582"/>
                    <a:pt x="31" y="1582"/>
                  </a:cubicBezTo>
                  <a:cubicBezTo>
                    <a:pt x="44" y="1582"/>
                    <a:pt x="53" y="1229"/>
                    <a:pt x="49" y="791"/>
                  </a:cubicBezTo>
                  <a:cubicBezTo>
                    <a:pt x="49" y="354"/>
                    <a:pt x="36" y="0"/>
                    <a:pt x="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6"/>
            <p:cNvSpPr/>
            <p:nvPr/>
          </p:nvSpPr>
          <p:spPr>
            <a:xfrm>
              <a:off x="-148426" y="4525837"/>
              <a:ext cx="51420" cy="2690"/>
            </a:xfrm>
            <a:custGeom>
              <a:avLst/>
              <a:gdLst/>
              <a:ahLst/>
              <a:cxnLst/>
              <a:rect l="l" t="t" r="r" b="b"/>
              <a:pathLst>
                <a:path w="1128" h="59" extrusionOk="0">
                  <a:moveTo>
                    <a:pt x="1075" y="1"/>
                  </a:moveTo>
                  <a:cubicBezTo>
                    <a:pt x="986" y="1"/>
                    <a:pt x="792" y="11"/>
                    <a:pt x="564" y="14"/>
                  </a:cubicBezTo>
                  <a:cubicBezTo>
                    <a:pt x="357" y="14"/>
                    <a:pt x="176" y="9"/>
                    <a:pt x="77" y="9"/>
                  </a:cubicBezTo>
                  <a:cubicBezTo>
                    <a:pt x="28" y="9"/>
                    <a:pt x="0" y="10"/>
                    <a:pt x="0" y="14"/>
                  </a:cubicBezTo>
                  <a:cubicBezTo>
                    <a:pt x="0" y="23"/>
                    <a:pt x="225" y="59"/>
                    <a:pt x="517" y="59"/>
                  </a:cubicBezTo>
                  <a:cubicBezTo>
                    <a:pt x="533" y="59"/>
                    <a:pt x="548" y="58"/>
                    <a:pt x="564" y="58"/>
                  </a:cubicBezTo>
                  <a:cubicBezTo>
                    <a:pt x="879" y="58"/>
                    <a:pt x="1128" y="14"/>
                    <a:pt x="1128" y="6"/>
                  </a:cubicBezTo>
                  <a:cubicBezTo>
                    <a:pt x="1127" y="2"/>
                    <a:pt x="1108" y="1"/>
                    <a:pt x="107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6"/>
            <p:cNvSpPr/>
            <p:nvPr/>
          </p:nvSpPr>
          <p:spPr>
            <a:xfrm>
              <a:off x="-183298" y="4526840"/>
              <a:ext cx="6017" cy="10029"/>
            </a:xfrm>
            <a:custGeom>
              <a:avLst/>
              <a:gdLst/>
              <a:ahLst/>
              <a:cxnLst/>
              <a:rect l="l" t="t" r="r" b="b"/>
              <a:pathLst>
                <a:path w="132" h="220" extrusionOk="0">
                  <a:moveTo>
                    <a:pt x="13" y="0"/>
                  </a:moveTo>
                  <a:cubicBezTo>
                    <a:pt x="11" y="0"/>
                    <a:pt x="10" y="1"/>
                    <a:pt x="9" y="2"/>
                  </a:cubicBezTo>
                  <a:cubicBezTo>
                    <a:pt x="1" y="14"/>
                    <a:pt x="31" y="54"/>
                    <a:pt x="57" y="115"/>
                  </a:cubicBezTo>
                  <a:cubicBezTo>
                    <a:pt x="88" y="172"/>
                    <a:pt x="101" y="220"/>
                    <a:pt x="114" y="220"/>
                  </a:cubicBezTo>
                  <a:cubicBezTo>
                    <a:pt x="127" y="220"/>
                    <a:pt x="132" y="159"/>
                    <a:pt x="101" y="93"/>
                  </a:cubicBezTo>
                  <a:cubicBezTo>
                    <a:pt x="74" y="35"/>
                    <a:pt x="29" y="0"/>
                    <a:pt x="1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6"/>
            <p:cNvSpPr/>
            <p:nvPr/>
          </p:nvSpPr>
          <p:spPr>
            <a:xfrm>
              <a:off x="-196427" y="4510839"/>
              <a:ext cx="7385" cy="6792"/>
            </a:xfrm>
            <a:custGeom>
              <a:avLst/>
              <a:gdLst/>
              <a:ahLst/>
              <a:cxnLst/>
              <a:rect l="l" t="t" r="r" b="b"/>
              <a:pathLst>
                <a:path w="162" h="149" extrusionOk="0">
                  <a:moveTo>
                    <a:pt x="13" y="1"/>
                  </a:moveTo>
                  <a:cubicBezTo>
                    <a:pt x="11" y="1"/>
                    <a:pt x="10" y="1"/>
                    <a:pt x="9" y="2"/>
                  </a:cubicBezTo>
                  <a:cubicBezTo>
                    <a:pt x="0" y="16"/>
                    <a:pt x="22" y="55"/>
                    <a:pt x="66" y="95"/>
                  </a:cubicBezTo>
                  <a:cubicBezTo>
                    <a:pt x="99" y="128"/>
                    <a:pt x="134" y="149"/>
                    <a:pt x="148" y="149"/>
                  </a:cubicBezTo>
                  <a:cubicBezTo>
                    <a:pt x="150" y="149"/>
                    <a:pt x="152" y="148"/>
                    <a:pt x="153" y="147"/>
                  </a:cubicBezTo>
                  <a:cubicBezTo>
                    <a:pt x="162" y="138"/>
                    <a:pt x="140" y="99"/>
                    <a:pt x="97" y="59"/>
                  </a:cubicBezTo>
                  <a:cubicBezTo>
                    <a:pt x="62" y="25"/>
                    <a:pt x="28" y="1"/>
                    <a:pt x="1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6"/>
            <p:cNvSpPr/>
            <p:nvPr/>
          </p:nvSpPr>
          <p:spPr>
            <a:xfrm>
              <a:off x="-214889" y="4502953"/>
              <a:ext cx="10485" cy="4285"/>
            </a:xfrm>
            <a:custGeom>
              <a:avLst/>
              <a:gdLst/>
              <a:ahLst/>
              <a:cxnLst/>
              <a:rect l="l" t="t" r="r" b="b"/>
              <a:pathLst>
                <a:path w="230" h="94" extrusionOk="0">
                  <a:moveTo>
                    <a:pt x="68" y="0"/>
                  </a:moveTo>
                  <a:cubicBezTo>
                    <a:pt x="27" y="0"/>
                    <a:pt x="1" y="13"/>
                    <a:pt x="3" y="22"/>
                  </a:cubicBezTo>
                  <a:cubicBezTo>
                    <a:pt x="8" y="36"/>
                    <a:pt x="56" y="36"/>
                    <a:pt x="113" y="54"/>
                  </a:cubicBezTo>
                  <a:cubicBezTo>
                    <a:pt x="162" y="68"/>
                    <a:pt x="203" y="94"/>
                    <a:pt x="217" y="94"/>
                  </a:cubicBezTo>
                  <a:cubicBezTo>
                    <a:pt x="219" y="94"/>
                    <a:pt x="221" y="93"/>
                    <a:pt x="222" y="92"/>
                  </a:cubicBezTo>
                  <a:cubicBezTo>
                    <a:pt x="230" y="84"/>
                    <a:pt x="200" y="32"/>
                    <a:pt x="130" y="10"/>
                  </a:cubicBezTo>
                  <a:cubicBezTo>
                    <a:pt x="107" y="3"/>
                    <a:pt x="86" y="0"/>
                    <a:pt x="6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6"/>
            <p:cNvSpPr/>
            <p:nvPr/>
          </p:nvSpPr>
          <p:spPr>
            <a:xfrm>
              <a:off x="-228336" y="4500309"/>
              <a:ext cx="5835" cy="2781"/>
            </a:xfrm>
            <a:custGeom>
              <a:avLst/>
              <a:gdLst/>
              <a:ahLst/>
              <a:cxnLst/>
              <a:rect l="l" t="t" r="r" b="b"/>
              <a:pathLst>
                <a:path w="128" h="61" extrusionOk="0">
                  <a:moveTo>
                    <a:pt x="28" y="1"/>
                  </a:moveTo>
                  <a:cubicBezTo>
                    <a:pt x="17" y="1"/>
                    <a:pt x="8" y="4"/>
                    <a:pt x="6" y="11"/>
                  </a:cubicBezTo>
                  <a:cubicBezTo>
                    <a:pt x="1" y="19"/>
                    <a:pt x="23" y="41"/>
                    <a:pt x="58" y="54"/>
                  </a:cubicBezTo>
                  <a:cubicBezTo>
                    <a:pt x="72" y="58"/>
                    <a:pt x="86" y="61"/>
                    <a:pt x="97" y="61"/>
                  </a:cubicBezTo>
                  <a:cubicBezTo>
                    <a:pt x="111" y="61"/>
                    <a:pt x="121" y="57"/>
                    <a:pt x="123" y="50"/>
                  </a:cubicBezTo>
                  <a:cubicBezTo>
                    <a:pt x="127" y="41"/>
                    <a:pt x="105" y="19"/>
                    <a:pt x="71" y="11"/>
                  </a:cubicBezTo>
                  <a:cubicBezTo>
                    <a:pt x="56" y="4"/>
                    <a:pt x="40" y="1"/>
                    <a:pt x="2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6"/>
            <p:cNvSpPr/>
            <p:nvPr/>
          </p:nvSpPr>
          <p:spPr>
            <a:xfrm>
              <a:off x="557412" y="1720904"/>
              <a:ext cx="199024" cy="228563"/>
            </a:xfrm>
            <a:custGeom>
              <a:avLst/>
              <a:gdLst/>
              <a:ahLst/>
              <a:cxnLst/>
              <a:rect l="l" t="t" r="r" b="b"/>
              <a:pathLst>
                <a:path w="4366" h="5014" extrusionOk="0">
                  <a:moveTo>
                    <a:pt x="3564" y="1"/>
                  </a:moveTo>
                  <a:cubicBezTo>
                    <a:pt x="3147" y="1"/>
                    <a:pt x="0" y="3253"/>
                    <a:pt x="0" y="3253"/>
                  </a:cubicBezTo>
                  <a:lnTo>
                    <a:pt x="1813" y="5014"/>
                  </a:lnTo>
                  <a:cubicBezTo>
                    <a:pt x="4365" y="3104"/>
                    <a:pt x="2784" y="1898"/>
                    <a:pt x="2582" y="1720"/>
                  </a:cubicBezTo>
                  <a:cubicBezTo>
                    <a:pt x="2382" y="1540"/>
                    <a:pt x="3889" y="159"/>
                    <a:pt x="3588" y="6"/>
                  </a:cubicBezTo>
                  <a:cubicBezTo>
                    <a:pt x="3582" y="2"/>
                    <a:pt x="3574" y="1"/>
                    <a:pt x="3564" y="1"/>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6"/>
            <p:cNvSpPr/>
            <p:nvPr/>
          </p:nvSpPr>
          <p:spPr>
            <a:xfrm>
              <a:off x="640058" y="1808564"/>
              <a:ext cx="46679" cy="60446"/>
            </a:xfrm>
            <a:custGeom>
              <a:avLst/>
              <a:gdLst/>
              <a:ahLst/>
              <a:cxnLst/>
              <a:rect l="l" t="t" r="r" b="b"/>
              <a:pathLst>
                <a:path w="1024" h="1326" extrusionOk="0">
                  <a:moveTo>
                    <a:pt x="734" y="1"/>
                  </a:moveTo>
                  <a:cubicBezTo>
                    <a:pt x="728" y="1"/>
                    <a:pt x="702" y="36"/>
                    <a:pt x="664" y="89"/>
                  </a:cubicBezTo>
                  <a:cubicBezTo>
                    <a:pt x="608" y="172"/>
                    <a:pt x="551" y="259"/>
                    <a:pt x="494" y="347"/>
                  </a:cubicBezTo>
                  <a:cubicBezTo>
                    <a:pt x="412" y="469"/>
                    <a:pt x="328" y="596"/>
                    <a:pt x="245" y="727"/>
                  </a:cubicBezTo>
                  <a:cubicBezTo>
                    <a:pt x="197" y="801"/>
                    <a:pt x="149" y="872"/>
                    <a:pt x="97" y="954"/>
                  </a:cubicBezTo>
                  <a:cubicBezTo>
                    <a:pt x="53" y="1033"/>
                    <a:pt x="0" y="1151"/>
                    <a:pt x="79" y="1251"/>
                  </a:cubicBezTo>
                  <a:cubicBezTo>
                    <a:pt x="124" y="1304"/>
                    <a:pt x="185" y="1325"/>
                    <a:pt x="246" y="1325"/>
                  </a:cubicBezTo>
                  <a:cubicBezTo>
                    <a:pt x="290" y="1325"/>
                    <a:pt x="335" y="1314"/>
                    <a:pt x="372" y="1295"/>
                  </a:cubicBezTo>
                  <a:cubicBezTo>
                    <a:pt x="464" y="1247"/>
                    <a:pt x="521" y="1168"/>
                    <a:pt x="564" y="1094"/>
                  </a:cubicBezTo>
                  <a:cubicBezTo>
                    <a:pt x="652" y="959"/>
                    <a:pt x="730" y="832"/>
                    <a:pt x="809" y="709"/>
                  </a:cubicBezTo>
                  <a:cubicBezTo>
                    <a:pt x="862" y="618"/>
                    <a:pt x="914" y="531"/>
                    <a:pt x="966" y="443"/>
                  </a:cubicBezTo>
                  <a:cubicBezTo>
                    <a:pt x="1001" y="382"/>
                    <a:pt x="1023" y="347"/>
                    <a:pt x="1019" y="342"/>
                  </a:cubicBezTo>
                  <a:lnTo>
                    <a:pt x="1019" y="342"/>
                  </a:lnTo>
                  <a:cubicBezTo>
                    <a:pt x="1019" y="342"/>
                    <a:pt x="993" y="373"/>
                    <a:pt x="953" y="434"/>
                  </a:cubicBezTo>
                  <a:cubicBezTo>
                    <a:pt x="896" y="517"/>
                    <a:pt x="840" y="600"/>
                    <a:pt x="779" y="692"/>
                  </a:cubicBezTo>
                  <a:cubicBezTo>
                    <a:pt x="700" y="810"/>
                    <a:pt x="616" y="937"/>
                    <a:pt x="529" y="1072"/>
                  </a:cubicBezTo>
                  <a:cubicBezTo>
                    <a:pt x="485" y="1142"/>
                    <a:pt x="428" y="1212"/>
                    <a:pt x="350" y="1251"/>
                  </a:cubicBezTo>
                  <a:cubicBezTo>
                    <a:pt x="321" y="1268"/>
                    <a:pt x="285" y="1277"/>
                    <a:pt x="249" y="1277"/>
                  </a:cubicBezTo>
                  <a:cubicBezTo>
                    <a:pt x="199" y="1277"/>
                    <a:pt x="147" y="1259"/>
                    <a:pt x="114" y="1221"/>
                  </a:cubicBezTo>
                  <a:cubicBezTo>
                    <a:pt x="57" y="1155"/>
                    <a:pt x="92" y="1055"/>
                    <a:pt x="136" y="976"/>
                  </a:cubicBezTo>
                  <a:cubicBezTo>
                    <a:pt x="184" y="902"/>
                    <a:pt x="232" y="823"/>
                    <a:pt x="281" y="749"/>
                  </a:cubicBezTo>
                  <a:cubicBezTo>
                    <a:pt x="363" y="618"/>
                    <a:pt x="442" y="487"/>
                    <a:pt x="521" y="364"/>
                  </a:cubicBezTo>
                  <a:cubicBezTo>
                    <a:pt x="577" y="273"/>
                    <a:pt x="630" y="185"/>
                    <a:pt x="678" y="102"/>
                  </a:cubicBezTo>
                  <a:cubicBezTo>
                    <a:pt x="717" y="37"/>
                    <a:pt x="735" y="1"/>
                    <a:pt x="735" y="1"/>
                  </a:cubicBezTo>
                  <a:cubicBezTo>
                    <a:pt x="734" y="1"/>
                    <a:pt x="734" y="1"/>
                    <a:pt x="734" y="1"/>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6"/>
            <p:cNvSpPr/>
            <p:nvPr/>
          </p:nvSpPr>
          <p:spPr>
            <a:xfrm>
              <a:off x="657152" y="1828895"/>
              <a:ext cx="37106" cy="52104"/>
            </a:xfrm>
            <a:custGeom>
              <a:avLst/>
              <a:gdLst/>
              <a:ahLst/>
              <a:cxnLst/>
              <a:rect l="l" t="t" r="r" b="b"/>
              <a:pathLst>
                <a:path w="814" h="1143" extrusionOk="0">
                  <a:moveTo>
                    <a:pt x="574" y="1"/>
                  </a:moveTo>
                  <a:cubicBezTo>
                    <a:pt x="574" y="1"/>
                    <a:pt x="547" y="27"/>
                    <a:pt x="513" y="75"/>
                  </a:cubicBezTo>
                  <a:cubicBezTo>
                    <a:pt x="473" y="128"/>
                    <a:pt x="425" y="202"/>
                    <a:pt x="364" y="299"/>
                  </a:cubicBezTo>
                  <a:cubicBezTo>
                    <a:pt x="307" y="390"/>
                    <a:pt x="237" y="508"/>
                    <a:pt x="154" y="626"/>
                  </a:cubicBezTo>
                  <a:cubicBezTo>
                    <a:pt x="115" y="688"/>
                    <a:pt x="63" y="749"/>
                    <a:pt x="31" y="827"/>
                  </a:cubicBezTo>
                  <a:cubicBezTo>
                    <a:pt x="1" y="906"/>
                    <a:pt x="1" y="1011"/>
                    <a:pt x="67" y="1085"/>
                  </a:cubicBezTo>
                  <a:cubicBezTo>
                    <a:pt x="101" y="1127"/>
                    <a:pt x="150" y="1143"/>
                    <a:pt x="199" y="1143"/>
                  </a:cubicBezTo>
                  <a:cubicBezTo>
                    <a:pt x="243" y="1143"/>
                    <a:pt x="287" y="1130"/>
                    <a:pt x="320" y="1112"/>
                  </a:cubicBezTo>
                  <a:cubicBezTo>
                    <a:pt x="398" y="1072"/>
                    <a:pt x="456" y="1011"/>
                    <a:pt x="503" y="954"/>
                  </a:cubicBezTo>
                  <a:cubicBezTo>
                    <a:pt x="600" y="840"/>
                    <a:pt x="670" y="722"/>
                    <a:pt x="713" y="622"/>
                  </a:cubicBezTo>
                  <a:cubicBezTo>
                    <a:pt x="761" y="517"/>
                    <a:pt x="788" y="430"/>
                    <a:pt x="801" y="368"/>
                  </a:cubicBezTo>
                  <a:cubicBezTo>
                    <a:pt x="814" y="307"/>
                    <a:pt x="814" y="272"/>
                    <a:pt x="814" y="272"/>
                  </a:cubicBezTo>
                  <a:cubicBezTo>
                    <a:pt x="814" y="272"/>
                    <a:pt x="814" y="272"/>
                    <a:pt x="813" y="272"/>
                  </a:cubicBezTo>
                  <a:cubicBezTo>
                    <a:pt x="805" y="272"/>
                    <a:pt x="782" y="411"/>
                    <a:pt x="683" y="609"/>
                  </a:cubicBezTo>
                  <a:cubicBezTo>
                    <a:pt x="634" y="705"/>
                    <a:pt x="565" y="819"/>
                    <a:pt x="469" y="928"/>
                  </a:cubicBezTo>
                  <a:cubicBezTo>
                    <a:pt x="421" y="985"/>
                    <a:pt x="368" y="1037"/>
                    <a:pt x="303" y="1072"/>
                  </a:cubicBezTo>
                  <a:cubicBezTo>
                    <a:pt x="272" y="1088"/>
                    <a:pt x="237" y="1098"/>
                    <a:pt x="203" y="1098"/>
                  </a:cubicBezTo>
                  <a:cubicBezTo>
                    <a:pt x="163" y="1098"/>
                    <a:pt x="125" y="1085"/>
                    <a:pt x="97" y="1055"/>
                  </a:cubicBezTo>
                  <a:cubicBezTo>
                    <a:pt x="49" y="997"/>
                    <a:pt x="49" y="910"/>
                    <a:pt x="75" y="845"/>
                  </a:cubicBezTo>
                  <a:cubicBezTo>
                    <a:pt x="102" y="775"/>
                    <a:pt x="150" y="714"/>
                    <a:pt x="189" y="652"/>
                  </a:cubicBezTo>
                  <a:cubicBezTo>
                    <a:pt x="273" y="525"/>
                    <a:pt x="338" y="412"/>
                    <a:pt x="394" y="315"/>
                  </a:cubicBezTo>
                  <a:cubicBezTo>
                    <a:pt x="438" y="237"/>
                    <a:pt x="482" y="163"/>
                    <a:pt x="525" y="85"/>
                  </a:cubicBezTo>
                  <a:cubicBezTo>
                    <a:pt x="561" y="32"/>
                    <a:pt x="578" y="1"/>
                    <a:pt x="574" y="1"/>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6"/>
            <p:cNvSpPr/>
            <p:nvPr/>
          </p:nvSpPr>
          <p:spPr>
            <a:xfrm>
              <a:off x="590871" y="1833453"/>
              <a:ext cx="74349" cy="34736"/>
            </a:xfrm>
            <a:custGeom>
              <a:avLst/>
              <a:gdLst/>
              <a:ahLst/>
              <a:cxnLst/>
              <a:rect l="l" t="t" r="r" b="b"/>
              <a:pathLst>
                <a:path w="1631" h="762" extrusionOk="0">
                  <a:moveTo>
                    <a:pt x="1523" y="0"/>
                  </a:moveTo>
                  <a:cubicBezTo>
                    <a:pt x="1512" y="0"/>
                    <a:pt x="1501" y="2"/>
                    <a:pt x="1491" y="2"/>
                  </a:cubicBezTo>
                  <a:cubicBezTo>
                    <a:pt x="1088" y="28"/>
                    <a:pt x="686" y="54"/>
                    <a:pt x="284" y="84"/>
                  </a:cubicBezTo>
                  <a:lnTo>
                    <a:pt x="0" y="762"/>
                  </a:lnTo>
                  <a:cubicBezTo>
                    <a:pt x="192" y="749"/>
                    <a:pt x="384" y="740"/>
                    <a:pt x="577" y="727"/>
                  </a:cubicBezTo>
                  <a:cubicBezTo>
                    <a:pt x="787" y="714"/>
                    <a:pt x="1001" y="701"/>
                    <a:pt x="1193" y="622"/>
                  </a:cubicBezTo>
                  <a:cubicBezTo>
                    <a:pt x="1390" y="544"/>
                    <a:pt x="1569" y="386"/>
                    <a:pt x="1612" y="181"/>
                  </a:cubicBezTo>
                  <a:cubicBezTo>
                    <a:pt x="1630" y="116"/>
                    <a:pt x="1616" y="28"/>
                    <a:pt x="1556" y="6"/>
                  </a:cubicBezTo>
                  <a:cubicBezTo>
                    <a:pt x="1545" y="2"/>
                    <a:pt x="1534" y="0"/>
                    <a:pt x="1523" y="0"/>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6"/>
            <p:cNvSpPr/>
            <p:nvPr/>
          </p:nvSpPr>
          <p:spPr>
            <a:xfrm>
              <a:off x="590689" y="1832405"/>
              <a:ext cx="75534" cy="35967"/>
            </a:xfrm>
            <a:custGeom>
              <a:avLst/>
              <a:gdLst/>
              <a:ahLst/>
              <a:cxnLst/>
              <a:rect l="l" t="t" r="r" b="b"/>
              <a:pathLst>
                <a:path w="1657" h="789" extrusionOk="0">
                  <a:moveTo>
                    <a:pt x="1505" y="1"/>
                  </a:moveTo>
                  <a:cubicBezTo>
                    <a:pt x="1486" y="1"/>
                    <a:pt x="1469" y="4"/>
                    <a:pt x="1451" y="8"/>
                  </a:cubicBezTo>
                  <a:cubicBezTo>
                    <a:pt x="1398" y="8"/>
                    <a:pt x="1346" y="12"/>
                    <a:pt x="1297" y="16"/>
                  </a:cubicBezTo>
                  <a:cubicBezTo>
                    <a:pt x="1110" y="29"/>
                    <a:pt x="935" y="42"/>
                    <a:pt x="773" y="55"/>
                  </a:cubicBezTo>
                  <a:cubicBezTo>
                    <a:pt x="646" y="69"/>
                    <a:pt x="529" y="77"/>
                    <a:pt x="420" y="86"/>
                  </a:cubicBezTo>
                  <a:cubicBezTo>
                    <a:pt x="336" y="95"/>
                    <a:pt x="288" y="103"/>
                    <a:pt x="288" y="107"/>
                  </a:cubicBezTo>
                  <a:lnTo>
                    <a:pt x="420" y="107"/>
                  </a:lnTo>
                  <a:cubicBezTo>
                    <a:pt x="533" y="99"/>
                    <a:pt x="646" y="95"/>
                    <a:pt x="773" y="91"/>
                  </a:cubicBezTo>
                  <a:cubicBezTo>
                    <a:pt x="939" y="81"/>
                    <a:pt x="1114" y="69"/>
                    <a:pt x="1302" y="60"/>
                  </a:cubicBezTo>
                  <a:cubicBezTo>
                    <a:pt x="1350" y="55"/>
                    <a:pt x="1402" y="51"/>
                    <a:pt x="1451" y="51"/>
                  </a:cubicBezTo>
                  <a:cubicBezTo>
                    <a:pt x="1473" y="49"/>
                    <a:pt x="1495" y="47"/>
                    <a:pt x="1514" y="47"/>
                  </a:cubicBezTo>
                  <a:cubicBezTo>
                    <a:pt x="1542" y="47"/>
                    <a:pt x="1566" y="52"/>
                    <a:pt x="1582" y="73"/>
                  </a:cubicBezTo>
                  <a:cubicBezTo>
                    <a:pt x="1630" y="151"/>
                    <a:pt x="1582" y="270"/>
                    <a:pt x="1525" y="357"/>
                  </a:cubicBezTo>
                  <a:cubicBezTo>
                    <a:pt x="1402" y="545"/>
                    <a:pt x="1193" y="641"/>
                    <a:pt x="1005" y="680"/>
                  </a:cubicBezTo>
                  <a:cubicBezTo>
                    <a:pt x="813" y="720"/>
                    <a:pt x="634" y="728"/>
                    <a:pt x="485" y="737"/>
                  </a:cubicBezTo>
                  <a:cubicBezTo>
                    <a:pt x="358" y="750"/>
                    <a:pt x="244" y="759"/>
                    <a:pt x="131" y="768"/>
                  </a:cubicBezTo>
                  <a:cubicBezTo>
                    <a:pt x="47" y="777"/>
                    <a:pt x="0" y="781"/>
                    <a:pt x="4" y="785"/>
                  </a:cubicBezTo>
                  <a:cubicBezTo>
                    <a:pt x="4" y="787"/>
                    <a:pt x="15" y="788"/>
                    <a:pt x="36" y="788"/>
                  </a:cubicBezTo>
                  <a:cubicBezTo>
                    <a:pt x="57" y="788"/>
                    <a:pt x="89" y="787"/>
                    <a:pt x="131" y="785"/>
                  </a:cubicBezTo>
                  <a:cubicBezTo>
                    <a:pt x="244" y="781"/>
                    <a:pt x="362" y="777"/>
                    <a:pt x="489" y="772"/>
                  </a:cubicBezTo>
                  <a:cubicBezTo>
                    <a:pt x="638" y="763"/>
                    <a:pt x="817" y="763"/>
                    <a:pt x="1013" y="724"/>
                  </a:cubicBezTo>
                  <a:cubicBezTo>
                    <a:pt x="1210" y="684"/>
                    <a:pt x="1433" y="589"/>
                    <a:pt x="1564" y="383"/>
                  </a:cubicBezTo>
                  <a:cubicBezTo>
                    <a:pt x="1600" y="335"/>
                    <a:pt x="1620" y="278"/>
                    <a:pt x="1638" y="222"/>
                  </a:cubicBezTo>
                  <a:cubicBezTo>
                    <a:pt x="1652" y="165"/>
                    <a:pt x="1656" y="99"/>
                    <a:pt x="1616" y="47"/>
                  </a:cubicBezTo>
                  <a:cubicBezTo>
                    <a:pt x="1600" y="16"/>
                    <a:pt x="1560" y="2"/>
                    <a:pt x="1529" y="2"/>
                  </a:cubicBezTo>
                  <a:cubicBezTo>
                    <a:pt x="1521" y="1"/>
                    <a:pt x="1513" y="1"/>
                    <a:pt x="1505" y="1"/>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6"/>
            <p:cNvSpPr/>
            <p:nvPr/>
          </p:nvSpPr>
          <p:spPr>
            <a:xfrm>
              <a:off x="676708" y="1844667"/>
              <a:ext cx="26941" cy="45084"/>
            </a:xfrm>
            <a:custGeom>
              <a:avLst/>
              <a:gdLst/>
              <a:ahLst/>
              <a:cxnLst/>
              <a:rect l="l" t="t" r="r" b="b"/>
              <a:pathLst>
                <a:path w="591" h="989" extrusionOk="0">
                  <a:moveTo>
                    <a:pt x="368" y="1"/>
                  </a:moveTo>
                  <a:cubicBezTo>
                    <a:pt x="359" y="1"/>
                    <a:pt x="310" y="96"/>
                    <a:pt x="237" y="258"/>
                  </a:cubicBezTo>
                  <a:cubicBezTo>
                    <a:pt x="193" y="354"/>
                    <a:pt x="149" y="451"/>
                    <a:pt x="106" y="542"/>
                  </a:cubicBezTo>
                  <a:cubicBezTo>
                    <a:pt x="84" y="595"/>
                    <a:pt x="58" y="647"/>
                    <a:pt x="36" y="713"/>
                  </a:cubicBezTo>
                  <a:cubicBezTo>
                    <a:pt x="14" y="774"/>
                    <a:pt x="1" y="857"/>
                    <a:pt x="48" y="923"/>
                  </a:cubicBezTo>
                  <a:cubicBezTo>
                    <a:pt x="70" y="953"/>
                    <a:pt x="101" y="979"/>
                    <a:pt x="145" y="988"/>
                  </a:cubicBezTo>
                  <a:cubicBezTo>
                    <a:pt x="150" y="988"/>
                    <a:pt x="155" y="989"/>
                    <a:pt x="160" y="989"/>
                  </a:cubicBezTo>
                  <a:cubicBezTo>
                    <a:pt x="194" y="989"/>
                    <a:pt x="227" y="977"/>
                    <a:pt x="250" y="962"/>
                  </a:cubicBezTo>
                  <a:cubicBezTo>
                    <a:pt x="310" y="923"/>
                    <a:pt x="354" y="875"/>
                    <a:pt x="385" y="822"/>
                  </a:cubicBezTo>
                  <a:cubicBezTo>
                    <a:pt x="451" y="717"/>
                    <a:pt x="473" y="612"/>
                    <a:pt x="499" y="530"/>
                  </a:cubicBezTo>
                  <a:cubicBezTo>
                    <a:pt x="520" y="441"/>
                    <a:pt x="542" y="376"/>
                    <a:pt x="560" y="328"/>
                  </a:cubicBezTo>
                  <a:cubicBezTo>
                    <a:pt x="578" y="284"/>
                    <a:pt x="590" y="258"/>
                    <a:pt x="586" y="258"/>
                  </a:cubicBezTo>
                  <a:cubicBezTo>
                    <a:pt x="586" y="258"/>
                    <a:pt x="586" y="258"/>
                    <a:pt x="586" y="258"/>
                  </a:cubicBezTo>
                  <a:cubicBezTo>
                    <a:pt x="579" y="258"/>
                    <a:pt x="515" y="350"/>
                    <a:pt x="468" y="516"/>
                  </a:cubicBezTo>
                  <a:cubicBezTo>
                    <a:pt x="437" y="604"/>
                    <a:pt x="411" y="704"/>
                    <a:pt x="350" y="800"/>
                  </a:cubicBezTo>
                  <a:cubicBezTo>
                    <a:pt x="320" y="844"/>
                    <a:pt x="276" y="892"/>
                    <a:pt x="227" y="923"/>
                  </a:cubicBezTo>
                  <a:cubicBezTo>
                    <a:pt x="208" y="935"/>
                    <a:pt x="186" y="942"/>
                    <a:pt x="165" y="942"/>
                  </a:cubicBezTo>
                  <a:cubicBezTo>
                    <a:pt x="135" y="942"/>
                    <a:pt x="106" y="928"/>
                    <a:pt x="88" y="897"/>
                  </a:cubicBezTo>
                  <a:cubicBezTo>
                    <a:pt x="18" y="792"/>
                    <a:pt x="110" y="665"/>
                    <a:pt x="145" y="560"/>
                  </a:cubicBezTo>
                  <a:cubicBezTo>
                    <a:pt x="184" y="463"/>
                    <a:pt x="223" y="368"/>
                    <a:pt x="267" y="272"/>
                  </a:cubicBezTo>
                  <a:cubicBezTo>
                    <a:pt x="332" y="106"/>
                    <a:pt x="372" y="5"/>
                    <a:pt x="368" y="1"/>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6"/>
            <p:cNvSpPr/>
            <p:nvPr/>
          </p:nvSpPr>
          <p:spPr>
            <a:xfrm>
              <a:off x="633265" y="1865180"/>
              <a:ext cx="6655" cy="46861"/>
            </a:xfrm>
            <a:custGeom>
              <a:avLst/>
              <a:gdLst/>
              <a:ahLst/>
              <a:cxnLst/>
              <a:rect l="l" t="t" r="r" b="b"/>
              <a:pathLst>
                <a:path w="146" h="1028" extrusionOk="0">
                  <a:moveTo>
                    <a:pt x="80" y="1"/>
                  </a:moveTo>
                  <a:cubicBezTo>
                    <a:pt x="79" y="1"/>
                    <a:pt x="79" y="1"/>
                    <a:pt x="79" y="1"/>
                  </a:cubicBezTo>
                  <a:cubicBezTo>
                    <a:pt x="67" y="1"/>
                    <a:pt x="101" y="233"/>
                    <a:pt x="79" y="516"/>
                  </a:cubicBezTo>
                  <a:cubicBezTo>
                    <a:pt x="62" y="800"/>
                    <a:pt x="1" y="1024"/>
                    <a:pt x="14" y="1028"/>
                  </a:cubicBezTo>
                  <a:cubicBezTo>
                    <a:pt x="14" y="1028"/>
                    <a:pt x="14" y="1028"/>
                    <a:pt x="14" y="1028"/>
                  </a:cubicBezTo>
                  <a:cubicBezTo>
                    <a:pt x="24" y="1028"/>
                    <a:pt x="110" y="807"/>
                    <a:pt x="127" y="521"/>
                  </a:cubicBezTo>
                  <a:cubicBezTo>
                    <a:pt x="145" y="230"/>
                    <a:pt x="94" y="1"/>
                    <a:pt x="80" y="1"/>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6"/>
            <p:cNvSpPr/>
            <p:nvPr/>
          </p:nvSpPr>
          <p:spPr>
            <a:xfrm>
              <a:off x="-274696" y="1817590"/>
              <a:ext cx="294251" cy="305967"/>
            </a:xfrm>
            <a:custGeom>
              <a:avLst/>
              <a:gdLst/>
              <a:ahLst/>
              <a:cxnLst/>
              <a:rect l="l" t="t" r="r" b="b"/>
              <a:pathLst>
                <a:path w="6455" h="6712" extrusionOk="0">
                  <a:moveTo>
                    <a:pt x="4295" y="0"/>
                  </a:moveTo>
                  <a:lnTo>
                    <a:pt x="0" y="4624"/>
                  </a:lnTo>
                  <a:cubicBezTo>
                    <a:pt x="283" y="5249"/>
                    <a:pt x="686" y="5839"/>
                    <a:pt x="1245" y="6237"/>
                  </a:cubicBezTo>
                  <a:cubicBezTo>
                    <a:pt x="1656" y="6532"/>
                    <a:pt x="2159" y="6711"/>
                    <a:pt x="2661" y="6711"/>
                  </a:cubicBezTo>
                  <a:cubicBezTo>
                    <a:pt x="2842" y="6711"/>
                    <a:pt x="3023" y="6688"/>
                    <a:pt x="3199" y="6638"/>
                  </a:cubicBezTo>
                  <a:cubicBezTo>
                    <a:pt x="3859" y="6451"/>
                    <a:pt x="4405" y="5839"/>
                    <a:pt x="4426" y="5152"/>
                  </a:cubicBezTo>
                  <a:cubicBezTo>
                    <a:pt x="4597" y="5350"/>
                    <a:pt x="4858" y="5452"/>
                    <a:pt x="5119" y="5452"/>
                  </a:cubicBezTo>
                  <a:cubicBezTo>
                    <a:pt x="5348" y="5452"/>
                    <a:pt x="5577" y="5373"/>
                    <a:pt x="5743" y="5214"/>
                  </a:cubicBezTo>
                  <a:cubicBezTo>
                    <a:pt x="6096" y="4873"/>
                    <a:pt x="6092" y="4234"/>
                    <a:pt x="5733" y="3899"/>
                  </a:cubicBezTo>
                  <a:cubicBezTo>
                    <a:pt x="6057" y="3732"/>
                    <a:pt x="6428" y="3496"/>
                    <a:pt x="6445" y="3129"/>
                  </a:cubicBezTo>
                  <a:cubicBezTo>
                    <a:pt x="6455" y="2897"/>
                    <a:pt x="6306" y="2683"/>
                    <a:pt x="6122" y="2535"/>
                  </a:cubicBezTo>
                  <a:cubicBezTo>
                    <a:pt x="5934" y="2391"/>
                    <a:pt x="5716" y="2299"/>
                    <a:pt x="5515" y="2177"/>
                  </a:cubicBezTo>
                  <a:cubicBezTo>
                    <a:pt x="4767" y="1731"/>
                    <a:pt x="4287" y="870"/>
                    <a:pt x="42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6"/>
            <p:cNvSpPr/>
            <p:nvPr/>
          </p:nvSpPr>
          <p:spPr>
            <a:xfrm>
              <a:off x="-318731" y="1708186"/>
              <a:ext cx="235674" cy="401649"/>
            </a:xfrm>
            <a:custGeom>
              <a:avLst/>
              <a:gdLst/>
              <a:ahLst/>
              <a:cxnLst/>
              <a:rect l="l" t="t" r="r" b="b"/>
              <a:pathLst>
                <a:path w="5170" h="8811" extrusionOk="0">
                  <a:moveTo>
                    <a:pt x="2665" y="1"/>
                  </a:moveTo>
                  <a:lnTo>
                    <a:pt x="0" y="2020"/>
                  </a:lnTo>
                  <a:lnTo>
                    <a:pt x="406" y="8615"/>
                  </a:lnTo>
                  <a:lnTo>
                    <a:pt x="3597" y="8811"/>
                  </a:lnTo>
                  <a:cubicBezTo>
                    <a:pt x="3540" y="8466"/>
                    <a:pt x="3680" y="7007"/>
                    <a:pt x="3680" y="7007"/>
                  </a:cubicBezTo>
                  <a:cubicBezTo>
                    <a:pt x="3680" y="7007"/>
                    <a:pt x="5008" y="6866"/>
                    <a:pt x="5091" y="5547"/>
                  </a:cubicBezTo>
                  <a:cubicBezTo>
                    <a:pt x="5170" y="4227"/>
                    <a:pt x="5091" y="1186"/>
                    <a:pt x="5091" y="1186"/>
                  </a:cubicBezTo>
                  <a:lnTo>
                    <a:pt x="2665" y="1"/>
                  </a:ln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6"/>
            <p:cNvSpPr/>
            <p:nvPr/>
          </p:nvSpPr>
          <p:spPr>
            <a:xfrm>
              <a:off x="-114146" y="1855653"/>
              <a:ext cx="15362" cy="15362"/>
            </a:xfrm>
            <a:custGeom>
              <a:avLst/>
              <a:gdLst/>
              <a:ahLst/>
              <a:cxnLst/>
              <a:rect l="l" t="t" r="r" b="b"/>
              <a:pathLst>
                <a:path w="337" h="337" extrusionOk="0">
                  <a:moveTo>
                    <a:pt x="170" y="0"/>
                  </a:moveTo>
                  <a:cubicBezTo>
                    <a:pt x="75" y="0"/>
                    <a:pt x="0" y="75"/>
                    <a:pt x="0" y="166"/>
                  </a:cubicBezTo>
                  <a:cubicBezTo>
                    <a:pt x="0" y="262"/>
                    <a:pt x="75" y="337"/>
                    <a:pt x="170" y="337"/>
                  </a:cubicBezTo>
                  <a:cubicBezTo>
                    <a:pt x="262" y="337"/>
                    <a:pt x="337" y="262"/>
                    <a:pt x="337" y="166"/>
                  </a:cubicBezTo>
                  <a:cubicBezTo>
                    <a:pt x="337" y="75"/>
                    <a:pt x="262" y="0"/>
                    <a:pt x="1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6"/>
            <p:cNvSpPr/>
            <p:nvPr/>
          </p:nvSpPr>
          <p:spPr>
            <a:xfrm>
              <a:off x="-122123" y="1845579"/>
              <a:ext cx="31271" cy="9436"/>
            </a:xfrm>
            <a:custGeom>
              <a:avLst/>
              <a:gdLst/>
              <a:ahLst/>
              <a:cxnLst/>
              <a:rect l="l" t="t" r="r" b="b"/>
              <a:pathLst>
                <a:path w="686" h="207" extrusionOk="0">
                  <a:moveTo>
                    <a:pt x="324" y="1"/>
                  </a:moveTo>
                  <a:cubicBezTo>
                    <a:pt x="222" y="1"/>
                    <a:pt x="135" y="37"/>
                    <a:pt x="83" y="72"/>
                  </a:cubicBezTo>
                  <a:cubicBezTo>
                    <a:pt x="22" y="112"/>
                    <a:pt x="0" y="151"/>
                    <a:pt x="9" y="164"/>
                  </a:cubicBezTo>
                  <a:cubicBezTo>
                    <a:pt x="12" y="168"/>
                    <a:pt x="17" y="169"/>
                    <a:pt x="23" y="169"/>
                  </a:cubicBezTo>
                  <a:cubicBezTo>
                    <a:pt x="62" y="169"/>
                    <a:pt x="170" y="111"/>
                    <a:pt x="309" y="111"/>
                  </a:cubicBezTo>
                  <a:cubicBezTo>
                    <a:pt x="321" y="111"/>
                    <a:pt x="333" y="111"/>
                    <a:pt x="345" y="112"/>
                  </a:cubicBezTo>
                  <a:cubicBezTo>
                    <a:pt x="511" y="120"/>
                    <a:pt x="631" y="206"/>
                    <a:pt x="669" y="206"/>
                  </a:cubicBezTo>
                  <a:cubicBezTo>
                    <a:pt x="672" y="206"/>
                    <a:pt x="675" y="205"/>
                    <a:pt x="678" y="203"/>
                  </a:cubicBezTo>
                  <a:cubicBezTo>
                    <a:pt x="686" y="195"/>
                    <a:pt x="669" y="151"/>
                    <a:pt x="617" y="103"/>
                  </a:cubicBezTo>
                  <a:cubicBezTo>
                    <a:pt x="560" y="54"/>
                    <a:pt x="468" y="7"/>
                    <a:pt x="355" y="2"/>
                  </a:cubicBezTo>
                  <a:cubicBezTo>
                    <a:pt x="344" y="1"/>
                    <a:pt x="334" y="1"/>
                    <a:pt x="3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6"/>
            <p:cNvSpPr/>
            <p:nvPr/>
          </p:nvSpPr>
          <p:spPr>
            <a:xfrm>
              <a:off x="-203447" y="1855653"/>
              <a:ext cx="15408" cy="15362"/>
            </a:xfrm>
            <a:custGeom>
              <a:avLst/>
              <a:gdLst/>
              <a:ahLst/>
              <a:cxnLst/>
              <a:rect l="l" t="t" r="r" b="b"/>
              <a:pathLst>
                <a:path w="338" h="337" extrusionOk="0">
                  <a:moveTo>
                    <a:pt x="172" y="0"/>
                  </a:moveTo>
                  <a:cubicBezTo>
                    <a:pt x="75" y="0"/>
                    <a:pt x="1" y="75"/>
                    <a:pt x="1" y="166"/>
                  </a:cubicBezTo>
                  <a:cubicBezTo>
                    <a:pt x="1" y="262"/>
                    <a:pt x="75" y="337"/>
                    <a:pt x="172" y="337"/>
                  </a:cubicBezTo>
                  <a:cubicBezTo>
                    <a:pt x="263" y="337"/>
                    <a:pt x="338" y="262"/>
                    <a:pt x="338" y="166"/>
                  </a:cubicBezTo>
                  <a:cubicBezTo>
                    <a:pt x="338" y="75"/>
                    <a:pt x="263" y="0"/>
                    <a:pt x="1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6"/>
            <p:cNvSpPr/>
            <p:nvPr/>
          </p:nvSpPr>
          <p:spPr>
            <a:xfrm>
              <a:off x="-213977" y="1845579"/>
              <a:ext cx="31362" cy="9436"/>
            </a:xfrm>
            <a:custGeom>
              <a:avLst/>
              <a:gdLst/>
              <a:ahLst/>
              <a:cxnLst/>
              <a:rect l="l" t="t" r="r" b="b"/>
              <a:pathLst>
                <a:path w="688" h="207" extrusionOk="0">
                  <a:moveTo>
                    <a:pt x="324" y="1"/>
                  </a:moveTo>
                  <a:cubicBezTo>
                    <a:pt x="223" y="1"/>
                    <a:pt x="136" y="37"/>
                    <a:pt x="84" y="72"/>
                  </a:cubicBezTo>
                  <a:cubicBezTo>
                    <a:pt x="22" y="112"/>
                    <a:pt x="0" y="151"/>
                    <a:pt x="10" y="164"/>
                  </a:cubicBezTo>
                  <a:cubicBezTo>
                    <a:pt x="12" y="168"/>
                    <a:pt x="16" y="169"/>
                    <a:pt x="22" y="169"/>
                  </a:cubicBezTo>
                  <a:cubicBezTo>
                    <a:pt x="59" y="169"/>
                    <a:pt x="170" y="111"/>
                    <a:pt x="310" y="111"/>
                  </a:cubicBezTo>
                  <a:cubicBezTo>
                    <a:pt x="322" y="111"/>
                    <a:pt x="334" y="111"/>
                    <a:pt x="346" y="112"/>
                  </a:cubicBezTo>
                  <a:cubicBezTo>
                    <a:pt x="512" y="120"/>
                    <a:pt x="628" y="206"/>
                    <a:pt x="665" y="206"/>
                  </a:cubicBezTo>
                  <a:cubicBezTo>
                    <a:pt x="668" y="206"/>
                    <a:pt x="671" y="205"/>
                    <a:pt x="674" y="203"/>
                  </a:cubicBezTo>
                  <a:cubicBezTo>
                    <a:pt x="687" y="195"/>
                    <a:pt x="669" y="151"/>
                    <a:pt x="613" y="103"/>
                  </a:cubicBezTo>
                  <a:cubicBezTo>
                    <a:pt x="560" y="54"/>
                    <a:pt x="468" y="7"/>
                    <a:pt x="355" y="2"/>
                  </a:cubicBezTo>
                  <a:cubicBezTo>
                    <a:pt x="344" y="1"/>
                    <a:pt x="334" y="1"/>
                    <a:pt x="3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6"/>
            <p:cNvSpPr/>
            <p:nvPr/>
          </p:nvSpPr>
          <p:spPr>
            <a:xfrm>
              <a:off x="-185669" y="1931689"/>
              <a:ext cx="45084" cy="24525"/>
            </a:xfrm>
            <a:custGeom>
              <a:avLst/>
              <a:gdLst/>
              <a:ahLst/>
              <a:cxnLst/>
              <a:rect l="l" t="t" r="r" b="b"/>
              <a:pathLst>
                <a:path w="989" h="538" extrusionOk="0">
                  <a:moveTo>
                    <a:pt x="79" y="1"/>
                  </a:moveTo>
                  <a:cubicBezTo>
                    <a:pt x="77" y="1"/>
                    <a:pt x="86" y="8"/>
                    <a:pt x="109" y="23"/>
                  </a:cubicBezTo>
                  <a:cubicBezTo>
                    <a:pt x="109" y="23"/>
                    <a:pt x="0" y="333"/>
                    <a:pt x="385" y="495"/>
                  </a:cubicBezTo>
                  <a:cubicBezTo>
                    <a:pt x="458" y="525"/>
                    <a:pt x="525" y="538"/>
                    <a:pt x="586" y="538"/>
                  </a:cubicBezTo>
                  <a:cubicBezTo>
                    <a:pt x="840" y="538"/>
                    <a:pt x="988" y="325"/>
                    <a:pt x="988" y="325"/>
                  </a:cubicBezTo>
                  <a:cubicBezTo>
                    <a:pt x="663" y="325"/>
                    <a:pt x="94"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6"/>
            <p:cNvSpPr/>
            <p:nvPr/>
          </p:nvSpPr>
          <p:spPr>
            <a:xfrm>
              <a:off x="-230706" y="2000659"/>
              <a:ext cx="79728" cy="41801"/>
            </a:xfrm>
            <a:custGeom>
              <a:avLst/>
              <a:gdLst/>
              <a:ahLst/>
              <a:cxnLst/>
              <a:rect l="l" t="t" r="r" b="b"/>
              <a:pathLst>
                <a:path w="1749" h="917" extrusionOk="0">
                  <a:moveTo>
                    <a:pt x="0" y="0"/>
                  </a:moveTo>
                  <a:cubicBezTo>
                    <a:pt x="0" y="0"/>
                    <a:pt x="376" y="916"/>
                    <a:pt x="1608" y="916"/>
                  </a:cubicBezTo>
                  <a:cubicBezTo>
                    <a:pt x="1644" y="916"/>
                    <a:pt x="1681" y="915"/>
                    <a:pt x="1718" y="914"/>
                  </a:cubicBezTo>
                  <a:lnTo>
                    <a:pt x="1749" y="591"/>
                  </a:lnTo>
                  <a:lnTo>
                    <a:pt x="1749" y="591"/>
                  </a:lnTo>
                  <a:cubicBezTo>
                    <a:pt x="1749" y="591"/>
                    <a:pt x="1748" y="591"/>
                    <a:pt x="1747" y="591"/>
                  </a:cubicBezTo>
                  <a:cubicBezTo>
                    <a:pt x="1700" y="591"/>
                    <a:pt x="838" y="583"/>
                    <a:pt x="0" y="0"/>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6"/>
            <p:cNvSpPr/>
            <p:nvPr/>
          </p:nvSpPr>
          <p:spPr>
            <a:xfrm>
              <a:off x="-463782" y="1667843"/>
              <a:ext cx="411450" cy="438026"/>
            </a:xfrm>
            <a:custGeom>
              <a:avLst/>
              <a:gdLst/>
              <a:ahLst/>
              <a:cxnLst/>
              <a:rect l="l" t="t" r="r" b="b"/>
              <a:pathLst>
                <a:path w="9026" h="9609" extrusionOk="0">
                  <a:moveTo>
                    <a:pt x="5554" y="1"/>
                  </a:moveTo>
                  <a:cubicBezTo>
                    <a:pt x="5335" y="1"/>
                    <a:pt x="5151" y="25"/>
                    <a:pt x="5000" y="25"/>
                  </a:cubicBezTo>
                  <a:cubicBezTo>
                    <a:pt x="4633" y="25"/>
                    <a:pt x="3147" y="322"/>
                    <a:pt x="2142" y="1677"/>
                  </a:cubicBezTo>
                  <a:lnTo>
                    <a:pt x="2138" y="1672"/>
                  </a:lnTo>
                  <a:cubicBezTo>
                    <a:pt x="1775" y="2053"/>
                    <a:pt x="1254" y="3289"/>
                    <a:pt x="1194" y="3727"/>
                  </a:cubicBezTo>
                  <a:cubicBezTo>
                    <a:pt x="1137" y="4163"/>
                    <a:pt x="1211" y="4605"/>
                    <a:pt x="1206" y="5046"/>
                  </a:cubicBezTo>
                  <a:cubicBezTo>
                    <a:pt x="1202" y="5488"/>
                    <a:pt x="1101" y="5960"/>
                    <a:pt x="774" y="6252"/>
                  </a:cubicBezTo>
                  <a:cubicBezTo>
                    <a:pt x="564" y="6440"/>
                    <a:pt x="272" y="6545"/>
                    <a:pt x="145" y="6795"/>
                  </a:cubicBezTo>
                  <a:cubicBezTo>
                    <a:pt x="0" y="7087"/>
                    <a:pt x="163" y="7459"/>
                    <a:pt x="433" y="7642"/>
                  </a:cubicBezTo>
                  <a:cubicBezTo>
                    <a:pt x="669" y="7796"/>
                    <a:pt x="953" y="7837"/>
                    <a:pt x="1237" y="7837"/>
                  </a:cubicBezTo>
                  <a:cubicBezTo>
                    <a:pt x="1284" y="7837"/>
                    <a:pt x="1330" y="7836"/>
                    <a:pt x="1377" y="7834"/>
                  </a:cubicBezTo>
                  <a:lnTo>
                    <a:pt x="1377" y="7834"/>
                  </a:lnTo>
                  <a:cubicBezTo>
                    <a:pt x="1303" y="8485"/>
                    <a:pt x="1805" y="9150"/>
                    <a:pt x="2452" y="9250"/>
                  </a:cubicBezTo>
                  <a:cubicBezTo>
                    <a:pt x="2510" y="9259"/>
                    <a:pt x="2567" y="9263"/>
                    <a:pt x="2625" y="9263"/>
                  </a:cubicBezTo>
                  <a:cubicBezTo>
                    <a:pt x="2901" y="9263"/>
                    <a:pt x="3172" y="9164"/>
                    <a:pt x="3396" y="9001"/>
                  </a:cubicBezTo>
                  <a:cubicBezTo>
                    <a:pt x="3619" y="9215"/>
                    <a:pt x="3850" y="9421"/>
                    <a:pt x="4100" y="9609"/>
                  </a:cubicBezTo>
                  <a:cubicBezTo>
                    <a:pt x="4157" y="7686"/>
                    <a:pt x="4113" y="5763"/>
                    <a:pt x="3977" y="3848"/>
                  </a:cubicBezTo>
                  <a:cubicBezTo>
                    <a:pt x="4860" y="3691"/>
                    <a:pt x="6438" y="3215"/>
                    <a:pt x="6713" y="1808"/>
                  </a:cubicBezTo>
                  <a:cubicBezTo>
                    <a:pt x="7063" y="2608"/>
                    <a:pt x="7600" y="3049"/>
                    <a:pt x="8308" y="3657"/>
                  </a:cubicBezTo>
                  <a:cubicBezTo>
                    <a:pt x="8308" y="3657"/>
                    <a:pt x="9025" y="2459"/>
                    <a:pt x="7718" y="1101"/>
                  </a:cubicBezTo>
                  <a:cubicBezTo>
                    <a:pt x="6794" y="142"/>
                    <a:pt x="6076" y="1"/>
                    <a:pt x="55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6"/>
            <p:cNvSpPr/>
            <p:nvPr/>
          </p:nvSpPr>
          <p:spPr>
            <a:xfrm>
              <a:off x="-277933" y="1746249"/>
              <a:ext cx="120572" cy="78999"/>
            </a:xfrm>
            <a:custGeom>
              <a:avLst/>
              <a:gdLst/>
              <a:ahLst/>
              <a:cxnLst/>
              <a:rect l="l" t="t" r="r" b="b"/>
              <a:pathLst>
                <a:path w="2645" h="1733" extrusionOk="0">
                  <a:moveTo>
                    <a:pt x="2575" y="0"/>
                  </a:moveTo>
                  <a:cubicBezTo>
                    <a:pt x="2575" y="0"/>
                    <a:pt x="2575" y="0"/>
                    <a:pt x="2575" y="0"/>
                  </a:cubicBezTo>
                  <a:cubicBezTo>
                    <a:pt x="2553" y="0"/>
                    <a:pt x="2583" y="210"/>
                    <a:pt x="2522" y="529"/>
                  </a:cubicBezTo>
                  <a:cubicBezTo>
                    <a:pt x="2488" y="686"/>
                    <a:pt x="2431" y="875"/>
                    <a:pt x="2313" y="1049"/>
                  </a:cubicBezTo>
                  <a:cubicBezTo>
                    <a:pt x="2195" y="1224"/>
                    <a:pt x="2016" y="1378"/>
                    <a:pt x="1788" y="1473"/>
                  </a:cubicBezTo>
                  <a:cubicBezTo>
                    <a:pt x="1485" y="1602"/>
                    <a:pt x="1177" y="1629"/>
                    <a:pt x="907" y="1629"/>
                  </a:cubicBezTo>
                  <a:cubicBezTo>
                    <a:pt x="772" y="1629"/>
                    <a:pt x="647" y="1622"/>
                    <a:pt x="538" y="1618"/>
                  </a:cubicBezTo>
                  <a:cubicBezTo>
                    <a:pt x="372" y="1609"/>
                    <a:pt x="238" y="1604"/>
                    <a:pt x="145" y="1604"/>
                  </a:cubicBezTo>
                  <a:cubicBezTo>
                    <a:pt x="52" y="1604"/>
                    <a:pt x="1" y="1609"/>
                    <a:pt x="1" y="1618"/>
                  </a:cubicBezTo>
                  <a:cubicBezTo>
                    <a:pt x="1" y="1636"/>
                    <a:pt x="202" y="1662"/>
                    <a:pt x="534" y="1701"/>
                  </a:cubicBezTo>
                  <a:cubicBezTo>
                    <a:pt x="670" y="1715"/>
                    <a:pt x="836" y="1733"/>
                    <a:pt x="1018" y="1733"/>
                  </a:cubicBezTo>
                  <a:cubicBezTo>
                    <a:pt x="1269" y="1733"/>
                    <a:pt x="1553" y="1699"/>
                    <a:pt x="1836" y="1578"/>
                  </a:cubicBezTo>
                  <a:cubicBezTo>
                    <a:pt x="2081" y="1478"/>
                    <a:pt x="2282" y="1303"/>
                    <a:pt x="2405" y="1106"/>
                  </a:cubicBezTo>
                  <a:cubicBezTo>
                    <a:pt x="2527" y="914"/>
                    <a:pt x="2579" y="713"/>
                    <a:pt x="2601" y="543"/>
                  </a:cubicBezTo>
                  <a:cubicBezTo>
                    <a:pt x="2645" y="209"/>
                    <a:pt x="2584" y="0"/>
                    <a:pt x="25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6"/>
            <p:cNvSpPr/>
            <p:nvPr/>
          </p:nvSpPr>
          <p:spPr>
            <a:xfrm>
              <a:off x="-434699" y="1751811"/>
              <a:ext cx="83922" cy="216666"/>
            </a:xfrm>
            <a:custGeom>
              <a:avLst/>
              <a:gdLst/>
              <a:ahLst/>
              <a:cxnLst/>
              <a:rect l="l" t="t" r="r" b="b"/>
              <a:pathLst>
                <a:path w="1841" h="4753" extrusionOk="0">
                  <a:moveTo>
                    <a:pt x="1826" y="1"/>
                  </a:moveTo>
                  <a:cubicBezTo>
                    <a:pt x="1817" y="1"/>
                    <a:pt x="1753" y="49"/>
                    <a:pt x="1643" y="132"/>
                  </a:cubicBezTo>
                  <a:cubicBezTo>
                    <a:pt x="1530" y="223"/>
                    <a:pt x="1368" y="360"/>
                    <a:pt x="1181" y="543"/>
                  </a:cubicBezTo>
                  <a:cubicBezTo>
                    <a:pt x="993" y="722"/>
                    <a:pt x="774" y="949"/>
                    <a:pt x="586" y="1242"/>
                  </a:cubicBezTo>
                  <a:cubicBezTo>
                    <a:pt x="394" y="1534"/>
                    <a:pt x="233" y="1897"/>
                    <a:pt x="193" y="2304"/>
                  </a:cubicBezTo>
                  <a:cubicBezTo>
                    <a:pt x="167" y="2510"/>
                    <a:pt x="184" y="2710"/>
                    <a:pt x="227" y="2898"/>
                  </a:cubicBezTo>
                  <a:cubicBezTo>
                    <a:pt x="276" y="3087"/>
                    <a:pt x="350" y="3257"/>
                    <a:pt x="416" y="3414"/>
                  </a:cubicBezTo>
                  <a:cubicBezTo>
                    <a:pt x="551" y="3724"/>
                    <a:pt x="634" y="4025"/>
                    <a:pt x="578" y="4267"/>
                  </a:cubicBezTo>
                  <a:cubicBezTo>
                    <a:pt x="525" y="4511"/>
                    <a:pt x="346" y="4651"/>
                    <a:pt x="219" y="4695"/>
                  </a:cubicBezTo>
                  <a:cubicBezTo>
                    <a:pt x="150" y="4720"/>
                    <a:pt x="94" y="4725"/>
                    <a:pt x="56" y="4725"/>
                  </a:cubicBezTo>
                  <a:cubicBezTo>
                    <a:pt x="34" y="4725"/>
                    <a:pt x="18" y="4723"/>
                    <a:pt x="9" y="4723"/>
                  </a:cubicBezTo>
                  <a:cubicBezTo>
                    <a:pt x="4" y="4723"/>
                    <a:pt x="1" y="4724"/>
                    <a:pt x="1" y="4725"/>
                  </a:cubicBezTo>
                  <a:cubicBezTo>
                    <a:pt x="1" y="4729"/>
                    <a:pt x="23" y="4739"/>
                    <a:pt x="57" y="4747"/>
                  </a:cubicBezTo>
                  <a:cubicBezTo>
                    <a:pt x="74" y="4751"/>
                    <a:pt x="94" y="4753"/>
                    <a:pt x="117" y="4753"/>
                  </a:cubicBezTo>
                  <a:cubicBezTo>
                    <a:pt x="150" y="4753"/>
                    <a:pt x="189" y="4749"/>
                    <a:pt x="233" y="4739"/>
                  </a:cubicBezTo>
                  <a:cubicBezTo>
                    <a:pt x="376" y="4703"/>
                    <a:pt x="586" y="4559"/>
                    <a:pt x="656" y="4288"/>
                  </a:cubicBezTo>
                  <a:cubicBezTo>
                    <a:pt x="731" y="4017"/>
                    <a:pt x="647" y="3690"/>
                    <a:pt x="516" y="3375"/>
                  </a:cubicBezTo>
                  <a:cubicBezTo>
                    <a:pt x="451" y="3213"/>
                    <a:pt x="380" y="3047"/>
                    <a:pt x="342" y="2872"/>
                  </a:cubicBezTo>
                  <a:cubicBezTo>
                    <a:pt x="298" y="2698"/>
                    <a:pt x="285" y="2510"/>
                    <a:pt x="306" y="2317"/>
                  </a:cubicBezTo>
                  <a:cubicBezTo>
                    <a:pt x="346" y="1933"/>
                    <a:pt x="499" y="1587"/>
                    <a:pt x="673" y="1304"/>
                  </a:cubicBezTo>
                  <a:cubicBezTo>
                    <a:pt x="857" y="1015"/>
                    <a:pt x="1062" y="788"/>
                    <a:pt x="1237" y="600"/>
                  </a:cubicBezTo>
                  <a:cubicBezTo>
                    <a:pt x="1600" y="233"/>
                    <a:pt x="1840" y="14"/>
                    <a:pt x="1827" y="1"/>
                  </a:cubicBezTo>
                  <a:cubicBezTo>
                    <a:pt x="1827" y="1"/>
                    <a:pt x="1826" y="1"/>
                    <a:pt x="18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6"/>
            <p:cNvSpPr/>
            <p:nvPr/>
          </p:nvSpPr>
          <p:spPr>
            <a:xfrm>
              <a:off x="-84880" y="1790649"/>
              <a:ext cx="89119" cy="119661"/>
            </a:xfrm>
            <a:custGeom>
              <a:avLst/>
              <a:gdLst/>
              <a:ahLst/>
              <a:cxnLst/>
              <a:rect l="l" t="t" r="r" b="b"/>
              <a:pathLst>
                <a:path w="1955" h="2625" extrusionOk="0">
                  <a:moveTo>
                    <a:pt x="40" y="1"/>
                  </a:moveTo>
                  <a:cubicBezTo>
                    <a:pt x="40" y="1"/>
                    <a:pt x="40" y="1"/>
                    <a:pt x="40" y="1"/>
                  </a:cubicBezTo>
                  <a:cubicBezTo>
                    <a:pt x="40" y="1"/>
                    <a:pt x="40" y="1"/>
                    <a:pt x="40" y="1"/>
                  </a:cubicBezTo>
                  <a:lnTo>
                    <a:pt x="40" y="1"/>
                  </a:lnTo>
                  <a:cubicBezTo>
                    <a:pt x="26" y="1"/>
                    <a:pt x="0" y="232"/>
                    <a:pt x="44" y="595"/>
                  </a:cubicBezTo>
                  <a:cubicBezTo>
                    <a:pt x="92" y="958"/>
                    <a:pt x="219" y="1469"/>
                    <a:pt x="508" y="1959"/>
                  </a:cubicBezTo>
                  <a:cubicBezTo>
                    <a:pt x="651" y="2203"/>
                    <a:pt x="831" y="2427"/>
                    <a:pt x="1067" y="2540"/>
                  </a:cubicBezTo>
                  <a:cubicBezTo>
                    <a:pt x="1178" y="2597"/>
                    <a:pt x="1297" y="2624"/>
                    <a:pt x="1408" y="2624"/>
                  </a:cubicBezTo>
                  <a:cubicBezTo>
                    <a:pt x="1528" y="2624"/>
                    <a:pt x="1640" y="2593"/>
                    <a:pt x="1726" y="2532"/>
                  </a:cubicBezTo>
                  <a:cubicBezTo>
                    <a:pt x="1897" y="2418"/>
                    <a:pt x="1954" y="2252"/>
                    <a:pt x="1954" y="2147"/>
                  </a:cubicBezTo>
                  <a:cubicBezTo>
                    <a:pt x="1954" y="2042"/>
                    <a:pt x="1917" y="1989"/>
                    <a:pt x="1911" y="1989"/>
                  </a:cubicBezTo>
                  <a:cubicBezTo>
                    <a:pt x="1910" y="1989"/>
                    <a:pt x="1910" y="1989"/>
                    <a:pt x="1910" y="1989"/>
                  </a:cubicBezTo>
                  <a:cubicBezTo>
                    <a:pt x="1902" y="1989"/>
                    <a:pt x="1924" y="2046"/>
                    <a:pt x="1910" y="2142"/>
                  </a:cubicBezTo>
                  <a:cubicBezTo>
                    <a:pt x="1893" y="2235"/>
                    <a:pt x="1831" y="2378"/>
                    <a:pt x="1683" y="2461"/>
                  </a:cubicBezTo>
                  <a:cubicBezTo>
                    <a:pt x="1616" y="2503"/>
                    <a:pt x="1529" y="2525"/>
                    <a:pt x="1435" y="2525"/>
                  </a:cubicBezTo>
                  <a:cubicBezTo>
                    <a:pt x="1332" y="2525"/>
                    <a:pt x="1220" y="2499"/>
                    <a:pt x="1115" y="2445"/>
                  </a:cubicBezTo>
                  <a:cubicBezTo>
                    <a:pt x="914" y="2344"/>
                    <a:pt x="748" y="2134"/>
                    <a:pt x="608" y="1898"/>
                  </a:cubicBezTo>
                  <a:cubicBezTo>
                    <a:pt x="328" y="1426"/>
                    <a:pt x="193" y="936"/>
                    <a:pt x="127" y="583"/>
                  </a:cubicBezTo>
                  <a:cubicBezTo>
                    <a:pt x="63" y="227"/>
                    <a:pt x="58" y="1"/>
                    <a:pt x="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6"/>
            <p:cNvSpPr/>
            <p:nvPr/>
          </p:nvSpPr>
          <p:spPr>
            <a:xfrm>
              <a:off x="-90897" y="2826977"/>
              <a:ext cx="205087" cy="1628251"/>
            </a:xfrm>
            <a:custGeom>
              <a:avLst/>
              <a:gdLst/>
              <a:ahLst/>
              <a:cxnLst/>
              <a:rect l="l" t="t" r="r" b="b"/>
              <a:pathLst>
                <a:path w="4499" h="35719" extrusionOk="0">
                  <a:moveTo>
                    <a:pt x="1" y="0"/>
                  </a:moveTo>
                  <a:lnTo>
                    <a:pt x="640" y="35718"/>
                  </a:lnTo>
                  <a:cubicBezTo>
                    <a:pt x="640" y="35718"/>
                    <a:pt x="3930" y="24019"/>
                    <a:pt x="4214" y="19308"/>
                  </a:cubicBezTo>
                  <a:cubicBezTo>
                    <a:pt x="4498" y="14593"/>
                    <a:pt x="1" y="1"/>
                    <a:pt x="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6"/>
            <p:cNvSpPr/>
            <p:nvPr/>
          </p:nvSpPr>
          <p:spPr>
            <a:xfrm>
              <a:off x="-477919" y="2696154"/>
              <a:ext cx="441491" cy="1776418"/>
            </a:xfrm>
            <a:custGeom>
              <a:avLst/>
              <a:gdLst/>
              <a:ahLst/>
              <a:cxnLst/>
              <a:rect l="l" t="t" r="r" b="b"/>
              <a:pathLst>
                <a:path w="9685" h="38742" extrusionOk="0">
                  <a:moveTo>
                    <a:pt x="8347" y="0"/>
                  </a:moveTo>
                  <a:lnTo>
                    <a:pt x="2146" y="162"/>
                  </a:lnTo>
                  <a:cubicBezTo>
                    <a:pt x="2145" y="162"/>
                    <a:pt x="2145" y="162"/>
                    <a:pt x="2144" y="162"/>
                  </a:cubicBezTo>
                  <a:cubicBezTo>
                    <a:pt x="2028" y="162"/>
                    <a:pt x="74" y="3039"/>
                    <a:pt x="9" y="5519"/>
                  </a:cubicBezTo>
                  <a:cubicBezTo>
                    <a:pt x="1" y="5759"/>
                    <a:pt x="13" y="6009"/>
                    <a:pt x="35" y="6253"/>
                  </a:cubicBezTo>
                  <a:cubicBezTo>
                    <a:pt x="114" y="7123"/>
                    <a:pt x="332" y="7980"/>
                    <a:pt x="656" y="8793"/>
                  </a:cubicBezTo>
                  <a:cubicBezTo>
                    <a:pt x="2321" y="13001"/>
                    <a:pt x="4043" y="17996"/>
                    <a:pt x="4069" y="19132"/>
                  </a:cubicBezTo>
                  <a:cubicBezTo>
                    <a:pt x="4156" y="22633"/>
                    <a:pt x="4842" y="38741"/>
                    <a:pt x="4842" y="38741"/>
                  </a:cubicBezTo>
                  <a:lnTo>
                    <a:pt x="9685" y="38400"/>
                  </a:lnTo>
                  <a:lnTo>
                    <a:pt x="9527" y="19132"/>
                  </a:lnTo>
                  <a:lnTo>
                    <a:pt x="834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6"/>
            <p:cNvSpPr/>
            <p:nvPr/>
          </p:nvSpPr>
          <p:spPr>
            <a:xfrm>
              <a:off x="-260975" y="2710052"/>
              <a:ext cx="102840" cy="1755934"/>
            </a:xfrm>
            <a:custGeom>
              <a:avLst/>
              <a:gdLst/>
              <a:ahLst/>
              <a:cxnLst/>
              <a:rect l="l" t="t" r="r" b="b"/>
              <a:pathLst>
                <a:path w="2256" h="38520" extrusionOk="0">
                  <a:moveTo>
                    <a:pt x="32" y="0"/>
                  </a:moveTo>
                  <a:cubicBezTo>
                    <a:pt x="31" y="0"/>
                    <a:pt x="31" y="1"/>
                    <a:pt x="31" y="1"/>
                  </a:cubicBezTo>
                  <a:cubicBezTo>
                    <a:pt x="31" y="1"/>
                    <a:pt x="31" y="1"/>
                    <a:pt x="31" y="1"/>
                  </a:cubicBezTo>
                  <a:cubicBezTo>
                    <a:pt x="33" y="1"/>
                    <a:pt x="34" y="2"/>
                    <a:pt x="36" y="4"/>
                  </a:cubicBezTo>
                  <a:lnTo>
                    <a:pt x="36" y="4"/>
                  </a:lnTo>
                  <a:cubicBezTo>
                    <a:pt x="34" y="2"/>
                    <a:pt x="33" y="0"/>
                    <a:pt x="32" y="0"/>
                  </a:cubicBezTo>
                  <a:close/>
                  <a:moveTo>
                    <a:pt x="36" y="4"/>
                  </a:moveTo>
                  <a:cubicBezTo>
                    <a:pt x="46" y="29"/>
                    <a:pt x="53" y="165"/>
                    <a:pt x="53" y="389"/>
                  </a:cubicBezTo>
                  <a:cubicBezTo>
                    <a:pt x="57" y="647"/>
                    <a:pt x="57" y="1023"/>
                    <a:pt x="57" y="1512"/>
                  </a:cubicBezTo>
                  <a:cubicBezTo>
                    <a:pt x="61" y="2492"/>
                    <a:pt x="0" y="3908"/>
                    <a:pt x="61" y="5655"/>
                  </a:cubicBezTo>
                  <a:cubicBezTo>
                    <a:pt x="79" y="6092"/>
                    <a:pt x="93" y="6547"/>
                    <a:pt x="131" y="7023"/>
                  </a:cubicBezTo>
                  <a:cubicBezTo>
                    <a:pt x="158" y="7500"/>
                    <a:pt x="202" y="7993"/>
                    <a:pt x="254" y="8505"/>
                  </a:cubicBezTo>
                  <a:cubicBezTo>
                    <a:pt x="359" y="9527"/>
                    <a:pt x="503" y="10620"/>
                    <a:pt x="682" y="11760"/>
                  </a:cubicBezTo>
                  <a:cubicBezTo>
                    <a:pt x="865" y="12902"/>
                    <a:pt x="1071" y="14098"/>
                    <a:pt x="1241" y="15344"/>
                  </a:cubicBezTo>
                  <a:cubicBezTo>
                    <a:pt x="1416" y="16585"/>
                    <a:pt x="1556" y="17884"/>
                    <a:pt x="1626" y="19211"/>
                  </a:cubicBezTo>
                  <a:cubicBezTo>
                    <a:pt x="1705" y="20544"/>
                    <a:pt x="1687" y="21847"/>
                    <a:pt x="1713" y="23106"/>
                  </a:cubicBezTo>
                  <a:cubicBezTo>
                    <a:pt x="1735" y="24364"/>
                    <a:pt x="1761" y="25575"/>
                    <a:pt x="1797" y="26728"/>
                  </a:cubicBezTo>
                  <a:cubicBezTo>
                    <a:pt x="1870" y="29040"/>
                    <a:pt x="1954" y="31120"/>
                    <a:pt x="2023" y="32868"/>
                  </a:cubicBezTo>
                  <a:cubicBezTo>
                    <a:pt x="2164" y="36295"/>
                    <a:pt x="2243" y="38205"/>
                    <a:pt x="2255" y="38519"/>
                  </a:cubicBezTo>
                  <a:cubicBezTo>
                    <a:pt x="2255" y="38519"/>
                    <a:pt x="2251" y="38383"/>
                    <a:pt x="2247" y="38126"/>
                  </a:cubicBezTo>
                  <a:cubicBezTo>
                    <a:pt x="2237" y="37864"/>
                    <a:pt x="2225" y="37487"/>
                    <a:pt x="2211" y="37003"/>
                  </a:cubicBezTo>
                  <a:cubicBezTo>
                    <a:pt x="2172" y="36019"/>
                    <a:pt x="2124" y="34607"/>
                    <a:pt x="2059" y="32864"/>
                  </a:cubicBezTo>
                  <a:cubicBezTo>
                    <a:pt x="1993" y="31120"/>
                    <a:pt x="1910" y="29040"/>
                    <a:pt x="1840" y="26728"/>
                  </a:cubicBezTo>
                  <a:cubicBezTo>
                    <a:pt x="1809" y="25575"/>
                    <a:pt x="1779" y="24360"/>
                    <a:pt x="1761" y="23106"/>
                  </a:cubicBezTo>
                  <a:cubicBezTo>
                    <a:pt x="1735" y="21847"/>
                    <a:pt x="1753" y="20544"/>
                    <a:pt x="1674" y="19211"/>
                  </a:cubicBezTo>
                  <a:cubicBezTo>
                    <a:pt x="1600" y="17878"/>
                    <a:pt x="1464" y="16581"/>
                    <a:pt x="1289" y="15335"/>
                  </a:cubicBezTo>
                  <a:cubicBezTo>
                    <a:pt x="1115" y="14090"/>
                    <a:pt x="905" y="12892"/>
                    <a:pt x="726" y="11752"/>
                  </a:cubicBezTo>
                  <a:cubicBezTo>
                    <a:pt x="542" y="10611"/>
                    <a:pt x="398" y="9523"/>
                    <a:pt x="293" y="8505"/>
                  </a:cubicBezTo>
                  <a:cubicBezTo>
                    <a:pt x="240" y="7993"/>
                    <a:pt x="192" y="7500"/>
                    <a:pt x="166" y="7023"/>
                  </a:cubicBezTo>
                  <a:cubicBezTo>
                    <a:pt x="127" y="6547"/>
                    <a:pt x="113" y="6088"/>
                    <a:pt x="93" y="5651"/>
                  </a:cubicBezTo>
                  <a:cubicBezTo>
                    <a:pt x="26" y="3908"/>
                    <a:pt x="83" y="2492"/>
                    <a:pt x="75" y="1512"/>
                  </a:cubicBezTo>
                  <a:cubicBezTo>
                    <a:pt x="75" y="592"/>
                    <a:pt x="63" y="54"/>
                    <a:pt x="36" y="4"/>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6"/>
            <p:cNvSpPr/>
            <p:nvPr/>
          </p:nvSpPr>
          <p:spPr>
            <a:xfrm>
              <a:off x="-258422" y="4440821"/>
              <a:ext cx="221999" cy="33505"/>
            </a:xfrm>
            <a:custGeom>
              <a:avLst/>
              <a:gdLst/>
              <a:ahLst/>
              <a:cxnLst/>
              <a:rect l="l" t="t" r="r" b="b"/>
              <a:pathLst>
                <a:path w="4870" h="735" extrusionOk="0">
                  <a:moveTo>
                    <a:pt x="1" y="1"/>
                  </a:moveTo>
                  <a:lnTo>
                    <a:pt x="1" y="735"/>
                  </a:lnTo>
                  <a:lnTo>
                    <a:pt x="4870" y="735"/>
                  </a:lnTo>
                  <a:lnTo>
                    <a:pt x="4870"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6"/>
            <p:cNvSpPr/>
            <p:nvPr/>
          </p:nvSpPr>
          <p:spPr>
            <a:xfrm>
              <a:off x="-245841" y="2706496"/>
              <a:ext cx="2462" cy="10348"/>
            </a:xfrm>
            <a:custGeom>
              <a:avLst/>
              <a:gdLst/>
              <a:ahLst/>
              <a:cxnLst/>
              <a:rect l="l" t="t" r="r" b="b"/>
              <a:pathLst>
                <a:path w="54" h="227" extrusionOk="0">
                  <a:moveTo>
                    <a:pt x="23" y="0"/>
                  </a:moveTo>
                  <a:cubicBezTo>
                    <a:pt x="9" y="0"/>
                    <a:pt x="1" y="53"/>
                    <a:pt x="5" y="113"/>
                  </a:cubicBezTo>
                  <a:cubicBezTo>
                    <a:pt x="5" y="174"/>
                    <a:pt x="17" y="227"/>
                    <a:pt x="31" y="227"/>
                  </a:cubicBezTo>
                  <a:cubicBezTo>
                    <a:pt x="44" y="223"/>
                    <a:pt x="53" y="174"/>
                    <a:pt x="49" y="113"/>
                  </a:cubicBezTo>
                  <a:cubicBezTo>
                    <a:pt x="49" y="53"/>
                    <a:pt x="35"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6"/>
            <p:cNvSpPr/>
            <p:nvPr/>
          </p:nvSpPr>
          <p:spPr>
            <a:xfrm>
              <a:off x="-245248" y="2727009"/>
              <a:ext cx="2416" cy="10165"/>
            </a:xfrm>
            <a:custGeom>
              <a:avLst/>
              <a:gdLst/>
              <a:ahLst/>
              <a:cxnLst/>
              <a:rect l="l" t="t" r="r" b="b"/>
              <a:pathLst>
                <a:path w="53" h="223" extrusionOk="0">
                  <a:moveTo>
                    <a:pt x="22" y="0"/>
                  </a:moveTo>
                  <a:cubicBezTo>
                    <a:pt x="10" y="0"/>
                    <a:pt x="0" y="48"/>
                    <a:pt x="4" y="113"/>
                  </a:cubicBezTo>
                  <a:cubicBezTo>
                    <a:pt x="4" y="174"/>
                    <a:pt x="18" y="223"/>
                    <a:pt x="31" y="223"/>
                  </a:cubicBezTo>
                  <a:cubicBezTo>
                    <a:pt x="44" y="223"/>
                    <a:pt x="53" y="174"/>
                    <a:pt x="49" y="109"/>
                  </a:cubicBezTo>
                  <a:cubicBezTo>
                    <a:pt x="49" y="48"/>
                    <a:pt x="36" y="0"/>
                    <a:pt x="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6"/>
            <p:cNvSpPr/>
            <p:nvPr/>
          </p:nvSpPr>
          <p:spPr>
            <a:xfrm>
              <a:off x="-244655" y="2747295"/>
              <a:ext cx="2462" cy="10393"/>
            </a:xfrm>
            <a:custGeom>
              <a:avLst/>
              <a:gdLst/>
              <a:ahLst/>
              <a:cxnLst/>
              <a:rect l="l" t="t" r="r" b="b"/>
              <a:pathLst>
                <a:path w="54" h="228" extrusionOk="0">
                  <a:moveTo>
                    <a:pt x="23" y="1"/>
                  </a:moveTo>
                  <a:cubicBezTo>
                    <a:pt x="9" y="5"/>
                    <a:pt x="1" y="53"/>
                    <a:pt x="5" y="114"/>
                  </a:cubicBezTo>
                  <a:cubicBezTo>
                    <a:pt x="5" y="175"/>
                    <a:pt x="18" y="227"/>
                    <a:pt x="31" y="227"/>
                  </a:cubicBezTo>
                  <a:cubicBezTo>
                    <a:pt x="44" y="227"/>
                    <a:pt x="53" y="175"/>
                    <a:pt x="49" y="114"/>
                  </a:cubicBezTo>
                  <a:cubicBezTo>
                    <a:pt x="49" y="53"/>
                    <a:pt x="36"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6"/>
            <p:cNvSpPr/>
            <p:nvPr/>
          </p:nvSpPr>
          <p:spPr>
            <a:xfrm>
              <a:off x="-244063" y="2767808"/>
              <a:ext cx="2416" cy="10211"/>
            </a:xfrm>
            <a:custGeom>
              <a:avLst/>
              <a:gdLst/>
              <a:ahLst/>
              <a:cxnLst/>
              <a:rect l="l" t="t" r="r" b="b"/>
              <a:pathLst>
                <a:path w="53" h="224" extrusionOk="0">
                  <a:moveTo>
                    <a:pt x="23" y="1"/>
                  </a:moveTo>
                  <a:cubicBezTo>
                    <a:pt x="10" y="1"/>
                    <a:pt x="0" y="53"/>
                    <a:pt x="5" y="114"/>
                  </a:cubicBezTo>
                  <a:cubicBezTo>
                    <a:pt x="5" y="176"/>
                    <a:pt x="18" y="223"/>
                    <a:pt x="31" y="223"/>
                  </a:cubicBezTo>
                  <a:cubicBezTo>
                    <a:pt x="45" y="223"/>
                    <a:pt x="53" y="176"/>
                    <a:pt x="49" y="110"/>
                  </a:cubicBezTo>
                  <a:cubicBezTo>
                    <a:pt x="49" y="49"/>
                    <a:pt x="36"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6"/>
            <p:cNvSpPr/>
            <p:nvPr/>
          </p:nvSpPr>
          <p:spPr>
            <a:xfrm>
              <a:off x="-243425" y="2788321"/>
              <a:ext cx="2416" cy="10257"/>
            </a:xfrm>
            <a:custGeom>
              <a:avLst/>
              <a:gdLst/>
              <a:ahLst/>
              <a:cxnLst/>
              <a:rect l="l" t="t" r="r" b="b"/>
              <a:pathLst>
                <a:path w="53" h="225" extrusionOk="0">
                  <a:moveTo>
                    <a:pt x="24" y="1"/>
                  </a:moveTo>
                  <a:cubicBezTo>
                    <a:pt x="23" y="1"/>
                    <a:pt x="23" y="1"/>
                    <a:pt x="22" y="1"/>
                  </a:cubicBezTo>
                  <a:cubicBezTo>
                    <a:pt x="9" y="1"/>
                    <a:pt x="0" y="49"/>
                    <a:pt x="4" y="110"/>
                  </a:cubicBezTo>
                  <a:cubicBezTo>
                    <a:pt x="4" y="176"/>
                    <a:pt x="17" y="224"/>
                    <a:pt x="31" y="224"/>
                  </a:cubicBezTo>
                  <a:cubicBezTo>
                    <a:pt x="43" y="224"/>
                    <a:pt x="53" y="172"/>
                    <a:pt x="48" y="110"/>
                  </a:cubicBezTo>
                  <a:cubicBezTo>
                    <a:pt x="48" y="51"/>
                    <a:pt x="36" y="1"/>
                    <a:pt x="2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6"/>
            <p:cNvSpPr/>
            <p:nvPr/>
          </p:nvSpPr>
          <p:spPr>
            <a:xfrm>
              <a:off x="-242878" y="2808652"/>
              <a:ext cx="2462" cy="10257"/>
            </a:xfrm>
            <a:custGeom>
              <a:avLst/>
              <a:gdLst/>
              <a:ahLst/>
              <a:cxnLst/>
              <a:rect l="l" t="t" r="r" b="b"/>
              <a:pathLst>
                <a:path w="54" h="225" extrusionOk="0">
                  <a:moveTo>
                    <a:pt x="23" y="1"/>
                  </a:moveTo>
                  <a:cubicBezTo>
                    <a:pt x="10" y="1"/>
                    <a:pt x="1" y="53"/>
                    <a:pt x="5" y="114"/>
                  </a:cubicBezTo>
                  <a:cubicBezTo>
                    <a:pt x="5" y="173"/>
                    <a:pt x="18" y="224"/>
                    <a:pt x="30" y="224"/>
                  </a:cubicBezTo>
                  <a:cubicBezTo>
                    <a:pt x="30" y="224"/>
                    <a:pt x="31" y="224"/>
                    <a:pt x="31" y="224"/>
                  </a:cubicBezTo>
                  <a:cubicBezTo>
                    <a:pt x="45" y="224"/>
                    <a:pt x="53" y="176"/>
                    <a:pt x="49" y="114"/>
                  </a:cubicBezTo>
                  <a:cubicBezTo>
                    <a:pt x="49" y="49"/>
                    <a:pt x="36"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6"/>
            <p:cNvSpPr/>
            <p:nvPr/>
          </p:nvSpPr>
          <p:spPr>
            <a:xfrm>
              <a:off x="-242239" y="2829165"/>
              <a:ext cx="2416" cy="10211"/>
            </a:xfrm>
            <a:custGeom>
              <a:avLst/>
              <a:gdLst/>
              <a:ahLst/>
              <a:cxnLst/>
              <a:rect l="l" t="t" r="r" b="b"/>
              <a:pathLst>
                <a:path w="53" h="224" extrusionOk="0">
                  <a:moveTo>
                    <a:pt x="22" y="1"/>
                  </a:moveTo>
                  <a:cubicBezTo>
                    <a:pt x="9" y="1"/>
                    <a:pt x="0" y="49"/>
                    <a:pt x="5" y="115"/>
                  </a:cubicBezTo>
                  <a:cubicBezTo>
                    <a:pt x="5" y="176"/>
                    <a:pt x="17" y="224"/>
                    <a:pt x="31" y="224"/>
                  </a:cubicBezTo>
                  <a:cubicBezTo>
                    <a:pt x="43" y="224"/>
                    <a:pt x="53" y="171"/>
                    <a:pt x="49" y="110"/>
                  </a:cubicBezTo>
                  <a:cubicBezTo>
                    <a:pt x="49" y="49"/>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6"/>
            <p:cNvSpPr/>
            <p:nvPr/>
          </p:nvSpPr>
          <p:spPr>
            <a:xfrm>
              <a:off x="-241692" y="2849496"/>
              <a:ext cx="2462" cy="10393"/>
            </a:xfrm>
            <a:custGeom>
              <a:avLst/>
              <a:gdLst/>
              <a:ahLst/>
              <a:cxnLst/>
              <a:rect l="l" t="t" r="r" b="b"/>
              <a:pathLst>
                <a:path w="54" h="228" extrusionOk="0">
                  <a:moveTo>
                    <a:pt x="23" y="0"/>
                  </a:moveTo>
                  <a:cubicBezTo>
                    <a:pt x="10" y="0"/>
                    <a:pt x="1" y="53"/>
                    <a:pt x="5" y="115"/>
                  </a:cubicBezTo>
                  <a:cubicBezTo>
                    <a:pt x="5" y="175"/>
                    <a:pt x="19" y="228"/>
                    <a:pt x="31" y="228"/>
                  </a:cubicBezTo>
                  <a:cubicBezTo>
                    <a:pt x="45" y="228"/>
                    <a:pt x="53" y="175"/>
                    <a:pt x="49" y="115"/>
                  </a:cubicBezTo>
                  <a:cubicBezTo>
                    <a:pt x="49" y="53"/>
                    <a:pt x="37"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6"/>
            <p:cNvSpPr/>
            <p:nvPr/>
          </p:nvSpPr>
          <p:spPr>
            <a:xfrm>
              <a:off x="-241054" y="2870009"/>
              <a:ext cx="2416" cy="10211"/>
            </a:xfrm>
            <a:custGeom>
              <a:avLst/>
              <a:gdLst/>
              <a:ahLst/>
              <a:cxnLst/>
              <a:rect l="l" t="t" r="r" b="b"/>
              <a:pathLst>
                <a:path w="53" h="224" extrusionOk="0">
                  <a:moveTo>
                    <a:pt x="23" y="0"/>
                  </a:moveTo>
                  <a:cubicBezTo>
                    <a:pt x="9" y="0"/>
                    <a:pt x="1" y="53"/>
                    <a:pt x="5" y="115"/>
                  </a:cubicBezTo>
                  <a:cubicBezTo>
                    <a:pt x="5" y="175"/>
                    <a:pt x="17" y="224"/>
                    <a:pt x="31" y="224"/>
                  </a:cubicBezTo>
                  <a:cubicBezTo>
                    <a:pt x="44" y="224"/>
                    <a:pt x="53" y="175"/>
                    <a:pt x="49" y="110"/>
                  </a:cubicBezTo>
                  <a:cubicBezTo>
                    <a:pt x="49" y="48"/>
                    <a:pt x="35"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6"/>
            <p:cNvSpPr/>
            <p:nvPr/>
          </p:nvSpPr>
          <p:spPr>
            <a:xfrm>
              <a:off x="-240462" y="2890295"/>
              <a:ext cx="2416" cy="10439"/>
            </a:xfrm>
            <a:custGeom>
              <a:avLst/>
              <a:gdLst/>
              <a:ahLst/>
              <a:cxnLst/>
              <a:rect l="l" t="t" r="r" b="b"/>
              <a:pathLst>
                <a:path w="53" h="229" extrusionOk="0">
                  <a:moveTo>
                    <a:pt x="22" y="1"/>
                  </a:moveTo>
                  <a:cubicBezTo>
                    <a:pt x="10" y="6"/>
                    <a:pt x="0" y="53"/>
                    <a:pt x="4" y="115"/>
                  </a:cubicBezTo>
                  <a:cubicBezTo>
                    <a:pt x="4" y="176"/>
                    <a:pt x="18" y="229"/>
                    <a:pt x="31" y="229"/>
                  </a:cubicBezTo>
                  <a:cubicBezTo>
                    <a:pt x="44" y="229"/>
                    <a:pt x="53" y="176"/>
                    <a:pt x="48" y="115"/>
                  </a:cubicBezTo>
                  <a:cubicBezTo>
                    <a:pt x="48" y="53"/>
                    <a:pt x="36"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6"/>
            <p:cNvSpPr/>
            <p:nvPr/>
          </p:nvSpPr>
          <p:spPr>
            <a:xfrm>
              <a:off x="-239869" y="2910853"/>
              <a:ext cx="2462" cy="10211"/>
            </a:xfrm>
            <a:custGeom>
              <a:avLst/>
              <a:gdLst/>
              <a:ahLst/>
              <a:cxnLst/>
              <a:rect l="l" t="t" r="r" b="b"/>
              <a:pathLst>
                <a:path w="54" h="224" extrusionOk="0">
                  <a:moveTo>
                    <a:pt x="23" y="1"/>
                  </a:moveTo>
                  <a:cubicBezTo>
                    <a:pt x="9" y="1"/>
                    <a:pt x="1" y="53"/>
                    <a:pt x="5" y="114"/>
                  </a:cubicBezTo>
                  <a:cubicBezTo>
                    <a:pt x="5" y="175"/>
                    <a:pt x="18" y="223"/>
                    <a:pt x="31" y="223"/>
                  </a:cubicBezTo>
                  <a:cubicBezTo>
                    <a:pt x="44" y="223"/>
                    <a:pt x="53" y="175"/>
                    <a:pt x="49" y="114"/>
                  </a:cubicBezTo>
                  <a:cubicBezTo>
                    <a:pt x="49" y="48"/>
                    <a:pt x="35"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6"/>
            <p:cNvSpPr/>
            <p:nvPr/>
          </p:nvSpPr>
          <p:spPr>
            <a:xfrm>
              <a:off x="-239459" y="2931367"/>
              <a:ext cx="2051" cy="10211"/>
            </a:xfrm>
            <a:custGeom>
              <a:avLst/>
              <a:gdLst/>
              <a:ahLst/>
              <a:cxnLst/>
              <a:rect l="l" t="t" r="r" b="b"/>
              <a:pathLst>
                <a:path w="45" h="224" extrusionOk="0">
                  <a:moveTo>
                    <a:pt x="22" y="1"/>
                  </a:moveTo>
                  <a:cubicBezTo>
                    <a:pt x="9" y="1"/>
                    <a:pt x="0" y="49"/>
                    <a:pt x="0" y="110"/>
                  </a:cubicBezTo>
                  <a:cubicBezTo>
                    <a:pt x="0" y="175"/>
                    <a:pt x="9" y="223"/>
                    <a:pt x="22" y="223"/>
                  </a:cubicBezTo>
                  <a:cubicBezTo>
                    <a:pt x="35" y="223"/>
                    <a:pt x="44" y="175"/>
                    <a:pt x="44" y="110"/>
                  </a:cubicBezTo>
                  <a:cubicBezTo>
                    <a:pt x="44" y="49"/>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6"/>
            <p:cNvSpPr/>
            <p:nvPr/>
          </p:nvSpPr>
          <p:spPr>
            <a:xfrm>
              <a:off x="-239276" y="2951880"/>
              <a:ext cx="2234" cy="10211"/>
            </a:xfrm>
            <a:custGeom>
              <a:avLst/>
              <a:gdLst/>
              <a:ahLst/>
              <a:cxnLst/>
              <a:rect l="l" t="t" r="r" b="b"/>
              <a:pathLst>
                <a:path w="49" h="224" extrusionOk="0">
                  <a:moveTo>
                    <a:pt x="22" y="1"/>
                  </a:moveTo>
                  <a:cubicBezTo>
                    <a:pt x="10" y="1"/>
                    <a:pt x="0" y="49"/>
                    <a:pt x="0" y="110"/>
                  </a:cubicBezTo>
                  <a:cubicBezTo>
                    <a:pt x="0" y="176"/>
                    <a:pt x="14" y="223"/>
                    <a:pt x="27" y="223"/>
                  </a:cubicBezTo>
                  <a:cubicBezTo>
                    <a:pt x="36" y="223"/>
                    <a:pt x="49" y="171"/>
                    <a:pt x="44" y="110"/>
                  </a:cubicBezTo>
                  <a:cubicBezTo>
                    <a:pt x="44" y="49"/>
                    <a:pt x="36"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6"/>
            <p:cNvSpPr/>
            <p:nvPr/>
          </p:nvSpPr>
          <p:spPr>
            <a:xfrm>
              <a:off x="-239094" y="2972211"/>
              <a:ext cx="2416" cy="10439"/>
            </a:xfrm>
            <a:custGeom>
              <a:avLst/>
              <a:gdLst/>
              <a:ahLst/>
              <a:cxnLst/>
              <a:rect l="l" t="t" r="r" b="b"/>
              <a:pathLst>
                <a:path w="53" h="229" extrusionOk="0">
                  <a:moveTo>
                    <a:pt x="27" y="1"/>
                  </a:moveTo>
                  <a:cubicBezTo>
                    <a:pt x="14" y="1"/>
                    <a:pt x="1" y="53"/>
                    <a:pt x="6" y="114"/>
                  </a:cubicBezTo>
                  <a:cubicBezTo>
                    <a:pt x="6" y="176"/>
                    <a:pt x="18" y="228"/>
                    <a:pt x="32" y="228"/>
                  </a:cubicBezTo>
                  <a:cubicBezTo>
                    <a:pt x="45" y="228"/>
                    <a:pt x="53" y="176"/>
                    <a:pt x="53" y="114"/>
                  </a:cubicBezTo>
                  <a:cubicBezTo>
                    <a:pt x="49" y="53"/>
                    <a:pt x="40"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6"/>
            <p:cNvSpPr/>
            <p:nvPr/>
          </p:nvSpPr>
          <p:spPr>
            <a:xfrm>
              <a:off x="-238456" y="2992724"/>
              <a:ext cx="2416" cy="10257"/>
            </a:xfrm>
            <a:custGeom>
              <a:avLst/>
              <a:gdLst/>
              <a:ahLst/>
              <a:cxnLst/>
              <a:rect l="l" t="t" r="r" b="b"/>
              <a:pathLst>
                <a:path w="53" h="225" extrusionOk="0">
                  <a:moveTo>
                    <a:pt x="22" y="1"/>
                  </a:moveTo>
                  <a:cubicBezTo>
                    <a:pt x="9" y="1"/>
                    <a:pt x="0" y="53"/>
                    <a:pt x="4" y="114"/>
                  </a:cubicBezTo>
                  <a:cubicBezTo>
                    <a:pt x="4" y="173"/>
                    <a:pt x="17" y="224"/>
                    <a:pt x="29" y="224"/>
                  </a:cubicBezTo>
                  <a:cubicBezTo>
                    <a:pt x="30" y="224"/>
                    <a:pt x="30" y="224"/>
                    <a:pt x="31" y="224"/>
                  </a:cubicBezTo>
                  <a:cubicBezTo>
                    <a:pt x="44" y="224"/>
                    <a:pt x="53" y="176"/>
                    <a:pt x="53" y="114"/>
                  </a:cubicBezTo>
                  <a:cubicBezTo>
                    <a:pt x="48" y="49"/>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6"/>
            <p:cNvSpPr/>
            <p:nvPr/>
          </p:nvSpPr>
          <p:spPr>
            <a:xfrm>
              <a:off x="-237635" y="3013237"/>
              <a:ext cx="2416" cy="10211"/>
            </a:xfrm>
            <a:custGeom>
              <a:avLst/>
              <a:gdLst/>
              <a:ahLst/>
              <a:cxnLst/>
              <a:rect l="l" t="t" r="r" b="b"/>
              <a:pathLst>
                <a:path w="53" h="224" extrusionOk="0">
                  <a:moveTo>
                    <a:pt x="21" y="1"/>
                  </a:moveTo>
                  <a:cubicBezTo>
                    <a:pt x="8" y="1"/>
                    <a:pt x="0" y="53"/>
                    <a:pt x="4" y="115"/>
                  </a:cubicBezTo>
                  <a:cubicBezTo>
                    <a:pt x="8" y="176"/>
                    <a:pt x="21" y="224"/>
                    <a:pt x="35" y="224"/>
                  </a:cubicBezTo>
                  <a:cubicBezTo>
                    <a:pt x="47" y="224"/>
                    <a:pt x="52" y="171"/>
                    <a:pt x="52" y="110"/>
                  </a:cubicBezTo>
                  <a:cubicBezTo>
                    <a:pt x="47" y="49"/>
                    <a:pt x="35" y="1"/>
                    <a:pt x="2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6"/>
            <p:cNvSpPr/>
            <p:nvPr/>
          </p:nvSpPr>
          <p:spPr>
            <a:xfrm>
              <a:off x="-236450" y="3033568"/>
              <a:ext cx="2416" cy="10393"/>
            </a:xfrm>
            <a:custGeom>
              <a:avLst/>
              <a:gdLst/>
              <a:ahLst/>
              <a:cxnLst/>
              <a:rect l="l" t="t" r="r" b="b"/>
              <a:pathLst>
                <a:path w="53" h="228" extrusionOk="0">
                  <a:moveTo>
                    <a:pt x="17" y="0"/>
                  </a:moveTo>
                  <a:cubicBezTo>
                    <a:pt x="4" y="4"/>
                    <a:pt x="0" y="53"/>
                    <a:pt x="0" y="115"/>
                  </a:cubicBezTo>
                  <a:cubicBezTo>
                    <a:pt x="4" y="180"/>
                    <a:pt x="17" y="228"/>
                    <a:pt x="31" y="228"/>
                  </a:cubicBezTo>
                  <a:cubicBezTo>
                    <a:pt x="43" y="228"/>
                    <a:pt x="53" y="175"/>
                    <a:pt x="47" y="115"/>
                  </a:cubicBezTo>
                  <a:cubicBezTo>
                    <a:pt x="43" y="53"/>
                    <a:pt x="31" y="0"/>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6"/>
            <p:cNvSpPr/>
            <p:nvPr/>
          </p:nvSpPr>
          <p:spPr>
            <a:xfrm>
              <a:off x="-235265" y="3054081"/>
              <a:ext cx="2416" cy="10211"/>
            </a:xfrm>
            <a:custGeom>
              <a:avLst/>
              <a:gdLst/>
              <a:ahLst/>
              <a:cxnLst/>
              <a:rect l="l" t="t" r="r" b="b"/>
              <a:pathLst>
                <a:path w="53" h="224" extrusionOk="0">
                  <a:moveTo>
                    <a:pt x="17" y="0"/>
                  </a:moveTo>
                  <a:cubicBezTo>
                    <a:pt x="5" y="0"/>
                    <a:pt x="0" y="53"/>
                    <a:pt x="5" y="115"/>
                  </a:cubicBezTo>
                  <a:cubicBezTo>
                    <a:pt x="9" y="175"/>
                    <a:pt x="21" y="224"/>
                    <a:pt x="35" y="224"/>
                  </a:cubicBezTo>
                  <a:cubicBezTo>
                    <a:pt x="48" y="224"/>
                    <a:pt x="53" y="171"/>
                    <a:pt x="48" y="110"/>
                  </a:cubicBezTo>
                  <a:cubicBezTo>
                    <a:pt x="43" y="48"/>
                    <a:pt x="31" y="0"/>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6"/>
            <p:cNvSpPr/>
            <p:nvPr/>
          </p:nvSpPr>
          <p:spPr>
            <a:xfrm>
              <a:off x="-233897" y="3074367"/>
              <a:ext cx="2644" cy="10439"/>
            </a:xfrm>
            <a:custGeom>
              <a:avLst/>
              <a:gdLst/>
              <a:ahLst/>
              <a:cxnLst/>
              <a:rect l="l" t="t" r="r" b="b"/>
              <a:pathLst>
                <a:path w="58" h="229" extrusionOk="0">
                  <a:moveTo>
                    <a:pt x="18" y="1"/>
                  </a:moveTo>
                  <a:cubicBezTo>
                    <a:pt x="9" y="6"/>
                    <a:pt x="1" y="53"/>
                    <a:pt x="5" y="115"/>
                  </a:cubicBezTo>
                  <a:cubicBezTo>
                    <a:pt x="9" y="180"/>
                    <a:pt x="27" y="229"/>
                    <a:pt x="36" y="229"/>
                  </a:cubicBezTo>
                  <a:cubicBezTo>
                    <a:pt x="49" y="224"/>
                    <a:pt x="58" y="176"/>
                    <a:pt x="53" y="115"/>
                  </a:cubicBezTo>
                  <a:cubicBezTo>
                    <a:pt x="49" y="49"/>
                    <a:pt x="31" y="1"/>
                    <a:pt x="1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6"/>
            <p:cNvSpPr/>
            <p:nvPr/>
          </p:nvSpPr>
          <p:spPr>
            <a:xfrm>
              <a:off x="-232302" y="3094925"/>
              <a:ext cx="2826" cy="10211"/>
            </a:xfrm>
            <a:custGeom>
              <a:avLst/>
              <a:gdLst/>
              <a:ahLst/>
              <a:cxnLst/>
              <a:rect l="l" t="t" r="r" b="b"/>
              <a:pathLst>
                <a:path w="62" h="224" extrusionOk="0">
                  <a:moveTo>
                    <a:pt x="23" y="1"/>
                  </a:moveTo>
                  <a:cubicBezTo>
                    <a:pt x="9" y="1"/>
                    <a:pt x="1" y="53"/>
                    <a:pt x="9" y="114"/>
                  </a:cubicBezTo>
                  <a:cubicBezTo>
                    <a:pt x="14" y="175"/>
                    <a:pt x="27" y="223"/>
                    <a:pt x="40" y="223"/>
                  </a:cubicBezTo>
                  <a:cubicBezTo>
                    <a:pt x="53" y="223"/>
                    <a:pt x="61" y="171"/>
                    <a:pt x="53" y="110"/>
                  </a:cubicBezTo>
                  <a:cubicBezTo>
                    <a:pt x="49" y="48"/>
                    <a:pt x="35"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6"/>
            <p:cNvSpPr/>
            <p:nvPr/>
          </p:nvSpPr>
          <p:spPr>
            <a:xfrm>
              <a:off x="-230296" y="3115256"/>
              <a:ext cx="2826" cy="10211"/>
            </a:xfrm>
            <a:custGeom>
              <a:avLst/>
              <a:gdLst/>
              <a:ahLst/>
              <a:cxnLst/>
              <a:rect l="l" t="t" r="r" b="b"/>
              <a:pathLst>
                <a:path w="62" h="224" extrusionOk="0">
                  <a:moveTo>
                    <a:pt x="17" y="1"/>
                  </a:moveTo>
                  <a:cubicBezTo>
                    <a:pt x="5" y="1"/>
                    <a:pt x="1" y="53"/>
                    <a:pt x="9" y="114"/>
                  </a:cubicBezTo>
                  <a:cubicBezTo>
                    <a:pt x="13" y="175"/>
                    <a:pt x="31" y="223"/>
                    <a:pt x="39" y="223"/>
                  </a:cubicBezTo>
                  <a:cubicBezTo>
                    <a:pt x="53" y="223"/>
                    <a:pt x="61" y="171"/>
                    <a:pt x="53" y="110"/>
                  </a:cubicBezTo>
                  <a:cubicBezTo>
                    <a:pt x="49" y="48"/>
                    <a:pt x="31" y="1"/>
                    <a:pt x="1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6"/>
            <p:cNvSpPr/>
            <p:nvPr/>
          </p:nvSpPr>
          <p:spPr>
            <a:xfrm>
              <a:off x="-228108" y="3135587"/>
              <a:ext cx="2826" cy="10165"/>
            </a:xfrm>
            <a:custGeom>
              <a:avLst/>
              <a:gdLst/>
              <a:ahLst/>
              <a:cxnLst/>
              <a:rect l="l" t="t" r="r" b="b"/>
              <a:pathLst>
                <a:path w="62" h="223" extrusionOk="0">
                  <a:moveTo>
                    <a:pt x="18" y="0"/>
                  </a:moveTo>
                  <a:cubicBezTo>
                    <a:pt x="5" y="0"/>
                    <a:pt x="1" y="53"/>
                    <a:pt x="5" y="114"/>
                  </a:cubicBezTo>
                  <a:cubicBezTo>
                    <a:pt x="13" y="175"/>
                    <a:pt x="31" y="223"/>
                    <a:pt x="44" y="223"/>
                  </a:cubicBezTo>
                  <a:cubicBezTo>
                    <a:pt x="57" y="223"/>
                    <a:pt x="62" y="170"/>
                    <a:pt x="53" y="110"/>
                  </a:cubicBezTo>
                  <a:cubicBezTo>
                    <a:pt x="48" y="48"/>
                    <a:pt x="31" y="0"/>
                    <a:pt x="1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6"/>
            <p:cNvSpPr/>
            <p:nvPr/>
          </p:nvSpPr>
          <p:spPr>
            <a:xfrm>
              <a:off x="-225692" y="3155918"/>
              <a:ext cx="2826" cy="10165"/>
            </a:xfrm>
            <a:custGeom>
              <a:avLst/>
              <a:gdLst/>
              <a:ahLst/>
              <a:cxnLst/>
              <a:rect l="l" t="t" r="r" b="b"/>
              <a:pathLst>
                <a:path w="62" h="223" extrusionOk="0">
                  <a:moveTo>
                    <a:pt x="17" y="0"/>
                  </a:moveTo>
                  <a:cubicBezTo>
                    <a:pt x="4" y="0"/>
                    <a:pt x="0" y="53"/>
                    <a:pt x="4" y="114"/>
                  </a:cubicBezTo>
                  <a:cubicBezTo>
                    <a:pt x="13" y="174"/>
                    <a:pt x="31" y="223"/>
                    <a:pt x="43" y="223"/>
                  </a:cubicBezTo>
                  <a:cubicBezTo>
                    <a:pt x="57" y="218"/>
                    <a:pt x="61" y="170"/>
                    <a:pt x="53" y="109"/>
                  </a:cubicBezTo>
                  <a:cubicBezTo>
                    <a:pt x="43" y="47"/>
                    <a:pt x="31" y="0"/>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6"/>
            <p:cNvSpPr/>
            <p:nvPr/>
          </p:nvSpPr>
          <p:spPr>
            <a:xfrm>
              <a:off x="-223139" y="3176203"/>
              <a:ext cx="2826" cy="10029"/>
            </a:xfrm>
            <a:custGeom>
              <a:avLst/>
              <a:gdLst/>
              <a:ahLst/>
              <a:cxnLst/>
              <a:rect l="l" t="t" r="r" b="b"/>
              <a:pathLst>
                <a:path w="62" h="220" extrusionOk="0">
                  <a:moveTo>
                    <a:pt x="16" y="1"/>
                  </a:moveTo>
                  <a:cubicBezTo>
                    <a:pt x="15" y="1"/>
                    <a:pt x="14" y="1"/>
                    <a:pt x="13" y="1"/>
                  </a:cubicBezTo>
                  <a:cubicBezTo>
                    <a:pt x="5" y="1"/>
                    <a:pt x="1" y="53"/>
                    <a:pt x="9" y="114"/>
                  </a:cubicBezTo>
                  <a:cubicBezTo>
                    <a:pt x="13" y="173"/>
                    <a:pt x="30" y="219"/>
                    <a:pt x="42" y="219"/>
                  </a:cubicBezTo>
                  <a:cubicBezTo>
                    <a:pt x="43" y="219"/>
                    <a:pt x="43" y="219"/>
                    <a:pt x="44" y="219"/>
                  </a:cubicBezTo>
                  <a:cubicBezTo>
                    <a:pt x="58" y="219"/>
                    <a:pt x="62" y="167"/>
                    <a:pt x="53" y="106"/>
                  </a:cubicBezTo>
                  <a:cubicBezTo>
                    <a:pt x="44" y="47"/>
                    <a:pt x="29" y="1"/>
                    <a:pt x="1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6"/>
            <p:cNvSpPr/>
            <p:nvPr/>
          </p:nvSpPr>
          <p:spPr>
            <a:xfrm>
              <a:off x="-220359" y="3196306"/>
              <a:ext cx="2826" cy="10211"/>
            </a:xfrm>
            <a:custGeom>
              <a:avLst/>
              <a:gdLst/>
              <a:ahLst/>
              <a:cxnLst/>
              <a:rect l="l" t="t" r="r" b="b"/>
              <a:pathLst>
                <a:path w="62" h="224" extrusionOk="0">
                  <a:moveTo>
                    <a:pt x="14" y="1"/>
                  </a:moveTo>
                  <a:cubicBezTo>
                    <a:pt x="1" y="6"/>
                    <a:pt x="1" y="53"/>
                    <a:pt x="9" y="115"/>
                  </a:cubicBezTo>
                  <a:cubicBezTo>
                    <a:pt x="19" y="176"/>
                    <a:pt x="35" y="224"/>
                    <a:pt x="49" y="224"/>
                  </a:cubicBezTo>
                  <a:cubicBezTo>
                    <a:pt x="57" y="220"/>
                    <a:pt x="62" y="171"/>
                    <a:pt x="53" y="111"/>
                  </a:cubicBezTo>
                  <a:cubicBezTo>
                    <a:pt x="45" y="49"/>
                    <a:pt x="27" y="1"/>
                    <a:pt x="1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6"/>
            <p:cNvSpPr/>
            <p:nvPr/>
          </p:nvSpPr>
          <p:spPr>
            <a:xfrm>
              <a:off x="-217578" y="3216455"/>
              <a:ext cx="3054" cy="10211"/>
            </a:xfrm>
            <a:custGeom>
              <a:avLst/>
              <a:gdLst/>
              <a:ahLst/>
              <a:cxnLst/>
              <a:rect l="l" t="t" r="r" b="b"/>
              <a:pathLst>
                <a:path w="67" h="224" extrusionOk="0">
                  <a:moveTo>
                    <a:pt x="18" y="0"/>
                  </a:moveTo>
                  <a:cubicBezTo>
                    <a:pt x="6" y="4"/>
                    <a:pt x="1" y="53"/>
                    <a:pt x="14" y="114"/>
                  </a:cubicBezTo>
                  <a:cubicBezTo>
                    <a:pt x="23" y="175"/>
                    <a:pt x="40" y="223"/>
                    <a:pt x="53" y="223"/>
                  </a:cubicBezTo>
                  <a:cubicBezTo>
                    <a:pt x="67" y="223"/>
                    <a:pt x="67" y="171"/>
                    <a:pt x="58" y="109"/>
                  </a:cubicBezTo>
                  <a:cubicBezTo>
                    <a:pt x="49" y="48"/>
                    <a:pt x="32" y="0"/>
                    <a:pt x="1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6"/>
            <p:cNvSpPr/>
            <p:nvPr/>
          </p:nvSpPr>
          <p:spPr>
            <a:xfrm>
              <a:off x="-214387" y="3236740"/>
              <a:ext cx="3054" cy="10074"/>
            </a:xfrm>
            <a:custGeom>
              <a:avLst/>
              <a:gdLst/>
              <a:ahLst/>
              <a:cxnLst/>
              <a:rect l="l" t="t" r="r" b="b"/>
              <a:pathLst>
                <a:path w="67" h="221" extrusionOk="0">
                  <a:moveTo>
                    <a:pt x="20" y="1"/>
                  </a:moveTo>
                  <a:cubicBezTo>
                    <a:pt x="19" y="1"/>
                    <a:pt x="19" y="1"/>
                    <a:pt x="19" y="1"/>
                  </a:cubicBezTo>
                  <a:cubicBezTo>
                    <a:pt x="5" y="1"/>
                    <a:pt x="1" y="53"/>
                    <a:pt x="9" y="115"/>
                  </a:cubicBezTo>
                  <a:cubicBezTo>
                    <a:pt x="22" y="174"/>
                    <a:pt x="39" y="220"/>
                    <a:pt x="52" y="220"/>
                  </a:cubicBezTo>
                  <a:cubicBezTo>
                    <a:pt x="52" y="220"/>
                    <a:pt x="53" y="220"/>
                    <a:pt x="53" y="220"/>
                  </a:cubicBezTo>
                  <a:cubicBezTo>
                    <a:pt x="62" y="220"/>
                    <a:pt x="67" y="168"/>
                    <a:pt x="57" y="106"/>
                  </a:cubicBezTo>
                  <a:cubicBezTo>
                    <a:pt x="49" y="47"/>
                    <a:pt x="29" y="1"/>
                    <a:pt x="2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6"/>
            <p:cNvSpPr/>
            <p:nvPr/>
          </p:nvSpPr>
          <p:spPr>
            <a:xfrm>
              <a:off x="-211151" y="3256889"/>
              <a:ext cx="3009" cy="9983"/>
            </a:xfrm>
            <a:custGeom>
              <a:avLst/>
              <a:gdLst/>
              <a:ahLst/>
              <a:cxnLst/>
              <a:rect l="l" t="t" r="r" b="b"/>
              <a:pathLst>
                <a:path w="66" h="219" extrusionOk="0">
                  <a:moveTo>
                    <a:pt x="19" y="0"/>
                  </a:moveTo>
                  <a:cubicBezTo>
                    <a:pt x="18" y="0"/>
                    <a:pt x="17" y="0"/>
                    <a:pt x="17" y="0"/>
                  </a:cubicBezTo>
                  <a:cubicBezTo>
                    <a:pt x="4" y="0"/>
                    <a:pt x="0" y="53"/>
                    <a:pt x="13" y="114"/>
                  </a:cubicBezTo>
                  <a:cubicBezTo>
                    <a:pt x="22" y="172"/>
                    <a:pt x="37" y="219"/>
                    <a:pt x="50" y="219"/>
                  </a:cubicBezTo>
                  <a:cubicBezTo>
                    <a:pt x="51" y="219"/>
                    <a:pt x="52" y="219"/>
                    <a:pt x="53" y="219"/>
                  </a:cubicBezTo>
                  <a:cubicBezTo>
                    <a:pt x="65" y="219"/>
                    <a:pt x="65" y="166"/>
                    <a:pt x="57" y="105"/>
                  </a:cubicBezTo>
                  <a:cubicBezTo>
                    <a:pt x="49" y="47"/>
                    <a:pt x="32" y="0"/>
                    <a:pt x="1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6"/>
            <p:cNvSpPr/>
            <p:nvPr/>
          </p:nvSpPr>
          <p:spPr>
            <a:xfrm>
              <a:off x="-207777" y="3276992"/>
              <a:ext cx="3009" cy="10029"/>
            </a:xfrm>
            <a:custGeom>
              <a:avLst/>
              <a:gdLst/>
              <a:ahLst/>
              <a:cxnLst/>
              <a:rect l="l" t="t" r="r" b="b"/>
              <a:pathLst>
                <a:path w="66" h="220" extrusionOk="0">
                  <a:moveTo>
                    <a:pt x="15" y="1"/>
                  </a:moveTo>
                  <a:cubicBezTo>
                    <a:pt x="14" y="1"/>
                    <a:pt x="14" y="1"/>
                    <a:pt x="13" y="1"/>
                  </a:cubicBezTo>
                  <a:cubicBezTo>
                    <a:pt x="5" y="1"/>
                    <a:pt x="1" y="53"/>
                    <a:pt x="9" y="114"/>
                  </a:cubicBezTo>
                  <a:cubicBezTo>
                    <a:pt x="21" y="174"/>
                    <a:pt x="38" y="219"/>
                    <a:pt x="51" y="219"/>
                  </a:cubicBezTo>
                  <a:cubicBezTo>
                    <a:pt x="52" y="219"/>
                    <a:pt x="52" y="219"/>
                    <a:pt x="53" y="219"/>
                  </a:cubicBezTo>
                  <a:cubicBezTo>
                    <a:pt x="66" y="219"/>
                    <a:pt x="66" y="167"/>
                    <a:pt x="57" y="106"/>
                  </a:cubicBezTo>
                  <a:cubicBezTo>
                    <a:pt x="48" y="47"/>
                    <a:pt x="28" y="1"/>
                    <a:pt x="1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6"/>
            <p:cNvSpPr/>
            <p:nvPr/>
          </p:nvSpPr>
          <p:spPr>
            <a:xfrm>
              <a:off x="-204450" y="3297140"/>
              <a:ext cx="3100" cy="9983"/>
            </a:xfrm>
            <a:custGeom>
              <a:avLst/>
              <a:gdLst/>
              <a:ahLst/>
              <a:cxnLst/>
              <a:rect l="l" t="t" r="r" b="b"/>
              <a:pathLst>
                <a:path w="68" h="219" extrusionOk="0">
                  <a:moveTo>
                    <a:pt x="20" y="0"/>
                  </a:moveTo>
                  <a:cubicBezTo>
                    <a:pt x="20" y="0"/>
                    <a:pt x="19" y="0"/>
                    <a:pt x="19" y="1"/>
                  </a:cubicBezTo>
                  <a:cubicBezTo>
                    <a:pt x="6" y="1"/>
                    <a:pt x="1" y="53"/>
                    <a:pt x="15" y="114"/>
                  </a:cubicBezTo>
                  <a:cubicBezTo>
                    <a:pt x="23" y="172"/>
                    <a:pt x="39" y="219"/>
                    <a:pt x="52" y="219"/>
                  </a:cubicBezTo>
                  <a:cubicBezTo>
                    <a:pt x="52" y="219"/>
                    <a:pt x="53" y="219"/>
                    <a:pt x="53" y="219"/>
                  </a:cubicBezTo>
                  <a:cubicBezTo>
                    <a:pt x="67" y="219"/>
                    <a:pt x="67" y="166"/>
                    <a:pt x="59" y="105"/>
                  </a:cubicBezTo>
                  <a:cubicBezTo>
                    <a:pt x="50" y="46"/>
                    <a:pt x="29" y="0"/>
                    <a:pt x="2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6"/>
            <p:cNvSpPr/>
            <p:nvPr/>
          </p:nvSpPr>
          <p:spPr>
            <a:xfrm>
              <a:off x="-201031" y="3317243"/>
              <a:ext cx="3237" cy="10029"/>
            </a:xfrm>
            <a:custGeom>
              <a:avLst/>
              <a:gdLst/>
              <a:ahLst/>
              <a:cxnLst/>
              <a:rect l="l" t="t" r="r" b="b"/>
              <a:pathLst>
                <a:path w="71" h="220" extrusionOk="0">
                  <a:moveTo>
                    <a:pt x="20" y="1"/>
                  </a:moveTo>
                  <a:cubicBezTo>
                    <a:pt x="20" y="1"/>
                    <a:pt x="19" y="1"/>
                    <a:pt x="18" y="1"/>
                  </a:cubicBezTo>
                  <a:cubicBezTo>
                    <a:pt x="5" y="1"/>
                    <a:pt x="0" y="54"/>
                    <a:pt x="14" y="114"/>
                  </a:cubicBezTo>
                  <a:cubicBezTo>
                    <a:pt x="22" y="173"/>
                    <a:pt x="39" y="219"/>
                    <a:pt x="51" y="219"/>
                  </a:cubicBezTo>
                  <a:cubicBezTo>
                    <a:pt x="52" y="219"/>
                    <a:pt x="52" y="219"/>
                    <a:pt x="53" y="219"/>
                  </a:cubicBezTo>
                  <a:cubicBezTo>
                    <a:pt x="67" y="219"/>
                    <a:pt x="71" y="167"/>
                    <a:pt x="57" y="106"/>
                  </a:cubicBezTo>
                  <a:cubicBezTo>
                    <a:pt x="49" y="47"/>
                    <a:pt x="33" y="1"/>
                    <a:pt x="2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6"/>
            <p:cNvSpPr/>
            <p:nvPr/>
          </p:nvSpPr>
          <p:spPr>
            <a:xfrm>
              <a:off x="-197657" y="3337346"/>
              <a:ext cx="3282" cy="10074"/>
            </a:xfrm>
            <a:custGeom>
              <a:avLst/>
              <a:gdLst/>
              <a:ahLst/>
              <a:cxnLst/>
              <a:rect l="l" t="t" r="r" b="b"/>
              <a:pathLst>
                <a:path w="72" h="221" extrusionOk="0">
                  <a:moveTo>
                    <a:pt x="20" y="0"/>
                  </a:moveTo>
                  <a:cubicBezTo>
                    <a:pt x="20" y="0"/>
                    <a:pt x="19" y="0"/>
                    <a:pt x="19" y="1"/>
                  </a:cubicBezTo>
                  <a:cubicBezTo>
                    <a:pt x="5" y="1"/>
                    <a:pt x="1" y="53"/>
                    <a:pt x="15" y="115"/>
                  </a:cubicBezTo>
                  <a:cubicBezTo>
                    <a:pt x="23" y="173"/>
                    <a:pt x="39" y="220"/>
                    <a:pt x="52" y="220"/>
                  </a:cubicBezTo>
                  <a:cubicBezTo>
                    <a:pt x="52" y="220"/>
                    <a:pt x="53" y="220"/>
                    <a:pt x="53" y="220"/>
                  </a:cubicBezTo>
                  <a:cubicBezTo>
                    <a:pt x="67" y="220"/>
                    <a:pt x="71" y="167"/>
                    <a:pt x="58" y="105"/>
                  </a:cubicBezTo>
                  <a:cubicBezTo>
                    <a:pt x="49" y="47"/>
                    <a:pt x="33" y="0"/>
                    <a:pt x="2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6"/>
            <p:cNvSpPr/>
            <p:nvPr/>
          </p:nvSpPr>
          <p:spPr>
            <a:xfrm>
              <a:off x="-194239" y="3357449"/>
              <a:ext cx="3009" cy="10074"/>
            </a:xfrm>
            <a:custGeom>
              <a:avLst/>
              <a:gdLst/>
              <a:ahLst/>
              <a:cxnLst/>
              <a:rect l="l" t="t" r="r" b="b"/>
              <a:pathLst>
                <a:path w="66" h="221" extrusionOk="0">
                  <a:moveTo>
                    <a:pt x="20" y="1"/>
                  </a:moveTo>
                  <a:cubicBezTo>
                    <a:pt x="19" y="1"/>
                    <a:pt x="19" y="1"/>
                    <a:pt x="18" y="1"/>
                  </a:cubicBezTo>
                  <a:cubicBezTo>
                    <a:pt x="5" y="1"/>
                    <a:pt x="0" y="54"/>
                    <a:pt x="13" y="115"/>
                  </a:cubicBezTo>
                  <a:cubicBezTo>
                    <a:pt x="22" y="174"/>
                    <a:pt x="38" y="221"/>
                    <a:pt x="51" y="221"/>
                  </a:cubicBezTo>
                  <a:cubicBezTo>
                    <a:pt x="52" y="221"/>
                    <a:pt x="52" y="221"/>
                    <a:pt x="53" y="220"/>
                  </a:cubicBezTo>
                  <a:cubicBezTo>
                    <a:pt x="65" y="220"/>
                    <a:pt x="65" y="168"/>
                    <a:pt x="57" y="106"/>
                  </a:cubicBezTo>
                  <a:cubicBezTo>
                    <a:pt x="49" y="48"/>
                    <a:pt x="32" y="1"/>
                    <a:pt x="2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6"/>
            <p:cNvSpPr/>
            <p:nvPr/>
          </p:nvSpPr>
          <p:spPr>
            <a:xfrm>
              <a:off x="-190865" y="3377598"/>
              <a:ext cx="3009" cy="10029"/>
            </a:xfrm>
            <a:custGeom>
              <a:avLst/>
              <a:gdLst/>
              <a:ahLst/>
              <a:cxnLst/>
              <a:rect l="l" t="t" r="r" b="b"/>
              <a:pathLst>
                <a:path w="66" h="220" extrusionOk="0">
                  <a:moveTo>
                    <a:pt x="15" y="0"/>
                  </a:moveTo>
                  <a:cubicBezTo>
                    <a:pt x="15" y="0"/>
                    <a:pt x="14" y="1"/>
                    <a:pt x="13" y="1"/>
                  </a:cubicBezTo>
                  <a:cubicBezTo>
                    <a:pt x="1" y="1"/>
                    <a:pt x="1" y="53"/>
                    <a:pt x="9" y="114"/>
                  </a:cubicBezTo>
                  <a:cubicBezTo>
                    <a:pt x="17" y="173"/>
                    <a:pt x="34" y="219"/>
                    <a:pt x="47" y="219"/>
                  </a:cubicBezTo>
                  <a:cubicBezTo>
                    <a:pt x="48" y="219"/>
                    <a:pt x="48" y="219"/>
                    <a:pt x="49" y="219"/>
                  </a:cubicBezTo>
                  <a:cubicBezTo>
                    <a:pt x="62" y="219"/>
                    <a:pt x="66" y="166"/>
                    <a:pt x="53" y="106"/>
                  </a:cubicBezTo>
                  <a:cubicBezTo>
                    <a:pt x="44" y="47"/>
                    <a:pt x="28" y="0"/>
                    <a:pt x="1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6"/>
            <p:cNvSpPr/>
            <p:nvPr/>
          </p:nvSpPr>
          <p:spPr>
            <a:xfrm>
              <a:off x="-187902" y="3397746"/>
              <a:ext cx="3054" cy="9983"/>
            </a:xfrm>
            <a:custGeom>
              <a:avLst/>
              <a:gdLst/>
              <a:ahLst/>
              <a:cxnLst/>
              <a:rect l="l" t="t" r="r" b="b"/>
              <a:pathLst>
                <a:path w="67" h="219" extrusionOk="0">
                  <a:moveTo>
                    <a:pt x="20" y="0"/>
                  </a:moveTo>
                  <a:cubicBezTo>
                    <a:pt x="20" y="0"/>
                    <a:pt x="19" y="0"/>
                    <a:pt x="19" y="0"/>
                  </a:cubicBezTo>
                  <a:cubicBezTo>
                    <a:pt x="5" y="0"/>
                    <a:pt x="1" y="53"/>
                    <a:pt x="10" y="114"/>
                  </a:cubicBezTo>
                  <a:cubicBezTo>
                    <a:pt x="18" y="173"/>
                    <a:pt x="39" y="219"/>
                    <a:pt x="48" y="219"/>
                  </a:cubicBezTo>
                  <a:cubicBezTo>
                    <a:pt x="48" y="219"/>
                    <a:pt x="49" y="219"/>
                    <a:pt x="49" y="218"/>
                  </a:cubicBezTo>
                  <a:cubicBezTo>
                    <a:pt x="63" y="218"/>
                    <a:pt x="67" y="166"/>
                    <a:pt x="58" y="105"/>
                  </a:cubicBezTo>
                  <a:cubicBezTo>
                    <a:pt x="49" y="47"/>
                    <a:pt x="33" y="0"/>
                    <a:pt x="2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6"/>
            <p:cNvSpPr/>
            <p:nvPr/>
          </p:nvSpPr>
          <p:spPr>
            <a:xfrm>
              <a:off x="-184894" y="3417849"/>
              <a:ext cx="3009" cy="10029"/>
            </a:xfrm>
            <a:custGeom>
              <a:avLst/>
              <a:gdLst/>
              <a:ahLst/>
              <a:cxnLst/>
              <a:rect l="l" t="t" r="r" b="b"/>
              <a:pathLst>
                <a:path w="66" h="220" extrusionOk="0">
                  <a:moveTo>
                    <a:pt x="19" y="1"/>
                  </a:moveTo>
                  <a:cubicBezTo>
                    <a:pt x="19" y="1"/>
                    <a:pt x="18" y="1"/>
                    <a:pt x="18" y="1"/>
                  </a:cubicBezTo>
                  <a:cubicBezTo>
                    <a:pt x="5" y="1"/>
                    <a:pt x="1" y="53"/>
                    <a:pt x="9" y="114"/>
                  </a:cubicBezTo>
                  <a:cubicBezTo>
                    <a:pt x="17" y="172"/>
                    <a:pt x="34" y="219"/>
                    <a:pt x="48" y="219"/>
                  </a:cubicBezTo>
                  <a:cubicBezTo>
                    <a:pt x="48" y="219"/>
                    <a:pt x="49" y="219"/>
                    <a:pt x="49" y="219"/>
                  </a:cubicBezTo>
                  <a:cubicBezTo>
                    <a:pt x="62" y="219"/>
                    <a:pt x="66" y="167"/>
                    <a:pt x="58" y="106"/>
                  </a:cubicBezTo>
                  <a:cubicBezTo>
                    <a:pt x="50" y="46"/>
                    <a:pt x="33" y="1"/>
                    <a:pt x="1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6"/>
            <p:cNvSpPr/>
            <p:nvPr/>
          </p:nvSpPr>
          <p:spPr>
            <a:xfrm>
              <a:off x="-182113" y="3437998"/>
              <a:ext cx="3054" cy="10165"/>
            </a:xfrm>
            <a:custGeom>
              <a:avLst/>
              <a:gdLst/>
              <a:ahLst/>
              <a:cxnLst/>
              <a:rect l="l" t="t" r="r" b="b"/>
              <a:pathLst>
                <a:path w="67" h="223" extrusionOk="0">
                  <a:moveTo>
                    <a:pt x="19" y="0"/>
                  </a:moveTo>
                  <a:cubicBezTo>
                    <a:pt x="5" y="5"/>
                    <a:pt x="1" y="53"/>
                    <a:pt x="9" y="114"/>
                  </a:cubicBezTo>
                  <a:cubicBezTo>
                    <a:pt x="19" y="174"/>
                    <a:pt x="35" y="223"/>
                    <a:pt x="49" y="223"/>
                  </a:cubicBezTo>
                  <a:cubicBezTo>
                    <a:pt x="62" y="219"/>
                    <a:pt x="67" y="170"/>
                    <a:pt x="57" y="109"/>
                  </a:cubicBezTo>
                  <a:cubicBezTo>
                    <a:pt x="49" y="48"/>
                    <a:pt x="31" y="0"/>
                    <a:pt x="1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6"/>
            <p:cNvSpPr/>
            <p:nvPr/>
          </p:nvSpPr>
          <p:spPr>
            <a:xfrm>
              <a:off x="-179515" y="3458283"/>
              <a:ext cx="2872" cy="10029"/>
            </a:xfrm>
            <a:custGeom>
              <a:avLst/>
              <a:gdLst/>
              <a:ahLst/>
              <a:cxnLst/>
              <a:rect l="l" t="t" r="r" b="b"/>
              <a:pathLst>
                <a:path w="63" h="220" extrusionOk="0">
                  <a:moveTo>
                    <a:pt x="20" y="1"/>
                  </a:moveTo>
                  <a:cubicBezTo>
                    <a:pt x="20" y="1"/>
                    <a:pt x="19" y="1"/>
                    <a:pt x="18" y="1"/>
                  </a:cubicBezTo>
                  <a:cubicBezTo>
                    <a:pt x="5" y="1"/>
                    <a:pt x="0" y="54"/>
                    <a:pt x="10" y="114"/>
                  </a:cubicBezTo>
                  <a:cubicBezTo>
                    <a:pt x="18" y="173"/>
                    <a:pt x="35" y="220"/>
                    <a:pt x="43" y="220"/>
                  </a:cubicBezTo>
                  <a:cubicBezTo>
                    <a:pt x="44" y="220"/>
                    <a:pt x="44" y="219"/>
                    <a:pt x="44" y="219"/>
                  </a:cubicBezTo>
                  <a:cubicBezTo>
                    <a:pt x="57" y="219"/>
                    <a:pt x="62" y="167"/>
                    <a:pt x="57" y="106"/>
                  </a:cubicBezTo>
                  <a:cubicBezTo>
                    <a:pt x="49" y="47"/>
                    <a:pt x="33" y="1"/>
                    <a:pt x="2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6"/>
            <p:cNvSpPr/>
            <p:nvPr/>
          </p:nvSpPr>
          <p:spPr>
            <a:xfrm>
              <a:off x="-177144" y="3478386"/>
              <a:ext cx="2872" cy="10257"/>
            </a:xfrm>
            <a:custGeom>
              <a:avLst/>
              <a:gdLst/>
              <a:ahLst/>
              <a:cxnLst/>
              <a:rect l="l" t="t" r="r" b="b"/>
              <a:pathLst>
                <a:path w="63" h="225" extrusionOk="0">
                  <a:moveTo>
                    <a:pt x="19" y="1"/>
                  </a:moveTo>
                  <a:cubicBezTo>
                    <a:pt x="5" y="6"/>
                    <a:pt x="1" y="53"/>
                    <a:pt x="10" y="115"/>
                  </a:cubicBezTo>
                  <a:cubicBezTo>
                    <a:pt x="14" y="174"/>
                    <a:pt x="30" y="224"/>
                    <a:pt x="43" y="224"/>
                  </a:cubicBezTo>
                  <a:cubicBezTo>
                    <a:pt x="44" y="224"/>
                    <a:pt x="44" y="224"/>
                    <a:pt x="45" y="224"/>
                  </a:cubicBezTo>
                  <a:cubicBezTo>
                    <a:pt x="57" y="224"/>
                    <a:pt x="63" y="172"/>
                    <a:pt x="53" y="111"/>
                  </a:cubicBezTo>
                  <a:cubicBezTo>
                    <a:pt x="49" y="49"/>
                    <a:pt x="31" y="1"/>
                    <a:pt x="1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6"/>
            <p:cNvSpPr/>
            <p:nvPr/>
          </p:nvSpPr>
          <p:spPr>
            <a:xfrm>
              <a:off x="-174910" y="3498717"/>
              <a:ext cx="2781" cy="10211"/>
            </a:xfrm>
            <a:custGeom>
              <a:avLst/>
              <a:gdLst/>
              <a:ahLst/>
              <a:cxnLst/>
              <a:rect l="l" t="t" r="r" b="b"/>
              <a:pathLst>
                <a:path w="61" h="224" extrusionOk="0">
                  <a:moveTo>
                    <a:pt x="18" y="0"/>
                  </a:moveTo>
                  <a:cubicBezTo>
                    <a:pt x="4" y="0"/>
                    <a:pt x="0" y="53"/>
                    <a:pt x="8" y="115"/>
                  </a:cubicBezTo>
                  <a:cubicBezTo>
                    <a:pt x="14" y="176"/>
                    <a:pt x="26" y="224"/>
                    <a:pt x="40" y="224"/>
                  </a:cubicBezTo>
                  <a:cubicBezTo>
                    <a:pt x="53" y="224"/>
                    <a:pt x="61" y="171"/>
                    <a:pt x="53" y="111"/>
                  </a:cubicBezTo>
                  <a:cubicBezTo>
                    <a:pt x="48" y="49"/>
                    <a:pt x="31" y="0"/>
                    <a:pt x="1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6"/>
            <p:cNvSpPr/>
            <p:nvPr/>
          </p:nvSpPr>
          <p:spPr>
            <a:xfrm>
              <a:off x="-172905" y="3519048"/>
              <a:ext cx="2598" cy="10211"/>
            </a:xfrm>
            <a:custGeom>
              <a:avLst/>
              <a:gdLst/>
              <a:ahLst/>
              <a:cxnLst/>
              <a:rect l="l" t="t" r="r" b="b"/>
              <a:pathLst>
                <a:path w="57" h="224" extrusionOk="0">
                  <a:moveTo>
                    <a:pt x="17" y="0"/>
                  </a:moveTo>
                  <a:cubicBezTo>
                    <a:pt x="4" y="0"/>
                    <a:pt x="0" y="53"/>
                    <a:pt x="4" y="114"/>
                  </a:cubicBezTo>
                  <a:cubicBezTo>
                    <a:pt x="9" y="175"/>
                    <a:pt x="26" y="224"/>
                    <a:pt x="39" y="224"/>
                  </a:cubicBezTo>
                  <a:cubicBezTo>
                    <a:pt x="53" y="224"/>
                    <a:pt x="57" y="171"/>
                    <a:pt x="53" y="110"/>
                  </a:cubicBezTo>
                  <a:cubicBezTo>
                    <a:pt x="48" y="48"/>
                    <a:pt x="31" y="0"/>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6"/>
            <p:cNvSpPr/>
            <p:nvPr/>
          </p:nvSpPr>
          <p:spPr>
            <a:xfrm>
              <a:off x="-171355" y="3539333"/>
              <a:ext cx="2644" cy="10257"/>
            </a:xfrm>
            <a:custGeom>
              <a:avLst/>
              <a:gdLst/>
              <a:ahLst/>
              <a:cxnLst/>
              <a:rect l="l" t="t" r="r" b="b"/>
              <a:pathLst>
                <a:path w="58" h="225" extrusionOk="0">
                  <a:moveTo>
                    <a:pt x="23" y="1"/>
                  </a:moveTo>
                  <a:cubicBezTo>
                    <a:pt x="9" y="6"/>
                    <a:pt x="1" y="53"/>
                    <a:pt x="5" y="115"/>
                  </a:cubicBezTo>
                  <a:cubicBezTo>
                    <a:pt x="14" y="174"/>
                    <a:pt x="26" y="225"/>
                    <a:pt x="39" y="225"/>
                  </a:cubicBezTo>
                  <a:cubicBezTo>
                    <a:pt x="40" y="225"/>
                    <a:pt x="40" y="224"/>
                    <a:pt x="41" y="224"/>
                  </a:cubicBezTo>
                  <a:cubicBezTo>
                    <a:pt x="53" y="224"/>
                    <a:pt x="57" y="176"/>
                    <a:pt x="53" y="111"/>
                  </a:cubicBezTo>
                  <a:cubicBezTo>
                    <a:pt x="49" y="49"/>
                    <a:pt x="35"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6"/>
            <p:cNvSpPr/>
            <p:nvPr/>
          </p:nvSpPr>
          <p:spPr>
            <a:xfrm>
              <a:off x="-169759" y="3559892"/>
              <a:ext cx="2416" cy="10211"/>
            </a:xfrm>
            <a:custGeom>
              <a:avLst/>
              <a:gdLst/>
              <a:ahLst/>
              <a:cxnLst/>
              <a:rect l="l" t="t" r="r" b="b"/>
              <a:pathLst>
                <a:path w="53" h="224" extrusionOk="0">
                  <a:moveTo>
                    <a:pt x="20" y="1"/>
                  </a:moveTo>
                  <a:cubicBezTo>
                    <a:pt x="19" y="1"/>
                    <a:pt x="19" y="1"/>
                    <a:pt x="18" y="1"/>
                  </a:cubicBezTo>
                  <a:cubicBezTo>
                    <a:pt x="6" y="1"/>
                    <a:pt x="0" y="48"/>
                    <a:pt x="6" y="114"/>
                  </a:cubicBezTo>
                  <a:cubicBezTo>
                    <a:pt x="10" y="175"/>
                    <a:pt x="22" y="223"/>
                    <a:pt x="36" y="223"/>
                  </a:cubicBezTo>
                  <a:cubicBezTo>
                    <a:pt x="49" y="223"/>
                    <a:pt x="53" y="171"/>
                    <a:pt x="49" y="110"/>
                  </a:cubicBezTo>
                  <a:cubicBezTo>
                    <a:pt x="45" y="51"/>
                    <a:pt x="33" y="1"/>
                    <a:pt x="2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6"/>
            <p:cNvSpPr/>
            <p:nvPr/>
          </p:nvSpPr>
          <p:spPr>
            <a:xfrm>
              <a:off x="-168574" y="3580223"/>
              <a:ext cx="2462" cy="10211"/>
            </a:xfrm>
            <a:custGeom>
              <a:avLst/>
              <a:gdLst/>
              <a:ahLst/>
              <a:cxnLst/>
              <a:rect l="l" t="t" r="r" b="b"/>
              <a:pathLst>
                <a:path w="54" h="224" extrusionOk="0">
                  <a:moveTo>
                    <a:pt x="23" y="1"/>
                  </a:moveTo>
                  <a:cubicBezTo>
                    <a:pt x="10" y="1"/>
                    <a:pt x="1" y="48"/>
                    <a:pt x="6" y="114"/>
                  </a:cubicBezTo>
                  <a:cubicBezTo>
                    <a:pt x="6" y="175"/>
                    <a:pt x="18" y="223"/>
                    <a:pt x="32" y="223"/>
                  </a:cubicBezTo>
                  <a:cubicBezTo>
                    <a:pt x="45" y="223"/>
                    <a:pt x="53" y="171"/>
                    <a:pt x="49" y="110"/>
                  </a:cubicBezTo>
                  <a:cubicBezTo>
                    <a:pt x="49" y="48"/>
                    <a:pt x="36"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6"/>
            <p:cNvSpPr/>
            <p:nvPr/>
          </p:nvSpPr>
          <p:spPr>
            <a:xfrm>
              <a:off x="-167571" y="3600554"/>
              <a:ext cx="2462" cy="10165"/>
            </a:xfrm>
            <a:custGeom>
              <a:avLst/>
              <a:gdLst/>
              <a:ahLst/>
              <a:cxnLst/>
              <a:rect l="l" t="t" r="r" b="b"/>
              <a:pathLst>
                <a:path w="54" h="223" extrusionOk="0">
                  <a:moveTo>
                    <a:pt x="23" y="0"/>
                  </a:moveTo>
                  <a:cubicBezTo>
                    <a:pt x="10" y="0"/>
                    <a:pt x="1" y="53"/>
                    <a:pt x="5" y="114"/>
                  </a:cubicBezTo>
                  <a:cubicBezTo>
                    <a:pt x="5" y="175"/>
                    <a:pt x="18" y="223"/>
                    <a:pt x="31" y="223"/>
                  </a:cubicBezTo>
                  <a:cubicBezTo>
                    <a:pt x="45" y="223"/>
                    <a:pt x="53" y="170"/>
                    <a:pt x="49" y="110"/>
                  </a:cubicBezTo>
                  <a:cubicBezTo>
                    <a:pt x="49" y="48"/>
                    <a:pt x="36"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6"/>
            <p:cNvSpPr/>
            <p:nvPr/>
          </p:nvSpPr>
          <p:spPr>
            <a:xfrm>
              <a:off x="-166751" y="3620885"/>
              <a:ext cx="2416" cy="10165"/>
            </a:xfrm>
            <a:custGeom>
              <a:avLst/>
              <a:gdLst/>
              <a:ahLst/>
              <a:cxnLst/>
              <a:rect l="l" t="t" r="r" b="b"/>
              <a:pathLst>
                <a:path w="53" h="223" extrusionOk="0">
                  <a:moveTo>
                    <a:pt x="22" y="0"/>
                  </a:moveTo>
                  <a:cubicBezTo>
                    <a:pt x="9" y="0"/>
                    <a:pt x="0" y="53"/>
                    <a:pt x="0" y="113"/>
                  </a:cubicBezTo>
                  <a:cubicBezTo>
                    <a:pt x="4" y="172"/>
                    <a:pt x="17" y="223"/>
                    <a:pt x="29" y="223"/>
                  </a:cubicBezTo>
                  <a:cubicBezTo>
                    <a:pt x="30" y="223"/>
                    <a:pt x="30" y="223"/>
                    <a:pt x="31" y="223"/>
                  </a:cubicBezTo>
                  <a:cubicBezTo>
                    <a:pt x="45" y="223"/>
                    <a:pt x="53" y="174"/>
                    <a:pt x="49" y="113"/>
                  </a:cubicBezTo>
                  <a:cubicBezTo>
                    <a:pt x="49" y="47"/>
                    <a:pt x="35" y="0"/>
                    <a:pt x="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6"/>
            <p:cNvSpPr/>
            <p:nvPr/>
          </p:nvSpPr>
          <p:spPr>
            <a:xfrm>
              <a:off x="-166158" y="3641398"/>
              <a:ext cx="2234" cy="10165"/>
            </a:xfrm>
            <a:custGeom>
              <a:avLst/>
              <a:gdLst/>
              <a:ahLst/>
              <a:cxnLst/>
              <a:rect l="l" t="t" r="r" b="b"/>
              <a:pathLst>
                <a:path w="49" h="223" extrusionOk="0">
                  <a:moveTo>
                    <a:pt x="22" y="0"/>
                  </a:moveTo>
                  <a:cubicBezTo>
                    <a:pt x="9" y="0"/>
                    <a:pt x="0" y="48"/>
                    <a:pt x="0" y="109"/>
                  </a:cubicBezTo>
                  <a:cubicBezTo>
                    <a:pt x="5" y="174"/>
                    <a:pt x="14" y="222"/>
                    <a:pt x="26" y="222"/>
                  </a:cubicBezTo>
                  <a:cubicBezTo>
                    <a:pt x="40" y="222"/>
                    <a:pt x="48" y="170"/>
                    <a:pt x="48" y="109"/>
                  </a:cubicBezTo>
                  <a:cubicBezTo>
                    <a:pt x="48" y="48"/>
                    <a:pt x="36" y="0"/>
                    <a:pt x="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6"/>
            <p:cNvSpPr/>
            <p:nvPr/>
          </p:nvSpPr>
          <p:spPr>
            <a:xfrm>
              <a:off x="-165748" y="3661683"/>
              <a:ext cx="2234" cy="10393"/>
            </a:xfrm>
            <a:custGeom>
              <a:avLst/>
              <a:gdLst/>
              <a:ahLst/>
              <a:cxnLst/>
              <a:rect l="l" t="t" r="r" b="b"/>
              <a:pathLst>
                <a:path w="49" h="228" extrusionOk="0">
                  <a:moveTo>
                    <a:pt x="23" y="1"/>
                  </a:moveTo>
                  <a:cubicBezTo>
                    <a:pt x="9" y="1"/>
                    <a:pt x="0" y="53"/>
                    <a:pt x="0" y="114"/>
                  </a:cubicBezTo>
                  <a:cubicBezTo>
                    <a:pt x="0" y="175"/>
                    <a:pt x="13" y="227"/>
                    <a:pt x="27" y="227"/>
                  </a:cubicBezTo>
                  <a:cubicBezTo>
                    <a:pt x="39" y="227"/>
                    <a:pt x="49" y="175"/>
                    <a:pt x="49" y="114"/>
                  </a:cubicBezTo>
                  <a:cubicBezTo>
                    <a:pt x="49" y="53"/>
                    <a:pt x="35"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6"/>
            <p:cNvSpPr/>
            <p:nvPr/>
          </p:nvSpPr>
          <p:spPr>
            <a:xfrm>
              <a:off x="-165566" y="3682196"/>
              <a:ext cx="2234" cy="10211"/>
            </a:xfrm>
            <a:custGeom>
              <a:avLst/>
              <a:gdLst/>
              <a:ahLst/>
              <a:cxnLst/>
              <a:rect l="l" t="t" r="r" b="b"/>
              <a:pathLst>
                <a:path w="49" h="224" extrusionOk="0">
                  <a:moveTo>
                    <a:pt x="23" y="1"/>
                  </a:moveTo>
                  <a:cubicBezTo>
                    <a:pt x="9" y="1"/>
                    <a:pt x="1" y="53"/>
                    <a:pt x="1" y="114"/>
                  </a:cubicBezTo>
                  <a:cubicBezTo>
                    <a:pt x="1" y="176"/>
                    <a:pt x="9" y="223"/>
                    <a:pt x="23" y="223"/>
                  </a:cubicBezTo>
                  <a:cubicBezTo>
                    <a:pt x="35" y="223"/>
                    <a:pt x="49" y="176"/>
                    <a:pt x="49" y="114"/>
                  </a:cubicBezTo>
                  <a:cubicBezTo>
                    <a:pt x="49" y="49"/>
                    <a:pt x="35"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6"/>
            <p:cNvSpPr/>
            <p:nvPr/>
          </p:nvSpPr>
          <p:spPr>
            <a:xfrm>
              <a:off x="-165383" y="3702709"/>
              <a:ext cx="2279" cy="10257"/>
            </a:xfrm>
            <a:custGeom>
              <a:avLst/>
              <a:gdLst/>
              <a:ahLst/>
              <a:cxnLst/>
              <a:rect l="l" t="t" r="r" b="b"/>
              <a:pathLst>
                <a:path w="50" h="225" extrusionOk="0">
                  <a:moveTo>
                    <a:pt x="23" y="1"/>
                  </a:moveTo>
                  <a:cubicBezTo>
                    <a:pt x="9" y="1"/>
                    <a:pt x="1" y="49"/>
                    <a:pt x="1" y="110"/>
                  </a:cubicBezTo>
                  <a:cubicBezTo>
                    <a:pt x="1" y="172"/>
                    <a:pt x="9" y="224"/>
                    <a:pt x="23" y="224"/>
                  </a:cubicBezTo>
                  <a:cubicBezTo>
                    <a:pt x="35" y="224"/>
                    <a:pt x="49" y="172"/>
                    <a:pt x="45" y="110"/>
                  </a:cubicBezTo>
                  <a:cubicBezTo>
                    <a:pt x="45" y="49"/>
                    <a:pt x="35"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6"/>
            <p:cNvSpPr/>
            <p:nvPr/>
          </p:nvSpPr>
          <p:spPr>
            <a:xfrm>
              <a:off x="-165155" y="3723040"/>
              <a:ext cx="2234" cy="10439"/>
            </a:xfrm>
            <a:custGeom>
              <a:avLst/>
              <a:gdLst/>
              <a:ahLst/>
              <a:cxnLst/>
              <a:rect l="l" t="t" r="r" b="b"/>
              <a:pathLst>
                <a:path w="49" h="229" extrusionOk="0">
                  <a:moveTo>
                    <a:pt x="22" y="1"/>
                  </a:moveTo>
                  <a:cubicBezTo>
                    <a:pt x="10" y="1"/>
                    <a:pt x="0" y="53"/>
                    <a:pt x="0" y="114"/>
                  </a:cubicBezTo>
                  <a:cubicBezTo>
                    <a:pt x="0" y="176"/>
                    <a:pt x="14" y="228"/>
                    <a:pt x="22" y="228"/>
                  </a:cubicBezTo>
                  <a:cubicBezTo>
                    <a:pt x="36" y="224"/>
                    <a:pt x="48" y="176"/>
                    <a:pt x="48" y="114"/>
                  </a:cubicBezTo>
                  <a:cubicBezTo>
                    <a:pt x="44" y="53"/>
                    <a:pt x="36"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6"/>
            <p:cNvSpPr/>
            <p:nvPr/>
          </p:nvSpPr>
          <p:spPr>
            <a:xfrm>
              <a:off x="-164973" y="3743554"/>
              <a:ext cx="2234" cy="10211"/>
            </a:xfrm>
            <a:custGeom>
              <a:avLst/>
              <a:gdLst/>
              <a:ahLst/>
              <a:cxnLst/>
              <a:rect l="l" t="t" r="r" b="b"/>
              <a:pathLst>
                <a:path w="49" h="224" extrusionOk="0">
                  <a:moveTo>
                    <a:pt x="22" y="0"/>
                  </a:moveTo>
                  <a:cubicBezTo>
                    <a:pt x="10" y="0"/>
                    <a:pt x="0" y="49"/>
                    <a:pt x="0" y="115"/>
                  </a:cubicBezTo>
                  <a:cubicBezTo>
                    <a:pt x="0" y="176"/>
                    <a:pt x="14" y="224"/>
                    <a:pt x="26" y="224"/>
                  </a:cubicBezTo>
                  <a:cubicBezTo>
                    <a:pt x="40" y="224"/>
                    <a:pt x="49" y="176"/>
                    <a:pt x="49" y="110"/>
                  </a:cubicBezTo>
                  <a:cubicBezTo>
                    <a:pt x="49" y="49"/>
                    <a:pt x="36" y="0"/>
                    <a:pt x="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6"/>
            <p:cNvSpPr/>
            <p:nvPr/>
          </p:nvSpPr>
          <p:spPr>
            <a:xfrm>
              <a:off x="-164745" y="3763884"/>
              <a:ext cx="2416" cy="10393"/>
            </a:xfrm>
            <a:custGeom>
              <a:avLst/>
              <a:gdLst/>
              <a:ahLst/>
              <a:cxnLst/>
              <a:rect l="l" t="t" r="r" b="b"/>
              <a:pathLst>
                <a:path w="53" h="228" extrusionOk="0">
                  <a:moveTo>
                    <a:pt x="27" y="0"/>
                  </a:moveTo>
                  <a:cubicBezTo>
                    <a:pt x="13" y="0"/>
                    <a:pt x="1" y="53"/>
                    <a:pt x="5" y="115"/>
                  </a:cubicBezTo>
                  <a:cubicBezTo>
                    <a:pt x="5" y="175"/>
                    <a:pt x="17" y="228"/>
                    <a:pt x="27" y="228"/>
                  </a:cubicBezTo>
                  <a:cubicBezTo>
                    <a:pt x="39" y="228"/>
                    <a:pt x="53" y="175"/>
                    <a:pt x="48" y="115"/>
                  </a:cubicBezTo>
                  <a:cubicBezTo>
                    <a:pt x="48" y="53"/>
                    <a:pt x="39"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6"/>
            <p:cNvSpPr/>
            <p:nvPr/>
          </p:nvSpPr>
          <p:spPr>
            <a:xfrm>
              <a:off x="-164380" y="3784398"/>
              <a:ext cx="2279" cy="10211"/>
            </a:xfrm>
            <a:custGeom>
              <a:avLst/>
              <a:gdLst/>
              <a:ahLst/>
              <a:cxnLst/>
              <a:rect l="l" t="t" r="r" b="b"/>
              <a:pathLst>
                <a:path w="50" h="224" extrusionOk="0">
                  <a:moveTo>
                    <a:pt x="23" y="0"/>
                  </a:moveTo>
                  <a:cubicBezTo>
                    <a:pt x="9" y="0"/>
                    <a:pt x="1" y="53"/>
                    <a:pt x="1" y="115"/>
                  </a:cubicBezTo>
                  <a:cubicBezTo>
                    <a:pt x="5" y="175"/>
                    <a:pt x="13" y="224"/>
                    <a:pt x="27" y="224"/>
                  </a:cubicBezTo>
                  <a:cubicBezTo>
                    <a:pt x="40" y="224"/>
                    <a:pt x="49" y="175"/>
                    <a:pt x="49" y="115"/>
                  </a:cubicBezTo>
                  <a:cubicBezTo>
                    <a:pt x="49" y="48"/>
                    <a:pt x="36"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6"/>
            <p:cNvSpPr/>
            <p:nvPr/>
          </p:nvSpPr>
          <p:spPr>
            <a:xfrm>
              <a:off x="-163970" y="3804956"/>
              <a:ext cx="2234" cy="10165"/>
            </a:xfrm>
            <a:custGeom>
              <a:avLst/>
              <a:gdLst/>
              <a:ahLst/>
              <a:cxnLst/>
              <a:rect l="l" t="t" r="r" b="b"/>
              <a:pathLst>
                <a:path w="49" h="223" extrusionOk="0">
                  <a:moveTo>
                    <a:pt x="22" y="0"/>
                  </a:moveTo>
                  <a:cubicBezTo>
                    <a:pt x="10" y="0"/>
                    <a:pt x="0" y="47"/>
                    <a:pt x="0" y="109"/>
                  </a:cubicBezTo>
                  <a:cubicBezTo>
                    <a:pt x="4" y="174"/>
                    <a:pt x="14" y="223"/>
                    <a:pt x="27" y="223"/>
                  </a:cubicBezTo>
                  <a:cubicBezTo>
                    <a:pt x="40" y="223"/>
                    <a:pt x="49" y="170"/>
                    <a:pt x="49" y="109"/>
                  </a:cubicBezTo>
                  <a:cubicBezTo>
                    <a:pt x="49" y="47"/>
                    <a:pt x="36" y="0"/>
                    <a:pt x="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6"/>
            <p:cNvSpPr/>
            <p:nvPr/>
          </p:nvSpPr>
          <p:spPr>
            <a:xfrm>
              <a:off x="-163560" y="3825242"/>
              <a:ext cx="2462" cy="10393"/>
            </a:xfrm>
            <a:custGeom>
              <a:avLst/>
              <a:gdLst/>
              <a:ahLst/>
              <a:cxnLst/>
              <a:rect l="l" t="t" r="r" b="b"/>
              <a:pathLst>
                <a:path w="54" h="228" extrusionOk="0">
                  <a:moveTo>
                    <a:pt x="22" y="1"/>
                  </a:moveTo>
                  <a:cubicBezTo>
                    <a:pt x="9" y="1"/>
                    <a:pt x="1" y="53"/>
                    <a:pt x="5" y="114"/>
                  </a:cubicBezTo>
                  <a:cubicBezTo>
                    <a:pt x="5" y="175"/>
                    <a:pt x="18" y="227"/>
                    <a:pt x="31" y="227"/>
                  </a:cubicBezTo>
                  <a:cubicBezTo>
                    <a:pt x="44" y="223"/>
                    <a:pt x="53" y="175"/>
                    <a:pt x="48" y="114"/>
                  </a:cubicBezTo>
                  <a:cubicBezTo>
                    <a:pt x="48" y="53"/>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6"/>
            <p:cNvSpPr/>
            <p:nvPr/>
          </p:nvSpPr>
          <p:spPr>
            <a:xfrm>
              <a:off x="-162967" y="3845755"/>
              <a:ext cx="2234" cy="10211"/>
            </a:xfrm>
            <a:custGeom>
              <a:avLst/>
              <a:gdLst/>
              <a:ahLst/>
              <a:cxnLst/>
              <a:rect l="l" t="t" r="r" b="b"/>
              <a:pathLst>
                <a:path w="49" h="224" extrusionOk="0">
                  <a:moveTo>
                    <a:pt x="22" y="1"/>
                  </a:moveTo>
                  <a:cubicBezTo>
                    <a:pt x="9" y="1"/>
                    <a:pt x="0" y="49"/>
                    <a:pt x="0" y="114"/>
                  </a:cubicBezTo>
                  <a:cubicBezTo>
                    <a:pt x="0" y="175"/>
                    <a:pt x="14" y="223"/>
                    <a:pt x="27" y="223"/>
                  </a:cubicBezTo>
                  <a:cubicBezTo>
                    <a:pt x="40" y="223"/>
                    <a:pt x="49" y="175"/>
                    <a:pt x="49" y="110"/>
                  </a:cubicBezTo>
                  <a:cubicBezTo>
                    <a:pt x="44" y="49"/>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6"/>
            <p:cNvSpPr/>
            <p:nvPr/>
          </p:nvSpPr>
          <p:spPr>
            <a:xfrm>
              <a:off x="-162603" y="3866086"/>
              <a:ext cx="2462" cy="10393"/>
            </a:xfrm>
            <a:custGeom>
              <a:avLst/>
              <a:gdLst/>
              <a:ahLst/>
              <a:cxnLst/>
              <a:rect l="l" t="t" r="r" b="b"/>
              <a:pathLst>
                <a:path w="54" h="228" extrusionOk="0">
                  <a:moveTo>
                    <a:pt x="23" y="1"/>
                  </a:moveTo>
                  <a:cubicBezTo>
                    <a:pt x="10" y="1"/>
                    <a:pt x="1" y="53"/>
                    <a:pt x="6" y="114"/>
                  </a:cubicBezTo>
                  <a:cubicBezTo>
                    <a:pt x="6" y="175"/>
                    <a:pt x="19" y="227"/>
                    <a:pt x="32" y="227"/>
                  </a:cubicBezTo>
                  <a:cubicBezTo>
                    <a:pt x="45" y="227"/>
                    <a:pt x="53" y="175"/>
                    <a:pt x="49" y="114"/>
                  </a:cubicBezTo>
                  <a:cubicBezTo>
                    <a:pt x="49" y="53"/>
                    <a:pt x="36"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6"/>
            <p:cNvSpPr/>
            <p:nvPr/>
          </p:nvSpPr>
          <p:spPr>
            <a:xfrm>
              <a:off x="-161964" y="3886599"/>
              <a:ext cx="2234" cy="10165"/>
            </a:xfrm>
            <a:custGeom>
              <a:avLst/>
              <a:gdLst/>
              <a:ahLst/>
              <a:cxnLst/>
              <a:rect l="l" t="t" r="r" b="b"/>
              <a:pathLst>
                <a:path w="49" h="223" extrusionOk="0">
                  <a:moveTo>
                    <a:pt x="22" y="1"/>
                  </a:moveTo>
                  <a:cubicBezTo>
                    <a:pt x="9" y="1"/>
                    <a:pt x="0" y="53"/>
                    <a:pt x="0" y="114"/>
                  </a:cubicBezTo>
                  <a:cubicBezTo>
                    <a:pt x="5" y="176"/>
                    <a:pt x="13" y="223"/>
                    <a:pt x="27" y="223"/>
                  </a:cubicBezTo>
                  <a:cubicBezTo>
                    <a:pt x="39" y="223"/>
                    <a:pt x="49" y="176"/>
                    <a:pt x="49" y="114"/>
                  </a:cubicBezTo>
                  <a:cubicBezTo>
                    <a:pt x="49" y="49"/>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6"/>
            <p:cNvSpPr/>
            <p:nvPr/>
          </p:nvSpPr>
          <p:spPr>
            <a:xfrm>
              <a:off x="-161417" y="3907112"/>
              <a:ext cx="2279" cy="10211"/>
            </a:xfrm>
            <a:custGeom>
              <a:avLst/>
              <a:gdLst/>
              <a:ahLst/>
              <a:cxnLst/>
              <a:rect l="l" t="t" r="r" b="b"/>
              <a:pathLst>
                <a:path w="50" h="224" extrusionOk="0">
                  <a:moveTo>
                    <a:pt x="24" y="0"/>
                  </a:moveTo>
                  <a:cubicBezTo>
                    <a:pt x="24" y="0"/>
                    <a:pt x="23" y="0"/>
                    <a:pt x="23" y="1"/>
                  </a:cubicBezTo>
                  <a:cubicBezTo>
                    <a:pt x="10" y="1"/>
                    <a:pt x="1" y="49"/>
                    <a:pt x="1" y="110"/>
                  </a:cubicBezTo>
                  <a:cubicBezTo>
                    <a:pt x="6" y="176"/>
                    <a:pt x="15" y="224"/>
                    <a:pt x="27" y="224"/>
                  </a:cubicBezTo>
                  <a:cubicBezTo>
                    <a:pt x="41" y="224"/>
                    <a:pt x="49" y="172"/>
                    <a:pt x="49" y="110"/>
                  </a:cubicBezTo>
                  <a:cubicBezTo>
                    <a:pt x="45" y="51"/>
                    <a:pt x="37" y="0"/>
                    <a:pt x="2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6"/>
            <p:cNvSpPr/>
            <p:nvPr/>
          </p:nvSpPr>
          <p:spPr>
            <a:xfrm>
              <a:off x="-160779" y="3927443"/>
              <a:ext cx="2234" cy="10211"/>
            </a:xfrm>
            <a:custGeom>
              <a:avLst/>
              <a:gdLst/>
              <a:ahLst/>
              <a:cxnLst/>
              <a:rect l="l" t="t" r="r" b="b"/>
              <a:pathLst>
                <a:path w="49" h="224" extrusionOk="0">
                  <a:moveTo>
                    <a:pt x="23" y="0"/>
                  </a:moveTo>
                  <a:cubicBezTo>
                    <a:pt x="9" y="0"/>
                    <a:pt x="1" y="53"/>
                    <a:pt x="1" y="114"/>
                  </a:cubicBezTo>
                  <a:cubicBezTo>
                    <a:pt x="5" y="173"/>
                    <a:pt x="13" y="224"/>
                    <a:pt x="25" y="224"/>
                  </a:cubicBezTo>
                  <a:cubicBezTo>
                    <a:pt x="26" y="224"/>
                    <a:pt x="26" y="224"/>
                    <a:pt x="27" y="224"/>
                  </a:cubicBezTo>
                  <a:cubicBezTo>
                    <a:pt x="39" y="224"/>
                    <a:pt x="49" y="175"/>
                    <a:pt x="49" y="114"/>
                  </a:cubicBezTo>
                  <a:cubicBezTo>
                    <a:pt x="45" y="49"/>
                    <a:pt x="35"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6"/>
            <p:cNvSpPr/>
            <p:nvPr/>
          </p:nvSpPr>
          <p:spPr>
            <a:xfrm>
              <a:off x="-160187" y="3947956"/>
              <a:ext cx="2234" cy="10211"/>
            </a:xfrm>
            <a:custGeom>
              <a:avLst/>
              <a:gdLst/>
              <a:ahLst/>
              <a:cxnLst/>
              <a:rect l="l" t="t" r="r" b="b"/>
              <a:pathLst>
                <a:path w="49" h="224" extrusionOk="0">
                  <a:moveTo>
                    <a:pt x="22" y="0"/>
                  </a:moveTo>
                  <a:cubicBezTo>
                    <a:pt x="10" y="0"/>
                    <a:pt x="0" y="49"/>
                    <a:pt x="0" y="115"/>
                  </a:cubicBezTo>
                  <a:cubicBezTo>
                    <a:pt x="5" y="175"/>
                    <a:pt x="18" y="224"/>
                    <a:pt x="26" y="224"/>
                  </a:cubicBezTo>
                  <a:cubicBezTo>
                    <a:pt x="40" y="224"/>
                    <a:pt x="48" y="171"/>
                    <a:pt x="48" y="109"/>
                  </a:cubicBezTo>
                  <a:cubicBezTo>
                    <a:pt x="48" y="49"/>
                    <a:pt x="36" y="0"/>
                    <a:pt x="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6"/>
            <p:cNvSpPr/>
            <p:nvPr/>
          </p:nvSpPr>
          <p:spPr>
            <a:xfrm>
              <a:off x="-159594" y="3968287"/>
              <a:ext cx="2462" cy="10393"/>
            </a:xfrm>
            <a:custGeom>
              <a:avLst/>
              <a:gdLst/>
              <a:ahLst/>
              <a:cxnLst/>
              <a:rect l="l" t="t" r="r" b="b"/>
              <a:pathLst>
                <a:path w="54" h="228" extrusionOk="0">
                  <a:moveTo>
                    <a:pt x="23" y="0"/>
                  </a:moveTo>
                  <a:cubicBezTo>
                    <a:pt x="9" y="0"/>
                    <a:pt x="1" y="52"/>
                    <a:pt x="5" y="114"/>
                  </a:cubicBezTo>
                  <a:cubicBezTo>
                    <a:pt x="5" y="175"/>
                    <a:pt x="19" y="228"/>
                    <a:pt x="31" y="228"/>
                  </a:cubicBezTo>
                  <a:cubicBezTo>
                    <a:pt x="45" y="223"/>
                    <a:pt x="53" y="175"/>
                    <a:pt x="49" y="114"/>
                  </a:cubicBezTo>
                  <a:cubicBezTo>
                    <a:pt x="49" y="52"/>
                    <a:pt x="35"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6"/>
            <p:cNvSpPr/>
            <p:nvPr/>
          </p:nvSpPr>
          <p:spPr>
            <a:xfrm>
              <a:off x="-158773" y="3988755"/>
              <a:ext cx="2188" cy="10257"/>
            </a:xfrm>
            <a:custGeom>
              <a:avLst/>
              <a:gdLst/>
              <a:ahLst/>
              <a:cxnLst/>
              <a:rect l="l" t="t" r="r" b="b"/>
              <a:pathLst>
                <a:path w="48" h="225" extrusionOk="0">
                  <a:moveTo>
                    <a:pt x="17" y="1"/>
                  </a:moveTo>
                  <a:cubicBezTo>
                    <a:pt x="9" y="1"/>
                    <a:pt x="1" y="53"/>
                    <a:pt x="1" y="115"/>
                  </a:cubicBezTo>
                  <a:cubicBezTo>
                    <a:pt x="1" y="176"/>
                    <a:pt x="13" y="224"/>
                    <a:pt x="27" y="224"/>
                  </a:cubicBezTo>
                  <a:cubicBezTo>
                    <a:pt x="39" y="224"/>
                    <a:pt x="48" y="172"/>
                    <a:pt x="48" y="111"/>
                  </a:cubicBezTo>
                  <a:cubicBezTo>
                    <a:pt x="44" y="49"/>
                    <a:pt x="31" y="1"/>
                    <a:pt x="1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6"/>
            <p:cNvSpPr/>
            <p:nvPr/>
          </p:nvSpPr>
          <p:spPr>
            <a:xfrm>
              <a:off x="-158181" y="4009086"/>
              <a:ext cx="2416" cy="10439"/>
            </a:xfrm>
            <a:custGeom>
              <a:avLst/>
              <a:gdLst/>
              <a:ahLst/>
              <a:cxnLst/>
              <a:rect l="l" t="t" r="r" b="b"/>
              <a:pathLst>
                <a:path w="53" h="229" extrusionOk="0">
                  <a:moveTo>
                    <a:pt x="22" y="1"/>
                  </a:moveTo>
                  <a:cubicBezTo>
                    <a:pt x="9" y="6"/>
                    <a:pt x="0" y="53"/>
                    <a:pt x="4" y="115"/>
                  </a:cubicBezTo>
                  <a:cubicBezTo>
                    <a:pt x="4" y="176"/>
                    <a:pt x="18" y="228"/>
                    <a:pt x="31" y="228"/>
                  </a:cubicBezTo>
                  <a:cubicBezTo>
                    <a:pt x="44" y="228"/>
                    <a:pt x="53" y="176"/>
                    <a:pt x="48" y="115"/>
                  </a:cubicBezTo>
                  <a:cubicBezTo>
                    <a:pt x="48" y="53"/>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6"/>
            <p:cNvSpPr/>
            <p:nvPr/>
          </p:nvSpPr>
          <p:spPr>
            <a:xfrm>
              <a:off x="-157360" y="4029645"/>
              <a:ext cx="2234" cy="10211"/>
            </a:xfrm>
            <a:custGeom>
              <a:avLst/>
              <a:gdLst/>
              <a:ahLst/>
              <a:cxnLst/>
              <a:rect l="l" t="t" r="r" b="b"/>
              <a:pathLst>
                <a:path w="49" h="224" extrusionOk="0">
                  <a:moveTo>
                    <a:pt x="22" y="1"/>
                  </a:moveTo>
                  <a:cubicBezTo>
                    <a:pt x="8" y="1"/>
                    <a:pt x="0" y="53"/>
                    <a:pt x="0" y="114"/>
                  </a:cubicBezTo>
                  <a:cubicBezTo>
                    <a:pt x="4" y="175"/>
                    <a:pt x="13" y="223"/>
                    <a:pt x="26" y="223"/>
                  </a:cubicBezTo>
                  <a:cubicBezTo>
                    <a:pt x="39" y="223"/>
                    <a:pt x="48" y="175"/>
                    <a:pt x="48" y="110"/>
                  </a:cubicBezTo>
                  <a:cubicBezTo>
                    <a:pt x="43" y="48"/>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6"/>
            <p:cNvSpPr/>
            <p:nvPr/>
          </p:nvSpPr>
          <p:spPr>
            <a:xfrm>
              <a:off x="-156813" y="4050158"/>
              <a:ext cx="2462" cy="10211"/>
            </a:xfrm>
            <a:custGeom>
              <a:avLst/>
              <a:gdLst/>
              <a:ahLst/>
              <a:cxnLst/>
              <a:rect l="l" t="t" r="r" b="b"/>
              <a:pathLst>
                <a:path w="54" h="224" extrusionOk="0">
                  <a:moveTo>
                    <a:pt x="24" y="0"/>
                  </a:moveTo>
                  <a:cubicBezTo>
                    <a:pt x="24" y="0"/>
                    <a:pt x="23" y="1"/>
                    <a:pt x="23" y="1"/>
                  </a:cubicBezTo>
                  <a:cubicBezTo>
                    <a:pt x="10" y="1"/>
                    <a:pt x="1" y="49"/>
                    <a:pt x="5" y="110"/>
                  </a:cubicBezTo>
                  <a:cubicBezTo>
                    <a:pt x="5" y="175"/>
                    <a:pt x="18" y="223"/>
                    <a:pt x="31" y="223"/>
                  </a:cubicBezTo>
                  <a:cubicBezTo>
                    <a:pt x="45" y="223"/>
                    <a:pt x="53" y="171"/>
                    <a:pt x="53" y="110"/>
                  </a:cubicBezTo>
                  <a:cubicBezTo>
                    <a:pt x="49" y="51"/>
                    <a:pt x="37" y="0"/>
                    <a:pt x="2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6"/>
            <p:cNvSpPr/>
            <p:nvPr/>
          </p:nvSpPr>
          <p:spPr>
            <a:xfrm>
              <a:off x="-155993" y="4070489"/>
              <a:ext cx="2416" cy="10165"/>
            </a:xfrm>
            <a:custGeom>
              <a:avLst/>
              <a:gdLst/>
              <a:ahLst/>
              <a:cxnLst/>
              <a:rect l="l" t="t" r="r" b="b"/>
              <a:pathLst>
                <a:path w="53" h="223" extrusionOk="0">
                  <a:moveTo>
                    <a:pt x="22" y="0"/>
                  </a:moveTo>
                  <a:cubicBezTo>
                    <a:pt x="9" y="0"/>
                    <a:pt x="0" y="53"/>
                    <a:pt x="5" y="114"/>
                  </a:cubicBezTo>
                  <a:cubicBezTo>
                    <a:pt x="5" y="175"/>
                    <a:pt x="18" y="223"/>
                    <a:pt x="31" y="223"/>
                  </a:cubicBezTo>
                  <a:cubicBezTo>
                    <a:pt x="44" y="223"/>
                    <a:pt x="53" y="175"/>
                    <a:pt x="49" y="114"/>
                  </a:cubicBezTo>
                  <a:cubicBezTo>
                    <a:pt x="49" y="49"/>
                    <a:pt x="35" y="0"/>
                    <a:pt x="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6"/>
            <p:cNvSpPr/>
            <p:nvPr/>
          </p:nvSpPr>
          <p:spPr>
            <a:xfrm>
              <a:off x="-155172" y="4091002"/>
              <a:ext cx="2416" cy="10165"/>
            </a:xfrm>
            <a:custGeom>
              <a:avLst/>
              <a:gdLst/>
              <a:ahLst/>
              <a:cxnLst/>
              <a:rect l="l" t="t" r="r" b="b"/>
              <a:pathLst>
                <a:path w="53" h="223" extrusionOk="0">
                  <a:moveTo>
                    <a:pt x="21" y="0"/>
                  </a:moveTo>
                  <a:cubicBezTo>
                    <a:pt x="9" y="0"/>
                    <a:pt x="0" y="49"/>
                    <a:pt x="0" y="109"/>
                  </a:cubicBezTo>
                  <a:cubicBezTo>
                    <a:pt x="4" y="176"/>
                    <a:pt x="17" y="223"/>
                    <a:pt x="31" y="223"/>
                  </a:cubicBezTo>
                  <a:cubicBezTo>
                    <a:pt x="43" y="223"/>
                    <a:pt x="53" y="170"/>
                    <a:pt x="47" y="109"/>
                  </a:cubicBezTo>
                  <a:cubicBezTo>
                    <a:pt x="47" y="49"/>
                    <a:pt x="35" y="0"/>
                    <a:pt x="2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6"/>
            <p:cNvSpPr/>
            <p:nvPr/>
          </p:nvSpPr>
          <p:spPr>
            <a:xfrm>
              <a:off x="-154397" y="4111333"/>
              <a:ext cx="2416" cy="10165"/>
            </a:xfrm>
            <a:custGeom>
              <a:avLst/>
              <a:gdLst/>
              <a:ahLst/>
              <a:cxnLst/>
              <a:rect l="l" t="t" r="r" b="b"/>
              <a:pathLst>
                <a:path w="53" h="223" extrusionOk="0">
                  <a:moveTo>
                    <a:pt x="22" y="0"/>
                  </a:moveTo>
                  <a:cubicBezTo>
                    <a:pt x="9" y="0"/>
                    <a:pt x="0" y="53"/>
                    <a:pt x="0" y="113"/>
                  </a:cubicBezTo>
                  <a:cubicBezTo>
                    <a:pt x="4" y="172"/>
                    <a:pt x="17" y="223"/>
                    <a:pt x="29" y="223"/>
                  </a:cubicBezTo>
                  <a:cubicBezTo>
                    <a:pt x="29" y="223"/>
                    <a:pt x="30" y="223"/>
                    <a:pt x="30" y="222"/>
                  </a:cubicBezTo>
                  <a:cubicBezTo>
                    <a:pt x="44" y="222"/>
                    <a:pt x="52" y="175"/>
                    <a:pt x="48" y="113"/>
                  </a:cubicBezTo>
                  <a:cubicBezTo>
                    <a:pt x="48" y="48"/>
                    <a:pt x="36" y="0"/>
                    <a:pt x="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6"/>
            <p:cNvSpPr/>
            <p:nvPr/>
          </p:nvSpPr>
          <p:spPr>
            <a:xfrm>
              <a:off x="-153622" y="4131846"/>
              <a:ext cx="2462" cy="10211"/>
            </a:xfrm>
            <a:custGeom>
              <a:avLst/>
              <a:gdLst/>
              <a:ahLst/>
              <a:cxnLst/>
              <a:rect l="l" t="t" r="r" b="b"/>
              <a:pathLst>
                <a:path w="54" h="224" extrusionOk="0">
                  <a:moveTo>
                    <a:pt x="23" y="0"/>
                  </a:moveTo>
                  <a:cubicBezTo>
                    <a:pt x="9" y="0"/>
                    <a:pt x="1" y="48"/>
                    <a:pt x="1" y="113"/>
                  </a:cubicBezTo>
                  <a:cubicBezTo>
                    <a:pt x="5" y="175"/>
                    <a:pt x="19" y="223"/>
                    <a:pt x="31" y="223"/>
                  </a:cubicBezTo>
                  <a:cubicBezTo>
                    <a:pt x="45" y="223"/>
                    <a:pt x="53" y="171"/>
                    <a:pt x="49" y="109"/>
                  </a:cubicBezTo>
                  <a:cubicBezTo>
                    <a:pt x="45" y="48"/>
                    <a:pt x="35"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6"/>
            <p:cNvSpPr/>
            <p:nvPr/>
          </p:nvSpPr>
          <p:spPr>
            <a:xfrm>
              <a:off x="-152802" y="4152131"/>
              <a:ext cx="2462" cy="10439"/>
            </a:xfrm>
            <a:custGeom>
              <a:avLst/>
              <a:gdLst/>
              <a:ahLst/>
              <a:cxnLst/>
              <a:rect l="l" t="t" r="r" b="b"/>
              <a:pathLst>
                <a:path w="54" h="229" extrusionOk="0">
                  <a:moveTo>
                    <a:pt x="22" y="1"/>
                  </a:moveTo>
                  <a:cubicBezTo>
                    <a:pt x="9" y="1"/>
                    <a:pt x="1" y="53"/>
                    <a:pt x="1" y="114"/>
                  </a:cubicBezTo>
                  <a:cubicBezTo>
                    <a:pt x="5" y="176"/>
                    <a:pt x="17" y="228"/>
                    <a:pt x="31" y="228"/>
                  </a:cubicBezTo>
                  <a:cubicBezTo>
                    <a:pt x="44" y="224"/>
                    <a:pt x="53" y="176"/>
                    <a:pt x="48" y="114"/>
                  </a:cubicBezTo>
                  <a:cubicBezTo>
                    <a:pt x="48" y="53"/>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6"/>
            <p:cNvSpPr/>
            <p:nvPr/>
          </p:nvSpPr>
          <p:spPr>
            <a:xfrm>
              <a:off x="-152027" y="4172645"/>
              <a:ext cx="2416" cy="10257"/>
            </a:xfrm>
            <a:custGeom>
              <a:avLst/>
              <a:gdLst/>
              <a:ahLst/>
              <a:cxnLst/>
              <a:rect l="l" t="t" r="r" b="b"/>
              <a:pathLst>
                <a:path w="53" h="225" extrusionOk="0">
                  <a:moveTo>
                    <a:pt x="23" y="1"/>
                  </a:moveTo>
                  <a:cubicBezTo>
                    <a:pt x="10" y="1"/>
                    <a:pt x="0" y="49"/>
                    <a:pt x="0" y="115"/>
                  </a:cubicBezTo>
                  <a:cubicBezTo>
                    <a:pt x="5" y="176"/>
                    <a:pt x="18" y="224"/>
                    <a:pt x="31" y="224"/>
                  </a:cubicBezTo>
                  <a:cubicBezTo>
                    <a:pt x="45" y="224"/>
                    <a:pt x="53" y="172"/>
                    <a:pt x="49" y="110"/>
                  </a:cubicBezTo>
                  <a:cubicBezTo>
                    <a:pt x="49" y="49"/>
                    <a:pt x="36"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6"/>
            <p:cNvSpPr/>
            <p:nvPr/>
          </p:nvSpPr>
          <p:spPr>
            <a:xfrm>
              <a:off x="-151206" y="4192976"/>
              <a:ext cx="2416" cy="10439"/>
            </a:xfrm>
            <a:custGeom>
              <a:avLst/>
              <a:gdLst/>
              <a:ahLst/>
              <a:cxnLst/>
              <a:rect l="l" t="t" r="r" b="b"/>
              <a:pathLst>
                <a:path w="53" h="229" extrusionOk="0">
                  <a:moveTo>
                    <a:pt x="22" y="1"/>
                  </a:moveTo>
                  <a:cubicBezTo>
                    <a:pt x="9" y="1"/>
                    <a:pt x="0" y="53"/>
                    <a:pt x="0" y="115"/>
                  </a:cubicBezTo>
                  <a:cubicBezTo>
                    <a:pt x="5" y="176"/>
                    <a:pt x="18" y="228"/>
                    <a:pt x="31" y="228"/>
                  </a:cubicBezTo>
                  <a:cubicBezTo>
                    <a:pt x="44" y="224"/>
                    <a:pt x="53" y="176"/>
                    <a:pt x="49" y="115"/>
                  </a:cubicBezTo>
                  <a:cubicBezTo>
                    <a:pt x="49" y="53"/>
                    <a:pt x="35"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6"/>
            <p:cNvSpPr/>
            <p:nvPr/>
          </p:nvSpPr>
          <p:spPr>
            <a:xfrm>
              <a:off x="-150386" y="4213489"/>
              <a:ext cx="2416" cy="10211"/>
            </a:xfrm>
            <a:custGeom>
              <a:avLst/>
              <a:gdLst/>
              <a:ahLst/>
              <a:cxnLst/>
              <a:rect l="l" t="t" r="r" b="b"/>
              <a:pathLst>
                <a:path w="53" h="224" extrusionOk="0">
                  <a:moveTo>
                    <a:pt x="21" y="0"/>
                  </a:moveTo>
                  <a:cubicBezTo>
                    <a:pt x="9" y="0"/>
                    <a:pt x="0" y="53"/>
                    <a:pt x="4" y="115"/>
                  </a:cubicBezTo>
                  <a:cubicBezTo>
                    <a:pt x="4" y="176"/>
                    <a:pt x="17" y="224"/>
                    <a:pt x="31" y="224"/>
                  </a:cubicBezTo>
                  <a:cubicBezTo>
                    <a:pt x="43" y="224"/>
                    <a:pt x="53" y="171"/>
                    <a:pt x="47" y="111"/>
                  </a:cubicBezTo>
                  <a:cubicBezTo>
                    <a:pt x="47" y="49"/>
                    <a:pt x="35" y="0"/>
                    <a:pt x="2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6"/>
            <p:cNvSpPr/>
            <p:nvPr/>
          </p:nvSpPr>
          <p:spPr>
            <a:xfrm>
              <a:off x="-149656" y="4233820"/>
              <a:ext cx="2462" cy="10393"/>
            </a:xfrm>
            <a:custGeom>
              <a:avLst/>
              <a:gdLst/>
              <a:ahLst/>
              <a:cxnLst/>
              <a:rect l="l" t="t" r="r" b="b"/>
              <a:pathLst>
                <a:path w="54" h="228" extrusionOk="0">
                  <a:moveTo>
                    <a:pt x="23" y="0"/>
                  </a:moveTo>
                  <a:cubicBezTo>
                    <a:pt x="10" y="5"/>
                    <a:pt x="1" y="53"/>
                    <a:pt x="5" y="115"/>
                  </a:cubicBezTo>
                  <a:cubicBezTo>
                    <a:pt x="5" y="175"/>
                    <a:pt x="19" y="228"/>
                    <a:pt x="31" y="228"/>
                  </a:cubicBezTo>
                  <a:cubicBezTo>
                    <a:pt x="45" y="228"/>
                    <a:pt x="53" y="175"/>
                    <a:pt x="49" y="115"/>
                  </a:cubicBezTo>
                  <a:cubicBezTo>
                    <a:pt x="49" y="53"/>
                    <a:pt x="37"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6"/>
            <p:cNvSpPr/>
            <p:nvPr/>
          </p:nvSpPr>
          <p:spPr>
            <a:xfrm>
              <a:off x="-148836" y="4254378"/>
              <a:ext cx="2462" cy="10165"/>
            </a:xfrm>
            <a:custGeom>
              <a:avLst/>
              <a:gdLst/>
              <a:ahLst/>
              <a:cxnLst/>
              <a:rect l="l" t="t" r="r" b="b"/>
              <a:pathLst>
                <a:path w="54" h="223" extrusionOk="0">
                  <a:moveTo>
                    <a:pt x="23" y="0"/>
                  </a:moveTo>
                  <a:cubicBezTo>
                    <a:pt x="9" y="0"/>
                    <a:pt x="1" y="53"/>
                    <a:pt x="5" y="114"/>
                  </a:cubicBezTo>
                  <a:cubicBezTo>
                    <a:pt x="5" y="174"/>
                    <a:pt x="19" y="223"/>
                    <a:pt x="31" y="223"/>
                  </a:cubicBezTo>
                  <a:cubicBezTo>
                    <a:pt x="45" y="223"/>
                    <a:pt x="53" y="174"/>
                    <a:pt x="49" y="109"/>
                  </a:cubicBezTo>
                  <a:cubicBezTo>
                    <a:pt x="49" y="47"/>
                    <a:pt x="35"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6"/>
            <p:cNvSpPr/>
            <p:nvPr/>
          </p:nvSpPr>
          <p:spPr>
            <a:xfrm>
              <a:off x="-148015" y="4274846"/>
              <a:ext cx="2462" cy="10211"/>
            </a:xfrm>
            <a:custGeom>
              <a:avLst/>
              <a:gdLst/>
              <a:ahLst/>
              <a:cxnLst/>
              <a:rect l="l" t="t" r="r" b="b"/>
              <a:pathLst>
                <a:path w="54" h="224" extrusionOk="0">
                  <a:moveTo>
                    <a:pt x="23" y="1"/>
                  </a:moveTo>
                  <a:cubicBezTo>
                    <a:pt x="23" y="1"/>
                    <a:pt x="22" y="1"/>
                    <a:pt x="22" y="1"/>
                  </a:cubicBezTo>
                  <a:cubicBezTo>
                    <a:pt x="9" y="1"/>
                    <a:pt x="1" y="49"/>
                    <a:pt x="5" y="110"/>
                  </a:cubicBezTo>
                  <a:cubicBezTo>
                    <a:pt x="5" y="175"/>
                    <a:pt x="17" y="224"/>
                    <a:pt x="31" y="224"/>
                  </a:cubicBezTo>
                  <a:cubicBezTo>
                    <a:pt x="44" y="224"/>
                    <a:pt x="53" y="171"/>
                    <a:pt x="48" y="110"/>
                  </a:cubicBezTo>
                  <a:cubicBezTo>
                    <a:pt x="48" y="52"/>
                    <a:pt x="36"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6"/>
            <p:cNvSpPr/>
            <p:nvPr/>
          </p:nvSpPr>
          <p:spPr>
            <a:xfrm>
              <a:off x="-147240" y="4295177"/>
              <a:ext cx="2416" cy="10211"/>
            </a:xfrm>
            <a:custGeom>
              <a:avLst/>
              <a:gdLst/>
              <a:ahLst/>
              <a:cxnLst/>
              <a:rect l="l" t="t" r="r" b="b"/>
              <a:pathLst>
                <a:path w="53" h="224" extrusionOk="0">
                  <a:moveTo>
                    <a:pt x="22" y="1"/>
                  </a:moveTo>
                  <a:cubicBezTo>
                    <a:pt x="10" y="1"/>
                    <a:pt x="0" y="53"/>
                    <a:pt x="5" y="114"/>
                  </a:cubicBezTo>
                  <a:cubicBezTo>
                    <a:pt x="5" y="175"/>
                    <a:pt x="18" y="223"/>
                    <a:pt x="31" y="223"/>
                  </a:cubicBezTo>
                  <a:cubicBezTo>
                    <a:pt x="44" y="223"/>
                    <a:pt x="53" y="175"/>
                    <a:pt x="49" y="110"/>
                  </a:cubicBezTo>
                  <a:cubicBezTo>
                    <a:pt x="49" y="49"/>
                    <a:pt x="36" y="1"/>
                    <a:pt x="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6"/>
            <p:cNvSpPr/>
            <p:nvPr/>
          </p:nvSpPr>
          <p:spPr>
            <a:xfrm>
              <a:off x="-146420" y="4315690"/>
              <a:ext cx="2416" cy="10211"/>
            </a:xfrm>
            <a:custGeom>
              <a:avLst/>
              <a:gdLst/>
              <a:ahLst/>
              <a:cxnLst/>
              <a:rect l="l" t="t" r="r" b="b"/>
              <a:pathLst>
                <a:path w="53" h="224" extrusionOk="0">
                  <a:moveTo>
                    <a:pt x="24" y="1"/>
                  </a:moveTo>
                  <a:cubicBezTo>
                    <a:pt x="23" y="1"/>
                    <a:pt x="23" y="1"/>
                    <a:pt x="22" y="1"/>
                  </a:cubicBezTo>
                  <a:cubicBezTo>
                    <a:pt x="9" y="1"/>
                    <a:pt x="0" y="49"/>
                    <a:pt x="4" y="110"/>
                  </a:cubicBezTo>
                  <a:cubicBezTo>
                    <a:pt x="4" y="176"/>
                    <a:pt x="18" y="223"/>
                    <a:pt x="31" y="223"/>
                  </a:cubicBezTo>
                  <a:cubicBezTo>
                    <a:pt x="44" y="223"/>
                    <a:pt x="53" y="171"/>
                    <a:pt x="48" y="110"/>
                  </a:cubicBezTo>
                  <a:cubicBezTo>
                    <a:pt x="48" y="51"/>
                    <a:pt x="36" y="1"/>
                    <a:pt x="2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6"/>
            <p:cNvSpPr/>
            <p:nvPr/>
          </p:nvSpPr>
          <p:spPr>
            <a:xfrm>
              <a:off x="-145599" y="4336021"/>
              <a:ext cx="2416" cy="10211"/>
            </a:xfrm>
            <a:custGeom>
              <a:avLst/>
              <a:gdLst/>
              <a:ahLst/>
              <a:cxnLst/>
              <a:rect l="l" t="t" r="r" b="b"/>
              <a:pathLst>
                <a:path w="53" h="224" extrusionOk="0">
                  <a:moveTo>
                    <a:pt x="21" y="1"/>
                  </a:moveTo>
                  <a:cubicBezTo>
                    <a:pt x="8" y="1"/>
                    <a:pt x="0" y="53"/>
                    <a:pt x="4" y="114"/>
                  </a:cubicBezTo>
                  <a:cubicBezTo>
                    <a:pt x="4" y="173"/>
                    <a:pt x="16" y="223"/>
                    <a:pt x="29" y="223"/>
                  </a:cubicBezTo>
                  <a:cubicBezTo>
                    <a:pt x="29" y="223"/>
                    <a:pt x="30" y="223"/>
                    <a:pt x="30" y="223"/>
                  </a:cubicBezTo>
                  <a:cubicBezTo>
                    <a:pt x="43" y="223"/>
                    <a:pt x="52" y="176"/>
                    <a:pt x="47" y="114"/>
                  </a:cubicBezTo>
                  <a:cubicBezTo>
                    <a:pt x="47" y="49"/>
                    <a:pt x="35" y="1"/>
                    <a:pt x="2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6"/>
            <p:cNvSpPr/>
            <p:nvPr/>
          </p:nvSpPr>
          <p:spPr>
            <a:xfrm>
              <a:off x="-144870" y="4356534"/>
              <a:ext cx="2462" cy="10257"/>
            </a:xfrm>
            <a:custGeom>
              <a:avLst/>
              <a:gdLst/>
              <a:ahLst/>
              <a:cxnLst/>
              <a:rect l="l" t="t" r="r" b="b"/>
              <a:pathLst>
                <a:path w="54" h="225" extrusionOk="0">
                  <a:moveTo>
                    <a:pt x="23" y="1"/>
                  </a:moveTo>
                  <a:cubicBezTo>
                    <a:pt x="10" y="1"/>
                    <a:pt x="1" y="49"/>
                    <a:pt x="5" y="114"/>
                  </a:cubicBezTo>
                  <a:cubicBezTo>
                    <a:pt x="5" y="176"/>
                    <a:pt x="19" y="224"/>
                    <a:pt x="31" y="224"/>
                  </a:cubicBezTo>
                  <a:cubicBezTo>
                    <a:pt x="45" y="224"/>
                    <a:pt x="53" y="172"/>
                    <a:pt x="49" y="110"/>
                  </a:cubicBezTo>
                  <a:cubicBezTo>
                    <a:pt x="49" y="49"/>
                    <a:pt x="36" y="1"/>
                    <a:pt x="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6"/>
            <p:cNvSpPr/>
            <p:nvPr/>
          </p:nvSpPr>
          <p:spPr>
            <a:xfrm>
              <a:off x="-144049" y="4376865"/>
              <a:ext cx="2462" cy="10393"/>
            </a:xfrm>
            <a:custGeom>
              <a:avLst/>
              <a:gdLst/>
              <a:ahLst/>
              <a:cxnLst/>
              <a:rect l="l" t="t" r="r" b="b"/>
              <a:pathLst>
                <a:path w="54" h="228" extrusionOk="0">
                  <a:moveTo>
                    <a:pt x="23" y="0"/>
                  </a:moveTo>
                  <a:cubicBezTo>
                    <a:pt x="9" y="0"/>
                    <a:pt x="1" y="53"/>
                    <a:pt x="1" y="114"/>
                  </a:cubicBezTo>
                  <a:cubicBezTo>
                    <a:pt x="5" y="176"/>
                    <a:pt x="18" y="228"/>
                    <a:pt x="31" y="228"/>
                  </a:cubicBezTo>
                  <a:cubicBezTo>
                    <a:pt x="45" y="224"/>
                    <a:pt x="53" y="176"/>
                    <a:pt x="49" y="114"/>
                  </a:cubicBezTo>
                  <a:cubicBezTo>
                    <a:pt x="45" y="53"/>
                    <a:pt x="35"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6"/>
            <p:cNvSpPr/>
            <p:nvPr/>
          </p:nvSpPr>
          <p:spPr>
            <a:xfrm>
              <a:off x="-143229" y="4397378"/>
              <a:ext cx="2188" cy="10211"/>
            </a:xfrm>
            <a:custGeom>
              <a:avLst/>
              <a:gdLst/>
              <a:ahLst/>
              <a:cxnLst/>
              <a:rect l="l" t="t" r="r" b="b"/>
              <a:pathLst>
                <a:path w="48" h="224" extrusionOk="0">
                  <a:moveTo>
                    <a:pt x="17" y="0"/>
                  </a:moveTo>
                  <a:cubicBezTo>
                    <a:pt x="9" y="0"/>
                    <a:pt x="0" y="49"/>
                    <a:pt x="0" y="115"/>
                  </a:cubicBezTo>
                  <a:cubicBezTo>
                    <a:pt x="5" y="175"/>
                    <a:pt x="13" y="224"/>
                    <a:pt x="27" y="224"/>
                  </a:cubicBezTo>
                  <a:cubicBezTo>
                    <a:pt x="39" y="224"/>
                    <a:pt x="48" y="171"/>
                    <a:pt x="48" y="109"/>
                  </a:cubicBezTo>
                  <a:cubicBezTo>
                    <a:pt x="43" y="49"/>
                    <a:pt x="31" y="0"/>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6"/>
            <p:cNvSpPr/>
            <p:nvPr/>
          </p:nvSpPr>
          <p:spPr>
            <a:xfrm>
              <a:off x="-142636" y="4417892"/>
              <a:ext cx="2416" cy="10211"/>
            </a:xfrm>
            <a:custGeom>
              <a:avLst/>
              <a:gdLst/>
              <a:ahLst/>
              <a:cxnLst/>
              <a:rect l="l" t="t" r="r" b="b"/>
              <a:pathLst>
                <a:path w="53" h="224" extrusionOk="0">
                  <a:moveTo>
                    <a:pt x="24" y="0"/>
                  </a:moveTo>
                  <a:cubicBezTo>
                    <a:pt x="23" y="0"/>
                    <a:pt x="23" y="0"/>
                    <a:pt x="22" y="0"/>
                  </a:cubicBezTo>
                  <a:cubicBezTo>
                    <a:pt x="8" y="0"/>
                    <a:pt x="0" y="49"/>
                    <a:pt x="4" y="110"/>
                  </a:cubicBezTo>
                  <a:cubicBezTo>
                    <a:pt x="4" y="175"/>
                    <a:pt x="18" y="224"/>
                    <a:pt x="30" y="224"/>
                  </a:cubicBezTo>
                  <a:cubicBezTo>
                    <a:pt x="44" y="224"/>
                    <a:pt x="53" y="171"/>
                    <a:pt x="48" y="110"/>
                  </a:cubicBezTo>
                  <a:cubicBezTo>
                    <a:pt x="48" y="51"/>
                    <a:pt x="36" y="0"/>
                    <a:pt x="2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6"/>
            <p:cNvSpPr/>
            <p:nvPr/>
          </p:nvSpPr>
          <p:spPr>
            <a:xfrm>
              <a:off x="-141861" y="4438223"/>
              <a:ext cx="2279" cy="10393"/>
            </a:xfrm>
            <a:custGeom>
              <a:avLst/>
              <a:gdLst/>
              <a:ahLst/>
              <a:cxnLst/>
              <a:rect l="l" t="t" r="r" b="b"/>
              <a:pathLst>
                <a:path w="50" h="228" extrusionOk="0">
                  <a:moveTo>
                    <a:pt x="23" y="0"/>
                  </a:moveTo>
                  <a:cubicBezTo>
                    <a:pt x="9" y="5"/>
                    <a:pt x="1" y="52"/>
                    <a:pt x="1" y="114"/>
                  </a:cubicBezTo>
                  <a:cubicBezTo>
                    <a:pt x="5" y="179"/>
                    <a:pt x="13" y="228"/>
                    <a:pt x="27" y="228"/>
                  </a:cubicBezTo>
                  <a:cubicBezTo>
                    <a:pt x="40" y="228"/>
                    <a:pt x="49" y="175"/>
                    <a:pt x="49" y="114"/>
                  </a:cubicBezTo>
                  <a:cubicBezTo>
                    <a:pt x="44" y="52"/>
                    <a:pt x="36"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6"/>
            <p:cNvSpPr/>
            <p:nvPr/>
          </p:nvSpPr>
          <p:spPr>
            <a:xfrm>
              <a:off x="-141269" y="4458781"/>
              <a:ext cx="2234" cy="4558"/>
            </a:xfrm>
            <a:custGeom>
              <a:avLst/>
              <a:gdLst/>
              <a:ahLst/>
              <a:cxnLst/>
              <a:rect l="l" t="t" r="r" b="b"/>
              <a:pathLst>
                <a:path w="49" h="100" extrusionOk="0">
                  <a:moveTo>
                    <a:pt x="23" y="0"/>
                  </a:moveTo>
                  <a:cubicBezTo>
                    <a:pt x="10" y="0"/>
                    <a:pt x="0" y="21"/>
                    <a:pt x="0" y="52"/>
                  </a:cubicBezTo>
                  <a:cubicBezTo>
                    <a:pt x="0" y="79"/>
                    <a:pt x="14" y="100"/>
                    <a:pt x="27" y="100"/>
                  </a:cubicBezTo>
                  <a:cubicBezTo>
                    <a:pt x="40" y="100"/>
                    <a:pt x="49" y="79"/>
                    <a:pt x="49" y="47"/>
                  </a:cubicBezTo>
                  <a:cubicBezTo>
                    <a:pt x="49" y="21"/>
                    <a:pt x="36"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6"/>
            <p:cNvSpPr/>
            <p:nvPr/>
          </p:nvSpPr>
          <p:spPr>
            <a:xfrm>
              <a:off x="-115741" y="2713425"/>
              <a:ext cx="34098" cy="228107"/>
            </a:xfrm>
            <a:custGeom>
              <a:avLst/>
              <a:gdLst/>
              <a:ahLst/>
              <a:cxnLst/>
              <a:rect l="l" t="t" r="r" b="b"/>
              <a:pathLst>
                <a:path w="748" h="5004" extrusionOk="0">
                  <a:moveTo>
                    <a:pt x="5" y="0"/>
                  </a:moveTo>
                  <a:cubicBezTo>
                    <a:pt x="1" y="0"/>
                    <a:pt x="1" y="18"/>
                    <a:pt x="1" y="53"/>
                  </a:cubicBezTo>
                  <a:cubicBezTo>
                    <a:pt x="5" y="101"/>
                    <a:pt x="5" y="153"/>
                    <a:pt x="5" y="206"/>
                  </a:cubicBezTo>
                  <a:cubicBezTo>
                    <a:pt x="13" y="367"/>
                    <a:pt x="22" y="560"/>
                    <a:pt x="31" y="779"/>
                  </a:cubicBezTo>
                  <a:cubicBezTo>
                    <a:pt x="57" y="1290"/>
                    <a:pt x="88" y="1936"/>
                    <a:pt x="122" y="2654"/>
                  </a:cubicBezTo>
                  <a:cubicBezTo>
                    <a:pt x="166" y="3383"/>
                    <a:pt x="197" y="4044"/>
                    <a:pt x="237" y="4528"/>
                  </a:cubicBezTo>
                  <a:cubicBezTo>
                    <a:pt x="253" y="4647"/>
                    <a:pt x="284" y="4756"/>
                    <a:pt x="341" y="4839"/>
                  </a:cubicBezTo>
                  <a:cubicBezTo>
                    <a:pt x="398" y="4917"/>
                    <a:pt x="477" y="4965"/>
                    <a:pt x="538" y="4987"/>
                  </a:cubicBezTo>
                  <a:cubicBezTo>
                    <a:pt x="575" y="4999"/>
                    <a:pt x="608" y="5004"/>
                    <a:pt x="636" y="5004"/>
                  </a:cubicBezTo>
                  <a:cubicBezTo>
                    <a:pt x="705" y="5004"/>
                    <a:pt x="743" y="4978"/>
                    <a:pt x="747" y="4978"/>
                  </a:cubicBezTo>
                  <a:cubicBezTo>
                    <a:pt x="747" y="4978"/>
                    <a:pt x="747" y="4978"/>
                    <a:pt x="747" y="4978"/>
                  </a:cubicBezTo>
                  <a:lnTo>
                    <a:pt x="747" y="4978"/>
                  </a:lnTo>
                  <a:cubicBezTo>
                    <a:pt x="747" y="4977"/>
                    <a:pt x="747" y="4977"/>
                    <a:pt x="746" y="4977"/>
                  </a:cubicBezTo>
                  <a:cubicBezTo>
                    <a:pt x="739" y="4977"/>
                    <a:pt x="708" y="4991"/>
                    <a:pt x="657" y="4991"/>
                  </a:cubicBezTo>
                  <a:cubicBezTo>
                    <a:pt x="627" y="4991"/>
                    <a:pt x="590" y="4986"/>
                    <a:pt x="546" y="4970"/>
                  </a:cubicBezTo>
                  <a:cubicBezTo>
                    <a:pt x="485" y="4948"/>
                    <a:pt x="415" y="4899"/>
                    <a:pt x="362" y="4821"/>
                  </a:cubicBezTo>
                  <a:cubicBezTo>
                    <a:pt x="315" y="4746"/>
                    <a:pt x="284" y="4641"/>
                    <a:pt x="271" y="4524"/>
                  </a:cubicBezTo>
                  <a:cubicBezTo>
                    <a:pt x="245" y="4012"/>
                    <a:pt x="210" y="3366"/>
                    <a:pt x="170" y="2649"/>
                  </a:cubicBezTo>
                  <a:cubicBezTo>
                    <a:pt x="132" y="1932"/>
                    <a:pt x="92" y="1285"/>
                    <a:pt x="61" y="774"/>
                  </a:cubicBezTo>
                  <a:cubicBezTo>
                    <a:pt x="48" y="556"/>
                    <a:pt x="35" y="367"/>
                    <a:pt x="22" y="206"/>
                  </a:cubicBezTo>
                  <a:cubicBezTo>
                    <a:pt x="17" y="153"/>
                    <a:pt x="13" y="101"/>
                    <a:pt x="13" y="53"/>
                  </a:cubicBezTo>
                  <a:cubicBezTo>
                    <a:pt x="9" y="18"/>
                    <a:pt x="5" y="0"/>
                    <a:pt x="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6"/>
            <p:cNvSpPr/>
            <p:nvPr/>
          </p:nvSpPr>
          <p:spPr>
            <a:xfrm>
              <a:off x="-478734" y="2928814"/>
              <a:ext cx="58622" cy="168619"/>
            </a:xfrm>
            <a:custGeom>
              <a:avLst/>
              <a:gdLst/>
              <a:ahLst/>
              <a:cxnLst/>
              <a:rect l="l" t="t" r="r" b="b"/>
              <a:pathLst>
                <a:path w="1286" h="3699" extrusionOk="0">
                  <a:moveTo>
                    <a:pt x="717" y="0"/>
                  </a:moveTo>
                  <a:cubicBezTo>
                    <a:pt x="521" y="39"/>
                    <a:pt x="346" y="74"/>
                    <a:pt x="193" y="100"/>
                  </a:cubicBezTo>
                  <a:cubicBezTo>
                    <a:pt x="140" y="114"/>
                    <a:pt x="97" y="122"/>
                    <a:pt x="49" y="131"/>
                  </a:cubicBezTo>
                  <a:cubicBezTo>
                    <a:pt x="19" y="140"/>
                    <a:pt x="1" y="144"/>
                    <a:pt x="1" y="148"/>
                  </a:cubicBezTo>
                  <a:cubicBezTo>
                    <a:pt x="1" y="148"/>
                    <a:pt x="19" y="148"/>
                    <a:pt x="53" y="144"/>
                  </a:cubicBezTo>
                  <a:cubicBezTo>
                    <a:pt x="97" y="136"/>
                    <a:pt x="145" y="126"/>
                    <a:pt x="197" y="122"/>
                  </a:cubicBezTo>
                  <a:cubicBezTo>
                    <a:pt x="346" y="96"/>
                    <a:pt x="516" y="67"/>
                    <a:pt x="711" y="37"/>
                  </a:cubicBezTo>
                  <a:lnTo>
                    <a:pt x="711" y="37"/>
                  </a:lnTo>
                  <a:cubicBezTo>
                    <a:pt x="867" y="435"/>
                    <a:pt x="1037" y="987"/>
                    <a:pt x="1137" y="1617"/>
                  </a:cubicBezTo>
                  <a:cubicBezTo>
                    <a:pt x="1189" y="1941"/>
                    <a:pt x="1220" y="2255"/>
                    <a:pt x="1229" y="2538"/>
                  </a:cubicBezTo>
                  <a:cubicBezTo>
                    <a:pt x="1246" y="2823"/>
                    <a:pt x="1233" y="3081"/>
                    <a:pt x="1150" y="3278"/>
                  </a:cubicBezTo>
                  <a:cubicBezTo>
                    <a:pt x="1067" y="3474"/>
                    <a:pt x="927" y="3593"/>
                    <a:pt x="818" y="3645"/>
                  </a:cubicBezTo>
                  <a:cubicBezTo>
                    <a:pt x="713" y="3692"/>
                    <a:pt x="643" y="3692"/>
                    <a:pt x="643" y="3697"/>
                  </a:cubicBezTo>
                  <a:cubicBezTo>
                    <a:pt x="643" y="3697"/>
                    <a:pt x="648" y="3698"/>
                    <a:pt x="658" y="3698"/>
                  </a:cubicBezTo>
                  <a:cubicBezTo>
                    <a:pt x="685" y="3698"/>
                    <a:pt x="744" y="3694"/>
                    <a:pt x="826" y="3662"/>
                  </a:cubicBezTo>
                  <a:cubicBezTo>
                    <a:pt x="941" y="3614"/>
                    <a:pt x="1088" y="3496"/>
                    <a:pt x="1181" y="3290"/>
                  </a:cubicBezTo>
                  <a:cubicBezTo>
                    <a:pt x="1272" y="3089"/>
                    <a:pt x="1286" y="2823"/>
                    <a:pt x="1272" y="2534"/>
                  </a:cubicBezTo>
                  <a:cubicBezTo>
                    <a:pt x="1264" y="2250"/>
                    <a:pt x="1237" y="1935"/>
                    <a:pt x="1185" y="1608"/>
                  </a:cubicBezTo>
                  <a:cubicBezTo>
                    <a:pt x="1080" y="970"/>
                    <a:pt x="901" y="406"/>
                    <a:pt x="739" y="13"/>
                  </a:cubicBezTo>
                  <a:lnTo>
                    <a:pt x="731"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6"/>
            <p:cNvSpPr/>
            <p:nvPr/>
          </p:nvSpPr>
          <p:spPr>
            <a:xfrm>
              <a:off x="-477731" y="2960404"/>
              <a:ext cx="39887" cy="9208"/>
            </a:xfrm>
            <a:custGeom>
              <a:avLst/>
              <a:gdLst/>
              <a:ahLst/>
              <a:cxnLst/>
              <a:rect l="l" t="t" r="r" b="b"/>
              <a:pathLst>
                <a:path w="875" h="202" extrusionOk="0">
                  <a:moveTo>
                    <a:pt x="863" y="0"/>
                  </a:moveTo>
                  <a:cubicBezTo>
                    <a:pt x="826" y="0"/>
                    <a:pt x="647" y="29"/>
                    <a:pt x="433" y="76"/>
                  </a:cubicBezTo>
                  <a:cubicBezTo>
                    <a:pt x="193" y="133"/>
                    <a:pt x="1" y="185"/>
                    <a:pt x="5" y="199"/>
                  </a:cubicBezTo>
                  <a:cubicBezTo>
                    <a:pt x="6" y="201"/>
                    <a:pt x="10" y="201"/>
                    <a:pt x="18" y="201"/>
                  </a:cubicBezTo>
                  <a:cubicBezTo>
                    <a:pt x="65" y="201"/>
                    <a:pt x="239" y="169"/>
                    <a:pt x="442" y="124"/>
                  </a:cubicBezTo>
                  <a:cubicBezTo>
                    <a:pt x="683" y="72"/>
                    <a:pt x="875" y="15"/>
                    <a:pt x="870" y="2"/>
                  </a:cubicBezTo>
                  <a:cubicBezTo>
                    <a:pt x="870" y="1"/>
                    <a:pt x="868" y="0"/>
                    <a:pt x="8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6"/>
            <p:cNvSpPr/>
            <p:nvPr/>
          </p:nvSpPr>
          <p:spPr>
            <a:xfrm>
              <a:off x="-823767" y="1859801"/>
              <a:ext cx="1492954" cy="1042757"/>
            </a:xfrm>
            <a:custGeom>
              <a:avLst/>
              <a:gdLst/>
              <a:ahLst/>
              <a:cxnLst/>
              <a:rect l="l" t="t" r="r" b="b"/>
              <a:pathLst>
                <a:path w="32751" h="22875" extrusionOk="0">
                  <a:moveTo>
                    <a:pt x="8496" y="11791"/>
                  </a:moveTo>
                  <a:cubicBezTo>
                    <a:pt x="8990" y="14807"/>
                    <a:pt x="9659" y="18281"/>
                    <a:pt x="9724" y="18621"/>
                  </a:cubicBezTo>
                  <a:cubicBezTo>
                    <a:pt x="8011" y="17463"/>
                    <a:pt x="5327" y="15589"/>
                    <a:pt x="5420" y="15283"/>
                  </a:cubicBezTo>
                  <a:cubicBezTo>
                    <a:pt x="5490" y="15043"/>
                    <a:pt x="7072" y="13316"/>
                    <a:pt x="8496" y="11791"/>
                  </a:cubicBezTo>
                  <a:close/>
                  <a:moveTo>
                    <a:pt x="30237" y="0"/>
                  </a:moveTo>
                  <a:cubicBezTo>
                    <a:pt x="24675" y="5018"/>
                    <a:pt x="17801" y="5482"/>
                    <a:pt x="15446" y="5482"/>
                  </a:cubicBezTo>
                  <a:cubicBezTo>
                    <a:pt x="14911" y="5482"/>
                    <a:pt x="14610" y="5459"/>
                    <a:pt x="14610" y="5459"/>
                  </a:cubicBezTo>
                  <a:lnTo>
                    <a:pt x="14610" y="5472"/>
                  </a:lnTo>
                  <a:cubicBezTo>
                    <a:pt x="14216" y="5411"/>
                    <a:pt x="12145" y="5079"/>
                    <a:pt x="11459" y="5065"/>
                  </a:cubicBezTo>
                  <a:cubicBezTo>
                    <a:pt x="11342" y="5063"/>
                    <a:pt x="11192" y="5057"/>
                    <a:pt x="11019" y="5057"/>
                  </a:cubicBezTo>
                  <a:cubicBezTo>
                    <a:pt x="10400" y="5057"/>
                    <a:pt x="9494" y="5137"/>
                    <a:pt x="8806" y="5787"/>
                  </a:cubicBezTo>
                  <a:cubicBezTo>
                    <a:pt x="8784" y="5805"/>
                    <a:pt x="8762" y="5826"/>
                    <a:pt x="8741" y="5848"/>
                  </a:cubicBezTo>
                  <a:cubicBezTo>
                    <a:pt x="7950" y="6622"/>
                    <a:pt x="0" y="14452"/>
                    <a:pt x="844" y="16393"/>
                  </a:cubicBezTo>
                  <a:cubicBezTo>
                    <a:pt x="1731" y="18438"/>
                    <a:pt x="9287" y="22874"/>
                    <a:pt x="9287" y="22874"/>
                  </a:cubicBezTo>
                  <a:lnTo>
                    <a:pt x="11114" y="19553"/>
                  </a:lnTo>
                  <a:cubicBezTo>
                    <a:pt x="11114" y="19553"/>
                    <a:pt x="10545" y="19177"/>
                    <a:pt x="9764" y="18653"/>
                  </a:cubicBezTo>
                  <a:lnTo>
                    <a:pt x="15934" y="18490"/>
                  </a:lnTo>
                  <a:lnTo>
                    <a:pt x="16205" y="13875"/>
                  </a:lnTo>
                  <a:cubicBezTo>
                    <a:pt x="16205" y="13875"/>
                    <a:pt x="17258" y="12701"/>
                    <a:pt x="17258" y="11852"/>
                  </a:cubicBezTo>
                  <a:cubicBezTo>
                    <a:pt x="17258" y="11267"/>
                    <a:pt x="16935" y="10297"/>
                    <a:pt x="16515" y="9292"/>
                  </a:cubicBezTo>
                  <a:cubicBezTo>
                    <a:pt x="26239" y="8479"/>
                    <a:pt x="32750" y="2059"/>
                    <a:pt x="32750" y="2059"/>
                  </a:cubicBezTo>
                  <a:lnTo>
                    <a:pt x="30237"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6"/>
            <p:cNvSpPr/>
            <p:nvPr/>
          </p:nvSpPr>
          <p:spPr>
            <a:xfrm>
              <a:off x="147238" y="2058825"/>
              <a:ext cx="69335" cy="177964"/>
            </a:xfrm>
            <a:custGeom>
              <a:avLst/>
              <a:gdLst/>
              <a:ahLst/>
              <a:cxnLst/>
              <a:rect l="l" t="t" r="r" b="b"/>
              <a:pathLst>
                <a:path w="1521" h="3904" extrusionOk="0">
                  <a:moveTo>
                    <a:pt x="1364" y="1"/>
                  </a:moveTo>
                  <a:cubicBezTo>
                    <a:pt x="1358" y="5"/>
                    <a:pt x="1402" y="53"/>
                    <a:pt x="1451" y="149"/>
                  </a:cubicBezTo>
                  <a:cubicBezTo>
                    <a:pt x="1468" y="197"/>
                    <a:pt x="1485" y="263"/>
                    <a:pt x="1473" y="337"/>
                  </a:cubicBezTo>
                  <a:cubicBezTo>
                    <a:pt x="1459" y="411"/>
                    <a:pt x="1424" y="495"/>
                    <a:pt x="1376" y="578"/>
                  </a:cubicBezTo>
                  <a:cubicBezTo>
                    <a:pt x="1280" y="752"/>
                    <a:pt x="1149" y="945"/>
                    <a:pt x="965" y="1128"/>
                  </a:cubicBezTo>
                  <a:cubicBezTo>
                    <a:pt x="787" y="1320"/>
                    <a:pt x="563" y="1517"/>
                    <a:pt x="402" y="1779"/>
                  </a:cubicBezTo>
                  <a:cubicBezTo>
                    <a:pt x="65" y="2304"/>
                    <a:pt x="0" y="2885"/>
                    <a:pt x="43" y="3282"/>
                  </a:cubicBezTo>
                  <a:cubicBezTo>
                    <a:pt x="61" y="3479"/>
                    <a:pt x="105" y="3641"/>
                    <a:pt x="140" y="3746"/>
                  </a:cubicBezTo>
                  <a:cubicBezTo>
                    <a:pt x="177" y="3847"/>
                    <a:pt x="203" y="3904"/>
                    <a:pt x="205" y="3904"/>
                  </a:cubicBezTo>
                  <a:cubicBezTo>
                    <a:pt x="205" y="3904"/>
                    <a:pt x="205" y="3904"/>
                    <a:pt x="205" y="3903"/>
                  </a:cubicBezTo>
                  <a:cubicBezTo>
                    <a:pt x="222" y="3898"/>
                    <a:pt x="118" y="3672"/>
                    <a:pt x="91" y="3278"/>
                  </a:cubicBezTo>
                  <a:cubicBezTo>
                    <a:pt x="61" y="2889"/>
                    <a:pt x="135" y="2321"/>
                    <a:pt x="458" y="1818"/>
                  </a:cubicBezTo>
                  <a:cubicBezTo>
                    <a:pt x="616" y="1560"/>
                    <a:pt x="830" y="1368"/>
                    <a:pt x="1009" y="1176"/>
                  </a:cubicBezTo>
                  <a:cubicBezTo>
                    <a:pt x="1197" y="983"/>
                    <a:pt x="1328" y="778"/>
                    <a:pt x="1420" y="604"/>
                  </a:cubicBezTo>
                  <a:cubicBezTo>
                    <a:pt x="1468" y="516"/>
                    <a:pt x="1503" y="424"/>
                    <a:pt x="1511" y="346"/>
                  </a:cubicBezTo>
                  <a:cubicBezTo>
                    <a:pt x="1521" y="263"/>
                    <a:pt x="1499" y="188"/>
                    <a:pt x="1473" y="140"/>
                  </a:cubicBezTo>
                  <a:cubicBezTo>
                    <a:pt x="1420" y="35"/>
                    <a:pt x="1364" y="1"/>
                    <a:pt x="1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6"/>
            <p:cNvSpPr/>
            <p:nvPr/>
          </p:nvSpPr>
          <p:spPr>
            <a:xfrm>
              <a:off x="402560" y="1972943"/>
              <a:ext cx="56070" cy="146100"/>
            </a:xfrm>
            <a:custGeom>
              <a:avLst/>
              <a:gdLst/>
              <a:ahLst/>
              <a:cxnLst/>
              <a:rect l="l" t="t" r="r" b="b"/>
              <a:pathLst>
                <a:path w="1230" h="3205" extrusionOk="0">
                  <a:moveTo>
                    <a:pt x="12" y="0"/>
                  </a:moveTo>
                  <a:cubicBezTo>
                    <a:pt x="11" y="0"/>
                    <a:pt x="11" y="1"/>
                    <a:pt x="10" y="1"/>
                  </a:cubicBezTo>
                  <a:cubicBezTo>
                    <a:pt x="1" y="14"/>
                    <a:pt x="202" y="97"/>
                    <a:pt x="451" y="320"/>
                  </a:cubicBezTo>
                  <a:cubicBezTo>
                    <a:pt x="578" y="429"/>
                    <a:pt x="705" y="582"/>
                    <a:pt x="814" y="774"/>
                  </a:cubicBezTo>
                  <a:cubicBezTo>
                    <a:pt x="923" y="967"/>
                    <a:pt x="1007" y="1199"/>
                    <a:pt x="1054" y="1447"/>
                  </a:cubicBezTo>
                  <a:cubicBezTo>
                    <a:pt x="1155" y="1946"/>
                    <a:pt x="1054" y="2417"/>
                    <a:pt x="928" y="2724"/>
                  </a:cubicBezTo>
                  <a:cubicBezTo>
                    <a:pt x="801" y="3034"/>
                    <a:pt x="666" y="3200"/>
                    <a:pt x="678" y="3204"/>
                  </a:cubicBezTo>
                  <a:cubicBezTo>
                    <a:pt x="678" y="3204"/>
                    <a:pt x="679" y="3204"/>
                    <a:pt x="679" y="3204"/>
                  </a:cubicBezTo>
                  <a:cubicBezTo>
                    <a:pt x="682" y="3204"/>
                    <a:pt x="721" y="3166"/>
                    <a:pt x="775" y="3095"/>
                  </a:cubicBezTo>
                  <a:cubicBezTo>
                    <a:pt x="832" y="3016"/>
                    <a:pt x="906" y="2898"/>
                    <a:pt x="975" y="2746"/>
                  </a:cubicBezTo>
                  <a:cubicBezTo>
                    <a:pt x="1116" y="2435"/>
                    <a:pt x="1229" y="1950"/>
                    <a:pt x="1124" y="1435"/>
                  </a:cubicBezTo>
                  <a:cubicBezTo>
                    <a:pt x="1072" y="1177"/>
                    <a:pt x="985" y="941"/>
                    <a:pt x="870" y="744"/>
                  </a:cubicBezTo>
                  <a:cubicBezTo>
                    <a:pt x="757" y="547"/>
                    <a:pt x="618" y="390"/>
                    <a:pt x="487" y="281"/>
                  </a:cubicBezTo>
                  <a:cubicBezTo>
                    <a:pt x="351" y="171"/>
                    <a:pt x="233" y="102"/>
                    <a:pt x="150" y="58"/>
                  </a:cubicBezTo>
                  <a:cubicBezTo>
                    <a:pt x="70" y="22"/>
                    <a:pt x="23" y="0"/>
                    <a:pt x="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6"/>
            <p:cNvSpPr/>
            <p:nvPr/>
          </p:nvSpPr>
          <p:spPr>
            <a:xfrm>
              <a:off x="-397639" y="2540430"/>
              <a:ext cx="305237" cy="36377"/>
            </a:xfrm>
            <a:custGeom>
              <a:avLst/>
              <a:gdLst/>
              <a:ahLst/>
              <a:cxnLst/>
              <a:rect l="l" t="t" r="r" b="b"/>
              <a:pathLst>
                <a:path w="6696" h="798" extrusionOk="0">
                  <a:moveTo>
                    <a:pt x="1819" y="0"/>
                  </a:moveTo>
                  <a:cubicBezTo>
                    <a:pt x="1441" y="0"/>
                    <a:pt x="1098" y="71"/>
                    <a:pt x="826" y="177"/>
                  </a:cubicBezTo>
                  <a:cubicBezTo>
                    <a:pt x="521" y="291"/>
                    <a:pt x="306" y="453"/>
                    <a:pt x="175" y="580"/>
                  </a:cubicBezTo>
                  <a:cubicBezTo>
                    <a:pt x="49" y="711"/>
                    <a:pt x="1" y="798"/>
                    <a:pt x="1" y="798"/>
                  </a:cubicBezTo>
                  <a:cubicBezTo>
                    <a:pt x="1" y="798"/>
                    <a:pt x="1" y="798"/>
                    <a:pt x="1" y="798"/>
                  </a:cubicBezTo>
                  <a:cubicBezTo>
                    <a:pt x="8" y="798"/>
                    <a:pt x="65" y="716"/>
                    <a:pt x="197" y="602"/>
                  </a:cubicBezTo>
                  <a:cubicBezTo>
                    <a:pt x="328" y="483"/>
                    <a:pt x="542" y="326"/>
                    <a:pt x="844" y="221"/>
                  </a:cubicBezTo>
                  <a:cubicBezTo>
                    <a:pt x="1102" y="126"/>
                    <a:pt x="1424" y="63"/>
                    <a:pt x="1780" y="63"/>
                  </a:cubicBezTo>
                  <a:cubicBezTo>
                    <a:pt x="1833" y="63"/>
                    <a:pt x="1887" y="65"/>
                    <a:pt x="1941" y="68"/>
                  </a:cubicBezTo>
                  <a:cubicBezTo>
                    <a:pt x="2365" y="81"/>
                    <a:pt x="2819" y="182"/>
                    <a:pt x="3295" y="300"/>
                  </a:cubicBezTo>
                  <a:cubicBezTo>
                    <a:pt x="3772" y="413"/>
                    <a:pt x="4231" y="531"/>
                    <a:pt x="4654" y="570"/>
                  </a:cubicBezTo>
                  <a:cubicBezTo>
                    <a:pt x="4788" y="583"/>
                    <a:pt x="4918" y="589"/>
                    <a:pt x="5042" y="589"/>
                  </a:cubicBezTo>
                  <a:cubicBezTo>
                    <a:pt x="5318" y="589"/>
                    <a:pt x="5569" y="559"/>
                    <a:pt x="5786" y="505"/>
                  </a:cubicBezTo>
                  <a:cubicBezTo>
                    <a:pt x="6106" y="426"/>
                    <a:pt x="6337" y="295"/>
                    <a:pt x="6486" y="190"/>
                  </a:cubicBezTo>
                  <a:cubicBezTo>
                    <a:pt x="6635" y="86"/>
                    <a:pt x="6695" y="3"/>
                    <a:pt x="6695" y="3"/>
                  </a:cubicBezTo>
                  <a:cubicBezTo>
                    <a:pt x="6695" y="2"/>
                    <a:pt x="6695" y="2"/>
                    <a:pt x="6694" y="2"/>
                  </a:cubicBezTo>
                  <a:cubicBezTo>
                    <a:pt x="6669" y="2"/>
                    <a:pt x="6387" y="318"/>
                    <a:pt x="5778" y="457"/>
                  </a:cubicBezTo>
                  <a:cubicBezTo>
                    <a:pt x="5576" y="503"/>
                    <a:pt x="5343" y="528"/>
                    <a:pt x="5089" y="528"/>
                  </a:cubicBezTo>
                  <a:cubicBezTo>
                    <a:pt x="4953" y="528"/>
                    <a:pt x="4811" y="520"/>
                    <a:pt x="4664" y="505"/>
                  </a:cubicBezTo>
                  <a:cubicBezTo>
                    <a:pt x="4244" y="465"/>
                    <a:pt x="3789" y="348"/>
                    <a:pt x="3313" y="229"/>
                  </a:cubicBezTo>
                  <a:cubicBezTo>
                    <a:pt x="2837" y="112"/>
                    <a:pt x="2373" y="15"/>
                    <a:pt x="1945" y="3"/>
                  </a:cubicBezTo>
                  <a:cubicBezTo>
                    <a:pt x="1903" y="1"/>
                    <a:pt x="1861" y="0"/>
                    <a:pt x="18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6"/>
            <p:cNvSpPr/>
            <p:nvPr/>
          </p:nvSpPr>
          <p:spPr>
            <a:xfrm>
              <a:off x="-676755" y="2382934"/>
              <a:ext cx="140903" cy="125951"/>
            </a:xfrm>
            <a:custGeom>
              <a:avLst/>
              <a:gdLst/>
              <a:ahLst/>
              <a:cxnLst/>
              <a:rect l="l" t="t" r="r" b="b"/>
              <a:pathLst>
                <a:path w="3091" h="2763" extrusionOk="0">
                  <a:moveTo>
                    <a:pt x="285" y="1"/>
                  </a:moveTo>
                  <a:cubicBezTo>
                    <a:pt x="285" y="1"/>
                    <a:pt x="220" y="35"/>
                    <a:pt x="145" y="144"/>
                  </a:cubicBezTo>
                  <a:cubicBezTo>
                    <a:pt x="71" y="255"/>
                    <a:pt x="1" y="442"/>
                    <a:pt x="1" y="678"/>
                  </a:cubicBezTo>
                  <a:cubicBezTo>
                    <a:pt x="5" y="914"/>
                    <a:pt x="62" y="1207"/>
                    <a:pt x="259" y="1461"/>
                  </a:cubicBezTo>
                  <a:cubicBezTo>
                    <a:pt x="456" y="1709"/>
                    <a:pt x="783" y="1889"/>
                    <a:pt x="1146" y="1919"/>
                  </a:cubicBezTo>
                  <a:cubicBezTo>
                    <a:pt x="1179" y="1921"/>
                    <a:pt x="1212" y="1923"/>
                    <a:pt x="1245" y="1923"/>
                  </a:cubicBezTo>
                  <a:cubicBezTo>
                    <a:pt x="1572" y="1923"/>
                    <a:pt x="1868" y="1813"/>
                    <a:pt x="2142" y="1802"/>
                  </a:cubicBezTo>
                  <a:cubicBezTo>
                    <a:pt x="2170" y="1800"/>
                    <a:pt x="2198" y="1798"/>
                    <a:pt x="2226" y="1798"/>
                  </a:cubicBezTo>
                  <a:cubicBezTo>
                    <a:pt x="2490" y="1798"/>
                    <a:pt x="2730" y="1894"/>
                    <a:pt x="2837" y="2076"/>
                  </a:cubicBezTo>
                  <a:cubicBezTo>
                    <a:pt x="2968" y="2264"/>
                    <a:pt x="3034" y="2443"/>
                    <a:pt x="3052" y="2570"/>
                  </a:cubicBezTo>
                  <a:cubicBezTo>
                    <a:pt x="3068" y="2697"/>
                    <a:pt x="3025" y="2758"/>
                    <a:pt x="3030" y="2762"/>
                  </a:cubicBezTo>
                  <a:cubicBezTo>
                    <a:pt x="3030" y="2762"/>
                    <a:pt x="3030" y="2763"/>
                    <a:pt x="3030" y="2763"/>
                  </a:cubicBezTo>
                  <a:cubicBezTo>
                    <a:pt x="3033" y="2763"/>
                    <a:pt x="3090" y="2697"/>
                    <a:pt x="3078" y="2566"/>
                  </a:cubicBezTo>
                  <a:cubicBezTo>
                    <a:pt x="3068" y="2435"/>
                    <a:pt x="3008" y="2247"/>
                    <a:pt x="2876" y="2050"/>
                  </a:cubicBezTo>
                  <a:cubicBezTo>
                    <a:pt x="2810" y="1954"/>
                    <a:pt x="2715" y="1849"/>
                    <a:pt x="2580" y="1802"/>
                  </a:cubicBezTo>
                  <a:cubicBezTo>
                    <a:pt x="2469" y="1753"/>
                    <a:pt x="2343" y="1733"/>
                    <a:pt x="2213" y="1733"/>
                  </a:cubicBezTo>
                  <a:cubicBezTo>
                    <a:pt x="2188" y="1733"/>
                    <a:pt x="2163" y="1734"/>
                    <a:pt x="2138" y="1736"/>
                  </a:cubicBezTo>
                  <a:cubicBezTo>
                    <a:pt x="1852" y="1743"/>
                    <a:pt x="1555" y="1852"/>
                    <a:pt x="1244" y="1852"/>
                  </a:cubicBezTo>
                  <a:cubicBezTo>
                    <a:pt x="1213" y="1852"/>
                    <a:pt x="1181" y="1851"/>
                    <a:pt x="1150" y="1849"/>
                  </a:cubicBezTo>
                  <a:cubicBezTo>
                    <a:pt x="805" y="1818"/>
                    <a:pt x="495" y="1653"/>
                    <a:pt x="307" y="1417"/>
                  </a:cubicBezTo>
                  <a:cubicBezTo>
                    <a:pt x="119" y="1185"/>
                    <a:pt x="62" y="905"/>
                    <a:pt x="53" y="678"/>
                  </a:cubicBezTo>
                  <a:cubicBezTo>
                    <a:pt x="45" y="451"/>
                    <a:pt x="101" y="267"/>
                    <a:pt x="167" y="158"/>
                  </a:cubicBezTo>
                  <a:cubicBezTo>
                    <a:pt x="232" y="49"/>
                    <a:pt x="289" y="5"/>
                    <a:pt x="2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6"/>
            <p:cNvSpPr/>
            <p:nvPr/>
          </p:nvSpPr>
          <p:spPr>
            <a:xfrm>
              <a:off x="-517162" y="2667156"/>
              <a:ext cx="68742" cy="148972"/>
            </a:xfrm>
            <a:custGeom>
              <a:avLst/>
              <a:gdLst/>
              <a:ahLst/>
              <a:cxnLst/>
              <a:rect l="l" t="t" r="r" b="b"/>
              <a:pathLst>
                <a:path w="1508" h="3268" extrusionOk="0">
                  <a:moveTo>
                    <a:pt x="1144" y="0"/>
                  </a:moveTo>
                  <a:cubicBezTo>
                    <a:pt x="1051" y="0"/>
                    <a:pt x="942" y="9"/>
                    <a:pt x="822" y="37"/>
                  </a:cubicBezTo>
                  <a:cubicBezTo>
                    <a:pt x="616" y="89"/>
                    <a:pt x="372" y="212"/>
                    <a:pt x="201" y="444"/>
                  </a:cubicBezTo>
                  <a:cubicBezTo>
                    <a:pt x="114" y="561"/>
                    <a:pt x="53" y="706"/>
                    <a:pt x="39" y="863"/>
                  </a:cubicBezTo>
                  <a:cubicBezTo>
                    <a:pt x="23" y="1021"/>
                    <a:pt x="49" y="1182"/>
                    <a:pt x="96" y="1339"/>
                  </a:cubicBezTo>
                  <a:cubicBezTo>
                    <a:pt x="197" y="1654"/>
                    <a:pt x="368" y="1912"/>
                    <a:pt x="459" y="2169"/>
                  </a:cubicBezTo>
                  <a:cubicBezTo>
                    <a:pt x="555" y="2427"/>
                    <a:pt x="573" y="2685"/>
                    <a:pt x="489" y="2873"/>
                  </a:cubicBezTo>
                  <a:cubicBezTo>
                    <a:pt x="416" y="3066"/>
                    <a:pt x="280" y="3179"/>
                    <a:pt x="175" y="3223"/>
                  </a:cubicBezTo>
                  <a:cubicBezTo>
                    <a:pt x="66" y="3266"/>
                    <a:pt x="1" y="3258"/>
                    <a:pt x="1" y="3262"/>
                  </a:cubicBezTo>
                  <a:cubicBezTo>
                    <a:pt x="1" y="3262"/>
                    <a:pt x="18" y="3268"/>
                    <a:pt x="53" y="3268"/>
                  </a:cubicBezTo>
                  <a:cubicBezTo>
                    <a:pt x="84" y="3268"/>
                    <a:pt x="128" y="3263"/>
                    <a:pt x="184" y="3244"/>
                  </a:cubicBezTo>
                  <a:cubicBezTo>
                    <a:pt x="297" y="3209"/>
                    <a:pt x="451" y="3092"/>
                    <a:pt x="533" y="2891"/>
                  </a:cubicBezTo>
                  <a:cubicBezTo>
                    <a:pt x="630" y="2689"/>
                    <a:pt x="616" y="2414"/>
                    <a:pt x="516" y="2148"/>
                  </a:cubicBezTo>
                  <a:cubicBezTo>
                    <a:pt x="428" y="1881"/>
                    <a:pt x="263" y="1618"/>
                    <a:pt x="166" y="1317"/>
                  </a:cubicBezTo>
                  <a:cubicBezTo>
                    <a:pt x="118" y="1168"/>
                    <a:pt x="92" y="1015"/>
                    <a:pt x="105" y="872"/>
                  </a:cubicBezTo>
                  <a:cubicBezTo>
                    <a:pt x="118" y="727"/>
                    <a:pt x="175" y="592"/>
                    <a:pt x="253" y="482"/>
                  </a:cubicBezTo>
                  <a:cubicBezTo>
                    <a:pt x="411" y="260"/>
                    <a:pt x="638" y="142"/>
                    <a:pt x="835" y="85"/>
                  </a:cubicBezTo>
                  <a:cubicBezTo>
                    <a:pt x="1002" y="44"/>
                    <a:pt x="1145" y="33"/>
                    <a:pt x="1256" y="33"/>
                  </a:cubicBezTo>
                  <a:cubicBezTo>
                    <a:pt x="1385" y="33"/>
                    <a:pt x="1471" y="48"/>
                    <a:pt x="1498" y="48"/>
                  </a:cubicBezTo>
                  <a:cubicBezTo>
                    <a:pt x="1505" y="48"/>
                    <a:pt x="1508" y="47"/>
                    <a:pt x="1508" y="45"/>
                  </a:cubicBezTo>
                  <a:cubicBezTo>
                    <a:pt x="1508" y="41"/>
                    <a:pt x="1443" y="24"/>
                    <a:pt x="1324" y="10"/>
                  </a:cubicBezTo>
                  <a:cubicBezTo>
                    <a:pt x="1274" y="5"/>
                    <a:pt x="1214" y="0"/>
                    <a:pt x="1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6"/>
            <p:cNvSpPr/>
            <p:nvPr/>
          </p:nvSpPr>
          <p:spPr>
            <a:xfrm>
              <a:off x="-454438" y="2101083"/>
              <a:ext cx="152026" cy="315038"/>
            </a:xfrm>
            <a:custGeom>
              <a:avLst/>
              <a:gdLst/>
              <a:ahLst/>
              <a:cxnLst/>
              <a:rect l="l" t="t" r="r" b="b"/>
              <a:pathLst>
                <a:path w="3335" h="6911" extrusionOk="0">
                  <a:moveTo>
                    <a:pt x="1815" y="0"/>
                  </a:moveTo>
                  <a:cubicBezTo>
                    <a:pt x="1765" y="0"/>
                    <a:pt x="1723" y="4"/>
                    <a:pt x="1692" y="8"/>
                  </a:cubicBezTo>
                  <a:cubicBezTo>
                    <a:pt x="1631" y="18"/>
                    <a:pt x="1600" y="22"/>
                    <a:pt x="1600" y="26"/>
                  </a:cubicBezTo>
                  <a:cubicBezTo>
                    <a:pt x="1600" y="30"/>
                    <a:pt x="1609" y="30"/>
                    <a:pt x="1625" y="30"/>
                  </a:cubicBezTo>
                  <a:cubicBezTo>
                    <a:pt x="1640" y="30"/>
                    <a:pt x="1663" y="30"/>
                    <a:pt x="1691" y="30"/>
                  </a:cubicBezTo>
                  <a:cubicBezTo>
                    <a:pt x="1750" y="30"/>
                    <a:pt x="1836" y="33"/>
                    <a:pt x="1945" y="52"/>
                  </a:cubicBezTo>
                  <a:cubicBezTo>
                    <a:pt x="2164" y="92"/>
                    <a:pt x="2479" y="218"/>
                    <a:pt x="2754" y="506"/>
                  </a:cubicBezTo>
                  <a:cubicBezTo>
                    <a:pt x="3030" y="786"/>
                    <a:pt x="3217" y="1250"/>
                    <a:pt x="3217" y="1779"/>
                  </a:cubicBezTo>
                  <a:cubicBezTo>
                    <a:pt x="3222" y="2303"/>
                    <a:pt x="3046" y="2876"/>
                    <a:pt x="2776" y="3417"/>
                  </a:cubicBezTo>
                  <a:cubicBezTo>
                    <a:pt x="2641" y="3693"/>
                    <a:pt x="2470" y="3933"/>
                    <a:pt x="2291" y="4165"/>
                  </a:cubicBezTo>
                  <a:cubicBezTo>
                    <a:pt x="2112" y="4397"/>
                    <a:pt x="1937" y="4615"/>
                    <a:pt x="1767" y="4820"/>
                  </a:cubicBezTo>
                  <a:cubicBezTo>
                    <a:pt x="1426" y="5231"/>
                    <a:pt x="1106" y="5589"/>
                    <a:pt x="840" y="5895"/>
                  </a:cubicBezTo>
                  <a:cubicBezTo>
                    <a:pt x="573" y="6202"/>
                    <a:pt x="364" y="6454"/>
                    <a:pt x="220" y="6629"/>
                  </a:cubicBezTo>
                  <a:cubicBezTo>
                    <a:pt x="75" y="6805"/>
                    <a:pt x="1" y="6904"/>
                    <a:pt x="10" y="6910"/>
                  </a:cubicBezTo>
                  <a:cubicBezTo>
                    <a:pt x="10" y="6910"/>
                    <a:pt x="11" y="6910"/>
                    <a:pt x="11" y="6910"/>
                  </a:cubicBezTo>
                  <a:cubicBezTo>
                    <a:pt x="22" y="6910"/>
                    <a:pt x="108" y="6819"/>
                    <a:pt x="254" y="6660"/>
                  </a:cubicBezTo>
                  <a:cubicBezTo>
                    <a:pt x="420" y="6476"/>
                    <a:pt x="639" y="6240"/>
                    <a:pt x="902" y="5952"/>
                  </a:cubicBezTo>
                  <a:cubicBezTo>
                    <a:pt x="1176" y="5655"/>
                    <a:pt x="1505" y="5296"/>
                    <a:pt x="1850" y="4891"/>
                  </a:cubicBezTo>
                  <a:cubicBezTo>
                    <a:pt x="2024" y="4685"/>
                    <a:pt x="2203" y="4466"/>
                    <a:pt x="2383" y="4235"/>
                  </a:cubicBezTo>
                  <a:cubicBezTo>
                    <a:pt x="2562" y="4007"/>
                    <a:pt x="2741" y="3749"/>
                    <a:pt x="2881" y="3469"/>
                  </a:cubicBezTo>
                  <a:cubicBezTo>
                    <a:pt x="3157" y="2915"/>
                    <a:pt x="3335" y="2325"/>
                    <a:pt x="3326" y="1774"/>
                  </a:cubicBezTo>
                  <a:cubicBezTo>
                    <a:pt x="3318" y="1228"/>
                    <a:pt x="3113" y="738"/>
                    <a:pt x="2810" y="446"/>
                  </a:cubicBezTo>
                  <a:cubicBezTo>
                    <a:pt x="2518" y="153"/>
                    <a:pt x="2181" y="34"/>
                    <a:pt x="1955" y="8"/>
                  </a:cubicBezTo>
                  <a:cubicBezTo>
                    <a:pt x="1903" y="3"/>
                    <a:pt x="1856" y="0"/>
                    <a:pt x="18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6"/>
            <p:cNvSpPr/>
            <p:nvPr/>
          </p:nvSpPr>
          <p:spPr>
            <a:xfrm>
              <a:off x="-640880" y="2556339"/>
              <a:ext cx="73118" cy="22337"/>
            </a:xfrm>
            <a:custGeom>
              <a:avLst/>
              <a:gdLst/>
              <a:ahLst/>
              <a:cxnLst/>
              <a:rect l="l" t="t" r="r" b="b"/>
              <a:pathLst>
                <a:path w="1604" h="490" extrusionOk="0">
                  <a:moveTo>
                    <a:pt x="1572" y="1"/>
                  </a:moveTo>
                  <a:cubicBezTo>
                    <a:pt x="1484" y="1"/>
                    <a:pt x="1163" y="78"/>
                    <a:pt x="787" y="191"/>
                  </a:cubicBezTo>
                  <a:cubicBezTo>
                    <a:pt x="345" y="322"/>
                    <a:pt x="0" y="453"/>
                    <a:pt x="10" y="483"/>
                  </a:cubicBezTo>
                  <a:cubicBezTo>
                    <a:pt x="11" y="488"/>
                    <a:pt x="19" y="490"/>
                    <a:pt x="34" y="490"/>
                  </a:cubicBezTo>
                  <a:cubicBezTo>
                    <a:pt x="123" y="490"/>
                    <a:pt x="443" y="412"/>
                    <a:pt x="817" y="300"/>
                  </a:cubicBezTo>
                  <a:cubicBezTo>
                    <a:pt x="1255" y="169"/>
                    <a:pt x="1604" y="38"/>
                    <a:pt x="1595" y="7"/>
                  </a:cubicBezTo>
                  <a:cubicBezTo>
                    <a:pt x="1594" y="3"/>
                    <a:pt x="1586" y="1"/>
                    <a:pt x="15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6"/>
            <p:cNvSpPr/>
            <p:nvPr/>
          </p:nvSpPr>
          <p:spPr>
            <a:xfrm>
              <a:off x="-616994" y="2555109"/>
              <a:ext cx="45084" cy="46633"/>
            </a:xfrm>
            <a:custGeom>
              <a:avLst/>
              <a:gdLst/>
              <a:ahLst/>
              <a:cxnLst/>
              <a:rect l="l" t="t" r="r" b="b"/>
              <a:pathLst>
                <a:path w="989" h="1023" extrusionOk="0">
                  <a:moveTo>
                    <a:pt x="961" y="0"/>
                  </a:moveTo>
                  <a:cubicBezTo>
                    <a:pt x="906" y="0"/>
                    <a:pt x="629" y="130"/>
                    <a:pt x="377" y="401"/>
                  </a:cubicBezTo>
                  <a:cubicBezTo>
                    <a:pt x="105" y="694"/>
                    <a:pt x="1" y="1014"/>
                    <a:pt x="31" y="1022"/>
                  </a:cubicBezTo>
                  <a:cubicBezTo>
                    <a:pt x="32" y="1022"/>
                    <a:pt x="32" y="1023"/>
                    <a:pt x="33" y="1023"/>
                  </a:cubicBezTo>
                  <a:cubicBezTo>
                    <a:pt x="69" y="1023"/>
                    <a:pt x="212" y="750"/>
                    <a:pt x="464" y="480"/>
                  </a:cubicBezTo>
                  <a:cubicBezTo>
                    <a:pt x="722" y="201"/>
                    <a:pt x="989" y="34"/>
                    <a:pt x="971" y="4"/>
                  </a:cubicBezTo>
                  <a:cubicBezTo>
                    <a:pt x="970" y="1"/>
                    <a:pt x="966" y="0"/>
                    <a:pt x="9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6"/>
            <p:cNvSpPr/>
            <p:nvPr/>
          </p:nvSpPr>
          <p:spPr>
            <a:xfrm>
              <a:off x="-112961" y="2157836"/>
              <a:ext cx="55842" cy="155035"/>
            </a:xfrm>
            <a:custGeom>
              <a:avLst/>
              <a:gdLst/>
              <a:ahLst/>
              <a:cxnLst/>
              <a:rect l="l" t="t" r="r" b="b"/>
              <a:pathLst>
                <a:path w="1225" h="3401" extrusionOk="0">
                  <a:moveTo>
                    <a:pt x="14" y="1"/>
                  </a:moveTo>
                  <a:cubicBezTo>
                    <a:pt x="13" y="1"/>
                    <a:pt x="13" y="1"/>
                    <a:pt x="13" y="1"/>
                  </a:cubicBezTo>
                  <a:cubicBezTo>
                    <a:pt x="0" y="5"/>
                    <a:pt x="27" y="205"/>
                    <a:pt x="101" y="525"/>
                  </a:cubicBezTo>
                  <a:cubicBezTo>
                    <a:pt x="176" y="844"/>
                    <a:pt x="293" y="1280"/>
                    <a:pt x="459" y="1752"/>
                  </a:cubicBezTo>
                  <a:cubicBezTo>
                    <a:pt x="625" y="2224"/>
                    <a:pt x="805" y="2644"/>
                    <a:pt x="949" y="2938"/>
                  </a:cubicBezTo>
                  <a:cubicBezTo>
                    <a:pt x="1090" y="3227"/>
                    <a:pt x="1193" y="3400"/>
                    <a:pt x="1210" y="3400"/>
                  </a:cubicBezTo>
                  <a:cubicBezTo>
                    <a:pt x="1210" y="3400"/>
                    <a:pt x="1210" y="3400"/>
                    <a:pt x="1211" y="3400"/>
                  </a:cubicBezTo>
                  <a:cubicBezTo>
                    <a:pt x="1224" y="3392"/>
                    <a:pt x="1150" y="3208"/>
                    <a:pt x="1023" y="2902"/>
                  </a:cubicBezTo>
                  <a:cubicBezTo>
                    <a:pt x="900" y="2601"/>
                    <a:pt x="735" y="2186"/>
                    <a:pt x="573" y="1714"/>
                  </a:cubicBezTo>
                  <a:cubicBezTo>
                    <a:pt x="406" y="1246"/>
                    <a:pt x="275" y="818"/>
                    <a:pt x="180" y="503"/>
                  </a:cubicBezTo>
                  <a:cubicBezTo>
                    <a:pt x="89" y="197"/>
                    <a:pt x="32" y="1"/>
                    <a:pt x="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6"/>
            <p:cNvSpPr/>
            <p:nvPr/>
          </p:nvSpPr>
          <p:spPr>
            <a:xfrm>
              <a:off x="-310982" y="2410787"/>
              <a:ext cx="145644" cy="67420"/>
            </a:xfrm>
            <a:custGeom>
              <a:avLst/>
              <a:gdLst/>
              <a:ahLst/>
              <a:cxnLst/>
              <a:rect l="l" t="t" r="r" b="b"/>
              <a:pathLst>
                <a:path w="3195" h="1479" extrusionOk="0">
                  <a:moveTo>
                    <a:pt x="3180" y="1"/>
                  </a:moveTo>
                  <a:cubicBezTo>
                    <a:pt x="3157" y="1"/>
                    <a:pt x="3048" y="176"/>
                    <a:pt x="2828" y="404"/>
                  </a:cubicBezTo>
                  <a:cubicBezTo>
                    <a:pt x="2600" y="640"/>
                    <a:pt x="2243" y="923"/>
                    <a:pt x="1779" y="1125"/>
                  </a:cubicBezTo>
                  <a:cubicBezTo>
                    <a:pt x="1321" y="1322"/>
                    <a:pt x="865" y="1391"/>
                    <a:pt x="538" y="1395"/>
                  </a:cubicBezTo>
                  <a:cubicBezTo>
                    <a:pt x="282" y="1395"/>
                    <a:pt x="101" y="1372"/>
                    <a:pt x="32" y="1372"/>
                  </a:cubicBezTo>
                  <a:cubicBezTo>
                    <a:pt x="12" y="1372"/>
                    <a:pt x="1" y="1373"/>
                    <a:pt x="0" y="1378"/>
                  </a:cubicBezTo>
                  <a:cubicBezTo>
                    <a:pt x="0" y="1387"/>
                    <a:pt x="197" y="1457"/>
                    <a:pt x="538" y="1474"/>
                  </a:cubicBezTo>
                  <a:cubicBezTo>
                    <a:pt x="583" y="1477"/>
                    <a:pt x="630" y="1478"/>
                    <a:pt x="679" y="1478"/>
                  </a:cubicBezTo>
                  <a:cubicBezTo>
                    <a:pt x="1001" y="1478"/>
                    <a:pt x="1414" y="1412"/>
                    <a:pt x="1827" y="1234"/>
                  </a:cubicBezTo>
                  <a:cubicBezTo>
                    <a:pt x="2303" y="1024"/>
                    <a:pt x="2670" y="719"/>
                    <a:pt x="2889" y="461"/>
                  </a:cubicBezTo>
                  <a:cubicBezTo>
                    <a:pt x="3108" y="198"/>
                    <a:pt x="3195" y="5"/>
                    <a:pt x="3182" y="1"/>
                  </a:cubicBezTo>
                  <a:cubicBezTo>
                    <a:pt x="3182" y="1"/>
                    <a:pt x="3181" y="1"/>
                    <a:pt x="31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6"/>
            <p:cNvSpPr/>
            <p:nvPr/>
          </p:nvSpPr>
          <p:spPr>
            <a:xfrm>
              <a:off x="-326526" y="2889930"/>
              <a:ext cx="89483" cy="35830"/>
            </a:xfrm>
            <a:custGeom>
              <a:avLst/>
              <a:gdLst/>
              <a:ahLst/>
              <a:cxnLst/>
              <a:rect l="l" t="t" r="r" b="b"/>
              <a:pathLst>
                <a:path w="1963" h="786" extrusionOk="0">
                  <a:moveTo>
                    <a:pt x="206" y="1"/>
                  </a:moveTo>
                  <a:cubicBezTo>
                    <a:pt x="206" y="1"/>
                    <a:pt x="31" y="114"/>
                    <a:pt x="44" y="276"/>
                  </a:cubicBezTo>
                  <a:cubicBezTo>
                    <a:pt x="52" y="374"/>
                    <a:pt x="219" y="394"/>
                    <a:pt x="349" y="394"/>
                  </a:cubicBezTo>
                  <a:cubicBezTo>
                    <a:pt x="434" y="394"/>
                    <a:pt x="503" y="386"/>
                    <a:pt x="503" y="386"/>
                  </a:cubicBezTo>
                  <a:lnTo>
                    <a:pt x="503" y="386"/>
                  </a:lnTo>
                  <a:cubicBezTo>
                    <a:pt x="503" y="386"/>
                    <a:pt x="0" y="569"/>
                    <a:pt x="206" y="739"/>
                  </a:cubicBezTo>
                  <a:cubicBezTo>
                    <a:pt x="247" y="772"/>
                    <a:pt x="340" y="785"/>
                    <a:pt x="465" y="785"/>
                  </a:cubicBezTo>
                  <a:cubicBezTo>
                    <a:pt x="966" y="785"/>
                    <a:pt x="1963" y="569"/>
                    <a:pt x="1963" y="569"/>
                  </a:cubicBezTo>
                  <a:lnTo>
                    <a:pt x="206" y="1"/>
                  </a:ln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6"/>
            <p:cNvSpPr/>
            <p:nvPr/>
          </p:nvSpPr>
          <p:spPr>
            <a:xfrm>
              <a:off x="-376761" y="2778976"/>
              <a:ext cx="149109" cy="138897"/>
            </a:xfrm>
            <a:custGeom>
              <a:avLst/>
              <a:gdLst/>
              <a:ahLst/>
              <a:cxnLst/>
              <a:rect l="l" t="t" r="r" b="b"/>
              <a:pathLst>
                <a:path w="3271" h="3047" extrusionOk="0">
                  <a:moveTo>
                    <a:pt x="971" y="0"/>
                  </a:moveTo>
                  <a:lnTo>
                    <a:pt x="1" y="1761"/>
                  </a:lnTo>
                  <a:cubicBezTo>
                    <a:pt x="1" y="1761"/>
                    <a:pt x="2346" y="3047"/>
                    <a:pt x="2941" y="3047"/>
                  </a:cubicBezTo>
                  <a:cubicBezTo>
                    <a:pt x="3002" y="3047"/>
                    <a:pt x="3045" y="3033"/>
                    <a:pt x="3065" y="3003"/>
                  </a:cubicBezTo>
                  <a:cubicBezTo>
                    <a:pt x="3270" y="2684"/>
                    <a:pt x="3204" y="1132"/>
                    <a:pt x="3178" y="1053"/>
                  </a:cubicBezTo>
                  <a:cubicBezTo>
                    <a:pt x="3147" y="980"/>
                    <a:pt x="971" y="0"/>
                    <a:pt x="971" y="0"/>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6"/>
            <p:cNvSpPr/>
            <p:nvPr/>
          </p:nvSpPr>
          <p:spPr>
            <a:xfrm>
              <a:off x="-377308" y="2857656"/>
              <a:ext cx="118384" cy="41893"/>
            </a:xfrm>
            <a:custGeom>
              <a:avLst/>
              <a:gdLst/>
              <a:ahLst/>
              <a:cxnLst/>
              <a:rect l="l" t="t" r="r" b="b"/>
              <a:pathLst>
                <a:path w="2597" h="919" extrusionOk="0">
                  <a:moveTo>
                    <a:pt x="2" y="0"/>
                  </a:moveTo>
                  <a:cubicBezTo>
                    <a:pt x="1" y="0"/>
                    <a:pt x="1" y="0"/>
                    <a:pt x="0" y="1"/>
                  </a:cubicBezTo>
                  <a:cubicBezTo>
                    <a:pt x="0" y="1"/>
                    <a:pt x="31" y="27"/>
                    <a:pt x="87" y="67"/>
                  </a:cubicBezTo>
                  <a:cubicBezTo>
                    <a:pt x="170" y="123"/>
                    <a:pt x="249" y="176"/>
                    <a:pt x="337" y="237"/>
                  </a:cubicBezTo>
                  <a:cubicBezTo>
                    <a:pt x="537" y="386"/>
                    <a:pt x="852" y="555"/>
                    <a:pt x="1223" y="665"/>
                  </a:cubicBezTo>
                  <a:cubicBezTo>
                    <a:pt x="1590" y="779"/>
                    <a:pt x="1941" y="835"/>
                    <a:pt x="2189" y="870"/>
                  </a:cubicBezTo>
                  <a:cubicBezTo>
                    <a:pt x="2290" y="884"/>
                    <a:pt x="2386" y="896"/>
                    <a:pt x="2482" y="910"/>
                  </a:cubicBezTo>
                  <a:cubicBezTo>
                    <a:pt x="2552" y="918"/>
                    <a:pt x="2592" y="918"/>
                    <a:pt x="2592" y="918"/>
                  </a:cubicBezTo>
                  <a:cubicBezTo>
                    <a:pt x="2596" y="914"/>
                    <a:pt x="2556" y="906"/>
                    <a:pt x="2487" y="892"/>
                  </a:cubicBezTo>
                  <a:cubicBezTo>
                    <a:pt x="2391" y="874"/>
                    <a:pt x="2294" y="858"/>
                    <a:pt x="2194" y="840"/>
                  </a:cubicBezTo>
                  <a:cubicBezTo>
                    <a:pt x="1945" y="791"/>
                    <a:pt x="1604" y="731"/>
                    <a:pt x="1237" y="622"/>
                  </a:cubicBezTo>
                  <a:cubicBezTo>
                    <a:pt x="870" y="512"/>
                    <a:pt x="559" y="350"/>
                    <a:pt x="354" y="206"/>
                  </a:cubicBezTo>
                  <a:cubicBezTo>
                    <a:pt x="267" y="154"/>
                    <a:pt x="180" y="101"/>
                    <a:pt x="101" y="53"/>
                  </a:cubicBezTo>
                  <a:cubicBezTo>
                    <a:pt x="45" y="18"/>
                    <a:pt x="11" y="0"/>
                    <a:pt x="2" y="0"/>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6"/>
            <p:cNvSpPr/>
            <p:nvPr/>
          </p:nvSpPr>
          <p:spPr>
            <a:xfrm>
              <a:off x="-305785" y="2901007"/>
              <a:ext cx="46406" cy="7522"/>
            </a:xfrm>
            <a:custGeom>
              <a:avLst/>
              <a:gdLst/>
              <a:ahLst/>
              <a:cxnLst/>
              <a:rect l="l" t="t" r="r" b="b"/>
              <a:pathLst>
                <a:path w="1018" h="165" extrusionOk="0">
                  <a:moveTo>
                    <a:pt x="1006" y="0"/>
                  </a:moveTo>
                  <a:cubicBezTo>
                    <a:pt x="963" y="0"/>
                    <a:pt x="758" y="46"/>
                    <a:pt x="507" y="86"/>
                  </a:cubicBezTo>
                  <a:cubicBezTo>
                    <a:pt x="227" y="125"/>
                    <a:pt x="0" y="143"/>
                    <a:pt x="0" y="155"/>
                  </a:cubicBezTo>
                  <a:cubicBezTo>
                    <a:pt x="0" y="161"/>
                    <a:pt x="37" y="164"/>
                    <a:pt x="99" y="164"/>
                  </a:cubicBezTo>
                  <a:cubicBezTo>
                    <a:pt x="192" y="164"/>
                    <a:pt x="344" y="155"/>
                    <a:pt x="515" y="129"/>
                  </a:cubicBezTo>
                  <a:cubicBezTo>
                    <a:pt x="795" y="90"/>
                    <a:pt x="1018" y="16"/>
                    <a:pt x="1014" y="2"/>
                  </a:cubicBezTo>
                  <a:cubicBezTo>
                    <a:pt x="1013" y="1"/>
                    <a:pt x="1010" y="0"/>
                    <a:pt x="1006" y="0"/>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6"/>
            <p:cNvSpPr/>
            <p:nvPr/>
          </p:nvSpPr>
          <p:spPr>
            <a:xfrm>
              <a:off x="-525322" y="2223980"/>
              <a:ext cx="443086" cy="75534"/>
            </a:xfrm>
            <a:custGeom>
              <a:avLst/>
              <a:gdLst/>
              <a:ahLst/>
              <a:cxnLst/>
              <a:rect l="l" t="t" r="r" b="b"/>
              <a:pathLst>
                <a:path w="9720" h="1657" extrusionOk="0">
                  <a:moveTo>
                    <a:pt x="309" y="0"/>
                  </a:moveTo>
                  <a:cubicBezTo>
                    <a:pt x="105" y="0"/>
                    <a:pt x="5" y="92"/>
                    <a:pt x="0" y="92"/>
                  </a:cubicBezTo>
                  <a:lnTo>
                    <a:pt x="0" y="92"/>
                  </a:lnTo>
                  <a:cubicBezTo>
                    <a:pt x="0" y="92"/>
                    <a:pt x="0" y="92"/>
                    <a:pt x="0" y="92"/>
                  </a:cubicBezTo>
                  <a:lnTo>
                    <a:pt x="0" y="92"/>
                  </a:lnTo>
                  <a:cubicBezTo>
                    <a:pt x="0" y="92"/>
                    <a:pt x="0" y="92"/>
                    <a:pt x="0" y="92"/>
                  </a:cubicBezTo>
                  <a:cubicBezTo>
                    <a:pt x="0" y="92"/>
                    <a:pt x="0" y="92"/>
                    <a:pt x="0" y="92"/>
                  </a:cubicBezTo>
                  <a:lnTo>
                    <a:pt x="0" y="92"/>
                  </a:lnTo>
                  <a:cubicBezTo>
                    <a:pt x="0" y="92"/>
                    <a:pt x="1" y="93"/>
                    <a:pt x="1" y="93"/>
                  </a:cubicBezTo>
                  <a:cubicBezTo>
                    <a:pt x="13" y="93"/>
                    <a:pt x="109" y="23"/>
                    <a:pt x="284" y="23"/>
                  </a:cubicBezTo>
                  <a:cubicBezTo>
                    <a:pt x="322" y="23"/>
                    <a:pt x="365" y="27"/>
                    <a:pt x="411" y="35"/>
                  </a:cubicBezTo>
                  <a:cubicBezTo>
                    <a:pt x="547" y="61"/>
                    <a:pt x="700" y="136"/>
                    <a:pt x="857" y="254"/>
                  </a:cubicBezTo>
                  <a:cubicBezTo>
                    <a:pt x="1009" y="367"/>
                    <a:pt x="1176" y="525"/>
                    <a:pt x="1368" y="678"/>
                  </a:cubicBezTo>
                  <a:cubicBezTo>
                    <a:pt x="1556" y="839"/>
                    <a:pt x="1739" y="1041"/>
                    <a:pt x="1971" y="1224"/>
                  </a:cubicBezTo>
                  <a:cubicBezTo>
                    <a:pt x="2203" y="1403"/>
                    <a:pt x="2495" y="1547"/>
                    <a:pt x="2824" y="1608"/>
                  </a:cubicBezTo>
                  <a:cubicBezTo>
                    <a:pt x="2989" y="1641"/>
                    <a:pt x="3159" y="1657"/>
                    <a:pt x="3333" y="1657"/>
                  </a:cubicBezTo>
                  <a:cubicBezTo>
                    <a:pt x="3850" y="1657"/>
                    <a:pt x="4398" y="1521"/>
                    <a:pt x="4921" y="1311"/>
                  </a:cubicBezTo>
                  <a:cubicBezTo>
                    <a:pt x="5624" y="1031"/>
                    <a:pt x="6267" y="695"/>
                    <a:pt x="6896" y="521"/>
                  </a:cubicBezTo>
                  <a:cubicBezTo>
                    <a:pt x="7193" y="437"/>
                    <a:pt x="7484" y="385"/>
                    <a:pt x="7761" y="385"/>
                  </a:cubicBezTo>
                  <a:cubicBezTo>
                    <a:pt x="7774" y="385"/>
                    <a:pt x="7787" y="385"/>
                    <a:pt x="7800" y="385"/>
                  </a:cubicBezTo>
                  <a:cubicBezTo>
                    <a:pt x="8089" y="389"/>
                    <a:pt x="8356" y="438"/>
                    <a:pt x="8587" y="516"/>
                  </a:cubicBezTo>
                  <a:cubicBezTo>
                    <a:pt x="9055" y="674"/>
                    <a:pt x="9369" y="944"/>
                    <a:pt x="9523" y="1176"/>
                  </a:cubicBezTo>
                  <a:cubicBezTo>
                    <a:pt x="9674" y="1400"/>
                    <a:pt x="9705" y="1552"/>
                    <a:pt x="9719" y="1552"/>
                  </a:cubicBezTo>
                  <a:cubicBezTo>
                    <a:pt x="9719" y="1552"/>
                    <a:pt x="9720" y="1552"/>
                    <a:pt x="9720" y="1552"/>
                  </a:cubicBezTo>
                  <a:cubicBezTo>
                    <a:pt x="9720" y="1552"/>
                    <a:pt x="9710" y="1517"/>
                    <a:pt x="9684" y="1447"/>
                  </a:cubicBezTo>
                  <a:cubicBezTo>
                    <a:pt x="9676" y="1412"/>
                    <a:pt x="9658" y="1368"/>
                    <a:pt x="9636" y="1320"/>
                  </a:cubicBezTo>
                  <a:cubicBezTo>
                    <a:pt x="9610" y="1272"/>
                    <a:pt x="9583" y="1215"/>
                    <a:pt x="9545" y="1158"/>
                  </a:cubicBezTo>
                  <a:cubicBezTo>
                    <a:pt x="9396" y="922"/>
                    <a:pt x="9081" y="634"/>
                    <a:pt x="8605" y="468"/>
                  </a:cubicBezTo>
                  <a:cubicBezTo>
                    <a:pt x="8369" y="385"/>
                    <a:pt x="8098" y="333"/>
                    <a:pt x="7806" y="328"/>
                  </a:cubicBezTo>
                  <a:cubicBezTo>
                    <a:pt x="7785" y="327"/>
                    <a:pt x="7764" y="327"/>
                    <a:pt x="7743" y="327"/>
                  </a:cubicBezTo>
                  <a:cubicBezTo>
                    <a:pt x="7464" y="327"/>
                    <a:pt x="7171" y="378"/>
                    <a:pt x="6878" y="459"/>
                  </a:cubicBezTo>
                  <a:cubicBezTo>
                    <a:pt x="6237" y="630"/>
                    <a:pt x="5594" y="971"/>
                    <a:pt x="4895" y="1245"/>
                  </a:cubicBezTo>
                  <a:cubicBezTo>
                    <a:pt x="4373" y="1456"/>
                    <a:pt x="3834" y="1590"/>
                    <a:pt x="3328" y="1590"/>
                  </a:cubicBezTo>
                  <a:cubicBezTo>
                    <a:pt x="3160" y="1590"/>
                    <a:pt x="2995" y="1575"/>
                    <a:pt x="2836" y="1543"/>
                  </a:cubicBezTo>
                  <a:cubicBezTo>
                    <a:pt x="2517" y="1487"/>
                    <a:pt x="2233" y="1350"/>
                    <a:pt x="2006" y="1176"/>
                  </a:cubicBezTo>
                  <a:cubicBezTo>
                    <a:pt x="1779" y="1001"/>
                    <a:pt x="1595" y="800"/>
                    <a:pt x="1403" y="638"/>
                  </a:cubicBezTo>
                  <a:cubicBezTo>
                    <a:pt x="1202" y="490"/>
                    <a:pt x="1041" y="337"/>
                    <a:pt x="878" y="223"/>
                  </a:cubicBezTo>
                  <a:cubicBezTo>
                    <a:pt x="717" y="105"/>
                    <a:pt x="559" y="31"/>
                    <a:pt x="420" y="9"/>
                  </a:cubicBezTo>
                  <a:cubicBezTo>
                    <a:pt x="380" y="3"/>
                    <a:pt x="343"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26"/>
          <p:cNvGrpSpPr/>
          <p:nvPr/>
        </p:nvGrpSpPr>
        <p:grpSpPr>
          <a:xfrm>
            <a:off x="4389208" y="3195116"/>
            <a:ext cx="1579322" cy="671293"/>
            <a:chOff x="4161633" y="3060816"/>
            <a:chExt cx="1579322" cy="671293"/>
          </a:xfrm>
        </p:grpSpPr>
        <p:sp>
          <p:nvSpPr>
            <p:cNvPr id="404" name="Google Shape;404;p26"/>
            <p:cNvSpPr/>
            <p:nvPr/>
          </p:nvSpPr>
          <p:spPr>
            <a:xfrm>
              <a:off x="4161633" y="3060816"/>
              <a:ext cx="1579322" cy="671293"/>
            </a:xfrm>
            <a:custGeom>
              <a:avLst/>
              <a:gdLst/>
              <a:ahLst/>
              <a:cxnLst/>
              <a:rect l="l" t="t" r="r" b="b"/>
              <a:pathLst>
                <a:path w="35998" h="15301" extrusionOk="0">
                  <a:moveTo>
                    <a:pt x="888" y="1"/>
                  </a:moveTo>
                  <a:cubicBezTo>
                    <a:pt x="398" y="1"/>
                    <a:pt x="1" y="398"/>
                    <a:pt x="1" y="887"/>
                  </a:cubicBezTo>
                  <a:lnTo>
                    <a:pt x="1" y="14413"/>
                  </a:lnTo>
                  <a:cubicBezTo>
                    <a:pt x="1" y="14903"/>
                    <a:pt x="398" y="15300"/>
                    <a:pt x="888" y="15300"/>
                  </a:cubicBezTo>
                  <a:lnTo>
                    <a:pt x="35110" y="15300"/>
                  </a:lnTo>
                  <a:cubicBezTo>
                    <a:pt x="35600" y="15300"/>
                    <a:pt x="35998" y="14903"/>
                    <a:pt x="35998" y="14413"/>
                  </a:cubicBezTo>
                  <a:lnTo>
                    <a:pt x="35998" y="887"/>
                  </a:lnTo>
                  <a:cubicBezTo>
                    <a:pt x="35998" y="398"/>
                    <a:pt x="35600" y="1"/>
                    <a:pt x="351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6"/>
            <p:cNvSpPr/>
            <p:nvPr/>
          </p:nvSpPr>
          <p:spPr>
            <a:xfrm>
              <a:off x="4276884" y="3249069"/>
              <a:ext cx="173735" cy="205016"/>
            </a:xfrm>
            <a:custGeom>
              <a:avLst/>
              <a:gdLst/>
              <a:ahLst/>
              <a:cxnLst/>
              <a:rect l="l" t="t" r="r" b="b"/>
              <a:pathLst>
                <a:path w="3960" h="4673" extrusionOk="0">
                  <a:moveTo>
                    <a:pt x="3938" y="1"/>
                  </a:moveTo>
                  <a:cubicBezTo>
                    <a:pt x="3025" y="5"/>
                    <a:pt x="2093" y="368"/>
                    <a:pt x="1381" y="997"/>
                  </a:cubicBezTo>
                  <a:cubicBezTo>
                    <a:pt x="538" y="1741"/>
                    <a:pt x="0" y="2859"/>
                    <a:pt x="145" y="4214"/>
                  </a:cubicBezTo>
                  <a:cubicBezTo>
                    <a:pt x="163" y="4357"/>
                    <a:pt x="184" y="4511"/>
                    <a:pt x="219" y="4664"/>
                  </a:cubicBezTo>
                  <a:lnTo>
                    <a:pt x="219" y="4672"/>
                  </a:lnTo>
                  <a:lnTo>
                    <a:pt x="3959" y="3833"/>
                  </a:lnTo>
                  <a:lnTo>
                    <a:pt x="3959" y="3104"/>
                  </a:lnTo>
                  <a:lnTo>
                    <a:pt x="3938"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6"/>
            <p:cNvSpPr/>
            <p:nvPr/>
          </p:nvSpPr>
          <p:spPr>
            <a:xfrm>
              <a:off x="4295266" y="3434077"/>
              <a:ext cx="328517" cy="168383"/>
            </a:xfrm>
            <a:custGeom>
              <a:avLst/>
              <a:gdLst/>
              <a:ahLst/>
              <a:cxnLst/>
              <a:rect l="l" t="t" r="r" b="b"/>
              <a:pathLst>
                <a:path w="7488" h="3838" extrusionOk="0">
                  <a:moveTo>
                    <a:pt x="3742" y="1"/>
                  </a:moveTo>
                  <a:lnTo>
                    <a:pt x="1" y="844"/>
                  </a:lnTo>
                  <a:cubicBezTo>
                    <a:pt x="385" y="2558"/>
                    <a:pt x="1915" y="3838"/>
                    <a:pt x="3742" y="3838"/>
                  </a:cubicBezTo>
                  <a:cubicBezTo>
                    <a:pt x="5577" y="3838"/>
                    <a:pt x="7112" y="2544"/>
                    <a:pt x="7487" y="818"/>
                  </a:cubicBezTo>
                  <a:lnTo>
                    <a:pt x="3746"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6"/>
            <p:cNvSpPr/>
            <p:nvPr/>
          </p:nvSpPr>
          <p:spPr>
            <a:xfrm>
              <a:off x="4746970" y="3289739"/>
              <a:ext cx="833709" cy="37774"/>
            </a:xfrm>
            <a:custGeom>
              <a:avLst/>
              <a:gdLst/>
              <a:ahLst/>
              <a:cxnLst/>
              <a:rect l="l" t="t" r="r" b="b"/>
              <a:pathLst>
                <a:path w="19003" h="861" extrusionOk="0">
                  <a:moveTo>
                    <a:pt x="1" y="1"/>
                  </a:moveTo>
                  <a:lnTo>
                    <a:pt x="1" y="861"/>
                  </a:lnTo>
                  <a:lnTo>
                    <a:pt x="19003" y="861"/>
                  </a:lnTo>
                  <a:lnTo>
                    <a:pt x="19003"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6"/>
            <p:cNvSpPr/>
            <p:nvPr/>
          </p:nvSpPr>
          <p:spPr>
            <a:xfrm>
              <a:off x="4746970" y="3389240"/>
              <a:ext cx="833709" cy="37818"/>
            </a:xfrm>
            <a:custGeom>
              <a:avLst/>
              <a:gdLst/>
              <a:ahLst/>
              <a:cxnLst/>
              <a:rect l="l" t="t" r="r" b="b"/>
              <a:pathLst>
                <a:path w="19003" h="862" extrusionOk="0">
                  <a:moveTo>
                    <a:pt x="1" y="0"/>
                  </a:moveTo>
                  <a:lnTo>
                    <a:pt x="1" y="861"/>
                  </a:lnTo>
                  <a:lnTo>
                    <a:pt x="19003" y="861"/>
                  </a:lnTo>
                  <a:lnTo>
                    <a:pt x="19003"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6"/>
            <p:cNvSpPr/>
            <p:nvPr/>
          </p:nvSpPr>
          <p:spPr>
            <a:xfrm>
              <a:off x="4746970" y="3499489"/>
              <a:ext cx="450658" cy="37818"/>
            </a:xfrm>
            <a:custGeom>
              <a:avLst/>
              <a:gdLst/>
              <a:ahLst/>
              <a:cxnLst/>
              <a:rect l="l" t="t" r="r" b="b"/>
              <a:pathLst>
                <a:path w="10272" h="862" extrusionOk="0">
                  <a:moveTo>
                    <a:pt x="1" y="0"/>
                  </a:moveTo>
                  <a:lnTo>
                    <a:pt x="1" y="861"/>
                  </a:lnTo>
                  <a:lnTo>
                    <a:pt x="10271" y="861"/>
                  </a:lnTo>
                  <a:lnTo>
                    <a:pt x="10271"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6"/>
            <p:cNvSpPr/>
            <p:nvPr/>
          </p:nvSpPr>
          <p:spPr>
            <a:xfrm flipH="1">
              <a:off x="4468091" y="3249069"/>
              <a:ext cx="173735" cy="205016"/>
            </a:xfrm>
            <a:custGeom>
              <a:avLst/>
              <a:gdLst/>
              <a:ahLst/>
              <a:cxnLst/>
              <a:rect l="l" t="t" r="r" b="b"/>
              <a:pathLst>
                <a:path w="3960" h="4673" extrusionOk="0">
                  <a:moveTo>
                    <a:pt x="3938" y="1"/>
                  </a:moveTo>
                  <a:cubicBezTo>
                    <a:pt x="3025" y="5"/>
                    <a:pt x="2093" y="368"/>
                    <a:pt x="1381" y="997"/>
                  </a:cubicBezTo>
                  <a:cubicBezTo>
                    <a:pt x="538" y="1741"/>
                    <a:pt x="0" y="2859"/>
                    <a:pt x="145" y="4214"/>
                  </a:cubicBezTo>
                  <a:cubicBezTo>
                    <a:pt x="163" y="4357"/>
                    <a:pt x="184" y="4511"/>
                    <a:pt x="219" y="4664"/>
                  </a:cubicBezTo>
                  <a:lnTo>
                    <a:pt x="219" y="4672"/>
                  </a:lnTo>
                  <a:lnTo>
                    <a:pt x="3959" y="3833"/>
                  </a:lnTo>
                  <a:lnTo>
                    <a:pt x="3959" y="3104"/>
                  </a:lnTo>
                  <a:lnTo>
                    <a:pt x="3938"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 name="Google Shape;411;p26"/>
          <p:cNvSpPr/>
          <p:nvPr/>
        </p:nvSpPr>
        <p:spPr>
          <a:xfrm rot="-5400000">
            <a:off x="7251250" y="2108625"/>
            <a:ext cx="69000" cy="15900"/>
          </a:xfrm>
          <a:prstGeom prst="rtTriangle">
            <a:avLst/>
          </a:pr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6"/>
          <p:cNvSpPr/>
          <p:nvPr/>
        </p:nvSpPr>
        <p:spPr>
          <a:xfrm>
            <a:off x="5794118" y="2303902"/>
            <a:ext cx="21498" cy="21322"/>
          </a:xfrm>
          <a:custGeom>
            <a:avLst/>
            <a:gdLst/>
            <a:ahLst/>
            <a:cxnLst/>
            <a:rect l="l" t="t" r="r" b="b"/>
            <a:pathLst>
              <a:path w="490" h="486" extrusionOk="0">
                <a:moveTo>
                  <a:pt x="245" y="1"/>
                </a:moveTo>
                <a:cubicBezTo>
                  <a:pt x="110" y="1"/>
                  <a:pt x="1" y="110"/>
                  <a:pt x="1" y="241"/>
                </a:cubicBezTo>
                <a:cubicBezTo>
                  <a:pt x="1" y="376"/>
                  <a:pt x="110" y="485"/>
                  <a:pt x="245" y="485"/>
                </a:cubicBezTo>
                <a:cubicBezTo>
                  <a:pt x="380" y="485"/>
                  <a:pt x="489" y="376"/>
                  <a:pt x="489" y="241"/>
                </a:cubicBezTo>
                <a:cubicBezTo>
                  <a:pt x="489" y="110"/>
                  <a:pt x="380" y="1"/>
                  <a:pt x="24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6"/>
          <p:cNvSpPr/>
          <p:nvPr/>
        </p:nvSpPr>
        <p:spPr>
          <a:xfrm>
            <a:off x="7622393" y="1996627"/>
            <a:ext cx="21498" cy="21322"/>
          </a:xfrm>
          <a:custGeom>
            <a:avLst/>
            <a:gdLst/>
            <a:ahLst/>
            <a:cxnLst/>
            <a:rect l="l" t="t" r="r" b="b"/>
            <a:pathLst>
              <a:path w="490" h="486" extrusionOk="0">
                <a:moveTo>
                  <a:pt x="245" y="1"/>
                </a:moveTo>
                <a:cubicBezTo>
                  <a:pt x="110" y="1"/>
                  <a:pt x="1" y="110"/>
                  <a:pt x="1" y="241"/>
                </a:cubicBezTo>
                <a:cubicBezTo>
                  <a:pt x="1" y="376"/>
                  <a:pt x="110" y="485"/>
                  <a:pt x="245" y="485"/>
                </a:cubicBezTo>
                <a:cubicBezTo>
                  <a:pt x="380" y="485"/>
                  <a:pt x="489" y="376"/>
                  <a:pt x="489" y="241"/>
                </a:cubicBezTo>
                <a:cubicBezTo>
                  <a:pt x="489" y="110"/>
                  <a:pt x="380" y="1"/>
                  <a:pt x="24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6"/>
          <p:cNvSpPr/>
          <p:nvPr/>
        </p:nvSpPr>
        <p:spPr>
          <a:xfrm>
            <a:off x="4322798" y="3275550"/>
            <a:ext cx="1579326" cy="644066"/>
          </a:xfrm>
          <a:custGeom>
            <a:avLst/>
            <a:gdLst/>
            <a:ahLst/>
            <a:cxnLst/>
            <a:rect l="l" t="t" r="r" b="b"/>
            <a:pathLst>
              <a:path w="28297" h="7936" extrusionOk="0">
                <a:moveTo>
                  <a:pt x="722" y="0"/>
                </a:moveTo>
                <a:cubicBezTo>
                  <a:pt x="324" y="0"/>
                  <a:pt x="0" y="323"/>
                  <a:pt x="0" y="725"/>
                </a:cubicBezTo>
                <a:lnTo>
                  <a:pt x="0" y="7211"/>
                </a:lnTo>
                <a:cubicBezTo>
                  <a:pt x="0" y="7613"/>
                  <a:pt x="324" y="7936"/>
                  <a:pt x="722" y="7936"/>
                </a:cubicBezTo>
                <a:lnTo>
                  <a:pt x="27576" y="7936"/>
                </a:lnTo>
                <a:cubicBezTo>
                  <a:pt x="27973" y="7936"/>
                  <a:pt x="28296" y="7613"/>
                  <a:pt x="28296" y="7211"/>
                </a:cubicBezTo>
                <a:lnTo>
                  <a:pt x="28296" y="725"/>
                </a:lnTo>
                <a:cubicBezTo>
                  <a:pt x="28296" y="323"/>
                  <a:pt x="27973" y="0"/>
                  <a:pt x="27576" y="0"/>
                </a:cubicBezTo>
                <a:close/>
              </a:path>
            </a:pathLst>
          </a:custGeom>
          <a:noFill/>
          <a:ln w="9525" cap="flat" cmpd="sng">
            <a:solidFill>
              <a:srgbClr val="FFD9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6"/>
          <p:cNvSpPr/>
          <p:nvPr/>
        </p:nvSpPr>
        <p:spPr>
          <a:xfrm>
            <a:off x="3703893" y="2892765"/>
            <a:ext cx="1241460" cy="348172"/>
          </a:xfrm>
          <a:custGeom>
            <a:avLst/>
            <a:gdLst/>
            <a:ahLst/>
            <a:cxnLst/>
            <a:rect l="l" t="t" r="r" b="b"/>
            <a:pathLst>
              <a:path w="28297" h="7936" extrusionOk="0">
                <a:moveTo>
                  <a:pt x="722" y="0"/>
                </a:moveTo>
                <a:cubicBezTo>
                  <a:pt x="324" y="0"/>
                  <a:pt x="0" y="323"/>
                  <a:pt x="0" y="725"/>
                </a:cubicBezTo>
                <a:lnTo>
                  <a:pt x="0" y="7211"/>
                </a:lnTo>
                <a:cubicBezTo>
                  <a:pt x="0" y="7613"/>
                  <a:pt x="324" y="7936"/>
                  <a:pt x="722" y="7936"/>
                </a:cubicBezTo>
                <a:lnTo>
                  <a:pt x="27576" y="7936"/>
                </a:lnTo>
                <a:cubicBezTo>
                  <a:pt x="27973" y="7936"/>
                  <a:pt x="28296" y="7613"/>
                  <a:pt x="28296" y="7211"/>
                </a:cubicBezTo>
                <a:lnTo>
                  <a:pt x="28296" y="725"/>
                </a:lnTo>
                <a:cubicBezTo>
                  <a:pt x="28296" y="323"/>
                  <a:pt x="27973" y="0"/>
                  <a:pt x="27576" y="0"/>
                </a:cubicBezTo>
                <a:close/>
              </a:path>
            </a:pathLst>
          </a:cu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6"/>
          <p:cNvSpPr/>
          <p:nvPr/>
        </p:nvSpPr>
        <p:spPr>
          <a:xfrm>
            <a:off x="5951893" y="1353648"/>
            <a:ext cx="1241460" cy="348172"/>
          </a:xfrm>
          <a:custGeom>
            <a:avLst/>
            <a:gdLst/>
            <a:ahLst/>
            <a:cxnLst/>
            <a:rect l="l" t="t" r="r" b="b"/>
            <a:pathLst>
              <a:path w="28297" h="7936" extrusionOk="0">
                <a:moveTo>
                  <a:pt x="722" y="0"/>
                </a:moveTo>
                <a:cubicBezTo>
                  <a:pt x="324" y="0"/>
                  <a:pt x="0" y="323"/>
                  <a:pt x="0" y="725"/>
                </a:cubicBezTo>
                <a:lnTo>
                  <a:pt x="0" y="7211"/>
                </a:lnTo>
                <a:cubicBezTo>
                  <a:pt x="0" y="7613"/>
                  <a:pt x="324" y="7936"/>
                  <a:pt x="722" y="7936"/>
                </a:cubicBezTo>
                <a:lnTo>
                  <a:pt x="27576" y="7936"/>
                </a:lnTo>
                <a:cubicBezTo>
                  <a:pt x="27973" y="7936"/>
                  <a:pt x="28296" y="7613"/>
                  <a:pt x="28296" y="7211"/>
                </a:cubicBezTo>
                <a:lnTo>
                  <a:pt x="28296" y="725"/>
                </a:lnTo>
                <a:cubicBezTo>
                  <a:pt x="28296" y="323"/>
                  <a:pt x="27973" y="0"/>
                  <a:pt x="27576" y="0"/>
                </a:cubicBezTo>
                <a:close/>
              </a:path>
            </a:pathLst>
          </a:cu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1048"/>
        <p:cNvGrpSpPr/>
        <p:nvPr/>
      </p:nvGrpSpPr>
      <p:grpSpPr>
        <a:xfrm>
          <a:off x="0" y="0"/>
          <a:ext cx="0" cy="0"/>
          <a:chOff x="0" y="0"/>
          <a:chExt cx="0" cy="0"/>
        </a:xfrm>
      </p:grpSpPr>
      <p:grpSp>
        <p:nvGrpSpPr>
          <p:cNvPr id="1049" name="Google Shape;1049;p36"/>
          <p:cNvGrpSpPr/>
          <p:nvPr/>
        </p:nvGrpSpPr>
        <p:grpSpPr>
          <a:xfrm>
            <a:off x="1259355" y="1454466"/>
            <a:ext cx="1481322" cy="3346596"/>
            <a:chOff x="2500600" y="1454475"/>
            <a:chExt cx="639300" cy="3346596"/>
          </a:xfrm>
        </p:grpSpPr>
        <p:sp>
          <p:nvSpPr>
            <p:cNvPr id="1050" name="Google Shape;1050;p36"/>
            <p:cNvSpPr/>
            <p:nvPr/>
          </p:nvSpPr>
          <p:spPr>
            <a:xfrm>
              <a:off x="2500600" y="42412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6"/>
            <p:cNvSpPr/>
            <p:nvPr/>
          </p:nvSpPr>
          <p:spPr>
            <a:xfrm>
              <a:off x="2500600" y="2116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6"/>
            <p:cNvSpPr/>
            <p:nvPr/>
          </p:nvSpPr>
          <p:spPr>
            <a:xfrm>
              <a:off x="2500600" y="1454475"/>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6"/>
            <p:cNvSpPr/>
            <p:nvPr/>
          </p:nvSpPr>
          <p:spPr>
            <a:xfrm>
              <a:off x="2500600" y="35328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6"/>
            <p:cNvSpPr/>
            <p:nvPr/>
          </p:nvSpPr>
          <p:spPr>
            <a:xfrm>
              <a:off x="2500600" y="28244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36"/>
          <p:cNvGrpSpPr/>
          <p:nvPr/>
        </p:nvGrpSpPr>
        <p:grpSpPr>
          <a:xfrm>
            <a:off x="2813250" y="1454463"/>
            <a:ext cx="5055497" cy="3346596"/>
            <a:chOff x="2500600" y="1454475"/>
            <a:chExt cx="5055497" cy="3346596"/>
          </a:xfrm>
        </p:grpSpPr>
        <p:sp>
          <p:nvSpPr>
            <p:cNvPr id="1056" name="Google Shape;1056;p36"/>
            <p:cNvSpPr/>
            <p:nvPr/>
          </p:nvSpPr>
          <p:spPr>
            <a:xfrm>
              <a:off x="3238138" y="35328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6"/>
            <p:cNvSpPr/>
            <p:nvPr/>
          </p:nvSpPr>
          <p:spPr>
            <a:xfrm>
              <a:off x="3966750" y="35328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6"/>
            <p:cNvSpPr/>
            <p:nvPr/>
          </p:nvSpPr>
          <p:spPr>
            <a:xfrm>
              <a:off x="2500600" y="42412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6"/>
            <p:cNvSpPr/>
            <p:nvPr/>
          </p:nvSpPr>
          <p:spPr>
            <a:xfrm>
              <a:off x="3238138" y="42412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6"/>
            <p:cNvSpPr/>
            <p:nvPr/>
          </p:nvSpPr>
          <p:spPr>
            <a:xfrm>
              <a:off x="3966750" y="42412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6"/>
            <p:cNvSpPr/>
            <p:nvPr/>
          </p:nvSpPr>
          <p:spPr>
            <a:xfrm>
              <a:off x="4705550" y="42412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6"/>
            <p:cNvSpPr/>
            <p:nvPr/>
          </p:nvSpPr>
          <p:spPr>
            <a:xfrm>
              <a:off x="5444349" y="42412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6"/>
            <p:cNvSpPr/>
            <p:nvPr/>
          </p:nvSpPr>
          <p:spPr>
            <a:xfrm>
              <a:off x="6183150" y="42412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6"/>
            <p:cNvSpPr/>
            <p:nvPr/>
          </p:nvSpPr>
          <p:spPr>
            <a:xfrm>
              <a:off x="6916797" y="42412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6"/>
            <p:cNvSpPr/>
            <p:nvPr/>
          </p:nvSpPr>
          <p:spPr>
            <a:xfrm>
              <a:off x="2500600" y="2116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3238138" y="2116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3966750" y="2116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4705550" y="2116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5444349" y="2116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6183150" y="2116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6916797" y="2116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2500600" y="1454475"/>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3238138" y="1454475"/>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3966750" y="1454475"/>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4705550" y="1454475"/>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5444349" y="1454475"/>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6183150" y="1454475"/>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6916797" y="1454475"/>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2500600" y="35328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4705550" y="35328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5444349" y="35328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6183150" y="35328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6916797" y="35328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2500600" y="28244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3238138" y="28244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3966750" y="28244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4705550" y="28244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5444349" y="28244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6183150" y="28244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6916797" y="28244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 name="Google Shape;1091;p36"/>
          <p:cNvSpPr/>
          <p:nvPr/>
        </p:nvSpPr>
        <p:spPr>
          <a:xfrm>
            <a:off x="4221699" y="3858375"/>
            <a:ext cx="2238600" cy="183300"/>
          </a:xfrm>
          <a:prstGeom prst="roundRect">
            <a:avLst>
              <a:gd name="adj" fmla="val 16667"/>
            </a:avLst>
          </a:pr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6417088" y="4567475"/>
            <a:ext cx="790800" cy="1833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7153313" y="2440175"/>
            <a:ext cx="790800" cy="1833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2724713" y="1784175"/>
            <a:ext cx="5219400" cy="183300"/>
          </a:xfrm>
          <a:prstGeom prst="roundRect">
            <a:avLst>
              <a:gd name="adj" fmla="val 16667"/>
            </a:avLst>
          </a:pr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7153313" y="3858372"/>
            <a:ext cx="790800" cy="1833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7153313" y="3149269"/>
            <a:ext cx="790800" cy="1833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txBox="1"/>
          <p:nvPr/>
        </p:nvSpPr>
        <p:spPr>
          <a:xfrm flipH="1">
            <a:off x="3565701" y="145567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27</a:t>
            </a:r>
            <a:endParaRPr sz="1200">
              <a:solidFill>
                <a:srgbClr val="434343"/>
              </a:solidFill>
              <a:latin typeface="Anaheim"/>
              <a:ea typeface="Anaheim"/>
              <a:cs typeface="Anaheim"/>
              <a:sym typeface="Anaheim"/>
            </a:endParaRPr>
          </a:p>
        </p:txBody>
      </p:sp>
      <p:sp>
        <p:nvSpPr>
          <p:cNvPr id="1098" name="Google Shape;1098;p36"/>
          <p:cNvSpPr txBox="1"/>
          <p:nvPr/>
        </p:nvSpPr>
        <p:spPr>
          <a:xfrm flipH="1">
            <a:off x="5033114" y="145567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29</a:t>
            </a:r>
            <a:endParaRPr sz="1200">
              <a:solidFill>
                <a:srgbClr val="434343"/>
              </a:solidFill>
              <a:latin typeface="Anaheim"/>
              <a:ea typeface="Anaheim"/>
              <a:cs typeface="Anaheim"/>
              <a:sym typeface="Anaheim"/>
            </a:endParaRPr>
          </a:p>
        </p:txBody>
      </p:sp>
      <p:sp>
        <p:nvSpPr>
          <p:cNvPr id="1099" name="Google Shape;1099;p36"/>
          <p:cNvSpPr txBox="1"/>
          <p:nvPr/>
        </p:nvSpPr>
        <p:spPr>
          <a:xfrm flipH="1">
            <a:off x="5771913" y="145567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30</a:t>
            </a:r>
            <a:endParaRPr sz="1200">
              <a:solidFill>
                <a:srgbClr val="434343"/>
              </a:solidFill>
              <a:latin typeface="Anaheim"/>
              <a:ea typeface="Anaheim"/>
              <a:cs typeface="Anaheim"/>
              <a:sym typeface="Anaheim"/>
            </a:endParaRPr>
          </a:p>
        </p:txBody>
      </p:sp>
      <p:sp>
        <p:nvSpPr>
          <p:cNvPr id="1100" name="Google Shape;1100;p36"/>
          <p:cNvSpPr txBox="1"/>
          <p:nvPr/>
        </p:nvSpPr>
        <p:spPr>
          <a:xfrm flipH="1">
            <a:off x="6510715" y="145567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31</a:t>
            </a:r>
            <a:endParaRPr sz="1200">
              <a:solidFill>
                <a:srgbClr val="434343"/>
              </a:solidFill>
              <a:latin typeface="Anaheim"/>
              <a:ea typeface="Anaheim"/>
              <a:cs typeface="Anaheim"/>
              <a:sym typeface="Anaheim"/>
            </a:endParaRPr>
          </a:p>
        </p:txBody>
      </p:sp>
      <p:sp>
        <p:nvSpPr>
          <p:cNvPr id="1101" name="Google Shape;1101;p36"/>
          <p:cNvSpPr txBox="1"/>
          <p:nvPr/>
        </p:nvSpPr>
        <p:spPr>
          <a:xfrm flipH="1">
            <a:off x="7244363" y="145567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a:t>
            </a:r>
            <a:endParaRPr sz="1200">
              <a:solidFill>
                <a:srgbClr val="434343"/>
              </a:solidFill>
              <a:latin typeface="Anaheim"/>
              <a:ea typeface="Anaheim"/>
              <a:cs typeface="Anaheim"/>
              <a:sym typeface="Anaheim"/>
            </a:endParaRPr>
          </a:p>
        </p:txBody>
      </p:sp>
      <p:sp>
        <p:nvSpPr>
          <p:cNvPr id="1102" name="Google Shape;1102;p36"/>
          <p:cNvSpPr txBox="1"/>
          <p:nvPr/>
        </p:nvSpPr>
        <p:spPr>
          <a:xfrm flipH="1">
            <a:off x="3565701" y="2117449"/>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3</a:t>
            </a:r>
            <a:endParaRPr sz="1200">
              <a:solidFill>
                <a:srgbClr val="434343"/>
              </a:solidFill>
              <a:latin typeface="Anaheim"/>
              <a:ea typeface="Anaheim"/>
              <a:cs typeface="Anaheim"/>
              <a:sym typeface="Anaheim"/>
            </a:endParaRPr>
          </a:p>
        </p:txBody>
      </p:sp>
      <p:sp>
        <p:nvSpPr>
          <p:cNvPr id="1103" name="Google Shape;1103;p36"/>
          <p:cNvSpPr txBox="1"/>
          <p:nvPr/>
        </p:nvSpPr>
        <p:spPr>
          <a:xfrm flipH="1">
            <a:off x="4294314" y="2117449"/>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4</a:t>
            </a:r>
            <a:endParaRPr sz="1200">
              <a:solidFill>
                <a:srgbClr val="434343"/>
              </a:solidFill>
              <a:latin typeface="Anaheim"/>
              <a:ea typeface="Anaheim"/>
              <a:cs typeface="Anaheim"/>
              <a:sym typeface="Anaheim"/>
            </a:endParaRPr>
          </a:p>
        </p:txBody>
      </p:sp>
      <p:sp>
        <p:nvSpPr>
          <p:cNvPr id="1104" name="Google Shape;1104;p36"/>
          <p:cNvSpPr txBox="1"/>
          <p:nvPr/>
        </p:nvSpPr>
        <p:spPr>
          <a:xfrm flipH="1">
            <a:off x="5033114" y="2117449"/>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5</a:t>
            </a:r>
            <a:endParaRPr sz="1200">
              <a:solidFill>
                <a:srgbClr val="434343"/>
              </a:solidFill>
              <a:latin typeface="Anaheim"/>
              <a:ea typeface="Anaheim"/>
              <a:cs typeface="Anaheim"/>
              <a:sym typeface="Anaheim"/>
            </a:endParaRPr>
          </a:p>
        </p:txBody>
      </p:sp>
      <p:sp>
        <p:nvSpPr>
          <p:cNvPr id="1105" name="Google Shape;1105;p36"/>
          <p:cNvSpPr txBox="1"/>
          <p:nvPr/>
        </p:nvSpPr>
        <p:spPr>
          <a:xfrm flipH="1">
            <a:off x="5771913" y="2117449"/>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6</a:t>
            </a:r>
            <a:endParaRPr sz="1200">
              <a:solidFill>
                <a:srgbClr val="434343"/>
              </a:solidFill>
              <a:latin typeface="Anaheim"/>
              <a:ea typeface="Anaheim"/>
              <a:cs typeface="Anaheim"/>
              <a:sym typeface="Anaheim"/>
            </a:endParaRPr>
          </a:p>
        </p:txBody>
      </p:sp>
      <p:sp>
        <p:nvSpPr>
          <p:cNvPr id="1106" name="Google Shape;1106;p36"/>
          <p:cNvSpPr txBox="1"/>
          <p:nvPr/>
        </p:nvSpPr>
        <p:spPr>
          <a:xfrm flipH="1">
            <a:off x="6510715" y="2117449"/>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7</a:t>
            </a:r>
            <a:endParaRPr sz="1200">
              <a:solidFill>
                <a:srgbClr val="434343"/>
              </a:solidFill>
              <a:latin typeface="Anaheim"/>
              <a:ea typeface="Anaheim"/>
              <a:cs typeface="Anaheim"/>
              <a:sym typeface="Anaheim"/>
            </a:endParaRPr>
          </a:p>
        </p:txBody>
      </p:sp>
      <p:sp>
        <p:nvSpPr>
          <p:cNvPr id="1107" name="Google Shape;1107;p36"/>
          <p:cNvSpPr txBox="1"/>
          <p:nvPr/>
        </p:nvSpPr>
        <p:spPr>
          <a:xfrm flipH="1">
            <a:off x="7244363" y="2117449"/>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8</a:t>
            </a:r>
            <a:endParaRPr sz="1200">
              <a:solidFill>
                <a:srgbClr val="434343"/>
              </a:solidFill>
              <a:latin typeface="Anaheim"/>
              <a:ea typeface="Anaheim"/>
              <a:cs typeface="Anaheim"/>
              <a:sym typeface="Anaheim"/>
            </a:endParaRPr>
          </a:p>
        </p:txBody>
      </p:sp>
      <p:sp>
        <p:nvSpPr>
          <p:cNvPr id="1108" name="Google Shape;1108;p36"/>
          <p:cNvSpPr txBox="1"/>
          <p:nvPr/>
        </p:nvSpPr>
        <p:spPr>
          <a:xfrm flipH="1">
            <a:off x="3565701" y="35345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17</a:t>
            </a:r>
            <a:endParaRPr sz="1200">
              <a:solidFill>
                <a:srgbClr val="434343"/>
              </a:solidFill>
              <a:latin typeface="Anaheim"/>
              <a:ea typeface="Anaheim"/>
              <a:cs typeface="Anaheim"/>
              <a:sym typeface="Anaheim"/>
            </a:endParaRPr>
          </a:p>
        </p:txBody>
      </p:sp>
      <p:sp>
        <p:nvSpPr>
          <p:cNvPr id="1109" name="Google Shape;1109;p36"/>
          <p:cNvSpPr txBox="1"/>
          <p:nvPr/>
        </p:nvSpPr>
        <p:spPr>
          <a:xfrm flipH="1">
            <a:off x="4294314" y="35345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18</a:t>
            </a:r>
            <a:endParaRPr sz="1200">
              <a:solidFill>
                <a:srgbClr val="434343"/>
              </a:solidFill>
              <a:latin typeface="Anaheim"/>
              <a:ea typeface="Anaheim"/>
              <a:cs typeface="Anaheim"/>
              <a:sym typeface="Anaheim"/>
            </a:endParaRPr>
          </a:p>
        </p:txBody>
      </p:sp>
      <p:sp>
        <p:nvSpPr>
          <p:cNvPr id="1110" name="Google Shape;1110;p36"/>
          <p:cNvSpPr txBox="1"/>
          <p:nvPr/>
        </p:nvSpPr>
        <p:spPr>
          <a:xfrm flipH="1">
            <a:off x="4990739" y="3534787"/>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19</a:t>
            </a:r>
            <a:endParaRPr sz="1200">
              <a:solidFill>
                <a:srgbClr val="434343"/>
              </a:solidFill>
              <a:latin typeface="Anaheim"/>
              <a:ea typeface="Anaheim"/>
              <a:cs typeface="Anaheim"/>
              <a:sym typeface="Anaheim"/>
            </a:endParaRPr>
          </a:p>
        </p:txBody>
      </p:sp>
      <p:sp>
        <p:nvSpPr>
          <p:cNvPr id="1111" name="Google Shape;1111;p36"/>
          <p:cNvSpPr txBox="1"/>
          <p:nvPr/>
        </p:nvSpPr>
        <p:spPr>
          <a:xfrm flipH="1">
            <a:off x="5771913" y="35345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20</a:t>
            </a:r>
            <a:endParaRPr sz="1200">
              <a:solidFill>
                <a:srgbClr val="434343"/>
              </a:solidFill>
              <a:latin typeface="Anaheim"/>
              <a:ea typeface="Anaheim"/>
              <a:cs typeface="Anaheim"/>
              <a:sym typeface="Anaheim"/>
            </a:endParaRPr>
          </a:p>
        </p:txBody>
      </p:sp>
      <p:sp>
        <p:nvSpPr>
          <p:cNvPr id="1112" name="Google Shape;1112;p36"/>
          <p:cNvSpPr txBox="1"/>
          <p:nvPr/>
        </p:nvSpPr>
        <p:spPr>
          <a:xfrm flipH="1">
            <a:off x="6510715" y="35345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21</a:t>
            </a:r>
            <a:endParaRPr sz="1200">
              <a:solidFill>
                <a:srgbClr val="434343"/>
              </a:solidFill>
              <a:latin typeface="Anaheim"/>
              <a:ea typeface="Anaheim"/>
              <a:cs typeface="Anaheim"/>
              <a:sym typeface="Anaheim"/>
            </a:endParaRPr>
          </a:p>
        </p:txBody>
      </p:sp>
      <p:sp>
        <p:nvSpPr>
          <p:cNvPr id="1113" name="Google Shape;1113;p36"/>
          <p:cNvSpPr txBox="1"/>
          <p:nvPr/>
        </p:nvSpPr>
        <p:spPr>
          <a:xfrm flipH="1">
            <a:off x="7244363" y="35345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22</a:t>
            </a:r>
            <a:endParaRPr sz="1200">
              <a:solidFill>
                <a:srgbClr val="434343"/>
              </a:solidFill>
              <a:latin typeface="Anaheim"/>
              <a:ea typeface="Anaheim"/>
              <a:cs typeface="Anaheim"/>
              <a:sym typeface="Anaheim"/>
            </a:endParaRPr>
          </a:p>
        </p:txBody>
      </p:sp>
      <p:sp>
        <p:nvSpPr>
          <p:cNvPr id="1114" name="Google Shape;1114;p36"/>
          <p:cNvSpPr txBox="1"/>
          <p:nvPr/>
        </p:nvSpPr>
        <p:spPr>
          <a:xfrm flipH="1">
            <a:off x="3565701" y="42379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24</a:t>
            </a:r>
            <a:endParaRPr sz="1200">
              <a:solidFill>
                <a:srgbClr val="434343"/>
              </a:solidFill>
              <a:latin typeface="Anaheim"/>
              <a:ea typeface="Anaheim"/>
              <a:cs typeface="Anaheim"/>
              <a:sym typeface="Anaheim"/>
            </a:endParaRPr>
          </a:p>
        </p:txBody>
      </p:sp>
      <p:sp>
        <p:nvSpPr>
          <p:cNvPr id="1115" name="Google Shape;1115;p36"/>
          <p:cNvSpPr txBox="1"/>
          <p:nvPr/>
        </p:nvSpPr>
        <p:spPr>
          <a:xfrm flipH="1">
            <a:off x="4294314" y="42379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25</a:t>
            </a:r>
            <a:endParaRPr sz="1200">
              <a:solidFill>
                <a:srgbClr val="434343"/>
              </a:solidFill>
              <a:latin typeface="Anaheim"/>
              <a:ea typeface="Anaheim"/>
              <a:cs typeface="Anaheim"/>
              <a:sym typeface="Anaheim"/>
            </a:endParaRPr>
          </a:p>
        </p:txBody>
      </p:sp>
      <p:sp>
        <p:nvSpPr>
          <p:cNvPr id="1116" name="Google Shape;1116;p36"/>
          <p:cNvSpPr txBox="1"/>
          <p:nvPr/>
        </p:nvSpPr>
        <p:spPr>
          <a:xfrm flipH="1">
            <a:off x="5033114" y="42379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26</a:t>
            </a:r>
            <a:endParaRPr sz="1200">
              <a:solidFill>
                <a:srgbClr val="434343"/>
              </a:solidFill>
              <a:latin typeface="Anaheim"/>
              <a:ea typeface="Anaheim"/>
              <a:cs typeface="Anaheim"/>
              <a:sym typeface="Anaheim"/>
            </a:endParaRPr>
          </a:p>
        </p:txBody>
      </p:sp>
      <p:sp>
        <p:nvSpPr>
          <p:cNvPr id="1117" name="Google Shape;1117;p36"/>
          <p:cNvSpPr txBox="1"/>
          <p:nvPr/>
        </p:nvSpPr>
        <p:spPr>
          <a:xfrm flipH="1">
            <a:off x="5771913" y="42379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27</a:t>
            </a:r>
            <a:endParaRPr sz="1200">
              <a:solidFill>
                <a:srgbClr val="434343"/>
              </a:solidFill>
              <a:latin typeface="Anaheim"/>
              <a:ea typeface="Anaheim"/>
              <a:cs typeface="Anaheim"/>
              <a:sym typeface="Anaheim"/>
            </a:endParaRPr>
          </a:p>
        </p:txBody>
      </p:sp>
      <p:sp>
        <p:nvSpPr>
          <p:cNvPr id="1118" name="Google Shape;1118;p36"/>
          <p:cNvSpPr txBox="1"/>
          <p:nvPr/>
        </p:nvSpPr>
        <p:spPr>
          <a:xfrm flipH="1">
            <a:off x="6510715" y="42379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28</a:t>
            </a:r>
            <a:endParaRPr sz="1200">
              <a:solidFill>
                <a:srgbClr val="434343"/>
              </a:solidFill>
              <a:latin typeface="Anaheim"/>
              <a:ea typeface="Anaheim"/>
              <a:cs typeface="Anaheim"/>
              <a:sym typeface="Anaheim"/>
            </a:endParaRPr>
          </a:p>
        </p:txBody>
      </p:sp>
      <p:sp>
        <p:nvSpPr>
          <p:cNvPr id="1119" name="Google Shape;1119;p36"/>
          <p:cNvSpPr txBox="1"/>
          <p:nvPr/>
        </p:nvSpPr>
        <p:spPr>
          <a:xfrm flipH="1">
            <a:off x="7244363" y="42379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29</a:t>
            </a:r>
            <a:endParaRPr sz="1200">
              <a:solidFill>
                <a:srgbClr val="434343"/>
              </a:solidFill>
              <a:latin typeface="Anaheim"/>
              <a:ea typeface="Anaheim"/>
              <a:cs typeface="Anaheim"/>
              <a:sym typeface="Anaheim"/>
            </a:endParaRPr>
          </a:p>
        </p:txBody>
      </p:sp>
      <p:sp>
        <p:nvSpPr>
          <p:cNvPr id="1120" name="Google Shape;1120;p36"/>
          <p:cNvSpPr txBox="1"/>
          <p:nvPr/>
        </p:nvSpPr>
        <p:spPr>
          <a:xfrm flipH="1">
            <a:off x="4294314" y="145567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28</a:t>
            </a:r>
            <a:endParaRPr sz="1200">
              <a:solidFill>
                <a:srgbClr val="434343"/>
              </a:solidFill>
              <a:latin typeface="Anaheim"/>
              <a:ea typeface="Anaheim"/>
              <a:cs typeface="Anaheim"/>
              <a:sym typeface="Anaheim"/>
            </a:endParaRPr>
          </a:p>
        </p:txBody>
      </p:sp>
      <p:sp>
        <p:nvSpPr>
          <p:cNvPr id="1121" name="Google Shape;1121;p36"/>
          <p:cNvSpPr txBox="1"/>
          <p:nvPr/>
        </p:nvSpPr>
        <p:spPr>
          <a:xfrm flipH="1">
            <a:off x="2828163" y="145567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26</a:t>
            </a:r>
            <a:endParaRPr sz="1200">
              <a:solidFill>
                <a:srgbClr val="434343"/>
              </a:solidFill>
              <a:latin typeface="Anaheim"/>
              <a:ea typeface="Anaheim"/>
              <a:cs typeface="Anaheim"/>
              <a:sym typeface="Anaheim"/>
            </a:endParaRPr>
          </a:p>
        </p:txBody>
      </p:sp>
      <p:sp>
        <p:nvSpPr>
          <p:cNvPr id="1122" name="Google Shape;1122;p36"/>
          <p:cNvSpPr txBox="1"/>
          <p:nvPr/>
        </p:nvSpPr>
        <p:spPr>
          <a:xfrm flipH="1">
            <a:off x="2828163" y="2117449"/>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a:t>
            </a:r>
            <a:endParaRPr sz="1200">
              <a:solidFill>
                <a:srgbClr val="434343"/>
              </a:solidFill>
              <a:latin typeface="Anaheim"/>
              <a:ea typeface="Anaheim"/>
              <a:cs typeface="Anaheim"/>
              <a:sym typeface="Anaheim"/>
            </a:endParaRPr>
          </a:p>
        </p:txBody>
      </p:sp>
      <p:sp>
        <p:nvSpPr>
          <p:cNvPr id="1123" name="Google Shape;1123;p36"/>
          <p:cNvSpPr txBox="1"/>
          <p:nvPr/>
        </p:nvSpPr>
        <p:spPr>
          <a:xfrm flipH="1">
            <a:off x="2828163" y="35345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16</a:t>
            </a:r>
            <a:endParaRPr sz="1200">
              <a:solidFill>
                <a:srgbClr val="434343"/>
              </a:solidFill>
              <a:latin typeface="Anaheim"/>
              <a:ea typeface="Anaheim"/>
              <a:cs typeface="Anaheim"/>
              <a:sym typeface="Anaheim"/>
            </a:endParaRPr>
          </a:p>
        </p:txBody>
      </p:sp>
      <p:sp>
        <p:nvSpPr>
          <p:cNvPr id="1124" name="Google Shape;1124;p36"/>
          <p:cNvSpPr txBox="1"/>
          <p:nvPr/>
        </p:nvSpPr>
        <p:spPr>
          <a:xfrm flipH="1">
            <a:off x="2828163" y="4237950"/>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23</a:t>
            </a:r>
            <a:endParaRPr sz="1200">
              <a:solidFill>
                <a:srgbClr val="434343"/>
              </a:solidFill>
              <a:latin typeface="Anaheim"/>
              <a:ea typeface="Anaheim"/>
              <a:cs typeface="Anaheim"/>
              <a:sym typeface="Anaheim"/>
            </a:endParaRPr>
          </a:p>
        </p:txBody>
      </p:sp>
      <p:sp>
        <p:nvSpPr>
          <p:cNvPr id="1125" name="Google Shape;1125;p36"/>
          <p:cNvSpPr txBox="1"/>
          <p:nvPr/>
        </p:nvSpPr>
        <p:spPr>
          <a:xfrm flipH="1">
            <a:off x="3565701" y="283162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10</a:t>
            </a:r>
            <a:endParaRPr sz="1200">
              <a:solidFill>
                <a:srgbClr val="434343"/>
              </a:solidFill>
              <a:latin typeface="Anaheim"/>
              <a:ea typeface="Anaheim"/>
              <a:cs typeface="Anaheim"/>
              <a:sym typeface="Anaheim"/>
            </a:endParaRPr>
          </a:p>
        </p:txBody>
      </p:sp>
      <p:sp>
        <p:nvSpPr>
          <p:cNvPr id="1126" name="Google Shape;1126;p36"/>
          <p:cNvSpPr txBox="1"/>
          <p:nvPr/>
        </p:nvSpPr>
        <p:spPr>
          <a:xfrm flipH="1">
            <a:off x="4294314" y="283162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11</a:t>
            </a:r>
            <a:endParaRPr sz="1200">
              <a:solidFill>
                <a:srgbClr val="434343"/>
              </a:solidFill>
              <a:latin typeface="Anaheim"/>
              <a:ea typeface="Anaheim"/>
              <a:cs typeface="Anaheim"/>
              <a:sym typeface="Anaheim"/>
            </a:endParaRPr>
          </a:p>
        </p:txBody>
      </p:sp>
      <p:sp>
        <p:nvSpPr>
          <p:cNvPr id="1127" name="Google Shape;1127;p36"/>
          <p:cNvSpPr txBox="1"/>
          <p:nvPr/>
        </p:nvSpPr>
        <p:spPr>
          <a:xfrm flipH="1">
            <a:off x="5033114" y="283162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12</a:t>
            </a:r>
            <a:endParaRPr sz="1200">
              <a:solidFill>
                <a:srgbClr val="434343"/>
              </a:solidFill>
              <a:latin typeface="Anaheim"/>
              <a:ea typeface="Anaheim"/>
              <a:cs typeface="Anaheim"/>
              <a:sym typeface="Anaheim"/>
            </a:endParaRPr>
          </a:p>
        </p:txBody>
      </p:sp>
      <p:sp>
        <p:nvSpPr>
          <p:cNvPr id="1128" name="Google Shape;1128;p36"/>
          <p:cNvSpPr txBox="1"/>
          <p:nvPr/>
        </p:nvSpPr>
        <p:spPr>
          <a:xfrm flipH="1">
            <a:off x="5771913" y="283162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13</a:t>
            </a:r>
            <a:endParaRPr sz="1200">
              <a:solidFill>
                <a:srgbClr val="434343"/>
              </a:solidFill>
              <a:latin typeface="Anaheim"/>
              <a:ea typeface="Anaheim"/>
              <a:cs typeface="Anaheim"/>
              <a:sym typeface="Anaheim"/>
            </a:endParaRPr>
          </a:p>
        </p:txBody>
      </p:sp>
      <p:sp>
        <p:nvSpPr>
          <p:cNvPr id="1129" name="Google Shape;1129;p36"/>
          <p:cNvSpPr txBox="1"/>
          <p:nvPr/>
        </p:nvSpPr>
        <p:spPr>
          <a:xfrm flipH="1">
            <a:off x="6510715" y="283162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14</a:t>
            </a:r>
            <a:endParaRPr sz="1200">
              <a:solidFill>
                <a:srgbClr val="434343"/>
              </a:solidFill>
              <a:latin typeface="Anaheim"/>
              <a:ea typeface="Anaheim"/>
              <a:cs typeface="Anaheim"/>
              <a:sym typeface="Anaheim"/>
            </a:endParaRPr>
          </a:p>
        </p:txBody>
      </p:sp>
      <p:sp>
        <p:nvSpPr>
          <p:cNvPr id="1130" name="Google Shape;1130;p36"/>
          <p:cNvSpPr txBox="1"/>
          <p:nvPr/>
        </p:nvSpPr>
        <p:spPr>
          <a:xfrm flipH="1">
            <a:off x="7244363" y="283162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15</a:t>
            </a:r>
            <a:endParaRPr sz="1200">
              <a:solidFill>
                <a:srgbClr val="434343"/>
              </a:solidFill>
              <a:latin typeface="Anaheim"/>
              <a:ea typeface="Anaheim"/>
              <a:cs typeface="Anaheim"/>
              <a:sym typeface="Anaheim"/>
            </a:endParaRPr>
          </a:p>
        </p:txBody>
      </p:sp>
      <p:sp>
        <p:nvSpPr>
          <p:cNvPr id="1131" name="Google Shape;1131;p36"/>
          <p:cNvSpPr txBox="1"/>
          <p:nvPr/>
        </p:nvSpPr>
        <p:spPr>
          <a:xfrm flipH="1">
            <a:off x="2828163" y="2831625"/>
            <a:ext cx="608700" cy="4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Anaheim"/>
                <a:ea typeface="Anaheim"/>
                <a:cs typeface="Anaheim"/>
                <a:sym typeface="Anaheim"/>
              </a:rPr>
              <a:t>9</a:t>
            </a:r>
            <a:endParaRPr sz="1200">
              <a:solidFill>
                <a:srgbClr val="434343"/>
              </a:solidFill>
              <a:latin typeface="Anaheim"/>
              <a:ea typeface="Anaheim"/>
              <a:cs typeface="Anaheim"/>
              <a:sym typeface="Anaheim"/>
            </a:endParaRPr>
          </a:p>
        </p:txBody>
      </p:sp>
      <p:sp>
        <p:nvSpPr>
          <p:cNvPr id="1132" name="Google Shape;1132;p36"/>
          <p:cNvSpPr txBox="1"/>
          <p:nvPr/>
        </p:nvSpPr>
        <p:spPr>
          <a:xfrm flipH="1">
            <a:off x="1761162" y="1455675"/>
            <a:ext cx="735000" cy="453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200">
                <a:solidFill>
                  <a:srgbClr val="434343"/>
                </a:solidFill>
                <a:latin typeface="Staatliches"/>
                <a:ea typeface="Staatliches"/>
                <a:cs typeface="Staatliches"/>
                <a:sym typeface="Staatliches"/>
              </a:rPr>
              <a:t>Week 1</a:t>
            </a:r>
            <a:endParaRPr sz="1200">
              <a:solidFill>
                <a:srgbClr val="434343"/>
              </a:solidFill>
              <a:latin typeface="Staatliches"/>
              <a:ea typeface="Staatliches"/>
              <a:cs typeface="Staatliches"/>
              <a:sym typeface="Staatliches"/>
            </a:endParaRPr>
          </a:p>
        </p:txBody>
      </p:sp>
      <p:sp>
        <p:nvSpPr>
          <p:cNvPr id="1133" name="Google Shape;1133;p36"/>
          <p:cNvSpPr txBox="1"/>
          <p:nvPr/>
        </p:nvSpPr>
        <p:spPr>
          <a:xfrm flipH="1">
            <a:off x="1761162" y="2117449"/>
            <a:ext cx="735000" cy="453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200">
                <a:solidFill>
                  <a:srgbClr val="434343"/>
                </a:solidFill>
                <a:latin typeface="Staatliches"/>
                <a:ea typeface="Staatliches"/>
                <a:cs typeface="Staatliches"/>
                <a:sym typeface="Staatliches"/>
              </a:rPr>
              <a:t>Week 2</a:t>
            </a:r>
            <a:endParaRPr sz="1200">
              <a:solidFill>
                <a:srgbClr val="434343"/>
              </a:solidFill>
              <a:latin typeface="Staatliches"/>
              <a:ea typeface="Staatliches"/>
              <a:cs typeface="Staatliches"/>
              <a:sym typeface="Staatliches"/>
            </a:endParaRPr>
          </a:p>
        </p:txBody>
      </p:sp>
      <p:sp>
        <p:nvSpPr>
          <p:cNvPr id="1134" name="Google Shape;1134;p36"/>
          <p:cNvSpPr txBox="1"/>
          <p:nvPr/>
        </p:nvSpPr>
        <p:spPr>
          <a:xfrm flipH="1">
            <a:off x="1761162" y="3534550"/>
            <a:ext cx="735000" cy="453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 sz="1200">
                <a:solidFill>
                  <a:srgbClr val="434343"/>
                </a:solidFill>
                <a:latin typeface="Staatliches"/>
                <a:ea typeface="Staatliches"/>
                <a:cs typeface="Staatliches"/>
                <a:sym typeface="Staatliches"/>
              </a:rPr>
              <a:t>Week 4</a:t>
            </a:r>
            <a:endParaRPr sz="1200">
              <a:solidFill>
                <a:srgbClr val="434343"/>
              </a:solidFill>
              <a:latin typeface="Staatliches"/>
              <a:ea typeface="Staatliches"/>
              <a:cs typeface="Staatliches"/>
              <a:sym typeface="Staatliches"/>
            </a:endParaRPr>
          </a:p>
        </p:txBody>
      </p:sp>
      <p:sp>
        <p:nvSpPr>
          <p:cNvPr id="1135" name="Google Shape;1135;p36"/>
          <p:cNvSpPr txBox="1"/>
          <p:nvPr/>
        </p:nvSpPr>
        <p:spPr>
          <a:xfrm flipH="1">
            <a:off x="1761162" y="4237950"/>
            <a:ext cx="735000" cy="453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 sz="1200">
                <a:solidFill>
                  <a:srgbClr val="434343"/>
                </a:solidFill>
                <a:latin typeface="Staatliches"/>
                <a:ea typeface="Staatliches"/>
                <a:cs typeface="Staatliches"/>
                <a:sym typeface="Staatliches"/>
              </a:rPr>
              <a:t>Week 5</a:t>
            </a:r>
            <a:endParaRPr sz="1200">
              <a:solidFill>
                <a:srgbClr val="434343"/>
              </a:solidFill>
              <a:latin typeface="Staatliches"/>
              <a:ea typeface="Staatliches"/>
              <a:cs typeface="Staatliches"/>
              <a:sym typeface="Staatliches"/>
            </a:endParaRPr>
          </a:p>
        </p:txBody>
      </p:sp>
      <p:sp>
        <p:nvSpPr>
          <p:cNvPr id="1136" name="Google Shape;1136;p36"/>
          <p:cNvSpPr txBox="1"/>
          <p:nvPr/>
        </p:nvSpPr>
        <p:spPr>
          <a:xfrm flipH="1">
            <a:off x="1761162" y="2831626"/>
            <a:ext cx="735000" cy="453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 sz="1200">
                <a:solidFill>
                  <a:srgbClr val="434343"/>
                </a:solidFill>
                <a:latin typeface="Staatliches"/>
                <a:ea typeface="Staatliches"/>
                <a:cs typeface="Staatliches"/>
                <a:sym typeface="Staatliches"/>
              </a:rPr>
              <a:t>Week 3</a:t>
            </a:r>
            <a:endParaRPr sz="1200">
              <a:solidFill>
                <a:srgbClr val="434343"/>
              </a:solidFill>
              <a:latin typeface="Staatliches"/>
              <a:ea typeface="Staatliches"/>
              <a:cs typeface="Staatliches"/>
              <a:sym typeface="Staatliches"/>
            </a:endParaRPr>
          </a:p>
        </p:txBody>
      </p:sp>
      <p:sp>
        <p:nvSpPr>
          <p:cNvPr id="1137" name="Google Shape;1137;p36"/>
          <p:cNvSpPr txBox="1">
            <a:spLocks noGrp="1"/>
          </p:cNvSpPr>
          <p:nvPr>
            <p:ph type="ctrTitle"/>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SCHEDULE</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1141"/>
        <p:cNvGrpSpPr/>
        <p:nvPr/>
      </p:nvGrpSpPr>
      <p:grpSpPr>
        <a:xfrm>
          <a:off x="0" y="0"/>
          <a:ext cx="0" cy="0"/>
          <a:chOff x="0" y="0"/>
          <a:chExt cx="0" cy="0"/>
        </a:xfrm>
      </p:grpSpPr>
      <p:sp>
        <p:nvSpPr>
          <p:cNvPr id="1142" name="Google Shape;1142;p37"/>
          <p:cNvSpPr txBox="1"/>
          <p:nvPr/>
        </p:nvSpPr>
        <p:spPr>
          <a:xfrm>
            <a:off x="1157150" y="2120528"/>
            <a:ext cx="2051700" cy="697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100">
                <a:solidFill>
                  <a:srgbClr val="434343"/>
                </a:solidFill>
                <a:latin typeface="Anaheim"/>
                <a:ea typeface="Anaheim"/>
                <a:cs typeface="Anaheim"/>
                <a:sym typeface="Anaheim"/>
              </a:rPr>
              <a:t>Venus has a beautiful name and is the second planet from the Sun. It’s terribly hot</a:t>
            </a:r>
            <a:endParaRPr sz="1100">
              <a:solidFill>
                <a:srgbClr val="434343"/>
              </a:solidFill>
              <a:latin typeface="Anaheim"/>
              <a:ea typeface="Anaheim"/>
              <a:cs typeface="Anaheim"/>
              <a:sym typeface="Anaheim"/>
            </a:endParaRPr>
          </a:p>
        </p:txBody>
      </p:sp>
      <p:sp>
        <p:nvSpPr>
          <p:cNvPr id="1143" name="Google Shape;1143;p37"/>
          <p:cNvSpPr/>
          <p:nvPr/>
        </p:nvSpPr>
        <p:spPr>
          <a:xfrm>
            <a:off x="98" y="4048798"/>
            <a:ext cx="28596" cy="32"/>
          </a:xfrm>
          <a:custGeom>
            <a:avLst/>
            <a:gdLst/>
            <a:ahLst/>
            <a:cxnLst/>
            <a:rect l="l" t="t" r="r" b="b"/>
            <a:pathLst>
              <a:path w="893" h="1" fill="none" extrusionOk="0">
                <a:moveTo>
                  <a:pt x="0" y="1"/>
                </a:moveTo>
                <a:lnTo>
                  <a:pt x="892" y="1"/>
                </a:lnTo>
              </a:path>
            </a:pathLst>
          </a:custGeom>
          <a:noFill/>
          <a:ln w="3800" cap="flat" cmpd="sng">
            <a:solidFill>
              <a:srgbClr val="1F1F1F"/>
            </a:solidFill>
            <a:prstDash val="solid"/>
            <a:miter lim="89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7"/>
          <p:cNvSpPr txBox="1"/>
          <p:nvPr/>
        </p:nvSpPr>
        <p:spPr>
          <a:xfrm>
            <a:off x="5935157" y="2120528"/>
            <a:ext cx="2051700" cy="697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100">
                <a:solidFill>
                  <a:srgbClr val="434343"/>
                </a:solidFill>
                <a:latin typeface="Anaheim"/>
                <a:ea typeface="Anaheim"/>
                <a:cs typeface="Anaheim"/>
                <a:sym typeface="Anaheim"/>
              </a:rPr>
              <a:t>Neptune is the fourth-largest planet in our Solar System and the farthest one from the Sun</a:t>
            </a:r>
            <a:endParaRPr sz="1100">
              <a:solidFill>
                <a:srgbClr val="434343"/>
              </a:solidFill>
              <a:latin typeface="Anaheim"/>
              <a:ea typeface="Anaheim"/>
              <a:cs typeface="Anaheim"/>
              <a:sym typeface="Anaheim"/>
            </a:endParaRPr>
          </a:p>
        </p:txBody>
      </p:sp>
      <p:sp>
        <p:nvSpPr>
          <p:cNvPr id="1145" name="Google Shape;1145;p37"/>
          <p:cNvSpPr txBox="1"/>
          <p:nvPr/>
        </p:nvSpPr>
        <p:spPr>
          <a:xfrm>
            <a:off x="5935157" y="3362355"/>
            <a:ext cx="2051700" cy="697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100">
                <a:solidFill>
                  <a:srgbClr val="434343"/>
                </a:solidFill>
                <a:latin typeface="Anaheim"/>
                <a:ea typeface="Anaheim"/>
                <a:cs typeface="Anaheim"/>
                <a:sym typeface="Anaheim"/>
              </a:rPr>
              <a:t>Mercury is the closest planet to the Sun and the smallest one in the Solar System</a:t>
            </a:r>
            <a:endParaRPr sz="1100">
              <a:solidFill>
                <a:srgbClr val="434343"/>
              </a:solidFill>
              <a:latin typeface="Anaheim"/>
              <a:ea typeface="Anaheim"/>
              <a:cs typeface="Anaheim"/>
              <a:sym typeface="Anaheim"/>
            </a:endParaRPr>
          </a:p>
        </p:txBody>
      </p:sp>
      <p:sp>
        <p:nvSpPr>
          <p:cNvPr id="1146" name="Google Shape;1146;p37"/>
          <p:cNvSpPr txBox="1"/>
          <p:nvPr/>
        </p:nvSpPr>
        <p:spPr>
          <a:xfrm>
            <a:off x="1630663" y="1793841"/>
            <a:ext cx="1578300" cy="325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rgbClr val="434343"/>
                </a:solidFill>
                <a:latin typeface="Staatliches"/>
                <a:ea typeface="Staatliches"/>
                <a:cs typeface="Staatliches"/>
                <a:sym typeface="Staatliches"/>
              </a:rPr>
              <a:t> STEP 01</a:t>
            </a:r>
            <a:endParaRPr>
              <a:solidFill>
                <a:srgbClr val="434343"/>
              </a:solidFill>
              <a:latin typeface="Staatliches"/>
              <a:ea typeface="Staatliches"/>
              <a:cs typeface="Staatliches"/>
              <a:sym typeface="Staatliches"/>
            </a:endParaRPr>
          </a:p>
        </p:txBody>
      </p:sp>
      <p:sp>
        <p:nvSpPr>
          <p:cNvPr id="1147" name="Google Shape;1147;p37"/>
          <p:cNvSpPr txBox="1"/>
          <p:nvPr/>
        </p:nvSpPr>
        <p:spPr>
          <a:xfrm>
            <a:off x="5935150" y="1793841"/>
            <a:ext cx="1578300" cy="32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434343"/>
                </a:solidFill>
                <a:latin typeface="Staatliches"/>
                <a:ea typeface="Staatliches"/>
                <a:cs typeface="Staatliches"/>
                <a:sym typeface="Staatliches"/>
              </a:rPr>
              <a:t>STEP 02</a:t>
            </a:r>
            <a:endParaRPr>
              <a:solidFill>
                <a:srgbClr val="434343"/>
              </a:solidFill>
              <a:latin typeface="Staatliches"/>
              <a:ea typeface="Staatliches"/>
              <a:cs typeface="Staatliches"/>
              <a:sym typeface="Staatliches"/>
            </a:endParaRPr>
          </a:p>
        </p:txBody>
      </p:sp>
      <p:sp>
        <p:nvSpPr>
          <p:cNvPr id="1148" name="Google Shape;1148;p37"/>
          <p:cNvSpPr txBox="1"/>
          <p:nvPr/>
        </p:nvSpPr>
        <p:spPr>
          <a:xfrm>
            <a:off x="5935150" y="3032340"/>
            <a:ext cx="1578300" cy="32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434343"/>
                </a:solidFill>
                <a:latin typeface="Staatliches"/>
                <a:ea typeface="Staatliches"/>
                <a:cs typeface="Staatliches"/>
                <a:sym typeface="Staatliches"/>
              </a:rPr>
              <a:t>STEP 03</a:t>
            </a:r>
            <a:endParaRPr>
              <a:solidFill>
                <a:srgbClr val="434343"/>
              </a:solidFill>
              <a:latin typeface="Staatliches"/>
              <a:ea typeface="Staatliches"/>
              <a:cs typeface="Staatliches"/>
              <a:sym typeface="Staatliches"/>
            </a:endParaRPr>
          </a:p>
        </p:txBody>
      </p:sp>
      <p:sp>
        <p:nvSpPr>
          <p:cNvPr id="1149" name="Google Shape;1149;p37"/>
          <p:cNvSpPr txBox="1"/>
          <p:nvPr/>
        </p:nvSpPr>
        <p:spPr>
          <a:xfrm>
            <a:off x="1157150" y="3362355"/>
            <a:ext cx="2051700" cy="697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100">
                <a:solidFill>
                  <a:srgbClr val="434343"/>
                </a:solidFill>
                <a:latin typeface="Anaheim"/>
                <a:ea typeface="Anaheim"/>
                <a:cs typeface="Anaheim"/>
                <a:sym typeface="Anaheim"/>
              </a:rPr>
              <a:t>Despite being red, Mars is actually a cold place. It’s full of iron oxide dust</a:t>
            </a:r>
            <a:endParaRPr sz="1100">
              <a:solidFill>
                <a:srgbClr val="434343"/>
              </a:solidFill>
              <a:latin typeface="Anaheim"/>
              <a:ea typeface="Anaheim"/>
              <a:cs typeface="Anaheim"/>
              <a:sym typeface="Anaheim"/>
            </a:endParaRPr>
          </a:p>
        </p:txBody>
      </p:sp>
      <p:sp>
        <p:nvSpPr>
          <p:cNvPr id="1150" name="Google Shape;1150;p37"/>
          <p:cNvSpPr txBox="1"/>
          <p:nvPr/>
        </p:nvSpPr>
        <p:spPr>
          <a:xfrm>
            <a:off x="1630663" y="3032328"/>
            <a:ext cx="1578300" cy="325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rgbClr val="434343"/>
                </a:solidFill>
                <a:latin typeface="Staatliches"/>
                <a:ea typeface="Staatliches"/>
                <a:cs typeface="Staatliches"/>
                <a:sym typeface="Staatliches"/>
              </a:rPr>
              <a:t>STEP 04</a:t>
            </a:r>
            <a:endParaRPr>
              <a:solidFill>
                <a:srgbClr val="434343"/>
              </a:solidFill>
              <a:latin typeface="Staatliches"/>
              <a:ea typeface="Staatliches"/>
              <a:cs typeface="Staatliches"/>
              <a:sym typeface="Staatliches"/>
            </a:endParaRPr>
          </a:p>
        </p:txBody>
      </p:sp>
      <p:sp>
        <p:nvSpPr>
          <p:cNvPr id="1151" name="Google Shape;1151;p37"/>
          <p:cNvSpPr/>
          <p:nvPr/>
        </p:nvSpPr>
        <p:spPr>
          <a:xfrm>
            <a:off x="3513023" y="1976942"/>
            <a:ext cx="881700" cy="8277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7"/>
          <p:cNvSpPr/>
          <p:nvPr/>
        </p:nvSpPr>
        <p:spPr>
          <a:xfrm>
            <a:off x="3571790" y="1919367"/>
            <a:ext cx="881700" cy="8277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7"/>
          <p:cNvSpPr/>
          <p:nvPr/>
        </p:nvSpPr>
        <p:spPr>
          <a:xfrm>
            <a:off x="3513023" y="3228667"/>
            <a:ext cx="881700" cy="8277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3571790" y="3171092"/>
            <a:ext cx="881700" cy="8277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4772348" y="3228667"/>
            <a:ext cx="881700" cy="8277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4831115" y="3171092"/>
            <a:ext cx="881700" cy="8277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4772348" y="1972805"/>
            <a:ext cx="881700" cy="8277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4831115" y="1915230"/>
            <a:ext cx="881700" cy="8277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9" name="Google Shape;1159;p37"/>
          <p:cNvCxnSpPr>
            <a:stCxn id="1152" idx="2"/>
            <a:endCxn id="1154" idx="0"/>
          </p:cNvCxnSpPr>
          <p:nvPr/>
        </p:nvCxnSpPr>
        <p:spPr>
          <a:xfrm>
            <a:off x="4012640" y="2747067"/>
            <a:ext cx="0" cy="423900"/>
          </a:xfrm>
          <a:prstGeom prst="straightConnector1">
            <a:avLst/>
          </a:prstGeom>
          <a:noFill/>
          <a:ln w="9525" cap="flat" cmpd="sng">
            <a:solidFill>
              <a:srgbClr val="434343"/>
            </a:solidFill>
            <a:prstDash val="solid"/>
            <a:round/>
            <a:headEnd type="none" w="med" len="med"/>
            <a:tailEnd type="none" w="med" len="med"/>
          </a:ln>
        </p:spPr>
      </p:cxnSp>
      <p:cxnSp>
        <p:nvCxnSpPr>
          <p:cNvPr id="1160" name="Google Shape;1160;p37"/>
          <p:cNvCxnSpPr>
            <a:stCxn id="1152" idx="3"/>
            <a:endCxn id="1158" idx="1"/>
          </p:cNvCxnSpPr>
          <p:nvPr/>
        </p:nvCxnSpPr>
        <p:spPr>
          <a:xfrm rot="10800000" flipH="1">
            <a:off x="4453490" y="2329017"/>
            <a:ext cx="377700" cy="4200"/>
          </a:xfrm>
          <a:prstGeom prst="straightConnector1">
            <a:avLst/>
          </a:prstGeom>
          <a:noFill/>
          <a:ln w="9525" cap="flat" cmpd="sng">
            <a:solidFill>
              <a:srgbClr val="434343"/>
            </a:solidFill>
            <a:prstDash val="solid"/>
            <a:round/>
            <a:headEnd type="none" w="med" len="med"/>
            <a:tailEnd type="none" w="med" len="med"/>
          </a:ln>
        </p:spPr>
      </p:cxnSp>
      <p:cxnSp>
        <p:nvCxnSpPr>
          <p:cNvPr id="1161" name="Google Shape;1161;p37"/>
          <p:cNvCxnSpPr>
            <a:stCxn id="1158" idx="2"/>
            <a:endCxn id="1156" idx="0"/>
          </p:cNvCxnSpPr>
          <p:nvPr/>
        </p:nvCxnSpPr>
        <p:spPr>
          <a:xfrm>
            <a:off x="5271965" y="2742930"/>
            <a:ext cx="0" cy="428100"/>
          </a:xfrm>
          <a:prstGeom prst="straightConnector1">
            <a:avLst/>
          </a:prstGeom>
          <a:noFill/>
          <a:ln w="9525" cap="flat" cmpd="sng">
            <a:solidFill>
              <a:srgbClr val="434343"/>
            </a:solidFill>
            <a:prstDash val="solid"/>
            <a:round/>
            <a:headEnd type="none" w="med" len="med"/>
            <a:tailEnd type="none" w="med" len="med"/>
          </a:ln>
        </p:spPr>
      </p:cxnSp>
      <p:cxnSp>
        <p:nvCxnSpPr>
          <p:cNvPr id="1162" name="Google Shape;1162;p37"/>
          <p:cNvCxnSpPr>
            <a:stCxn id="1156" idx="1"/>
            <a:endCxn id="1154" idx="3"/>
          </p:cNvCxnSpPr>
          <p:nvPr/>
        </p:nvCxnSpPr>
        <p:spPr>
          <a:xfrm rot="10800000">
            <a:off x="4453415" y="3584942"/>
            <a:ext cx="377700" cy="0"/>
          </a:xfrm>
          <a:prstGeom prst="straightConnector1">
            <a:avLst/>
          </a:prstGeom>
          <a:noFill/>
          <a:ln w="9525" cap="flat" cmpd="sng">
            <a:solidFill>
              <a:srgbClr val="434343"/>
            </a:solidFill>
            <a:prstDash val="solid"/>
            <a:round/>
            <a:headEnd type="none" w="med" len="med"/>
            <a:tailEnd type="none" w="med" len="med"/>
          </a:ln>
        </p:spPr>
      </p:cxnSp>
      <p:grpSp>
        <p:nvGrpSpPr>
          <p:cNvPr id="1163" name="Google Shape;1163;p37"/>
          <p:cNvGrpSpPr/>
          <p:nvPr/>
        </p:nvGrpSpPr>
        <p:grpSpPr>
          <a:xfrm>
            <a:off x="5087788" y="3396425"/>
            <a:ext cx="368375" cy="368650"/>
            <a:chOff x="6268875" y="3225525"/>
            <a:chExt cx="368375" cy="368650"/>
          </a:xfrm>
        </p:grpSpPr>
        <p:sp>
          <p:nvSpPr>
            <p:cNvPr id="1164" name="Google Shape;1164;p37"/>
            <p:cNvSpPr/>
            <p:nvPr/>
          </p:nvSpPr>
          <p:spPr>
            <a:xfrm>
              <a:off x="6373275" y="3225525"/>
              <a:ext cx="201350" cy="106450"/>
            </a:xfrm>
            <a:custGeom>
              <a:avLst/>
              <a:gdLst/>
              <a:ahLst/>
              <a:cxnLst/>
              <a:rect l="l" t="t" r="r" b="b"/>
              <a:pathLst>
                <a:path w="8054" h="4258" extrusionOk="0">
                  <a:moveTo>
                    <a:pt x="4379" y="0"/>
                  </a:moveTo>
                  <a:cubicBezTo>
                    <a:pt x="4165" y="0"/>
                    <a:pt x="3952" y="83"/>
                    <a:pt x="3792" y="248"/>
                  </a:cubicBezTo>
                  <a:lnTo>
                    <a:pt x="2903" y="1127"/>
                  </a:lnTo>
                  <a:lnTo>
                    <a:pt x="153" y="3887"/>
                  </a:lnTo>
                  <a:cubicBezTo>
                    <a:pt x="1" y="4039"/>
                    <a:pt x="143" y="4258"/>
                    <a:pt x="312" y="4258"/>
                  </a:cubicBezTo>
                  <a:cubicBezTo>
                    <a:pt x="363" y="4258"/>
                    <a:pt x="417" y="4238"/>
                    <a:pt x="465" y="4189"/>
                  </a:cubicBezTo>
                  <a:lnTo>
                    <a:pt x="2743" y="1912"/>
                  </a:lnTo>
                  <a:lnTo>
                    <a:pt x="4104" y="560"/>
                  </a:lnTo>
                  <a:cubicBezTo>
                    <a:pt x="4179" y="480"/>
                    <a:pt x="4281" y="440"/>
                    <a:pt x="4382" y="440"/>
                  </a:cubicBezTo>
                  <a:cubicBezTo>
                    <a:pt x="4484" y="440"/>
                    <a:pt x="4586" y="480"/>
                    <a:pt x="4661" y="560"/>
                  </a:cubicBezTo>
                  <a:lnTo>
                    <a:pt x="7421" y="3320"/>
                  </a:lnTo>
                  <a:cubicBezTo>
                    <a:pt x="7572" y="3471"/>
                    <a:pt x="7572" y="3717"/>
                    <a:pt x="7421" y="3877"/>
                  </a:cubicBezTo>
                  <a:lnTo>
                    <a:pt x="7411" y="3887"/>
                  </a:lnTo>
                  <a:cubicBezTo>
                    <a:pt x="7259" y="4039"/>
                    <a:pt x="7401" y="4258"/>
                    <a:pt x="7570" y="4258"/>
                  </a:cubicBezTo>
                  <a:cubicBezTo>
                    <a:pt x="7621" y="4258"/>
                    <a:pt x="7675" y="4238"/>
                    <a:pt x="7723" y="4189"/>
                  </a:cubicBezTo>
                  <a:lnTo>
                    <a:pt x="7733" y="4189"/>
                  </a:lnTo>
                  <a:cubicBezTo>
                    <a:pt x="8054" y="3858"/>
                    <a:pt x="8054" y="3329"/>
                    <a:pt x="7733" y="3008"/>
                  </a:cubicBezTo>
                  <a:lnTo>
                    <a:pt x="4973" y="248"/>
                  </a:lnTo>
                  <a:cubicBezTo>
                    <a:pt x="4808" y="83"/>
                    <a:pt x="4593" y="0"/>
                    <a:pt x="43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7"/>
            <p:cNvSpPr/>
            <p:nvPr/>
          </p:nvSpPr>
          <p:spPr>
            <a:xfrm>
              <a:off x="6400450" y="3262300"/>
              <a:ext cx="136625" cy="69675"/>
            </a:xfrm>
            <a:custGeom>
              <a:avLst/>
              <a:gdLst/>
              <a:ahLst/>
              <a:cxnLst/>
              <a:rect l="l" t="t" r="r" b="b"/>
              <a:pathLst>
                <a:path w="5465" h="2787" extrusionOk="0">
                  <a:moveTo>
                    <a:pt x="2657" y="0"/>
                  </a:moveTo>
                  <a:cubicBezTo>
                    <a:pt x="2603" y="0"/>
                    <a:pt x="2549" y="20"/>
                    <a:pt x="2506" y="63"/>
                  </a:cubicBezTo>
                  <a:lnTo>
                    <a:pt x="153" y="2416"/>
                  </a:lnTo>
                  <a:cubicBezTo>
                    <a:pt x="1" y="2568"/>
                    <a:pt x="143" y="2787"/>
                    <a:pt x="312" y="2787"/>
                  </a:cubicBezTo>
                  <a:cubicBezTo>
                    <a:pt x="363" y="2787"/>
                    <a:pt x="416" y="2767"/>
                    <a:pt x="465" y="2718"/>
                  </a:cubicBezTo>
                  <a:lnTo>
                    <a:pt x="2601" y="582"/>
                  </a:lnTo>
                  <a:cubicBezTo>
                    <a:pt x="2780" y="800"/>
                    <a:pt x="3038" y="908"/>
                    <a:pt x="3294" y="908"/>
                  </a:cubicBezTo>
                  <a:cubicBezTo>
                    <a:pt x="3551" y="908"/>
                    <a:pt x="3806" y="800"/>
                    <a:pt x="3981" y="582"/>
                  </a:cubicBezTo>
                  <a:lnTo>
                    <a:pt x="4831" y="1433"/>
                  </a:lnTo>
                  <a:cubicBezTo>
                    <a:pt x="4812" y="1452"/>
                    <a:pt x="4784" y="1471"/>
                    <a:pt x="4765" y="1499"/>
                  </a:cubicBezTo>
                  <a:cubicBezTo>
                    <a:pt x="4434" y="1830"/>
                    <a:pt x="4415" y="2359"/>
                    <a:pt x="4727" y="2709"/>
                  </a:cubicBezTo>
                  <a:cubicBezTo>
                    <a:pt x="4777" y="2761"/>
                    <a:pt x="4833" y="2783"/>
                    <a:pt x="4888" y="2783"/>
                  </a:cubicBezTo>
                  <a:cubicBezTo>
                    <a:pt x="5051" y="2783"/>
                    <a:pt x="5193" y="2586"/>
                    <a:pt x="5058" y="2416"/>
                  </a:cubicBezTo>
                  <a:cubicBezTo>
                    <a:pt x="4897" y="2246"/>
                    <a:pt x="4907" y="1972"/>
                    <a:pt x="5077" y="1811"/>
                  </a:cubicBezTo>
                  <a:cubicBezTo>
                    <a:pt x="5124" y="1754"/>
                    <a:pt x="5190" y="1716"/>
                    <a:pt x="5266" y="1698"/>
                  </a:cubicBezTo>
                  <a:cubicBezTo>
                    <a:pt x="5417" y="1650"/>
                    <a:pt x="5464" y="1452"/>
                    <a:pt x="5351" y="1329"/>
                  </a:cubicBezTo>
                  <a:lnTo>
                    <a:pt x="4084" y="63"/>
                  </a:lnTo>
                  <a:cubicBezTo>
                    <a:pt x="4042" y="20"/>
                    <a:pt x="3988" y="0"/>
                    <a:pt x="3934" y="0"/>
                  </a:cubicBezTo>
                  <a:cubicBezTo>
                    <a:pt x="3844" y="0"/>
                    <a:pt x="3755" y="56"/>
                    <a:pt x="3725" y="157"/>
                  </a:cubicBezTo>
                  <a:cubicBezTo>
                    <a:pt x="3659" y="370"/>
                    <a:pt x="3477" y="476"/>
                    <a:pt x="3295" y="476"/>
                  </a:cubicBezTo>
                  <a:cubicBezTo>
                    <a:pt x="3113" y="476"/>
                    <a:pt x="2931" y="370"/>
                    <a:pt x="2865" y="157"/>
                  </a:cubicBezTo>
                  <a:cubicBezTo>
                    <a:pt x="2836" y="56"/>
                    <a:pt x="2747" y="0"/>
                    <a:pt x="26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7"/>
            <p:cNvSpPr/>
            <p:nvPr/>
          </p:nvSpPr>
          <p:spPr>
            <a:xfrm>
              <a:off x="6420825" y="3313050"/>
              <a:ext cx="56675" cy="19000"/>
            </a:xfrm>
            <a:custGeom>
              <a:avLst/>
              <a:gdLst/>
              <a:ahLst/>
              <a:cxnLst/>
              <a:rect l="l" t="t" r="r" b="b"/>
              <a:pathLst>
                <a:path w="2267" h="760" extrusionOk="0">
                  <a:moveTo>
                    <a:pt x="1130" y="1"/>
                  </a:moveTo>
                  <a:cubicBezTo>
                    <a:pt x="784" y="1"/>
                    <a:pt x="439" y="126"/>
                    <a:pt x="170" y="376"/>
                  </a:cubicBezTo>
                  <a:cubicBezTo>
                    <a:pt x="0" y="531"/>
                    <a:pt x="141" y="760"/>
                    <a:pt x="314" y="760"/>
                  </a:cubicBezTo>
                  <a:cubicBezTo>
                    <a:pt x="363" y="760"/>
                    <a:pt x="415" y="742"/>
                    <a:pt x="463" y="698"/>
                  </a:cubicBezTo>
                  <a:cubicBezTo>
                    <a:pt x="652" y="528"/>
                    <a:pt x="893" y="442"/>
                    <a:pt x="1134" y="442"/>
                  </a:cubicBezTo>
                  <a:cubicBezTo>
                    <a:pt x="1375" y="442"/>
                    <a:pt x="1616" y="528"/>
                    <a:pt x="1805" y="698"/>
                  </a:cubicBezTo>
                  <a:cubicBezTo>
                    <a:pt x="1853" y="742"/>
                    <a:pt x="1904" y="760"/>
                    <a:pt x="1954" y="760"/>
                  </a:cubicBezTo>
                  <a:cubicBezTo>
                    <a:pt x="2127" y="760"/>
                    <a:pt x="2267" y="531"/>
                    <a:pt x="2098" y="376"/>
                  </a:cubicBezTo>
                  <a:cubicBezTo>
                    <a:pt x="1824" y="126"/>
                    <a:pt x="1476" y="1"/>
                    <a:pt x="11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6268875" y="3290775"/>
              <a:ext cx="368375" cy="303400"/>
            </a:xfrm>
            <a:custGeom>
              <a:avLst/>
              <a:gdLst/>
              <a:ahLst/>
              <a:cxnLst/>
              <a:rect l="l" t="t" r="r" b="b"/>
              <a:pathLst>
                <a:path w="14735" h="12136" extrusionOk="0">
                  <a:moveTo>
                    <a:pt x="3082" y="10926"/>
                  </a:moveTo>
                  <a:lnTo>
                    <a:pt x="3082" y="11606"/>
                  </a:lnTo>
                  <a:cubicBezTo>
                    <a:pt x="3082" y="11691"/>
                    <a:pt x="3016" y="11757"/>
                    <a:pt x="2940" y="11757"/>
                  </a:cubicBezTo>
                  <a:lnTo>
                    <a:pt x="2401" y="11757"/>
                  </a:lnTo>
                  <a:cubicBezTo>
                    <a:pt x="2326" y="11748"/>
                    <a:pt x="2259" y="11691"/>
                    <a:pt x="2259" y="11606"/>
                  </a:cubicBezTo>
                  <a:lnTo>
                    <a:pt x="2259" y="10926"/>
                  </a:lnTo>
                  <a:close/>
                  <a:moveTo>
                    <a:pt x="12476" y="10926"/>
                  </a:moveTo>
                  <a:lnTo>
                    <a:pt x="12476" y="11606"/>
                  </a:lnTo>
                  <a:cubicBezTo>
                    <a:pt x="12476" y="11691"/>
                    <a:pt x="12409" y="11757"/>
                    <a:pt x="12334" y="11757"/>
                  </a:cubicBezTo>
                  <a:lnTo>
                    <a:pt x="11795" y="11757"/>
                  </a:lnTo>
                  <a:cubicBezTo>
                    <a:pt x="11720" y="11748"/>
                    <a:pt x="11653" y="11691"/>
                    <a:pt x="11653" y="11606"/>
                  </a:cubicBezTo>
                  <a:lnTo>
                    <a:pt x="11653" y="10926"/>
                  </a:lnTo>
                  <a:close/>
                  <a:moveTo>
                    <a:pt x="1834" y="1"/>
                  </a:moveTo>
                  <a:cubicBezTo>
                    <a:pt x="823" y="1"/>
                    <a:pt x="1" y="823"/>
                    <a:pt x="1" y="1844"/>
                  </a:cubicBezTo>
                  <a:lnTo>
                    <a:pt x="1" y="9083"/>
                  </a:lnTo>
                  <a:cubicBezTo>
                    <a:pt x="1" y="10104"/>
                    <a:pt x="823" y="10926"/>
                    <a:pt x="1834" y="10926"/>
                  </a:cubicBezTo>
                  <a:lnTo>
                    <a:pt x="1872" y="10926"/>
                  </a:lnTo>
                  <a:lnTo>
                    <a:pt x="1872" y="11606"/>
                  </a:lnTo>
                  <a:cubicBezTo>
                    <a:pt x="1872" y="11899"/>
                    <a:pt x="2108" y="12136"/>
                    <a:pt x="2401" y="12136"/>
                  </a:cubicBezTo>
                  <a:lnTo>
                    <a:pt x="2930" y="12136"/>
                  </a:lnTo>
                  <a:cubicBezTo>
                    <a:pt x="3223" y="12136"/>
                    <a:pt x="3460" y="11899"/>
                    <a:pt x="3460" y="11606"/>
                  </a:cubicBezTo>
                  <a:lnTo>
                    <a:pt x="3460" y="10926"/>
                  </a:lnTo>
                  <a:lnTo>
                    <a:pt x="11266" y="10926"/>
                  </a:lnTo>
                  <a:lnTo>
                    <a:pt x="11266" y="11606"/>
                  </a:lnTo>
                  <a:cubicBezTo>
                    <a:pt x="11266" y="11899"/>
                    <a:pt x="11502" y="12136"/>
                    <a:pt x="11795" y="12136"/>
                  </a:cubicBezTo>
                  <a:lnTo>
                    <a:pt x="12324" y="12136"/>
                  </a:lnTo>
                  <a:cubicBezTo>
                    <a:pt x="12617" y="12136"/>
                    <a:pt x="12854" y="11899"/>
                    <a:pt x="12854" y="11606"/>
                  </a:cubicBezTo>
                  <a:lnTo>
                    <a:pt x="12854" y="10926"/>
                  </a:lnTo>
                  <a:lnTo>
                    <a:pt x="12891" y="10926"/>
                  </a:lnTo>
                  <a:cubicBezTo>
                    <a:pt x="13903" y="10926"/>
                    <a:pt x="14725" y="10104"/>
                    <a:pt x="14734" y="9083"/>
                  </a:cubicBezTo>
                  <a:lnTo>
                    <a:pt x="14734" y="3800"/>
                  </a:lnTo>
                  <a:cubicBezTo>
                    <a:pt x="14734" y="3696"/>
                    <a:pt x="14649" y="3611"/>
                    <a:pt x="14545" y="3611"/>
                  </a:cubicBezTo>
                  <a:cubicBezTo>
                    <a:pt x="14432" y="3611"/>
                    <a:pt x="14347" y="3696"/>
                    <a:pt x="14347" y="3800"/>
                  </a:cubicBezTo>
                  <a:lnTo>
                    <a:pt x="14347" y="9083"/>
                  </a:lnTo>
                  <a:cubicBezTo>
                    <a:pt x="14347" y="9896"/>
                    <a:pt x="13695" y="10548"/>
                    <a:pt x="12891" y="10548"/>
                  </a:cubicBezTo>
                  <a:lnTo>
                    <a:pt x="1834" y="10548"/>
                  </a:lnTo>
                  <a:cubicBezTo>
                    <a:pt x="1031" y="10548"/>
                    <a:pt x="379" y="9896"/>
                    <a:pt x="379" y="9083"/>
                  </a:cubicBezTo>
                  <a:lnTo>
                    <a:pt x="379" y="1844"/>
                  </a:lnTo>
                  <a:cubicBezTo>
                    <a:pt x="379" y="1031"/>
                    <a:pt x="1031" y="379"/>
                    <a:pt x="1834" y="379"/>
                  </a:cubicBezTo>
                  <a:lnTo>
                    <a:pt x="4877" y="379"/>
                  </a:lnTo>
                  <a:cubicBezTo>
                    <a:pt x="5123" y="379"/>
                    <a:pt x="5123" y="1"/>
                    <a:pt x="48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6567525" y="3290775"/>
              <a:ext cx="69725" cy="81425"/>
            </a:xfrm>
            <a:custGeom>
              <a:avLst/>
              <a:gdLst/>
              <a:ahLst/>
              <a:cxnLst/>
              <a:rect l="l" t="t" r="r" b="b"/>
              <a:pathLst>
                <a:path w="2789" h="3257" extrusionOk="0">
                  <a:moveTo>
                    <a:pt x="256" y="1"/>
                  </a:moveTo>
                  <a:cubicBezTo>
                    <a:pt x="0" y="1"/>
                    <a:pt x="0" y="379"/>
                    <a:pt x="256" y="379"/>
                  </a:cubicBezTo>
                  <a:lnTo>
                    <a:pt x="945" y="379"/>
                  </a:lnTo>
                  <a:cubicBezTo>
                    <a:pt x="1749" y="379"/>
                    <a:pt x="2401" y="1031"/>
                    <a:pt x="2401" y="1844"/>
                  </a:cubicBezTo>
                  <a:lnTo>
                    <a:pt x="2401" y="3072"/>
                  </a:lnTo>
                  <a:cubicBezTo>
                    <a:pt x="2401" y="3195"/>
                    <a:pt x="2498" y="3257"/>
                    <a:pt x="2595" y="3257"/>
                  </a:cubicBezTo>
                  <a:cubicBezTo>
                    <a:pt x="2691" y="3257"/>
                    <a:pt x="2788" y="3195"/>
                    <a:pt x="2788" y="3072"/>
                  </a:cubicBezTo>
                  <a:lnTo>
                    <a:pt x="2788" y="1844"/>
                  </a:lnTo>
                  <a:cubicBezTo>
                    <a:pt x="2788" y="823"/>
                    <a:pt x="1957" y="1"/>
                    <a:pt x="94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6312825" y="3498650"/>
              <a:ext cx="38775" cy="21325"/>
            </a:xfrm>
            <a:custGeom>
              <a:avLst/>
              <a:gdLst/>
              <a:ahLst/>
              <a:cxnLst/>
              <a:rect l="l" t="t" r="r" b="b"/>
              <a:pathLst>
                <a:path w="1551" h="853" extrusionOk="0">
                  <a:moveTo>
                    <a:pt x="190" y="0"/>
                  </a:moveTo>
                  <a:cubicBezTo>
                    <a:pt x="95" y="0"/>
                    <a:pt x="1" y="64"/>
                    <a:pt x="1" y="191"/>
                  </a:cubicBezTo>
                  <a:lnTo>
                    <a:pt x="1" y="664"/>
                  </a:lnTo>
                  <a:cubicBezTo>
                    <a:pt x="1" y="768"/>
                    <a:pt x="86" y="853"/>
                    <a:pt x="190" y="853"/>
                  </a:cubicBezTo>
                  <a:lnTo>
                    <a:pt x="1295" y="853"/>
                  </a:lnTo>
                  <a:cubicBezTo>
                    <a:pt x="1550" y="853"/>
                    <a:pt x="1550" y="475"/>
                    <a:pt x="1295" y="475"/>
                  </a:cubicBezTo>
                  <a:lnTo>
                    <a:pt x="379" y="475"/>
                  </a:lnTo>
                  <a:lnTo>
                    <a:pt x="379" y="191"/>
                  </a:lnTo>
                  <a:cubicBezTo>
                    <a:pt x="379" y="64"/>
                    <a:pt x="284" y="0"/>
                    <a:pt x="1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6312600" y="3334725"/>
              <a:ext cx="280700" cy="185250"/>
            </a:xfrm>
            <a:custGeom>
              <a:avLst/>
              <a:gdLst/>
              <a:ahLst/>
              <a:cxnLst/>
              <a:rect l="l" t="t" r="r" b="b"/>
              <a:pathLst>
                <a:path w="11228" h="7410" extrusionOk="0">
                  <a:moveTo>
                    <a:pt x="199" y="1"/>
                  </a:moveTo>
                  <a:cubicBezTo>
                    <a:pt x="95" y="1"/>
                    <a:pt x="0" y="86"/>
                    <a:pt x="10" y="190"/>
                  </a:cubicBezTo>
                  <a:lnTo>
                    <a:pt x="10" y="662"/>
                  </a:lnTo>
                  <a:cubicBezTo>
                    <a:pt x="10" y="790"/>
                    <a:pt x="104" y="854"/>
                    <a:pt x="199" y="854"/>
                  </a:cubicBezTo>
                  <a:cubicBezTo>
                    <a:pt x="293" y="854"/>
                    <a:pt x="388" y="790"/>
                    <a:pt x="388" y="662"/>
                  </a:cubicBezTo>
                  <a:lnTo>
                    <a:pt x="388" y="379"/>
                  </a:lnTo>
                  <a:lnTo>
                    <a:pt x="10840" y="379"/>
                  </a:lnTo>
                  <a:lnTo>
                    <a:pt x="10840" y="7023"/>
                  </a:lnTo>
                  <a:lnTo>
                    <a:pt x="2041" y="7023"/>
                  </a:lnTo>
                  <a:cubicBezTo>
                    <a:pt x="1786" y="7023"/>
                    <a:pt x="1786" y="7410"/>
                    <a:pt x="2041" y="7410"/>
                  </a:cubicBezTo>
                  <a:lnTo>
                    <a:pt x="11039" y="7410"/>
                  </a:lnTo>
                  <a:cubicBezTo>
                    <a:pt x="11142" y="7410"/>
                    <a:pt x="11228" y="7325"/>
                    <a:pt x="11228" y="7221"/>
                  </a:cubicBezTo>
                  <a:lnTo>
                    <a:pt x="11228" y="190"/>
                  </a:lnTo>
                  <a:cubicBezTo>
                    <a:pt x="11228" y="86"/>
                    <a:pt x="11142" y="1"/>
                    <a:pt x="110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6312600" y="3409625"/>
              <a:ext cx="9700" cy="35525"/>
            </a:xfrm>
            <a:custGeom>
              <a:avLst/>
              <a:gdLst/>
              <a:ahLst/>
              <a:cxnLst/>
              <a:rect l="l" t="t" r="r" b="b"/>
              <a:pathLst>
                <a:path w="388" h="1421" extrusionOk="0">
                  <a:moveTo>
                    <a:pt x="199" y="1"/>
                  </a:moveTo>
                  <a:cubicBezTo>
                    <a:pt x="95" y="1"/>
                    <a:pt x="0" y="86"/>
                    <a:pt x="10" y="190"/>
                  </a:cubicBezTo>
                  <a:lnTo>
                    <a:pt x="10" y="1229"/>
                  </a:lnTo>
                  <a:cubicBezTo>
                    <a:pt x="10" y="1357"/>
                    <a:pt x="104" y="1421"/>
                    <a:pt x="199" y="1421"/>
                  </a:cubicBezTo>
                  <a:cubicBezTo>
                    <a:pt x="293" y="1421"/>
                    <a:pt x="388" y="1357"/>
                    <a:pt x="388" y="1229"/>
                  </a:cubicBezTo>
                  <a:lnTo>
                    <a:pt x="388" y="190"/>
                  </a:lnTo>
                  <a:cubicBezTo>
                    <a:pt x="388" y="86"/>
                    <a:pt x="303" y="1"/>
                    <a:pt x="1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6296525" y="3364950"/>
              <a:ext cx="74925" cy="35975"/>
            </a:xfrm>
            <a:custGeom>
              <a:avLst/>
              <a:gdLst/>
              <a:ahLst/>
              <a:cxnLst/>
              <a:rect l="l" t="t" r="r" b="b"/>
              <a:pathLst>
                <a:path w="2997" h="1439" extrusionOk="0">
                  <a:moveTo>
                    <a:pt x="2250" y="379"/>
                  </a:moveTo>
                  <a:cubicBezTo>
                    <a:pt x="2694" y="379"/>
                    <a:pt x="2694" y="1050"/>
                    <a:pt x="2250" y="1050"/>
                  </a:cubicBezTo>
                  <a:lnTo>
                    <a:pt x="747" y="1050"/>
                  </a:lnTo>
                  <a:cubicBezTo>
                    <a:pt x="303" y="1050"/>
                    <a:pt x="303" y="379"/>
                    <a:pt x="747" y="379"/>
                  </a:cubicBezTo>
                  <a:close/>
                  <a:moveTo>
                    <a:pt x="714" y="1"/>
                  </a:moveTo>
                  <a:cubicBezTo>
                    <a:pt x="322" y="1"/>
                    <a:pt x="0" y="324"/>
                    <a:pt x="0" y="720"/>
                  </a:cubicBezTo>
                  <a:cubicBezTo>
                    <a:pt x="0" y="1120"/>
                    <a:pt x="331" y="1438"/>
                    <a:pt x="730" y="1438"/>
                  </a:cubicBezTo>
                  <a:cubicBezTo>
                    <a:pt x="735" y="1438"/>
                    <a:pt x="741" y="1438"/>
                    <a:pt x="747" y="1438"/>
                  </a:cubicBezTo>
                  <a:lnTo>
                    <a:pt x="2250" y="1438"/>
                  </a:lnTo>
                  <a:cubicBezTo>
                    <a:pt x="2256" y="1438"/>
                    <a:pt x="2261" y="1438"/>
                    <a:pt x="2267" y="1438"/>
                  </a:cubicBezTo>
                  <a:cubicBezTo>
                    <a:pt x="2666" y="1438"/>
                    <a:pt x="2996" y="1120"/>
                    <a:pt x="2996" y="720"/>
                  </a:cubicBezTo>
                  <a:cubicBezTo>
                    <a:pt x="2996" y="324"/>
                    <a:pt x="2674" y="1"/>
                    <a:pt x="2283" y="1"/>
                  </a:cubicBezTo>
                  <a:cubicBezTo>
                    <a:pt x="2272" y="1"/>
                    <a:pt x="2261" y="1"/>
                    <a:pt x="2250" y="1"/>
                  </a:cubicBezTo>
                  <a:lnTo>
                    <a:pt x="747" y="1"/>
                  </a:lnTo>
                  <a:cubicBezTo>
                    <a:pt x="736" y="1"/>
                    <a:pt x="725" y="1"/>
                    <a:pt x="71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6292275" y="3453800"/>
              <a:ext cx="79175" cy="35975"/>
            </a:xfrm>
            <a:custGeom>
              <a:avLst/>
              <a:gdLst/>
              <a:ahLst/>
              <a:cxnLst/>
              <a:rect l="l" t="t" r="r" b="b"/>
              <a:pathLst>
                <a:path w="3167" h="1439" extrusionOk="0">
                  <a:moveTo>
                    <a:pt x="2420" y="388"/>
                  </a:moveTo>
                  <a:cubicBezTo>
                    <a:pt x="2864" y="388"/>
                    <a:pt x="2864" y="1059"/>
                    <a:pt x="2420" y="1059"/>
                  </a:cubicBezTo>
                  <a:lnTo>
                    <a:pt x="917" y="1059"/>
                  </a:lnTo>
                  <a:cubicBezTo>
                    <a:pt x="473" y="1059"/>
                    <a:pt x="473" y="388"/>
                    <a:pt x="917" y="388"/>
                  </a:cubicBezTo>
                  <a:close/>
                  <a:moveTo>
                    <a:pt x="2437" y="1"/>
                  </a:moveTo>
                  <a:cubicBezTo>
                    <a:pt x="2431" y="1"/>
                    <a:pt x="2426" y="1"/>
                    <a:pt x="2420" y="1"/>
                  </a:cubicBezTo>
                  <a:lnTo>
                    <a:pt x="917" y="1"/>
                  </a:lnTo>
                  <a:cubicBezTo>
                    <a:pt x="0" y="39"/>
                    <a:pt x="0" y="1400"/>
                    <a:pt x="917" y="1437"/>
                  </a:cubicBezTo>
                  <a:lnTo>
                    <a:pt x="2420" y="1437"/>
                  </a:lnTo>
                  <a:cubicBezTo>
                    <a:pt x="2431" y="1438"/>
                    <a:pt x="2442" y="1438"/>
                    <a:pt x="2453" y="1438"/>
                  </a:cubicBezTo>
                  <a:cubicBezTo>
                    <a:pt x="2844" y="1438"/>
                    <a:pt x="3166" y="1114"/>
                    <a:pt x="3166" y="719"/>
                  </a:cubicBezTo>
                  <a:cubicBezTo>
                    <a:pt x="3166" y="319"/>
                    <a:pt x="2836" y="1"/>
                    <a:pt x="243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6406625" y="3367100"/>
              <a:ext cx="141075" cy="120675"/>
            </a:xfrm>
            <a:custGeom>
              <a:avLst/>
              <a:gdLst/>
              <a:ahLst/>
              <a:cxnLst/>
              <a:rect l="l" t="t" r="r" b="b"/>
              <a:pathLst>
                <a:path w="5643" h="4827" extrusionOk="0">
                  <a:moveTo>
                    <a:pt x="3034" y="388"/>
                  </a:moveTo>
                  <a:lnTo>
                    <a:pt x="3034" y="1229"/>
                  </a:lnTo>
                  <a:cubicBezTo>
                    <a:pt x="2741" y="1276"/>
                    <a:pt x="2477" y="1428"/>
                    <a:pt x="2288" y="1654"/>
                  </a:cubicBezTo>
                  <a:lnTo>
                    <a:pt x="1569" y="1239"/>
                  </a:lnTo>
                  <a:cubicBezTo>
                    <a:pt x="1910" y="757"/>
                    <a:pt x="2448" y="445"/>
                    <a:pt x="3034" y="388"/>
                  </a:cubicBezTo>
                  <a:close/>
                  <a:moveTo>
                    <a:pt x="3412" y="388"/>
                  </a:moveTo>
                  <a:cubicBezTo>
                    <a:pt x="3998" y="445"/>
                    <a:pt x="4537" y="757"/>
                    <a:pt x="4877" y="1239"/>
                  </a:cubicBezTo>
                  <a:lnTo>
                    <a:pt x="4149" y="1654"/>
                  </a:lnTo>
                  <a:cubicBezTo>
                    <a:pt x="3970" y="1428"/>
                    <a:pt x="3705" y="1276"/>
                    <a:pt x="3412" y="1229"/>
                  </a:cubicBezTo>
                  <a:lnTo>
                    <a:pt x="3412" y="388"/>
                  </a:lnTo>
                  <a:close/>
                  <a:moveTo>
                    <a:pt x="3228" y="1590"/>
                  </a:moveTo>
                  <a:cubicBezTo>
                    <a:pt x="3430" y="1590"/>
                    <a:pt x="3634" y="1666"/>
                    <a:pt x="3800" y="1834"/>
                  </a:cubicBezTo>
                  <a:cubicBezTo>
                    <a:pt x="4319" y="2344"/>
                    <a:pt x="3951" y="3233"/>
                    <a:pt x="3223" y="3233"/>
                  </a:cubicBezTo>
                  <a:cubicBezTo>
                    <a:pt x="2770" y="3233"/>
                    <a:pt x="2401" y="2864"/>
                    <a:pt x="2401" y="2410"/>
                  </a:cubicBezTo>
                  <a:cubicBezTo>
                    <a:pt x="2401" y="1918"/>
                    <a:pt x="2807" y="1590"/>
                    <a:pt x="3228" y="1590"/>
                  </a:cubicBezTo>
                  <a:close/>
                  <a:moveTo>
                    <a:pt x="1380" y="1569"/>
                  </a:moveTo>
                  <a:lnTo>
                    <a:pt x="2099" y="1985"/>
                  </a:lnTo>
                  <a:cubicBezTo>
                    <a:pt x="1995" y="2259"/>
                    <a:pt x="1995" y="2562"/>
                    <a:pt x="2099" y="2836"/>
                  </a:cubicBezTo>
                  <a:lnTo>
                    <a:pt x="1380" y="3251"/>
                  </a:lnTo>
                  <a:cubicBezTo>
                    <a:pt x="1135" y="2722"/>
                    <a:pt x="1135" y="2099"/>
                    <a:pt x="1380" y="1569"/>
                  </a:cubicBezTo>
                  <a:close/>
                  <a:moveTo>
                    <a:pt x="5066" y="1569"/>
                  </a:moveTo>
                  <a:cubicBezTo>
                    <a:pt x="5312" y="2099"/>
                    <a:pt x="5312" y="2722"/>
                    <a:pt x="5066" y="3251"/>
                  </a:cubicBezTo>
                  <a:lnTo>
                    <a:pt x="4338" y="2836"/>
                  </a:lnTo>
                  <a:cubicBezTo>
                    <a:pt x="4452" y="2562"/>
                    <a:pt x="4452" y="2259"/>
                    <a:pt x="4338" y="1985"/>
                  </a:cubicBezTo>
                  <a:lnTo>
                    <a:pt x="5066" y="1569"/>
                  </a:lnTo>
                  <a:close/>
                  <a:moveTo>
                    <a:pt x="2288" y="3166"/>
                  </a:moveTo>
                  <a:cubicBezTo>
                    <a:pt x="2477" y="3393"/>
                    <a:pt x="2741" y="3544"/>
                    <a:pt x="3034" y="3592"/>
                  </a:cubicBezTo>
                  <a:lnTo>
                    <a:pt x="3034" y="4433"/>
                  </a:lnTo>
                  <a:cubicBezTo>
                    <a:pt x="2448" y="4376"/>
                    <a:pt x="1910" y="4064"/>
                    <a:pt x="1569" y="3582"/>
                  </a:cubicBezTo>
                  <a:lnTo>
                    <a:pt x="2288" y="3166"/>
                  </a:lnTo>
                  <a:close/>
                  <a:moveTo>
                    <a:pt x="4149" y="3166"/>
                  </a:moveTo>
                  <a:lnTo>
                    <a:pt x="4877" y="3582"/>
                  </a:lnTo>
                  <a:cubicBezTo>
                    <a:pt x="4537" y="4064"/>
                    <a:pt x="3998" y="4376"/>
                    <a:pt x="3412" y="4433"/>
                  </a:cubicBezTo>
                  <a:lnTo>
                    <a:pt x="3412" y="3592"/>
                  </a:lnTo>
                  <a:cubicBezTo>
                    <a:pt x="3705" y="3544"/>
                    <a:pt x="3970" y="3393"/>
                    <a:pt x="4149" y="3166"/>
                  </a:cubicBezTo>
                  <a:close/>
                  <a:moveTo>
                    <a:pt x="3223" y="0"/>
                  </a:moveTo>
                  <a:cubicBezTo>
                    <a:pt x="1078" y="0"/>
                    <a:pt x="0" y="2599"/>
                    <a:pt x="1522" y="4121"/>
                  </a:cubicBezTo>
                  <a:cubicBezTo>
                    <a:pt x="2013" y="4609"/>
                    <a:pt x="2615" y="4827"/>
                    <a:pt x="3205" y="4827"/>
                  </a:cubicBezTo>
                  <a:cubicBezTo>
                    <a:pt x="4446" y="4827"/>
                    <a:pt x="5636" y="3864"/>
                    <a:pt x="5643" y="2410"/>
                  </a:cubicBezTo>
                  <a:cubicBezTo>
                    <a:pt x="5633" y="1078"/>
                    <a:pt x="4556" y="0"/>
                    <a:pt x="32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37"/>
          <p:cNvGrpSpPr/>
          <p:nvPr/>
        </p:nvGrpSpPr>
        <p:grpSpPr>
          <a:xfrm>
            <a:off x="3833913" y="3396450"/>
            <a:ext cx="372150" cy="368600"/>
            <a:chOff x="7498175" y="2072375"/>
            <a:chExt cx="372150" cy="368600"/>
          </a:xfrm>
        </p:grpSpPr>
        <p:sp>
          <p:nvSpPr>
            <p:cNvPr id="1176" name="Google Shape;1176;p37"/>
            <p:cNvSpPr/>
            <p:nvPr/>
          </p:nvSpPr>
          <p:spPr>
            <a:xfrm>
              <a:off x="7498175" y="2072375"/>
              <a:ext cx="372150" cy="368600"/>
            </a:xfrm>
            <a:custGeom>
              <a:avLst/>
              <a:gdLst/>
              <a:ahLst/>
              <a:cxnLst/>
              <a:rect l="l" t="t" r="r" b="b"/>
              <a:pathLst>
                <a:path w="14886" h="14744" extrusionOk="0">
                  <a:moveTo>
                    <a:pt x="4187" y="4574"/>
                  </a:moveTo>
                  <a:lnTo>
                    <a:pt x="4187" y="5113"/>
                  </a:lnTo>
                  <a:lnTo>
                    <a:pt x="1825" y="5113"/>
                  </a:lnTo>
                  <a:lnTo>
                    <a:pt x="1825" y="4574"/>
                  </a:lnTo>
                  <a:close/>
                  <a:moveTo>
                    <a:pt x="13061" y="4574"/>
                  </a:moveTo>
                  <a:lnTo>
                    <a:pt x="13061" y="5113"/>
                  </a:lnTo>
                  <a:lnTo>
                    <a:pt x="10699" y="5113"/>
                  </a:lnTo>
                  <a:lnTo>
                    <a:pt x="10699" y="4574"/>
                  </a:lnTo>
                  <a:close/>
                  <a:moveTo>
                    <a:pt x="3696" y="5548"/>
                  </a:moveTo>
                  <a:lnTo>
                    <a:pt x="3696" y="11435"/>
                  </a:lnTo>
                  <a:lnTo>
                    <a:pt x="2316" y="11435"/>
                  </a:lnTo>
                  <a:lnTo>
                    <a:pt x="2316" y="5548"/>
                  </a:lnTo>
                  <a:close/>
                  <a:moveTo>
                    <a:pt x="12570" y="5548"/>
                  </a:moveTo>
                  <a:lnTo>
                    <a:pt x="12570" y="11435"/>
                  </a:lnTo>
                  <a:lnTo>
                    <a:pt x="11190" y="11435"/>
                  </a:lnTo>
                  <a:lnTo>
                    <a:pt x="11190" y="5548"/>
                  </a:lnTo>
                  <a:close/>
                  <a:moveTo>
                    <a:pt x="4187" y="11880"/>
                  </a:moveTo>
                  <a:lnTo>
                    <a:pt x="4187" y="12418"/>
                  </a:lnTo>
                  <a:lnTo>
                    <a:pt x="1825" y="12418"/>
                  </a:lnTo>
                  <a:lnTo>
                    <a:pt x="1825" y="11880"/>
                  </a:lnTo>
                  <a:close/>
                  <a:moveTo>
                    <a:pt x="8620" y="11880"/>
                  </a:moveTo>
                  <a:lnTo>
                    <a:pt x="8620" y="12418"/>
                  </a:lnTo>
                  <a:lnTo>
                    <a:pt x="6257" y="12418"/>
                  </a:lnTo>
                  <a:lnTo>
                    <a:pt x="6257" y="11880"/>
                  </a:lnTo>
                  <a:close/>
                  <a:moveTo>
                    <a:pt x="13061" y="11880"/>
                  </a:moveTo>
                  <a:lnTo>
                    <a:pt x="13061" y="12418"/>
                  </a:lnTo>
                  <a:lnTo>
                    <a:pt x="10699" y="12418"/>
                  </a:lnTo>
                  <a:lnTo>
                    <a:pt x="10699" y="11880"/>
                  </a:lnTo>
                  <a:close/>
                  <a:moveTo>
                    <a:pt x="13713" y="12853"/>
                  </a:moveTo>
                  <a:lnTo>
                    <a:pt x="13713" y="13316"/>
                  </a:lnTo>
                  <a:lnTo>
                    <a:pt x="4027" y="13316"/>
                  </a:lnTo>
                  <a:cubicBezTo>
                    <a:pt x="3734" y="13316"/>
                    <a:pt x="3734" y="13751"/>
                    <a:pt x="4027" y="13751"/>
                  </a:cubicBezTo>
                  <a:lnTo>
                    <a:pt x="14366" y="13751"/>
                  </a:lnTo>
                  <a:lnTo>
                    <a:pt x="14366" y="14308"/>
                  </a:lnTo>
                  <a:lnTo>
                    <a:pt x="530" y="14308"/>
                  </a:lnTo>
                  <a:lnTo>
                    <a:pt x="530" y="13751"/>
                  </a:lnTo>
                  <a:lnTo>
                    <a:pt x="3299" y="13751"/>
                  </a:lnTo>
                  <a:cubicBezTo>
                    <a:pt x="3582" y="13751"/>
                    <a:pt x="3582" y="13316"/>
                    <a:pt x="3299" y="13316"/>
                  </a:cubicBezTo>
                  <a:lnTo>
                    <a:pt x="1182" y="13316"/>
                  </a:lnTo>
                  <a:lnTo>
                    <a:pt x="1182" y="12853"/>
                  </a:lnTo>
                  <a:close/>
                  <a:moveTo>
                    <a:pt x="7443" y="0"/>
                  </a:moveTo>
                  <a:cubicBezTo>
                    <a:pt x="7405" y="0"/>
                    <a:pt x="7367" y="10"/>
                    <a:pt x="7334" y="28"/>
                  </a:cubicBezTo>
                  <a:lnTo>
                    <a:pt x="190" y="4168"/>
                  </a:lnTo>
                  <a:cubicBezTo>
                    <a:pt x="1" y="4281"/>
                    <a:pt x="76" y="4574"/>
                    <a:pt x="303" y="4574"/>
                  </a:cubicBezTo>
                  <a:lnTo>
                    <a:pt x="1390" y="4574"/>
                  </a:lnTo>
                  <a:lnTo>
                    <a:pt x="1390" y="5330"/>
                  </a:lnTo>
                  <a:cubicBezTo>
                    <a:pt x="1390" y="5453"/>
                    <a:pt x="1484" y="5548"/>
                    <a:pt x="1607" y="5548"/>
                  </a:cubicBezTo>
                  <a:lnTo>
                    <a:pt x="1881" y="5548"/>
                  </a:lnTo>
                  <a:lnTo>
                    <a:pt x="1881" y="11435"/>
                  </a:lnTo>
                  <a:lnTo>
                    <a:pt x="1607" y="11435"/>
                  </a:lnTo>
                  <a:cubicBezTo>
                    <a:pt x="1484" y="11435"/>
                    <a:pt x="1390" y="11539"/>
                    <a:pt x="1390" y="11653"/>
                  </a:cubicBezTo>
                  <a:lnTo>
                    <a:pt x="1390" y="12409"/>
                  </a:lnTo>
                  <a:lnTo>
                    <a:pt x="964" y="12409"/>
                  </a:lnTo>
                  <a:cubicBezTo>
                    <a:pt x="842" y="12409"/>
                    <a:pt x="738" y="12513"/>
                    <a:pt x="738" y="12636"/>
                  </a:cubicBezTo>
                  <a:lnTo>
                    <a:pt x="738" y="13316"/>
                  </a:lnTo>
                  <a:lnTo>
                    <a:pt x="312" y="13316"/>
                  </a:lnTo>
                  <a:cubicBezTo>
                    <a:pt x="190" y="13316"/>
                    <a:pt x="86" y="13411"/>
                    <a:pt x="86" y="13533"/>
                  </a:cubicBezTo>
                  <a:lnTo>
                    <a:pt x="86" y="14526"/>
                  </a:lnTo>
                  <a:cubicBezTo>
                    <a:pt x="86" y="14639"/>
                    <a:pt x="190" y="14743"/>
                    <a:pt x="312" y="14743"/>
                  </a:cubicBezTo>
                  <a:lnTo>
                    <a:pt x="14583" y="14743"/>
                  </a:lnTo>
                  <a:cubicBezTo>
                    <a:pt x="14706" y="14743"/>
                    <a:pt x="14800" y="14639"/>
                    <a:pt x="14800" y="14526"/>
                  </a:cubicBezTo>
                  <a:lnTo>
                    <a:pt x="14800" y="13533"/>
                  </a:lnTo>
                  <a:cubicBezTo>
                    <a:pt x="14800" y="13416"/>
                    <a:pt x="14714" y="13315"/>
                    <a:pt x="14598" y="13315"/>
                  </a:cubicBezTo>
                  <a:cubicBezTo>
                    <a:pt x="14593" y="13315"/>
                    <a:pt x="14588" y="13316"/>
                    <a:pt x="14583" y="13316"/>
                  </a:cubicBezTo>
                  <a:lnTo>
                    <a:pt x="14148" y="13316"/>
                  </a:lnTo>
                  <a:lnTo>
                    <a:pt x="14148" y="12636"/>
                  </a:lnTo>
                  <a:cubicBezTo>
                    <a:pt x="14148" y="12513"/>
                    <a:pt x="14044" y="12409"/>
                    <a:pt x="13931" y="12409"/>
                  </a:cubicBezTo>
                  <a:lnTo>
                    <a:pt x="13496" y="12409"/>
                  </a:lnTo>
                  <a:lnTo>
                    <a:pt x="13496" y="11653"/>
                  </a:lnTo>
                  <a:cubicBezTo>
                    <a:pt x="13496" y="11539"/>
                    <a:pt x="13392" y="11435"/>
                    <a:pt x="13279" y="11435"/>
                  </a:cubicBezTo>
                  <a:lnTo>
                    <a:pt x="13005" y="11435"/>
                  </a:lnTo>
                  <a:lnTo>
                    <a:pt x="13005" y="5548"/>
                  </a:lnTo>
                  <a:lnTo>
                    <a:pt x="13279" y="5548"/>
                  </a:lnTo>
                  <a:cubicBezTo>
                    <a:pt x="13392" y="5548"/>
                    <a:pt x="13496" y="5453"/>
                    <a:pt x="13496" y="5330"/>
                  </a:cubicBezTo>
                  <a:lnTo>
                    <a:pt x="13496" y="4574"/>
                  </a:lnTo>
                  <a:lnTo>
                    <a:pt x="14583" y="4574"/>
                  </a:lnTo>
                  <a:cubicBezTo>
                    <a:pt x="14800" y="4574"/>
                    <a:pt x="14885" y="4272"/>
                    <a:pt x="14687" y="4168"/>
                  </a:cubicBezTo>
                  <a:lnTo>
                    <a:pt x="12664" y="2996"/>
                  </a:lnTo>
                  <a:cubicBezTo>
                    <a:pt x="12625" y="2972"/>
                    <a:pt x="12586" y="2961"/>
                    <a:pt x="12549" y="2961"/>
                  </a:cubicBezTo>
                  <a:cubicBezTo>
                    <a:pt x="12358" y="2961"/>
                    <a:pt x="12233" y="3247"/>
                    <a:pt x="12447" y="3374"/>
                  </a:cubicBezTo>
                  <a:lnTo>
                    <a:pt x="13770" y="4130"/>
                  </a:lnTo>
                  <a:lnTo>
                    <a:pt x="10207" y="4130"/>
                  </a:lnTo>
                  <a:cubicBezTo>
                    <a:pt x="9914" y="4130"/>
                    <a:pt x="9914" y="4574"/>
                    <a:pt x="10207" y="4574"/>
                  </a:cubicBezTo>
                  <a:lnTo>
                    <a:pt x="10264" y="4574"/>
                  </a:lnTo>
                  <a:lnTo>
                    <a:pt x="10264" y="5330"/>
                  </a:lnTo>
                  <a:cubicBezTo>
                    <a:pt x="10264" y="5444"/>
                    <a:pt x="10358" y="5548"/>
                    <a:pt x="10481" y="5548"/>
                  </a:cubicBezTo>
                  <a:lnTo>
                    <a:pt x="10746" y="5548"/>
                  </a:lnTo>
                  <a:lnTo>
                    <a:pt x="10746" y="11435"/>
                  </a:lnTo>
                  <a:lnTo>
                    <a:pt x="10481" y="11435"/>
                  </a:lnTo>
                  <a:cubicBezTo>
                    <a:pt x="10358" y="11435"/>
                    <a:pt x="10264" y="11539"/>
                    <a:pt x="10264" y="11653"/>
                  </a:cubicBezTo>
                  <a:lnTo>
                    <a:pt x="10264" y="12409"/>
                  </a:lnTo>
                  <a:lnTo>
                    <a:pt x="9054" y="12409"/>
                  </a:lnTo>
                  <a:lnTo>
                    <a:pt x="9054" y="11653"/>
                  </a:lnTo>
                  <a:cubicBezTo>
                    <a:pt x="9054" y="11539"/>
                    <a:pt x="8960" y="11435"/>
                    <a:pt x="8837" y="11435"/>
                  </a:cubicBezTo>
                  <a:lnTo>
                    <a:pt x="8572" y="11435"/>
                  </a:lnTo>
                  <a:lnTo>
                    <a:pt x="8572" y="6436"/>
                  </a:lnTo>
                  <a:cubicBezTo>
                    <a:pt x="8572" y="6290"/>
                    <a:pt x="8461" y="6216"/>
                    <a:pt x="8350" y="6216"/>
                  </a:cubicBezTo>
                  <a:cubicBezTo>
                    <a:pt x="8239" y="6216"/>
                    <a:pt x="8128" y="6290"/>
                    <a:pt x="8128" y="6436"/>
                  </a:cubicBezTo>
                  <a:lnTo>
                    <a:pt x="8128" y="11435"/>
                  </a:lnTo>
                  <a:lnTo>
                    <a:pt x="6748" y="11435"/>
                  </a:lnTo>
                  <a:lnTo>
                    <a:pt x="6748" y="6436"/>
                  </a:lnTo>
                  <a:cubicBezTo>
                    <a:pt x="6748" y="6290"/>
                    <a:pt x="6640" y="6216"/>
                    <a:pt x="6531" y="6216"/>
                  </a:cubicBezTo>
                  <a:cubicBezTo>
                    <a:pt x="6422" y="6216"/>
                    <a:pt x="6314" y="6290"/>
                    <a:pt x="6314" y="6436"/>
                  </a:cubicBezTo>
                  <a:lnTo>
                    <a:pt x="6314" y="11435"/>
                  </a:lnTo>
                  <a:lnTo>
                    <a:pt x="6039" y="11435"/>
                  </a:lnTo>
                  <a:cubicBezTo>
                    <a:pt x="5917" y="11435"/>
                    <a:pt x="5822" y="11539"/>
                    <a:pt x="5822" y="11653"/>
                  </a:cubicBezTo>
                  <a:lnTo>
                    <a:pt x="5822" y="12409"/>
                  </a:lnTo>
                  <a:lnTo>
                    <a:pt x="4622" y="12409"/>
                  </a:lnTo>
                  <a:lnTo>
                    <a:pt x="4622" y="11653"/>
                  </a:lnTo>
                  <a:cubicBezTo>
                    <a:pt x="4622" y="11539"/>
                    <a:pt x="4527" y="11435"/>
                    <a:pt x="4405" y="11435"/>
                  </a:cubicBezTo>
                  <a:lnTo>
                    <a:pt x="4130" y="11435"/>
                  </a:lnTo>
                  <a:lnTo>
                    <a:pt x="4130" y="5548"/>
                  </a:lnTo>
                  <a:lnTo>
                    <a:pt x="4405" y="5548"/>
                  </a:lnTo>
                  <a:cubicBezTo>
                    <a:pt x="4527" y="5548"/>
                    <a:pt x="4622" y="5453"/>
                    <a:pt x="4622" y="5330"/>
                  </a:cubicBezTo>
                  <a:lnTo>
                    <a:pt x="4622" y="4574"/>
                  </a:lnTo>
                  <a:lnTo>
                    <a:pt x="4641" y="4574"/>
                  </a:lnTo>
                  <a:cubicBezTo>
                    <a:pt x="4931" y="4574"/>
                    <a:pt x="4934" y="4139"/>
                    <a:pt x="4650" y="4139"/>
                  </a:cubicBezTo>
                  <a:cubicBezTo>
                    <a:pt x="4647" y="4139"/>
                    <a:pt x="4644" y="4139"/>
                    <a:pt x="4641" y="4139"/>
                  </a:cubicBezTo>
                  <a:lnTo>
                    <a:pt x="1116" y="4139"/>
                  </a:lnTo>
                  <a:lnTo>
                    <a:pt x="7438" y="473"/>
                  </a:lnTo>
                  <a:lnTo>
                    <a:pt x="11880" y="3043"/>
                  </a:lnTo>
                  <a:cubicBezTo>
                    <a:pt x="11920" y="3068"/>
                    <a:pt x="11959" y="3078"/>
                    <a:pt x="11995" y="3078"/>
                  </a:cubicBezTo>
                  <a:cubicBezTo>
                    <a:pt x="12184" y="3078"/>
                    <a:pt x="12303" y="2792"/>
                    <a:pt x="12097" y="2665"/>
                  </a:cubicBezTo>
                  <a:lnTo>
                    <a:pt x="7552" y="28"/>
                  </a:lnTo>
                  <a:cubicBezTo>
                    <a:pt x="7519" y="10"/>
                    <a:pt x="7481" y="0"/>
                    <a:pt x="74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a:off x="7660725" y="2125650"/>
              <a:ext cx="46800" cy="82425"/>
            </a:xfrm>
            <a:custGeom>
              <a:avLst/>
              <a:gdLst/>
              <a:ahLst/>
              <a:cxnLst/>
              <a:rect l="l" t="t" r="r" b="b"/>
              <a:pathLst>
                <a:path w="1872" h="3297" extrusionOk="0">
                  <a:moveTo>
                    <a:pt x="719" y="714"/>
                  </a:moveTo>
                  <a:lnTo>
                    <a:pt x="719" y="1385"/>
                  </a:lnTo>
                  <a:cubicBezTo>
                    <a:pt x="350" y="1319"/>
                    <a:pt x="350" y="789"/>
                    <a:pt x="719" y="714"/>
                  </a:cubicBezTo>
                  <a:close/>
                  <a:moveTo>
                    <a:pt x="1154" y="1905"/>
                  </a:moveTo>
                  <a:cubicBezTo>
                    <a:pt x="1532" y="1980"/>
                    <a:pt x="1532" y="2509"/>
                    <a:pt x="1154" y="2585"/>
                  </a:cubicBezTo>
                  <a:lnTo>
                    <a:pt x="1154" y="1905"/>
                  </a:lnTo>
                  <a:close/>
                  <a:moveTo>
                    <a:pt x="936" y="0"/>
                  </a:moveTo>
                  <a:cubicBezTo>
                    <a:pt x="828" y="0"/>
                    <a:pt x="719" y="71"/>
                    <a:pt x="719" y="213"/>
                  </a:cubicBezTo>
                  <a:lnTo>
                    <a:pt x="719" y="260"/>
                  </a:lnTo>
                  <a:cubicBezTo>
                    <a:pt x="312" y="345"/>
                    <a:pt x="1" y="667"/>
                    <a:pt x="1" y="1054"/>
                  </a:cubicBezTo>
                  <a:cubicBezTo>
                    <a:pt x="1" y="1432"/>
                    <a:pt x="312" y="1763"/>
                    <a:pt x="719" y="1838"/>
                  </a:cubicBezTo>
                  <a:lnTo>
                    <a:pt x="719" y="2576"/>
                  </a:lnTo>
                  <a:cubicBezTo>
                    <a:pt x="568" y="2538"/>
                    <a:pt x="454" y="2405"/>
                    <a:pt x="445" y="2245"/>
                  </a:cubicBezTo>
                  <a:cubicBezTo>
                    <a:pt x="445" y="2098"/>
                    <a:pt x="336" y="2025"/>
                    <a:pt x="227" y="2025"/>
                  </a:cubicBezTo>
                  <a:cubicBezTo>
                    <a:pt x="119" y="2025"/>
                    <a:pt x="10" y="2098"/>
                    <a:pt x="10" y="2245"/>
                  </a:cubicBezTo>
                  <a:cubicBezTo>
                    <a:pt x="10" y="2623"/>
                    <a:pt x="312" y="2954"/>
                    <a:pt x="719" y="3029"/>
                  </a:cubicBezTo>
                  <a:lnTo>
                    <a:pt x="719" y="3076"/>
                  </a:lnTo>
                  <a:cubicBezTo>
                    <a:pt x="719" y="3223"/>
                    <a:pt x="828" y="3296"/>
                    <a:pt x="936" y="3296"/>
                  </a:cubicBezTo>
                  <a:cubicBezTo>
                    <a:pt x="1045" y="3296"/>
                    <a:pt x="1154" y="3223"/>
                    <a:pt x="1154" y="3076"/>
                  </a:cubicBezTo>
                  <a:lnTo>
                    <a:pt x="1154" y="3029"/>
                  </a:lnTo>
                  <a:cubicBezTo>
                    <a:pt x="1569" y="2944"/>
                    <a:pt x="1872" y="2623"/>
                    <a:pt x="1872" y="2245"/>
                  </a:cubicBezTo>
                  <a:cubicBezTo>
                    <a:pt x="1872" y="1857"/>
                    <a:pt x="1569" y="1536"/>
                    <a:pt x="1154" y="1451"/>
                  </a:cubicBezTo>
                  <a:lnTo>
                    <a:pt x="1154" y="714"/>
                  </a:lnTo>
                  <a:cubicBezTo>
                    <a:pt x="1314" y="761"/>
                    <a:pt x="1418" y="893"/>
                    <a:pt x="1437" y="1054"/>
                  </a:cubicBezTo>
                  <a:cubicBezTo>
                    <a:pt x="1437" y="1196"/>
                    <a:pt x="1546" y="1267"/>
                    <a:pt x="1654" y="1267"/>
                  </a:cubicBezTo>
                  <a:cubicBezTo>
                    <a:pt x="1763" y="1267"/>
                    <a:pt x="1872" y="1196"/>
                    <a:pt x="1872" y="1054"/>
                  </a:cubicBezTo>
                  <a:cubicBezTo>
                    <a:pt x="1872" y="667"/>
                    <a:pt x="1569" y="345"/>
                    <a:pt x="1154" y="260"/>
                  </a:cubicBezTo>
                  <a:lnTo>
                    <a:pt x="1154" y="213"/>
                  </a:lnTo>
                  <a:cubicBezTo>
                    <a:pt x="1154" y="71"/>
                    <a:pt x="1045" y="0"/>
                    <a:pt x="93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7604325" y="2107100"/>
              <a:ext cx="139350" cy="119350"/>
            </a:xfrm>
            <a:custGeom>
              <a:avLst/>
              <a:gdLst/>
              <a:ahLst/>
              <a:cxnLst/>
              <a:rect l="l" t="t" r="r" b="b"/>
              <a:pathLst>
                <a:path w="5574" h="4774" extrusionOk="0">
                  <a:moveTo>
                    <a:pt x="3181" y="436"/>
                  </a:moveTo>
                  <a:cubicBezTo>
                    <a:pt x="4179" y="436"/>
                    <a:pt x="5139" y="1212"/>
                    <a:pt x="5139" y="2382"/>
                  </a:cubicBezTo>
                  <a:cubicBezTo>
                    <a:pt x="5139" y="3459"/>
                    <a:pt x="4270" y="4329"/>
                    <a:pt x="3192" y="4329"/>
                  </a:cubicBezTo>
                  <a:cubicBezTo>
                    <a:pt x="1463" y="4329"/>
                    <a:pt x="593" y="2231"/>
                    <a:pt x="1822" y="1012"/>
                  </a:cubicBezTo>
                  <a:cubicBezTo>
                    <a:pt x="2216" y="614"/>
                    <a:pt x="2703" y="436"/>
                    <a:pt x="3181" y="436"/>
                  </a:cubicBezTo>
                  <a:close/>
                  <a:moveTo>
                    <a:pt x="3181" y="0"/>
                  </a:moveTo>
                  <a:cubicBezTo>
                    <a:pt x="1071" y="0"/>
                    <a:pt x="1" y="2564"/>
                    <a:pt x="1501" y="4064"/>
                  </a:cubicBezTo>
                  <a:cubicBezTo>
                    <a:pt x="1987" y="4554"/>
                    <a:pt x="2586" y="4773"/>
                    <a:pt x="3174" y="4773"/>
                  </a:cubicBezTo>
                  <a:cubicBezTo>
                    <a:pt x="4399" y="4773"/>
                    <a:pt x="5574" y="3819"/>
                    <a:pt x="5574" y="2382"/>
                  </a:cubicBezTo>
                  <a:cubicBezTo>
                    <a:pt x="5574" y="1068"/>
                    <a:pt x="4506" y="10"/>
                    <a:pt x="3192" y="0"/>
                  </a:cubicBezTo>
                  <a:cubicBezTo>
                    <a:pt x="3188" y="0"/>
                    <a:pt x="3184" y="0"/>
                    <a:pt x="318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 name="Google Shape;1179;p37"/>
          <p:cNvGrpSpPr/>
          <p:nvPr/>
        </p:nvGrpSpPr>
        <p:grpSpPr>
          <a:xfrm>
            <a:off x="5124300" y="2148925"/>
            <a:ext cx="295350" cy="368600"/>
            <a:chOff x="3841250" y="2071650"/>
            <a:chExt cx="295350" cy="368600"/>
          </a:xfrm>
        </p:grpSpPr>
        <p:sp>
          <p:nvSpPr>
            <p:cNvPr id="1180" name="Google Shape;1180;p37"/>
            <p:cNvSpPr/>
            <p:nvPr/>
          </p:nvSpPr>
          <p:spPr>
            <a:xfrm>
              <a:off x="3841250" y="2071650"/>
              <a:ext cx="295350" cy="368600"/>
            </a:xfrm>
            <a:custGeom>
              <a:avLst/>
              <a:gdLst/>
              <a:ahLst/>
              <a:cxnLst/>
              <a:rect l="l" t="t" r="r" b="b"/>
              <a:pathLst>
                <a:path w="11814" h="14744" extrusionOk="0">
                  <a:moveTo>
                    <a:pt x="1418" y="1"/>
                  </a:moveTo>
                  <a:cubicBezTo>
                    <a:pt x="633" y="1"/>
                    <a:pt x="0" y="634"/>
                    <a:pt x="0" y="1418"/>
                  </a:cubicBezTo>
                  <a:lnTo>
                    <a:pt x="0" y="13326"/>
                  </a:lnTo>
                  <a:cubicBezTo>
                    <a:pt x="0" y="14101"/>
                    <a:pt x="633" y="14744"/>
                    <a:pt x="1418" y="14744"/>
                  </a:cubicBezTo>
                  <a:lnTo>
                    <a:pt x="10396" y="14744"/>
                  </a:lnTo>
                  <a:cubicBezTo>
                    <a:pt x="11171" y="14744"/>
                    <a:pt x="11814" y="14101"/>
                    <a:pt x="11814" y="13326"/>
                  </a:cubicBezTo>
                  <a:lnTo>
                    <a:pt x="11814" y="10671"/>
                  </a:lnTo>
                  <a:cubicBezTo>
                    <a:pt x="11814" y="10543"/>
                    <a:pt x="11717" y="10479"/>
                    <a:pt x="11620" y="10479"/>
                  </a:cubicBezTo>
                  <a:cubicBezTo>
                    <a:pt x="11523" y="10479"/>
                    <a:pt x="11426" y="10543"/>
                    <a:pt x="11426" y="10671"/>
                  </a:cubicBezTo>
                  <a:lnTo>
                    <a:pt x="11426" y="13326"/>
                  </a:lnTo>
                  <a:cubicBezTo>
                    <a:pt x="11426" y="13893"/>
                    <a:pt x="10963" y="14356"/>
                    <a:pt x="10396" y="14356"/>
                  </a:cubicBezTo>
                  <a:lnTo>
                    <a:pt x="1418" y="14356"/>
                  </a:lnTo>
                  <a:cubicBezTo>
                    <a:pt x="841" y="14356"/>
                    <a:pt x="378" y="13893"/>
                    <a:pt x="378" y="13326"/>
                  </a:cubicBezTo>
                  <a:lnTo>
                    <a:pt x="378" y="1418"/>
                  </a:lnTo>
                  <a:cubicBezTo>
                    <a:pt x="378" y="842"/>
                    <a:pt x="841" y="379"/>
                    <a:pt x="1418" y="379"/>
                  </a:cubicBezTo>
                  <a:lnTo>
                    <a:pt x="10396" y="379"/>
                  </a:lnTo>
                  <a:cubicBezTo>
                    <a:pt x="10963" y="379"/>
                    <a:pt x="11426" y="842"/>
                    <a:pt x="11426" y="1418"/>
                  </a:cubicBezTo>
                  <a:lnTo>
                    <a:pt x="11426" y="9943"/>
                  </a:lnTo>
                  <a:cubicBezTo>
                    <a:pt x="11426" y="10047"/>
                    <a:pt x="11511" y="10132"/>
                    <a:pt x="11625" y="10132"/>
                  </a:cubicBezTo>
                  <a:cubicBezTo>
                    <a:pt x="11729" y="10132"/>
                    <a:pt x="11814" y="10047"/>
                    <a:pt x="11814" y="9943"/>
                  </a:cubicBezTo>
                  <a:lnTo>
                    <a:pt x="11814" y="1418"/>
                  </a:lnTo>
                  <a:cubicBezTo>
                    <a:pt x="11814" y="634"/>
                    <a:pt x="11171" y="1"/>
                    <a:pt x="1039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3870300" y="2208450"/>
              <a:ext cx="52950" cy="44200"/>
            </a:xfrm>
            <a:custGeom>
              <a:avLst/>
              <a:gdLst/>
              <a:ahLst/>
              <a:cxnLst/>
              <a:rect l="l" t="t" r="r" b="b"/>
              <a:pathLst>
                <a:path w="2118" h="1768" extrusionOk="0">
                  <a:moveTo>
                    <a:pt x="1513" y="379"/>
                  </a:moveTo>
                  <a:cubicBezTo>
                    <a:pt x="1636" y="379"/>
                    <a:pt x="1740" y="483"/>
                    <a:pt x="1740" y="606"/>
                  </a:cubicBezTo>
                  <a:lnTo>
                    <a:pt x="1740" y="1173"/>
                  </a:lnTo>
                  <a:cubicBezTo>
                    <a:pt x="1740" y="1286"/>
                    <a:pt x="1636" y="1390"/>
                    <a:pt x="1513" y="1390"/>
                  </a:cubicBezTo>
                  <a:lnTo>
                    <a:pt x="606" y="1390"/>
                  </a:lnTo>
                  <a:cubicBezTo>
                    <a:pt x="483" y="1390"/>
                    <a:pt x="388" y="1286"/>
                    <a:pt x="388" y="1173"/>
                  </a:cubicBezTo>
                  <a:lnTo>
                    <a:pt x="388" y="606"/>
                  </a:lnTo>
                  <a:cubicBezTo>
                    <a:pt x="388" y="483"/>
                    <a:pt x="483" y="379"/>
                    <a:pt x="606" y="379"/>
                  </a:cubicBezTo>
                  <a:close/>
                  <a:moveTo>
                    <a:pt x="606" y="1"/>
                  </a:moveTo>
                  <a:cubicBezTo>
                    <a:pt x="275" y="1"/>
                    <a:pt x="1" y="275"/>
                    <a:pt x="1" y="606"/>
                  </a:cubicBezTo>
                  <a:lnTo>
                    <a:pt x="1" y="1173"/>
                  </a:lnTo>
                  <a:cubicBezTo>
                    <a:pt x="1" y="1503"/>
                    <a:pt x="275" y="1768"/>
                    <a:pt x="606" y="1768"/>
                  </a:cubicBezTo>
                  <a:lnTo>
                    <a:pt x="1513" y="1768"/>
                  </a:lnTo>
                  <a:cubicBezTo>
                    <a:pt x="1844" y="1768"/>
                    <a:pt x="2118" y="1503"/>
                    <a:pt x="2118" y="1173"/>
                  </a:cubicBezTo>
                  <a:lnTo>
                    <a:pt x="2118" y="606"/>
                  </a:lnTo>
                  <a:cubicBezTo>
                    <a:pt x="2118" y="275"/>
                    <a:pt x="1844" y="1"/>
                    <a:pt x="15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3931725" y="2208450"/>
              <a:ext cx="52725" cy="44200"/>
            </a:xfrm>
            <a:custGeom>
              <a:avLst/>
              <a:gdLst/>
              <a:ahLst/>
              <a:cxnLst/>
              <a:rect l="l" t="t" r="r" b="b"/>
              <a:pathLst>
                <a:path w="2109" h="1768" extrusionOk="0">
                  <a:moveTo>
                    <a:pt x="1513" y="379"/>
                  </a:moveTo>
                  <a:cubicBezTo>
                    <a:pt x="1636" y="379"/>
                    <a:pt x="1730" y="483"/>
                    <a:pt x="1730" y="606"/>
                  </a:cubicBezTo>
                  <a:lnTo>
                    <a:pt x="1730" y="1173"/>
                  </a:lnTo>
                  <a:cubicBezTo>
                    <a:pt x="1730" y="1286"/>
                    <a:pt x="1636" y="1390"/>
                    <a:pt x="1513" y="1390"/>
                  </a:cubicBezTo>
                  <a:lnTo>
                    <a:pt x="596" y="1390"/>
                  </a:lnTo>
                  <a:cubicBezTo>
                    <a:pt x="483" y="1390"/>
                    <a:pt x="379" y="1286"/>
                    <a:pt x="379" y="1173"/>
                  </a:cubicBezTo>
                  <a:lnTo>
                    <a:pt x="379" y="606"/>
                  </a:lnTo>
                  <a:cubicBezTo>
                    <a:pt x="379" y="483"/>
                    <a:pt x="483" y="379"/>
                    <a:pt x="596" y="379"/>
                  </a:cubicBezTo>
                  <a:close/>
                  <a:moveTo>
                    <a:pt x="596" y="1"/>
                  </a:moveTo>
                  <a:cubicBezTo>
                    <a:pt x="266" y="1"/>
                    <a:pt x="1" y="275"/>
                    <a:pt x="1" y="606"/>
                  </a:cubicBezTo>
                  <a:lnTo>
                    <a:pt x="1" y="1173"/>
                  </a:lnTo>
                  <a:cubicBezTo>
                    <a:pt x="1" y="1503"/>
                    <a:pt x="266" y="1768"/>
                    <a:pt x="596" y="1768"/>
                  </a:cubicBezTo>
                  <a:lnTo>
                    <a:pt x="1513" y="1768"/>
                  </a:lnTo>
                  <a:cubicBezTo>
                    <a:pt x="1844" y="1768"/>
                    <a:pt x="2108" y="1503"/>
                    <a:pt x="2108" y="1173"/>
                  </a:cubicBezTo>
                  <a:lnTo>
                    <a:pt x="2108" y="606"/>
                  </a:lnTo>
                  <a:cubicBezTo>
                    <a:pt x="2108" y="275"/>
                    <a:pt x="1844" y="1"/>
                    <a:pt x="15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3992925" y="2208450"/>
              <a:ext cx="52950" cy="44200"/>
            </a:xfrm>
            <a:custGeom>
              <a:avLst/>
              <a:gdLst/>
              <a:ahLst/>
              <a:cxnLst/>
              <a:rect l="l" t="t" r="r" b="b"/>
              <a:pathLst>
                <a:path w="2118" h="1768" extrusionOk="0">
                  <a:moveTo>
                    <a:pt x="1513" y="379"/>
                  </a:moveTo>
                  <a:cubicBezTo>
                    <a:pt x="1636" y="379"/>
                    <a:pt x="1730" y="483"/>
                    <a:pt x="1730" y="606"/>
                  </a:cubicBezTo>
                  <a:lnTo>
                    <a:pt x="1730" y="1173"/>
                  </a:lnTo>
                  <a:cubicBezTo>
                    <a:pt x="1730" y="1286"/>
                    <a:pt x="1636" y="1390"/>
                    <a:pt x="1513" y="1390"/>
                  </a:cubicBezTo>
                  <a:lnTo>
                    <a:pt x="605" y="1390"/>
                  </a:lnTo>
                  <a:cubicBezTo>
                    <a:pt x="483" y="1390"/>
                    <a:pt x="379" y="1286"/>
                    <a:pt x="379" y="1173"/>
                  </a:cubicBezTo>
                  <a:lnTo>
                    <a:pt x="379" y="606"/>
                  </a:lnTo>
                  <a:cubicBezTo>
                    <a:pt x="379" y="483"/>
                    <a:pt x="483" y="379"/>
                    <a:pt x="605" y="379"/>
                  </a:cubicBezTo>
                  <a:close/>
                  <a:moveTo>
                    <a:pt x="605" y="1"/>
                  </a:moveTo>
                  <a:cubicBezTo>
                    <a:pt x="275" y="1"/>
                    <a:pt x="1" y="275"/>
                    <a:pt x="1" y="606"/>
                  </a:cubicBezTo>
                  <a:lnTo>
                    <a:pt x="1" y="1173"/>
                  </a:lnTo>
                  <a:cubicBezTo>
                    <a:pt x="1" y="1503"/>
                    <a:pt x="275" y="1768"/>
                    <a:pt x="605" y="1768"/>
                  </a:cubicBezTo>
                  <a:lnTo>
                    <a:pt x="1513" y="1768"/>
                  </a:lnTo>
                  <a:cubicBezTo>
                    <a:pt x="1843" y="1768"/>
                    <a:pt x="2118" y="1503"/>
                    <a:pt x="2118" y="1173"/>
                  </a:cubicBezTo>
                  <a:lnTo>
                    <a:pt x="2118" y="606"/>
                  </a:lnTo>
                  <a:cubicBezTo>
                    <a:pt x="2118" y="275"/>
                    <a:pt x="1843" y="1"/>
                    <a:pt x="15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4054125" y="2208450"/>
              <a:ext cx="52950" cy="44200"/>
            </a:xfrm>
            <a:custGeom>
              <a:avLst/>
              <a:gdLst/>
              <a:ahLst/>
              <a:cxnLst/>
              <a:rect l="l" t="t" r="r" b="b"/>
              <a:pathLst>
                <a:path w="2118" h="1768" extrusionOk="0">
                  <a:moveTo>
                    <a:pt x="1512" y="379"/>
                  </a:moveTo>
                  <a:cubicBezTo>
                    <a:pt x="1635" y="379"/>
                    <a:pt x="1739" y="483"/>
                    <a:pt x="1739" y="606"/>
                  </a:cubicBezTo>
                  <a:lnTo>
                    <a:pt x="1739" y="1173"/>
                  </a:lnTo>
                  <a:cubicBezTo>
                    <a:pt x="1739" y="1286"/>
                    <a:pt x="1635" y="1390"/>
                    <a:pt x="1512" y="1390"/>
                  </a:cubicBezTo>
                  <a:lnTo>
                    <a:pt x="605" y="1390"/>
                  </a:lnTo>
                  <a:cubicBezTo>
                    <a:pt x="482" y="1390"/>
                    <a:pt x="388" y="1286"/>
                    <a:pt x="388" y="1173"/>
                  </a:cubicBezTo>
                  <a:lnTo>
                    <a:pt x="388" y="606"/>
                  </a:lnTo>
                  <a:cubicBezTo>
                    <a:pt x="388" y="483"/>
                    <a:pt x="482" y="379"/>
                    <a:pt x="605" y="379"/>
                  </a:cubicBezTo>
                  <a:close/>
                  <a:moveTo>
                    <a:pt x="605" y="1"/>
                  </a:moveTo>
                  <a:cubicBezTo>
                    <a:pt x="274" y="1"/>
                    <a:pt x="10" y="275"/>
                    <a:pt x="0" y="606"/>
                  </a:cubicBezTo>
                  <a:lnTo>
                    <a:pt x="0" y="1173"/>
                  </a:lnTo>
                  <a:cubicBezTo>
                    <a:pt x="0" y="1503"/>
                    <a:pt x="274" y="1768"/>
                    <a:pt x="605" y="1768"/>
                  </a:cubicBezTo>
                  <a:lnTo>
                    <a:pt x="1512" y="1768"/>
                  </a:lnTo>
                  <a:cubicBezTo>
                    <a:pt x="1853" y="1768"/>
                    <a:pt x="2117" y="1503"/>
                    <a:pt x="2117" y="1173"/>
                  </a:cubicBezTo>
                  <a:lnTo>
                    <a:pt x="2117" y="606"/>
                  </a:lnTo>
                  <a:cubicBezTo>
                    <a:pt x="2117" y="275"/>
                    <a:pt x="1853" y="1"/>
                    <a:pt x="151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3870300" y="2261375"/>
              <a:ext cx="52950" cy="44450"/>
            </a:xfrm>
            <a:custGeom>
              <a:avLst/>
              <a:gdLst/>
              <a:ahLst/>
              <a:cxnLst/>
              <a:rect l="l" t="t" r="r" b="b"/>
              <a:pathLst>
                <a:path w="2118" h="1778" extrusionOk="0">
                  <a:moveTo>
                    <a:pt x="1513" y="388"/>
                  </a:moveTo>
                  <a:cubicBezTo>
                    <a:pt x="1636" y="388"/>
                    <a:pt x="1740" y="483"/>
                    <a:pt x="1740" y="605"/>
                  </a:cubicBezTo>
                  <a:lnTo>
                    <a:pt x="1740" y="1172"/>
                  </a:lnTo>
                  <a:cubicBezTo>
                    <a:pt x="1740" y="1295"/>
                    <a:pt x="1636" y="1390"/>
                    <a:pt x="1513" y="1390"/>
                  </a:cubicBezTo>
                  <a:lnTo>
                    <a:pt x="606" y="1390"/>
                  </a:lnTo>
                  <a:cubicBezTo>
                    <a:pt x="483" y="1390"/>
                    <a:pt x="388" y="1295"/>
                    <a:pt x="388" y="1172"/>
                  </a:cubicBezTo>
                  <a:lnTo>
                    <a:pt x="388" y="605"/>
                  </a:lnTo>
                  <a:cubicBezTo>
                    <a:pt x="388" y="483"/>
                    <a:pt x="483" y="388"/>
                    <a:pt x="606" y="388"/>
                  </a:cubicBezTo>
                  <a:close/>
                  <a:moveTo>
                    <a:pt x="606" y="1"/>
                  </a:moveTo>
                  <a:cubicBezTo>
                    <a:pt x="275" y="1"/>
                    <a:pt x="1" y="275"/>
                    <a:pt x="1" y="605"/>
                  </a:cubicBezTo>
                  <a:lnTo>
                    <a:pt x="1" y="1172"/>
                  </a:lnTo>
                  <a:cubicBezTo>
                    <a:pt x="1" y="1503"/>
                    <a:pt x="275" y="1777"/>
                    <a:pt x="606" y="1777"/>
                  </a:cubicBezTo>
                  <a:lnTo>
                    <a:pt x="1513" y="1777"/>
                  </a:lnTo>
                  <a:cubicBezTo>
                    <a:pt x="1844" y="1777"/>
                    <a:pt x="2118" y="1503"/>
                    <a:pt x="2118" y="1172"/>
                  </a:cubicBezTo>
                  <a:lnTo>
                    <a:pt x="2118" y="605"/>
                  </a:lnTo>
                  <a:cubicBezTo>
                    <a:pt x="2118" y="275"/>
                    <a:pt x="1844" y="1"/>
                    <a:pt x="15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7"/>
            <p:cNvSpPr/>
            <p:nvPr/>
          </p:nvSpPr>
          <p:spPr>
            <a:xfrm>
              <a:off x="3931725" y="2261375"/>
              <a:ext cx="52725" cy="44450"/>
            </a:xfrm>
            <a:custGeom>
              <a:avLst/>
              <a:gdLst/>
              <a:ahLst/>
              <a:cxnLst/>
              <a:rect l="l" t="t" r="r" b="b"/>
              <a:pathLst>
                <a:path w="2109" h="1778" extrusionOk="0">
                  <a:moveTo>
                    <a:pt x="1513" y="388"/>
                  </a:moveTo>
                  <a:cubicBezTo>
                    <a:pt x="1636" y="388"/>
                    <a:pt x="1730" y="483"/>
                    <a:pt x="1730" y="605"/>
                  </a:cubicBezTo>
                  <a:lnTo>
                    <a:pt x="1730" y="1172"/>
                  </a:lnTo>
                  <a:cubicBezTo>
                    <a:pt x="1730" y="1295"/>
                    <a:pt x="1636" y="1390"/>
                    <a:pt x="1513" y="1390"/>
                  </a:cubicBezTo>
                  <a:lnTo>
                    <a:pt x="596" y="1390"/>
                  </a:lnTo>
                  <a:cubicBezTo>
                    <a:pt x="483" y="1390"/>
                    <a:pt x="379" y="1295"/>
                    <a:pt x="379" y="1172"/>
                  </a:cubicBezTo>
                  <a:lnTo>
                    <a:pt x="379" y="605"/>
                  </a:lnTo>
                  <a:cubicBezTo>
                    <a:pt x="379" y="483"/>
                    <a:pt x="483" y="388"/>
                    <a:pt x="596" y="388"/>
                  </a:cubicBezTo>
                  <a:close/>
                  <a:moveTo>
                    <a:pt x="596" y="1"/>
                  </a:moveTo>
                  <a:cubicBezTo>
                    <a:pt x="266" y="1"/>
                    <a:pt x="1" y="275"/>
                    <a:pt x="1" y="605"/>
                  </a:cubicBezTo>
                  <a:lnTo>
                    <a:pt x="1" y="1172"/>
                  </a:lnTo>
                  <a:cubicBezTo>
                    <a:pt x="1" y="1503"/>
                    <a:pt x="266" y="1777"/>
                    <a:pt x="596" y="1777"/>
                  </a:cubicBezTo>
                  <a:lnTo>
                    <a:pt x="1513" y="1777"/>
                  </a:lnTo>
                  <a:cubicBezTo>
                    <a:pt x="1844" y="1777"/>
                    <a:pt x="2108" y="1503"/>
                    <a:pt x="2108" y="1172"/>
                  </a:cubicBezTo>
                  <a:lnTo>
                    <a:pt x="2108" y="605"/>
                  </a:lnTo>
                  <a:cubicBezTo>
                    <a:pt x="2108" y="275"/>
                    <a:pt x="1844" y="1"/>
                    <a:pt x="15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7"/>
            <p:cNvSpPr/>
            <p:nvPr/>
          </p:nvSpPr>
          <p:spPr>
            <a:xfrm>
              <a:off x="3992925" y="2261375"/>
              <a:ext cx="52950" cy="44450"/>
            </a:xfrm>
            <a:custGeom>
              <a:avLst/>
              <a:gdLst/>
              <a:ahLst/>
              <a:cxnLst/>
              <a:rect l="l" t="t" r="r" b="b"/>
              <a:pathLst>
                <a:path w="2118" h="1778" extrusionOk="0">
                  <a:moveTo>
                    <a:pt x="1513" y="388"/>
                  </a:moveTo>
                  <a:cubicBezTo>
                    <a:pt x="1636" y="388"/>
                    <a:pt x="1730" y="483"/>
                    <a:pt x="1730" y="605"/>
                  </a:cubicBezTo>
                  <a:lnTo>
                    <a:pt x="1730" y="1172"/>
                  </a:lnTo>
                  <a:cubicBezTo>
                    <a:pt x="1730" y="1295"/>
                    <a:pt x="1636" y="1390"/>
                    <a:pt x="1513" y="1390"/>
                  </a:cubicBezTo>
                  <a:lnTo>
                    <a:pt x="605" y="1390"/>
                  </a:lnTo>
                  <a:cubicBezTo>
                    <a:pt x="483" y="1390"/>
                    <a:pt x="379" y="1295"/>
                    <a:pt x="379" y="1172"/>
                  </a:cubicBezTo>
                  <a:lnTo>
                    <a:pt x="379" y="605"/>
                  </a:lnTo>
                  <a:cubicBezTo>
                    <a:pt x="379" y="483"/>
                    <a:pt x="483" y="388"/>
                    <a:pt x="605" y="388"/>
                  </a:cubicBezTo>
                  <a:close/>
                  <a:moveTo>
                    <a:pt x="605" y="1"/>
                  </a:moveTo>
                  <a:cubicBezTo>
                    <a:pt x="275" y="1"/>
                    <a:pt x="1" y="275"/>
                    <a:pt x="1" y="605"/>
                  </a:cubicBezTo>
                  <a:lnTo>
                    <a:pt x="1" y="1172"/>
                  </a:lnTo>
                  <a:cubicBezTo>
                    <a:pt x="1" y="1503"/>
                    <a:pt x="275" y="1777"/>
                    <a:pt x="605" y="1777"/>
                  </a:cubicBezTo>
                  <a:lnTo>
                    <a:pt x="1513" y="1777"/>
                  </a:lnTo>
                  <a:cubicBezTo>
                    <a:pt x="1843" y="1777"/>
                    <a:pt x="2118" y="1503"/>
                    <a:pt x="2118" y="1172"/>
                  </a:cubicBezTo>
                  <a:lnTo>
                    <a:pt x="2118" y="605"/>
                  </a:lnTo>
                  <a:cubicBezTo>
                    <a:pt x="2118" y="275"/>
                    <a:pt x="1843" y="1"/>
                    <a:pt x="15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4054125" y="2261375"/>
              <a:ext cx="52950" cy="44450"/>
            </a:xfrm>
            <a:custGeom>
              <a:avLst/>
              <a:gdLst/>
              <a:ahLst/>
              <a:cxnLst/>
              <a:rect l="l" t="t" r="r" b="b"/>
              <a:pathLst>
                <a:path w="2118" h="1778" extrusionOk="0">
                  <a:moveTo>
                    <a:pt x="1512" y="388"/>
                  </a:moveTo>
                  <a:cubicBezTo>
                    <a:pt x="1635" y="388"/>
                    <a:pt x="1739" y="483"/>
                    <a:pt x="1739" y="605"/>
                  </a:cubicBezTo>
                  <a:lnTo>
                    <a:pt x="1739" y="1172"/>
                  </a:lnTo>
                  <a:cubicBezTo>
                    <a:pt x="1739" y="1295"/>
                    <a:pt x="1635" y="1390"/>
                    <a:pt x="1512" y="1390"/>
                  </a:cubicBezTo>
                  <a:lnTo>
                    <a:pt x="605" y="1390"/>
                  </a:lnTo>
                  <a:cubicBezTo>
                    <a:pt x="482" y="1390"/>
                    <a:pt x="388" y="1295"/>
                    <a:pt x="388" y="1172"/>
                  </a:cubicBezTo>
                  <a:lnTo>
                    <a:pt x="388" y="605"/>
                  </a:lnTo>
                  <a:cubicBezTo>
                    <a:pt x="388" y="483"/>
                    <a:pt x="482" y="388"/>
                    <a:pt x="605" y="388"/>
                  </a:cubicBezTo>
                  <a:close/>
                  <a:moveTo>
                    <a:pt x="605" y="1"/>
                  </a:moveTo>
                  <a:cubicBezTo>
                    <a:pt x="274" y="1"/>
                    <a:pt x="10" y="275"/>
                    <a:pt x="0" y="605"/>
                  </a:cubicBezTo>
                  <a:lnTo>
                    <a:pt x="0" y="1172"/>
                  </a:lnTo>
                  <a:cubicBezTo>
                    <a:pt x="0" y="1503"/>
                    <a:pt x="274" y="1777"/>
                    <a:pt x="605" y="1777"/>
                  </a:cubicBezTo>
                  <a:lnTo>
                    <a:pt x="1512" y="1777"/>
                  </a:lnTo>
                  <a:cubicBezTo>
                    <a:pt x="1853" y="1777"/>
                    <a:pt x="2117" y="1503"/>
                    <a:pt x="2117" y="1172"/>
                  </a:cubicBezTo>
                  <a:lnTo>
                    <a:pt x="2117" y="605"/>
                  </a:lnTo>
                  <a:cubicBezTo>
                    <a:pt x="2117" y="275"/>
                    <a:pt x="1853" y="1"/>
                    <a:pt x="151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3870300" y="2314550"/>
              <a:ext cx="52950" cy="44200"/>
            </a:xfrm>
            <a:custGeom>
              <a:avLst/>
              <a:gdLst/>
              <a:ahLst/>
              <a:cxnLst/>
              <a:rect l="l" t="t" r="r" b="b"/>
              <a:pathLst>
                <a:path w="2118" h="1768" extrusionOk="0">
                  <a:moveTo>
                    <a:pt x="1513" y="378"/>
                  </a:moveTo>
                  <a:cubicBezTo>
                    <a:pt x="1636" y="378"/>
                    <a:pt x="1740" y="473"/>
                    <a:pt x="1740" y="595"/>
                  </a:cubicBezTo>
                  <a:lnTo>
                    <a:pt x="1740" y="1162"/>
                  </a:lnTo>
                  <a:cubicBezTo>
                    <a:pt x="1740" y="1285"/>
                    <a:pt x="1636" y="1380"/>
                    <a:pt x="1513" y="1380"/>
                  </a:cubicBezTo>
                  <a:lnTo>
                    <a:pt x="606" y="1380"/>
                  </a:lnTo>
                  <a:cubicBezTo>
                    <a:pt x="483" y="1380"/>
                    <a:pt x="388" y="1285"/>
                    <a:pt x="388" y="1162"/>
                  </a:cubicBezTo>
                  <a:lnTo>
                    <a:pt x="388" y="595"/>
                  </a:lnTo>
                  <a:cubicBezTo>
                    <a:pt x="388" y="473"/>
                    <a:pt x="483" y="378"/>
                    <a:pt x="606" y="378"/>
                  </a:cubicBezTo>
                  <a:close/>
                  <a:moveTo>
                    <a:pt x="606" y="0"/>
                  </a:moveTo>
                  <a:cubicBezTo>
                    <a:pt x="275" y="0"/>
                    <a:pt x="1" y="265"/>
                    <a:pt x="1" y="595"/>
                  </a:cubicBezTo>
                  <a:lnTo>
                    <a:pt x="1" y="1162"/>
                  </a:lnTo>
                  <a:cubicBezTo>
                    <a:pt x="1" y="1493"/>
                    <a:pt x="275" y="1767"/>
                    <a:pt x="606" y="1767"/>
                  </a:cubicBezTo>
                  <a:lnTo>
                    <a:pt x="1513" y="1767"/>
                  </a:lnTo>
                  <a:cubicBezTo>
                    <a:pt x="1844" y="1767"/>
                    <a:pt x="2118" y="1493"/>
                    <a:pt x="2118" y="1162"/>
                  </a:cubicBezTo>
                  <a:lnTo>
                    <a:pt x="2118" y="595"/>
                  </a:lnTo>
                  <a:cubicBezTo>
                    <a:pt x="2118" y="265"/>
                    <a:pt x="1844" y="0"/>
                    <a:pt x="151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931725" y="2314550"/>
              <a:ext cx="52725" cy="44200"/>
            </a:xfrm>
            <a:custGeom>
              <a:avLst/>
              <a:gdLst/>
              <a:ahLst/>
              <a:cxnLst/>
              <a:rect l="l" t="t" r="r" b="b"/>
              <a:pathLst>
                <a:path w="2109" h="1768" extrusionOk="0">
                  <a:moveTo>
                    <a:pt x="1513" y="378"/>
                  </a:moveTo>
                  <a:cubicBezTo>
                    <a:pt x="1636" y="378"/>
                    <a:pt x="1730" y="473"/>
                    <a:pt x="1730" y="595"/>
                  </a:cubicBezTo>
                  <a:lnTo>
                    <a:pt x="1730" y="1162"/>
                  </a:lnTo>
                  <a:cubicBezTo>
                    <a:pt x="1730" y="1285"/>
                    <a:pt x="1636" y="1380"/>
                    <a:pt x="1513" y="1380"/>
                  </a:cubicBezTo>
                  <a:lnTo>
                    <a:pt x="596" y="1380"/>
                  </a:lnTo>
                  <a:cubicBezTo>
                    <a:pt x="483" y="1380"/>
                    <a:pt x="379" y="1285"/>
                    <a:pt x="379" y="1162"/>
                  </a:cubicBezTo>
                  <a:lnTo>
                    <a:pt x="379" y="595"/>
                  </a:lnTo>
                  <a:cubicBezTo>
                    <a:pt x="379" y="473"/>
                    <a:pt x="483" y="378"/>
                    <a:pt x="596" y="378"/>
                  </a:cubicBezTo>
                  <a:close/>
                  <a:moveTo>
                    <a:pt x="596" y="0"/>
                  </a:moveTo>
                  <a:cubicBezTo>
                    <a:pt x="266" y="0"/>
                    <a:pt x="1" y="265"/>
                    <a:pt x="1" y="595"/>
                  </a:cubicBezTo>
                  <a:lnTo>
                    <a:pt x="1" y="1162"/>
                  </a:lnTo>
                  <a:cubicBezTo>
                    <a:pt x="1" y="1493"/>
                    <a:pt x="266" y="1767"/>
                    <a:pt x="596" y="1767"/>
                  </a:cubicBezTo>
                  <a:lnTo>
                    <a:pt x="1513" y="1767"/>
                  </a:lnTo>
                  <a:cubicBezTo>
                    <a:pt x="1844" y="1767"/>
                    <a:pt x="2108" y="1493"/>
                    <a:pt x="2108" y="1162"/>
                  </a:cubicBezTo>
                  <a:lnTo>
                    <a:pt x="2108" y="595"/>
                  </a:lnTo>
                  <a:cubicBezTo>
                    <a:pt x="2108" y="265"/>
                    <a:pt x="1844" y="0"/>
                    <a:pt x="151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992925" y="2314550"/>
              <a:ext cx="52950" cy="44200"/>
            </a:xfrm>
            <a:custGeom>
              <a:avLst/>
              <a:gdLst/>
              <a:ahLst/>
              <a:cxnLst/>
              <a:rect l="l" t="t" r="r" b="b"/>
              <a:pathLst>
                <a:path w="2118" h="1768" extrusionOk="0">
                  <a:moveTo>
                    <a:pt x="1513" y="378"/>
                  </a:moveTo>
                  <a:cubicBezTo>
                    <a:pt x="1636" y="378"/>
                    <a:pt x="1730" y="473"/>
                    <a:pt x="1730" y="595"/>
                  </a:cubicBezTo>
                  <a:lnTo>
                    <a:pt x="1730" y="1162"/>
                  </a:lnTo>
                  <a:cubicBezTo>
                    <a:pt x="1730" y="1285"/>
                    <a:pt x="1636" y="1380"/>
                    <a:pt x="1513" y="1380"/>
                  </a:cubicBezTo>
                  <a:lnTo>
                    <a:pt x="605" y="1380"/>
                  </a:lnTo>
                  <a:cubicBezTo>
                    <a:pt x="483" y="1380"/>
                    <a:pt x="379" y="1285"/>
                    <a:pt x="379" y="1162"/>
                  </a:cubicBezTo>
                  <a:lnTo>
                    <a:pt x="379" y="595"/>
                  </a:lnTo>
                  <a:cubicBezTo>
                    <a:pt x="379" y="473"/>
                    <a:pt x="483" y="378"/>
                    <a:pt x="605" y="378"/>
                  </a:cubicBezTo>
                  <a:close/>
                  <a:moveTo>
                    <a:pt x="605" y="0"/>
                  </a:moveTo>
                  <a:cubicBezTo>
                    <a:pt x="275" y="0"/>
                    <a:pt x="1" y="265"/>
                    <a:pt x="1" y="595"/>
                  </a:cubicBezTo>
                  <a:lnTo>
                    <a:pt x="1" y="1162"/>
                  </a:lnTo>
                  <a:cubicBezTo>
                    <a:pt x="1" y="1493"/>
                    <a:pt x="275" y="1767"/>
                    <a:pt x="605" y="1767"/>
                  </a:cubicBezTo>
                  <a:lnTo>
                    <a:pt x="1513" y="1767"/>
                  </a:lnTo>
                  <a:cubicBezTo>
                    <a:pt x="1843" y="1767"/>
                    <a:pt x="2118" y="1493"/>
                    <a:pt x="2118" y="1162"/>
                  </a:cubicBezTo>
                  <a:lnTo>
                    <a:pt x="2118" y="595"/>
                  </a:lnTo>
                  <a:cubicBezTo>
                    <a:pt x="2118" y="265"/>
                    <a:pt x="1843" y="0"/>
                    <a:pt x="151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870300" y="2367450"/>
              <a:ext cx="52950" cy="44225"/>
            </a:xfrm>
            <a:custGeom>
              <a:avLst/>
              <a:gdLst/>
              <a:ahLst/>
              <a:cxnLst/>
              <a:rect l="l" t="t" r="r" b="b"/>
              <a:pathLst>
                <a:path w="2118" h="1769" extrusionOk="0">
                  <a:moveTo>
                    <a:pt x="1513" y="379"/>
                  </a:moveTo>
                  <a:cubicBezTo>
                    <a:pt x="1636" y="379"/>
                    <a:pt x="1740" y="483"/>
                    <a:pt x="1740" y="606"/>
                  </a:cubicBezTo>
                  <a:lnTo>
                    <a:pt x="1740" y="1163"/>
                  </a:lnTo>
                  <a:cubicBezTo>
                    <a:pt x="1740" y="1286"/>
                    <a:pt x="1636" y="1390"/>
                    <a:pt x="1513" y="1390"/>
                  </a:cubicBezTo>
                  <a:lnTo>
                    <a:pt x="606" y="1390"/>
                  </a:lnTo>
                  <a:cubicBezTo>
                    <a:pt x="483" y="1390"/>
                    <a:pt x="388" y="1286"/>
                    <a:pt x="388" y="1163"/>
                  </a:cubicBezTo>
                  <a:lnTo>
                    <a:pt x="388" y="606"/>
                  </a:lnTo>
                  <a:cubicBezTo>
                    <a:pt x="388" y="483"/>
                    <a:pt x="483" y="379"/>
                    <a:pt x="606" y="379"/>
                  </a:cubicBezTo>
                  <a:close/>
                  <a:moveTo>
                    <a:pt x="606" y="1"/>
                  </a:moveTo>
                  <a:cubicBezTo>
                    <a:pt x="275" y="1"/>
                    <a:pt x="1" y="266"/>
                    <a:pt x="1" y="606"/>
                  </a:cubicBezTo>
                  <a:lnTo>
                    <a:pt x="1" y="1163"/>
                  </a:lnTo>
                  <a:cubicBezTo>
                    <a:pt x="1" y="1504"/>
                    <a:pt x="275" y="1768"/>
                    <a:pt x="606" y="1768"/>
                  </a:cubicBezTo>
                  <a:lnTo>
                    <a:pt x="1513" y="1768"/>
                  </a:lnTo>
                  <a:cubicBezTo>
                    <a:pt x="1844" y="1768"/>
                    <a:pt x="2118" y="1504"/>
                    <a:pt x="2118" y="1163"/>
                  </a:cubicBezTo>
                  <a:lnTo>
                    <a:pt x="2118" y="606"/>
                  </a:lnTo>
                  <a:cubicBezTo>
                    <a:pt x="2118" y="266"/>
                    <a:pt x="1844" y="1"/>
                    <a:pt x="15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931725" y="2367450"/>
              <a:ext cx="52725" cy="44225"/>
            </a:xfrm>
            <a:custGeom>
              <a:avLst/>
              <a:gdLst/>
              <a:ahLst/>
              <a:cxnLst/>
              <a:rect l="l" t="t" r="r" b="b"/>
              <a:pathLst>
                <a:path w="2109" h="1769" extrusionOk="0">
                  <a:moveTo>
                    <a:pt x="1513" y="379"/>
                  </a:moveTo>
                  <a:cubicBezTo>
                    <a:pt x="1636" y="379"/>
                    <a:pt x="1730" y="483"/>
                    <a:pt x="1730" y="606"/>
                  </a:cubicBezTo>
                  <a:lnTo>
                    <a:pt x="1730" y="1163"/>
                  </a:lnTo>
                  <a:cubicBezTo>
                    <a:pt x="1730" y="1286"/>
                    <a:pt x="1636" y="1390"/>
                    <a:pt x="1513" y="1390"/>
                  </a:cubicBezTo>
                  <a:lnTo>
                    <a:pt x="596" y="1390"/>
                  </a:lnTo>
                  <a:cubicBezTo>
                    <a:pt x="483" y="1390"/>
                    <a:pt x="379" y="1286"/>
                    <a:pt x="379" y="1163"/>
                  </a:cubicBezTo>
                  <a:lnTo>
                    <a:pt x="379" y="606"/>
                  </a:lnTo>
                  <a:cubicBezTo>
                    <a:pt x="379" y="483"/>
                    <a:pt x="483" y="379"/>
                    <a:pt x="596" y="379"/>
                  </a:cubicBezTo>
                  <a:close/>
                  <a:moveTo>
                    <a:pt x="596" y="1"/>
                  </a:moveTo>
                  <a:cubicBezTo>
                    <a:pt x="266" y="1"/>
                    <a:pt x="1" y="266"/>
                    <a:pt x="1" y="606"/>
                  </a:cubicBezTo>
                  <a:lnTo>
                    <a:pt x="1" y="1163"/>
                  </a:lnTo>
                  <a:cubicBezTo>
                    <a:pt x="1" y="1504"/>
                    <a:pt x="266" y="1768"/>
                    <a:pt x="596" y="1768"/>
                  </a:cubicBezTo>
                  <a:lnTo>
                    <a:pt x="1513" y="1768"/>
                  </a:lnTo>
                  <a:cubicBezTo>
                    <a:pt x="1844" y="1768"/>
                    <a:pt x="2108" y="1504"/>
                    <a:pt x="2108" y="1163"/>
                  </a:cubicBezTo>
                  <a:lnTo>
                    <a:pt x="2108" y="606"/>
                  </a:lnTo>
                  <a:cubicBezTo>
                    <a:pt x="2108" y="266"/>
                    <a:pt x="1844" y="1"/>
                    <a:pt x="15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7"/>
            <p:cNvSpPr/>
            <p:nvPr/>
          </p:nvSpPr>
          <p:spPr>
            <a:xfrm>
              <a:off x="3992925" y="2367450"/>
              <a:ext cx="52950" cy="44225"/>
            </a:xfrm>
            <a:custGeom>
              <a:avLst/>
              <a:gdLst/>
              <a:ahLst/>
              <a:cxnLst/>
              <a:rect l="l" t="t" r="r" b="b"/>
              <a:pathLst>
                <a:path w="2118" h="1769" extrusionOk="0">
                  <a:moveTo>
                    <a:pt x="1513" y="379"/>
                  </a:moveTo>
                  <a:cubicBezTo>
                    <a:pt x="1636" y="379"/>
                    <a:pt x="1730" y="483"/>
                    <a:pt x="1730" y="606"/>
                  </a:cubicBezTo>
                  <a:lnTo>
                    <a:pt x="1730" y="1163"/>
                  </a:lnTo>
                  <a:cubicBezTo>
                    <a:pt x="1730" y="1286"/>
                    <a:pt x="1636" y="1390"/>
                    <a:pt x="1513" y="1390"/>
                  </a:cubicBezTo>
                  <a:lnTo>
                    <a:pt x="605" y="1390"/>
                  </a:lnTo>
                  <a:cubicBezTo>
                    <a:pt x="483" y="1390"/>
                    <a:pt x="379" y="1286"/>
                    <a:pt x="379" y="1163"/>
                  </a:cubicBezTo>
                  <a:lnTo>
                    <a:pt x="379" y="606"/>
                  </a:lnTo>
                  <a:cubicBezTo>
                    <a:pt x="379" y="483"/>
                    <a:pt x="483" y="379"/>
                    <a:pt x="605" y="379"/>
                  </a:cubicBezTo>
                  <a:close/>
                  <a:moveTo>
                    <a:pt x="605" y="1"/>
                  </a:moveTo>
                  <a:cubicBezTo>
                    <a:pt x="275" y="1"/>
                    <a:pt x="1" y="266"/>
                    <a:pt x="1" y="606"/>
                  </a:cubicBezTo>
                  <a:lnTo>
                    <a:pt x="1" y="1163"/>
                  </a:lnTo>
                  <a:cubicBezTo>
                    <a:pt x="1" y="1504"/>
                    <a:pt x="275" y="1768"/>
                    <a:pt x="605" y="1768"/>
                  </a:cubicBezTo>
                  <a:lnTo>
                    <a:pt x="1513" y="1768"/>
                  </a:lnTo>
                  <a:cubicBezTo>
                    <a:pt x="1843" y="1768"/>
                    <a:pt x="2118" y="1504"/>
                    <a:pt x="2118" y="1163"/>
                  </a:cubicBezTo>
                  <a:lnTo>
                    <a:pt x="2118" y="606"/>
                  </a:lnTo>
                  <a:cubicBezTo>
                    <a:pt x="2118" y="266"/>
                    <a:pt x="1843" y="1"/>
                    <a:pt x="15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7"/>
            <p:cNvSpPr/>
            <p:nvPr/>
          </p:nvSpPr>
          <p:spPr>
            <a:xfrm>
              <a:off x="4054125" y="2314550"/>
              <a:ext cx="52950" cy="97125"/>
            </a:xfrm>
            <a:custGeom>
              <a:avLst/>
              <a:gdLst/>
              <a:ahLst/>
              <a:cxnLst/>
              <a:rect l="l" t="t" r="r" b="b"/>
              <a:pathLst>
                <a:path w="2118" h="3885" extrusionOk="0">
                  <a:moveTo>
                    <a:pt x="1512" y="378"/>
                  </a:moveTo>
                  <a:cubicBezTo>
                    <a:pt x="1635" y="378"/>
                    <a:pt x="1739" y="473"/>
                    <a:pt x="1739" y="595"/>
                  </a:cubicBezTo>
                  <a:lnTo>
                    <a:pt x="1739" y="3279"/>
                  </a:lnTo>
                  <a:cubicBezTo>
                    <a:pt x="1739" y="3402"/>
                    <a:pt x="1635" y="3506"/>
                    <a:pt x="1512" y="3506"/>
                  </a:cubicBezTo>
                  <a:lnTo>
                    <a:pt x="605" y="3506"/>
                  </a:lnTo>
                  <a:cubicBezTo>
                    <a:pt x="482" y="3506"/>
                    <a:pt x="388" y="3402"/>
                    <a:pt x="388" y="3279"/>
                  </a:cubicBezTo>
                  <a:lnTo>
                    <a:pt x="388" y="595"/>
                  </a:lnTo>
                  <a:cubicBezTo>
                    <a:pt x="388" y="473"/>
                    <a:pt x="482" y="378"/>
                    <a:pt x="605" y="378"/>
                  </a:cubicBezTo>
                  <a:close/>
                  <a:moveTo>
                    <a:pt x="605" y="0"/>
                  </a:moveTo>
                  <a:cubicBezTo>
                    <a:pt x="274" y="0"/>
                    <a:pt x="10" y="265"/>
                    <a:pt x="0" y="595"/>
                  </a:cubicBezTo>
                  <a:lnTo>
                    <a:pt x="0" y="3279"/>
                  </a:lnTo>
                  <a:cubicBezTo>
                    <a:pt x="0" y="3620"/>
                    <a:pt x="274" y="3884"/>
                    <a:pt x="605" y="3884"/>
                  </a:cubicBezTo>
                  <a:lnTo>
                    <a:pt x="1512" y="3884"/>
                  </a:lnTo>
                  <a:cubicBezTo>
                    <a:pt x="1853" y="3884"/>
                    <a:pt x="2117" y="3620"/>
                    <a:pt x="2117" y="3279"/>
                  </a:cubicBezTo>
                  <a:lnTo>
                    <a:pt x="2117" y="595"/>
                  </a:lnTo>
                  <a:cubicBezTo>
                    <a:pt x="2117" y="265"/>
                    <a:pt x="1853" y="0"/>
                    <a:pt x="151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3870550" y="2100950"/>
              <a:ext cx="236525" cy="93600"/>
            </a:xfrm>
            <a:custGeom>
              <a:avLst/>
              <a:gdLst/>
              <a:ahLst/>
              <a:cxnLst/>
              <a:rect l="l" t="t" r="r" b="b"/>
              <a:pathLst>
                <a:path w="9461" h="3744" extrusionOk="0">
                  <a:moveTo>
                    <a:pt x="974" y="1"/>
                  </a:moveTo>
                  <a:cubicBezTo>
                    <a:pt x="435" y="1"/>
                    <a:pt x="0" y="435"/>
                    <a:pt x="0" y="974"/>
                  </a:cubicBezTo>
                  <a:lnTo>
                    <a:pt x="0" y="2770"/>
                  </a:lnTo>
                  <a:cubicBezTo>
                    <a:pt x="0" y="3308"/>
                    <a:pt x="435" y="3743"/>
                    <a:pt x="974" y="3743"/>
                  </a:cubicBezTo>
                  <a:lnTo>
                    <a:pt x="8487" y="3743"/>
                  </a:lnTo>
                  <a:cubicBezTo>
                    <a:pt x="9026" y="3743"/>
                    <a:pt x="9460" y="3308"/>
                    <a:pt x="9460" y="2770"/>
                  </a:cubicBezTo>
                  <a:lnTo>
                    <a:pt x="9460" y="974"/>
                  </a:lnTo>
                  <a:cubicBezTo>
                    <a:pt x="9460" y="435"/>
                    <a:pt x="9026" y="1"/>
                    <a:pt x="8487" y="1"/>
                  </a:cubicBezTo>
                  <a:lnTo>
                    <a:pt x="2429" y="1"/>
                  </a:lnTo>
                  <a:cubicBezTo>
                    <a:pt x="2174" y="1"/>
                    <a:pt x="2174" y="379"/>
                    <a:pt x="2429" y="379"/>
                  </a:cubicBezTo>
                  <a:lnTo>
                    <a:pt x="8487" y="379"/>
                  </a:lnTo>
                  <a:cubicBezTo>
                    <a:pt x="8818" y="379"/>
                    <a:pt x="9082" y="643"/>
                    <a:pt x="9082" y="974"/>
                  </a:cubicBezTo>
                  <a:lnTo>
                    <a:pt x="9082" y="2760"/>
                  </a:lnTo>
                  <a:cubicBezTo>
                    <a:pt x="9082" y="3091"/>
                    <a:pt x="8818" y="3356"/>
                    <a:pt x="8487" y="3356"/>
                  </a:cubicBezTo>
                  <a:lnTo>
                    <a:pt x="974" y="3356"/>
                  </a:lnTo>
                  <a:cubicBezTo>
                    <a:pt x="643" y="3356"/>
                    <a:pt x="378" y="3091"/>
                    <a:pt x="378" y="2760"/>
                  </a:cubicBezTo>
                  <a:lnTo>
                    <a:pt x="378" y="974"/>
                  </a:lnTo>
                  <a:cubicBezTo>
                    <a:pt x="378" y="643"/>
                    <a:pt x="643" y="379"/>
                    <a:pt x="974" y="379"/>
                  </a:cubicBezTo>
                  <a:lnTo>
                    <a:pt x="1692" y="379"/>
                  </a:lnTo>
                  <a:cubicBezTo>
                    <a:pt x="1947" y="379"/>
                    <a:pt x="1947" y="1"/>
                    <a:pt x="169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 name="Google Shape;1197;p37"/>
          <p:cNvGrpSpPr/>
          <p:nvPr/>
        </p:nvGrpSpPr>
        <p:grpSpPr>
          <a:xfrm>
            <a:off x="3835688" y="2180913"/>
            <a:ext cx="368600" cy="296325"/>
            <a:chOff x="5062975" y="1554225"/>
            <a:chExt cx="368600" cy="296325"/>
          </a:xfrm>
        </p:grpSpPr>
        <p:sp>
          <p:nvSpPr>
            <p:cNvPr id="1198" name="Google Shape;1198;p37"/>
            <p:cNvSpPr/>
            <p:nvPr/>
          </p:nvSpPr>
          <p:spPr>
            <a:xfrm>
              <a:off x="5062975" y="1554225"/>
              <a:ext cx="368600" cy="296325"/>
            </a:xfrm>
            <a:custGeom>
              <a:avLst/>
              <a:gdLst/>
              <a:ahLst/>
              <a:cxnLst/>
              <a:rect l="l" t="t" r="r" b="b"/>
              <a:pathLst>
                <a:path w="14744" h="11853" extrusionOk="0">
                  <a:moveTo>
                    <a:pt x="13515" y="436"/>
                  </a:moveTo>
                  <a:cubicBezTo>
                    <a:pt x="13950" y="436"/>
                    <a:pt x="14309" y="795"/>
                    <a:pt x="14309" y="1230"/>
                  </a:cubicBezTo>
                  <a:lnTo>
                    <a:pt x="14309" y="6163"/>
                  </a:lnTo>
                  <a:lnTo>
                    <a:pt x="14309" y="7202"/>
                  </a:lnTo>
                  <a:cubicBezTo>
                    <a:pt x="14309" y="7646"/>
                    <a:pt x="13950" y="8006"/>
                    <a:pt x="13515" y="8006"/>
                  </a:cubicBezTo>
                  <a:lnTo>
                    <a:pt x="1239" y="8006"/>
                  </a:lnTo>
                  <a:cubicBezTo>
                    <a:pt x="804" y="8006"/>
                    <a:pt x="445" y="7646"/>
                    <a:pt x="445" y="7202"/>
                  </a:cubicBezTo>
                  <a:lnTo>
                    <a:pt x="445" y="1230"/>
                  </a:lnTo>
                  <a:cubicBezTo>
                    <a:pt x="445" y="795"/>
                    <a:pt x="804" y="436"/>
                    <a:pt x="1239" y="436"/>
                  </a:cubicBezTo>
                  <a:close/>
                  <a:moveTo>
                    <a:pt x="14309" y="8147"/>
                  </a:moveTo>
                  <a:lnTo>
                    <a:pt x="14309" y="10623"/>
                  </a:lnTo>
                  <a:cubicBezTo>
                    <a:pt x="14309" y="11058"/>
                    <a:pt x="13950" y="11417"/>
                    <a:pt x="13515" y="11417"/>
                  </a:cubicBezTo>
                  <a:lnTo>
                    <a:pt x="1239" y="11417"/>
                  </a:lnTo>
                  <a:cubicBezTo>
                    <a:pt x="804" y="11417"/>
                    <a:pt x="445" y="11058"/>
                    <a:pt x="445" y="10623"/>
                  </a:cubicBezTo>
                  <a:lnTo>
                    <a:pt x="445" y="8147"/>
                  </a:lnTo>
                  <a:cubicBezTo>
                    <a:pt x="662" y="8336"/>
                    <a:pt x="946" y="8440"/>
                    <a:pt x="1239" y="8440"/>
                  </a:cubicBezTo>
                  <a:lnTo>
                    <a:pt x="13515" y="8440"/>
                  </a:lnTo>
                  <a:cubicBezTo>
                    <a:pt x="13808" y="8440"/>
                    <a:pt x="14092" y="8336"/>
                    <a:pt x="14309" y="8147"/>
                  </a:cubicBezTo>
                  <a:close/>
                  <a:moveTo>
                    <a:pt x="1239" y="1"/>
                  </a:moveTo>
                  <a:cubicBezTo>
                    <a:pt x="558" y="1"/>
                    <a:pt x="10" y="549"/>
                    <a:pt x="1" y="1230"/>
                  </a:cubicBezTo>
                  <a:lnTo>
                    <a:pt x="1" y="10623"/>
                  </a:lnTo>
                  <a:cubicBezTo>
                    <a:pt x="10" y="11304"/>
                    <a:pt x="558" y="11852"/>
                    <a:pt x="1239" y="11852"/>
                  </a:cubicBezTo>
                  <a:lnTo>
                    <a:pt x="13515" y="11852"/>
                  </a:lnTo>
                  <a:cubicBezTo>
                    <a:pt x="14196" y="11852"/>
                    <a:pt x="14744" y="11304"/>
                    <a:pt x="14744" y="10623"/>
                  </a:cubicBezTo>
                  <a:lnTo>
                    <a:pt x="14744" y="1230"/>
                  </a:lnTo>
                  <a:cubicBezTo>
                    <a:pt x="14744" y="549"/>
                    <a:pt x="14196" y="1"/>
                    <a:pt x="1351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5088975" y="1580225"/>
              <a:ext cx="316850" cy="159275"/>
            </a:xfrm>
            <a:custGeom>
              <a:avLst/>
              <a:gdLst/>
              <a:ahLst/>
              <a:cxnLst/>
              <a:rect l="l" t="t" r="r" b="b"/>
              <a:pathLst>
                <a:path w="12674" h="6371" extrusionOk="0">
                  <a:moveTo>
                    <a:pt x="10651" y="426"/>
                  </a:moveTo>
                  <a:cubicBezTo>
                    <a:pt x="10449" y="1278"/>
                    <a:pt x="11113" y="2048"/>
                    <a:pt x="11937" y="2048"/>
                  </a:cubicBezTo>
                  <a:cubicBezTo>
                    <a:pt x="12036" y="2048"/>
                    <a:pt x="12137" y="2037"/>
                    <a:pt x="12239" y="2013"/>
                  </a:cubicBezTo>
                  <a:lnTo>
                    <a:pt x="12239" y="4348"/>
                  </a:lnTo>
                  <a:cubicBezTo>
                    <a:pt x="12137" y="4325"/>
                    <a:pt x="12036" y="4314"/>
                    <a:pt x="11937" y="4314"/>
                  </a:cubicBezTo>
                  <a:cubicBezTo>
                    <a:pt x="11113" y="4314"/>
                    <a:pt x="10449" y="5083"/>
                    <a:pt x="10651" y="5935"/>
                  </a:cubicBezTo>
                  <a:lnTo>
                    <a:pt x="2023" y="5935"/>
                  </a:lnTo>
                  <a:cubicBezTo>
                    <a:pt x="2217" y="5083"/>
                    <a:pt x="1559" y="4314"/>
                    <a:pt x="736" y="4314"/>
                  </a:cubicBezTo>
                  <a:cubicBezTo>
                    <a:pt x="638" y="4314"/>
                    <a:pt x="537" y="4325"/>
                    <a:pt x="435" y="4348"/>
                  </a:cubicBezTo>
                  <a:lnTo>
                    <a:pt x="435" y="2013"/>
                  </a:lnTo>
                  <a:cubicBezTo>
                    <a:pt x="537" y="2037"/>
                    <a:pt x="638" y="2048"/>
                    <a:pt x="736" y="2048"/>
                  </a:cubicBezTo>
                  <a:cubicBezTo>
                    <a:pt x="1559" y="2048"/>
                    <a:pt x="2217" y="1278"/>
                    <a:pt x="2023" y="426"/>
                  </a:cubicBezTo>
                  <a:close/>
                  <a:moveTo>
                    <a:pt x="1698" y="0"/>
                  </a:moveTo>
                  <a:cubicBezTo>
                    <a:pt x="1535" y="0"/>
                    <a:pt x="1439" y="174"/>
                    <a:pt x="1512" y="322"/>
                  </a:cubicBezTo>
                  <a:cubicBezTo>
                    <a:pt x="1588" y="445"/>
                    <a:pt x="1616" y="586"/>
                    <a:pt x="1616" y="728"/>
                  </a:cubicBezTo>
                  <a:cubicBezTo>
                    <a:pt x="1616" y="1220"/>
                    <a:pt x="1219" y="1617"/>
                    <a:pt x="737" y="1617"/>
                  </a:cubicBezTo>
                  <a:cubicBezTo>
                    <a:pt x="586" y="1617"/>
                    <a:pt x="444" y="1579"/>
                    <a:pt x="322" y="1513"/>
                  </a:cubicBezTo>
                  <a:cubicBezTo>
                    <a:pt x="287" y="1495"/>
                    <a:pt x="251" y="1487"/>
                    <a:pt x="217" y="1487"/>
                  </a:cubicBezTo>
                  <a:cubicBezTo>
                    <a:pt x="101" y="1487"/>
                    <a:pt x="0" y="1578"/>
                    <a:pt x="0" y="1702"/>
                  </a:cubicBezTo>
                  <a:lnTo>
                    <a:pt x="0" y="4660"/>
                  </a:lnTo>
                  <a:cubicBezTo>
                    <a:pt x="0" y="4785"/>
                    <a:pt x="104" y="4882"/>
                    <a:pt x="222" y="4882"/>
                  </a:cubicBezTo>
                  <a:cubicBezTo>
                    <a:pt x="255" y="4882"/>
                    <a:pt x="289" y="4875"/>
                    <a:pt x="322" y="4858"/>
                  </a:cubicBezTo>
                  <a:cubicBezTo>
                    <a:pt x="444" y="4783"/>
                    <a:pt x="586" y="4754"/>
                    <a:pt x="737" y="4754"/>
                  </a:cubicBezTo>
                  <a:cubicBezTo>
                    <a:pt x="1219" y="4754"/>
                    <a:pt x="1616" y="5151"/>
                    <a:pt x="1616" y="5633"/>
                  </a:cubicBezTo>
                  <a:cubicBezTo>
                    <a:pt x="1616" y="5775"/>
                    <a:pt x="1588" y="5926"/>
                    <a:pt x="1512" y="6049"/>
                  </a:cubicBezTo>
                  <a:cubicBezTo>
                    <a:pt x="1437" y="6191"/>
                    <a:pt x="1541" y="6370"/>
                    <a:pt x="1711" y="6370"/>
                  </a:cubicBezTo>
                  <a:lnTo>
                    <a:pt x="10963" y="6370"/>
                  </a:lnTo>
                  <a:cubicBezTo>
                    <a:pt x="11124" y="6370"/>
                    <a:pt x="11237" y="6191"/>
                    <a:pt x="11161" y="6049"/>
                  </a:cubicBezTo>
                  <a:cubicBezTo>
                    <a:pt x="11086" y="5926"/>
                    <a:pt x="11057" y="5775"/>
                    <a:pt x="11057" y="5633"/>
                  </a:cubicBezTo>
                  <a:cubicBezTo>
                    <a:pt x="11057" y="5151"/>
                    <a:pt x="11454" y="4754"/>
                    <a:pt x="11936" y="4754"/>
                  </a:cubicBezTo>
                  <a:cubicBezTo>
                    <a:pt x="12078" y="4754"/>
                    <a:pt x="12229" y="4783"/>
                    <a:pt x="12352" y="4858"/>
                  </a:cubicBezTo>
                  <a:cubicBezTo>
                    <a:pt x="12383" y="4875"/>
                    <a:pt x="12416" y="4882"/>
                    <a:pt x="12448" y="4882"/>
                  </a:cubicBezTo>
                  <a:cubicBezTo>
                    <a:pt x="12564" y="4882"/>
                    <a:pt x="12674" y="4785"/>
                    <a:pt x="12674" y="4660"/>
                  </a:cubicBezTo>
                  <a:lnTo>
                    <a:pt x="12674" y="1702"/>
                  </a:lnTo>
                  <a:cubicBezTo>
                    <a:pt x="12674" y="1626"/>
                    <a:pt x="12636" y="1550"/>
                    <a:pt x="12570" y="1513"/>
                  </a:cubicBezTo>
                  <a:cubicBezTo>
                    <a:pt x="12536" y="1494"/>
                    <a:pt x="12499" y="1484"/>
                    <a:pt x="12461" y="1484"/>
                  </a:cubicBezTo>
                  <a:cubicBezTo>
                    <a:pt x="12423" y="1484"/>
                    <a:pt x="12385" y="1494"/>
                    <a:pt x="12352" y="1513"/>
                  </a:cubicBezTo>
                  <a:cubicBezTo>
                    <a:pt x="12229" y="1579"/>
                    <a:pt x="12078" y="1617"/>
                    <a:pt x="11936" y="1617"/>
                  </a:cubicBezTo>
                  <a:cubicBezTo>
                    <a:pt x="11454" y="1617"/>
                    <a:pt x="11057" y="1220"/>
                    <a:pt x="11057" y="728"/>
                  </a:cubicBezTo>
                  <a:cubicBezTo>
                    <a:pt x="11057" y="586"/>
                    <a:pt x="11086" y="445"/>
                    <a:pt x="11161" y="322"/>
                  </a:cubicBezTo>
                  <a:cubicBezTo>
                    <a:pt x="11235" y="174"/>
                    <a:pt x="11129" y="0"/>
                    <a:pt x="10975" y="0"/>
                  </a:cubicBezTo>
                  <a:cubicBezTo>
                    <a:pt x="10971" y="0"/>
                    <a:pt x="10967" y="0"/>
                    <a:pt x="10963" y="1"/>
                  </a:cubicBezTo>
                  <a:lnTo>
                    <a:pt x="1711" y="1"/>
                  </a:lnTo>
                  <a:cubicBezTo>
                    <a:pt x="1706" y="0"/>
                    <a:pt x="1702" y="0"/>
                    <a:pt x="16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5181025" y="1603850"/>
              <a:ext cx="126975" cy="111900"/>
            </a:xfrm>
            <a:custGeom>
              <a:avLst/>
              <a:gdLst/>
              <a:ahLst/>
              <a:cxnLst/>
              <a:rect l="l" t="t" r="r" b="b"/>
              <a:pathLst>
                <a:path w="5079" h="4476" extrusionOk="0">
                  <a:moveTo>
                    <a:pt x="2672" y="0"/>
                  </a:moveTo>
                  <a:cubicBezTo>
                    <a:pt x="2664" y="0"/>
                    <a:pt x="2657" y="1"/>
                    <a:pt x="2650" y="1"/>
                  </a:cubicBezTo>
                  <a:cubicBezTo>
                    <a:pt x="2026" y="1"/>
                    <a:pt x="1422" y="265"/>
                    <a:pt x="996" y="728"/>
                  </a:cubicBezTo>
                  <a:cubicBezTo>
                    <a:pt x="854" y="892"/>
                    <a:pt x="1000" y="1098"/>
                    <a:pt x="1166" y="1098"/>
                  </a:cubicBezTo>
                  <a:cubicBezTo>
                    <a:pt x="1221" y="1098"/>
                    <a:pt x="1278" y="1075"/>
                    <a:pt x="1327" y="1021"/>
                  </a:cubicBezTo>
                  <a:cubicBezTo>
                    <a:pt x="1677" y="639"/>
                    <a:pt x="2162" y="441"/>
                    <a:pt x="2652" y="441"/>
                  </a:cubicBezTo>
                  <a:cubicBezTo>
                    <a:pt x="3020" y="441"/>
                    <a:pt x="3392" y="553"/>
                    <a:pt x="3709" y="785"/>
                  </a:cubicBezTo>
                  <a:cubicBezTo>
                    <a:pt x="4446" y="1333"/>
                    <a:pt x="4654" y="2344"/>
                    <a:pt x="4191" y="3138"/>
                  </a:cubicBezTo>
                  <a:cubicBezTo>
                    <a:pt x="3855" y="3702"/>
                    <a:pt x="3261" y="4018"/>
                    <a:pt x="2648" y="4018"/>
                  </a:cubicBezTo>
                  <a:cubicBezTo>
                    <a:pt x="2398" y="4018"/>
                    <a:pt x="2144" y="3966"/>
                    <a:pt x="1904" y="3856"/>
                  </a:cubicBezTo>
                  <a:cubicBezTo>
                    <a:pt x="1062" y="3469"/>
                    <a:pt x="656" y="2524"/>
                    <a:pt x="958" y="1654"/>
                  </a:cubicBezTo>
                  <a:cubicBezTo>
                    <a:pt x="1017" y="1479"/>
                    <a:pt x="880" y="1358"/>
                    <a:pt x="745" y="1358"/>
                  </a:cubicBezTo>
                  <a:cubicBezTo>
                    <a:pt x="662" y="1358"/>
                    <a:pt x="579" y="1404"/>
                    <a:pt x="543" y="1513"/>
                  </a:cubicBezTo>
                  <a:cubicBezTo>
                    <a:pt x="1" y="3088"/>
                    <a:pt x="1249" y="4475"/>
                    <a:pt x="2656" y="4475"/>
                  </a:cubicBezTo>
                  <a:cubicBezTo>
                    <a:pt x="3090" y="4475"/>
                    <a:pt x="3538" y="4344"/>
                    <a:pt x="3954" y="4045"/>
                  </a:cubicBezTo>
                  <a:cubicBezTo>
                    <a:pt x="4748" y="3488"/>
                    <a:pt x="5079" y="2477"/>
                    <a:pt x="4786" y="1550"/>
                  </a:cubicBezTo>
                  <a:cubicBezTo>
                    <a:pt x="4486" y="631"/>
                    <a:pt x="3636" y="0"/>
                    <a:pt x="26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5316725" y="1643550"/>
              <a:ext cx="56025" cy="10875"/>
            </a:xfrm>
            <a:custGeom>
              <a:avLst/>
              <a:gdLst/>
              <a:ahLst/>
              <a:cxnLst/>
              <a:rect l="l" t="t" r="r" b="b"/>
              <a:pathLst>
                <a:path w="2241" h="435" extrusionOk="0">
                  <a:moveTo>
                    <a:pt x="284" y="0"/>
                  </a:moveTo>
                  <a:cubicBezTo>
                    <a:pt x="1" y="0"/>
                    <a:pt x="4" y="435"/>
                    <a:pt x="294" y="435"/>
                  </a:cubicBezTo>
                  <a:lnTo>
                    <a:pt x="1947" y="435"/>
                  </a:lnTo>
                  <a:cubicBezTo>
                    <a:pt x="2240" y="435"/>
                    <a:pt x="2240" y="0"/>
                    <a:pt x="1947" y="0"/>
                  </a:cubicBezTo>
                  <a:lnTo>
                    <a:pt x="294" y="0"/>
                  </a:lnTo>
                  <a:cubicBezTo>
                    <a:pt x="291" y="0"/>
                    <a:pt x="287" y="0"/>
                    <a:pt x="28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5316725" y="1665050"/>
              <a:ext cx="40425" cy="10900"/>
            </a:xfrm>
            <a:custGeom>
              <a:avLst/>
              <a:gdLst/>
              <a:ahLst/>
              <a:cxnLst/>
              <a:rect l="l" t="t" r="r" b="b"/>
              <a:pathLst>
                <a:path w="1617" h="436" extrusionOk="0">
                  <a:moveTo>
                    <a:pt x="294" y="0"/>
                  </a:moveTo>
                  <a:cubicBezTo>
                    <a:pt x="1" y="0"/>
                    <a:pt x="1" y="435"/>
                    <a:pt x="294" y="435"/>
                  </a:cubicBezTo>
                  <a:lnTo>
                    <a:pt x="1324" y="435"/>
                  </a:lnTo>
                  <a:cubicBezTo>
                    <a:pt x="1617" y="435"/>
                    <a:pt x="1617" y="0"/>
                    <a:pt x="13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7"/>
            <p:cNvSpPr/>
            <p:nvPr/>
          </p:nvSpPr>
          <p:spPr>
            <a:xfrm>
              <a:off x="5122050" y="1643550"/>
              <a:ext cx="56025" cy="10875"/>
            </a:xfrm>
            <a:custGeom>
              <a:avLst/>
              <a:gdLst/>
              <a:ahLst/>
              <a:cxnLst/>
              <a:rect l="l" t="t" r="r" b="b"/>
              <a:pathLst>
                <a:path w="2241" h="435" extrusionOk="0">
                  <a:moveTo>
                    <a:pt x="284" y="0"/>
                  </a:moveTo>
                  <a:cubicBezTo>
                    <a:pt x="0" y="0"/>
                    <a:pt x="3" y="435"/>
                    <a:pt x="293" y="435"/>
                  </a:cubicBezTo>
                  <a:lnTo>
                    <a:pt x="1947" y="435"/>
                  </a:lnTo>
                  <a:cubicBezTo>
                    <a:pt x="2240" y="435"/>
                    <a:pt x="2240" y="0"/>
                    <a:pt x="1947" y="0"/>
                  </a:cubicBezTo>
                  <a:lnTo>
                    <a:pt x="293" y="0"/>
                  </a:lnTo>
                  <a:cubicBezTo>
                    <a:pt x="290" y="0"/>
                    <a:pt x="287" y="0"/>
                    <a:pt x="28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5137400" y="1665050"/>
              <a:ext cx="40425" cy="10900"/>
            </a:xfrm>
            <a:custGeom>
              <a:avLst/>
              <a:gdLst/>
              <a:ahLst/>
              <a:cxnLst/>
              <a:rect l="l" t="t" r="r" b="b"/>
              <a:pathLst>
                <a:path w="1617" h="436" extrusionOk="0">
                  <a:moveTo>
                    <a:pt x="294" y="0"/>
                  </a:moveTo>
                  <a:cubicBezTo>
                    <a:pt x="1" y="0"/>
                    <a:pt x="1" y="435"/>
                    <a:pt x="294" y="435"/>
                  </a:cubicBezTo>
                  <a:lnTo>
                    <a:pt x="1324" y="435"/>
                  </a:lnTo>
                  <a:cubicBezTo>
                    <a:pt x="1617" y="435"/>
                    <a:pt x="1617" y="0"/>
                    <a:pt x="13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5100925" y="1715150"/>
              <a:ext cx="12400" cy="11075"/>
            </a:xfrm>
            <a:custGeom>
              <a:avLst/>
              <a:gdLst/>
              <a:ahLst/>
              <a:cxnLst/>
              <a:rect l="l" t="t" r="r" b="b"/>
              <a:pathLst>
                <a:path w="496" h="443" extrusionOk="0">
                  <a:moveTo>
                    <a:pt x="263" y="0"/>
                  </a:moveTo>
                  <a:cubicBezTo>
                    <a:pt x="173" y="0"/>
                    <a:pt x="82" y="55"/>
                    <a:pt x="51" y="160"/>
                  </a:cubicBezTo>
                  <a:cubicBezTo>
                    <a:pt x="0" y="307"/>
                    <a:pt x="125" y="443"/>
                    <a:pt x="264" y="443"/>
                  </a:cubicBezTo>
                  <a:cubicBezTo>
                    <a:pt x="303" y="443"/>
                    <a:pt x="344" y="432"/>
                    <a:pt x="382" y="406"/>
                  </a:cubicBezTo>
                  <a:cubicBezTo>
                    <a:pt x="467" y="340"/>
                    <a:pt x="496" y="236"/>
                    <a:pt x="458" y="132"/>
                  </a:cubicBezTo>
                  <a:cubicBezTo>
                    <a:pt x="422" y="43"/>
                    <a:pt x="343" y="0"/>
                    <a:pt x="2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5101175" y="1593425"/>
              <a:ext cx="12150" cy="10900"/>
            </a:xfrm>
            <a:custGeom>
              <a:avLst/>
              <a:gdLst/>
              <a:ahLst/>
              <a:cxnLst/>
              <a:rect l="l" t="t" r="r" b="b"/>
              <a:pathLst>
                <a:path w="486" h="436" extrusionOk="0">
                  <a:moveTo>
                    <a:pt x="248" y="0"/>
                  </a:moveTo>
                  <a:cubicBezTo>
                    <a:pt x="156" y="0"/>
                    <a:pt x="66" y="55"/>
                    <a:pt x="41" y="162"/>
                  </a:cubicBezTo>
                  <a:cubicBezTo>
                    <a:pt x="0" y="314"/>
                    <a:pt x="119" y="435"/>
                    <a:pt x="249" y="435"/>
                  </a:cubicBezTo>
                  <a:cubicBezTo>
                    <a:pt x="298" y="435"/>
                    <a:pt x="347" y="418"/>
                    <a:pt x="391" y="380"/>
                  </a:cubicBezTo>
                  <a:cubicBezTo>
                    <a:pt x="457" y="323"/>
                    <a:pt x="486" y="229"/>
                    <a:pt x="457" y="144"/>
                  </a:cubicBezTo>
                  <a:cubicBezTo>
                    <a:pt x="421" y="48"/>
                    <a:pt x="334" y="0"/>
                    <a:pt x="24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5379900" y="1715175"/>
              <a:ext cx="12225" cy="10950"/>
            </a:xfrm>
            <a:custGeom>
              <a:avLst/>
              <a:gdLst/>
              <a:ahLst/>
              <a:cxnLst/>
              <a:rect l="l" t="t" r="r" b="b"/>
              <a:pathLst>
                <a:path w="489" h="438" extrusionOk="0">
                  <a:moveTo>
                    <a:pt x="247" y="0"/>
                  </a:moveTo>
                  <a:cubicBezTo>
                    <a:pt x="153" y="0"/>
                    <a:pt x="60" y="58"/>
                    <a:pt x="35" y="169"/>
                  </a:cubicBezTo>
                  <a:cubicBezTo>
                    <a:pt x="0" y="321"/>
                    <a:pt x="122" y="438"/>
                    <a:pt x="253" y="438"/>
                  </a:cubicBezTo>
                  <a:cubicBezTo>
                    <a:pt x="301" y="438"/>
                    <a:pt x="351" y="422"/>
                    <a:pt x="394" y="386"/>
                  </a:cubicBezTo>
                  <a:cubicBezTo>
                    <a:pt x="460" y="320"/>
                    <a:pt x="488" y="216"/>
                    <a:pt x="451" y="131"/>
                  </a:cubicBezTo>
                  <a:cubicBezTo>
                    <a:pt x="411" y="43"/>
                    <a:pt x="329" y="0"/>
                    <a:pt x="24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5378875" y="1593375"/>
              <a:ext cx="13650" cy="9525"/>
            </a:xfrm>
            <a:custGeom>
              <a:avLst/>
              <a:gdLst/>
              <a:ahLst/>
              <a:cxnLst/>
              <a:rect l="l" t="t" r="r" b="b"/>
              <a:pathLst>
                <a:path w="546" h="381" extrusionOk="0">
                  <a:moveTo>
                    <a:pt x="287" y="0"/>
                  </a:moveTo>
                  <a:cubicBezTo>
                    <a:pt x="255" y="0"/>
                    <a:pt x="222" y="7"/>
                    <a:pt x="189" y="23"/>
                  </a:cubicBezTo>
                  <a:cubicBezTo>
                    <a:pt x="1" y="124"/>
                    <a:pt x="217" y="380"/>
                    <a:pt x="376" y="380"/>
                  </a:cubicBezTo>
                  <a:cubicBezTo>
                    <a:pt x="424" y="380"/>
                    <a:pt x="467" y="356"/>
                    <a:pt x="492" y="297"/>
                  </a:cubicBezTo>
                  <a:cubicBezTo>
                    <a:pt x="546" y="142"/>
                    <a:pt x="429" y="0"/>
                    <a:pt x="28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7"/>
            <p:cNvSpPr/>
            <p:nvPr/>
          </p:nvSpPr>
          <p:spPr>
            <a:xfrm>
              <a:off x="5082600" y="1818375"/>
              <a:ext cx="327725" cy="10900"/>
            </a:xfrm>
            <a:custGeom>
              <a:avLst/>
              <a:gdLst/>
              <a:ahLst/>
              <a:cxnLst/>
              <a:rect l="l" t="t" r="r" b="b"/>
              <a:pathLst>
                <a:path w="13109" h="436" extrusionOk="0">
                  <a:moveTo>
                    <a:pt x="293" y="1"/>
                  </a:moveTo>
                  <a:cubicBezTo>
                    <a:pt x="0" y="1"/>
                    <a:pt x="0" y="435"/>
                    <a:pt x="293" y="435"/>
                  </a:cubicBezTo>
                  <a:lnTo>
                    <a:pt x="12815" y="435"/>
                  </a:lnTo>
                  <a:cubicBezTo>
                    <a:pt x="13108" y="435"/>
                    <a:pt x="13108" y="1"/>
                    <a:pt x="1281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p:nvPr/>
          </p:nvSpPr>
          <p:spPr>
            <a:xfrm>
              <a:off x="5082600" y="1796875"/>
              <a:ext cx="327725" cy="10900"/>
            </a:xfrm>
            <a:custGeom>
              <a:avLst/>
              <a:gdLst/>
              <a:ahLst/>
              <a:cxnLst/>
              <a:rect l="l" t="t" r="r" b="b"/>
              <a:pathLst>
                <a:path w="13109" h="436" extrusionOk="0">
                  <a:moveTo>
                    <a:pt x="293" y="1"/>
                  </a:moveTo>
                  <a:cubicBezTo>
                    <a:pt x="0" y="1"/>
                    <a:pt x="0" y="435"/>
                    <a:pt x="293" y="435"/>
                  </a:cubicBezTo>
                  <a:lnTo>
                    <a:pt x="12815" y="435"/>
                  </a:lnTo>
                  <a:cubicBezTo>
                    <a:pt x="13108" y="435"/>
                    <a:pt x="13108" y="1"/>
                    <a:pt x="1281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5082600" y="1775375"/>
              <a:ext cx="219500" cy="10900"/>
            </a:xfrm>
            <a:custGeom>
              <a:avLst/>
              <a:gdLst/>
              <a:ahLst/>
              <a:cxnLst/>
              <a:rect l="l" t="t" r="r" b="b"/>
              <a:pathLst>
                <a:path w="8780" h="436" extrusionOk="0">
                  <a:moveTo>
                    <a:pt x="293" y="1"/>
                  </a:moveTo>
                  <a:cubicBezTo>
                    <a:pt x="0" y="1"/>
                    <a:pt x="0" y="435"/>
                    <a:pt x="293" y="435"/>
                  </a:cubicBezTo>
                  <a:lnTo>
                    <a:pt x="8487" y="435"/>
                  </a:lnTo>
                  <a:cubicBezTo>
                    <a:pt x="8780" y="435"/>
                    <a:pt x="8780" y="1"/>
                    <a:pt x="848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5305850" y="1775375"/>
              <a:ext cx="104475" cy="10900"/>
            </a:xfrm>
            <a:custGeom>
              <a:avLst/>
              <a:gdLst/>
              <a:ahLst/>
              <a:cxnLst/>
              <a:rect l="l" t="t" r="r" b="b"/>
              <a:pathLst>
                <a:path w="4179" h="436" extrusionOk="0">
                  <a:moveTo>
                    <a:pt x="294" y="1"/>
                  </a:moveTo>
                  <a:cubicBezTo>
                    <a:pt x="1" y="1"/>
                    <a:pt x="1" y="435"/>
                    <a:pt x="294" y="435"/>
                  </a:cubicBezTo>
                  <a:lnTo>
                    <a:pt x="3895" y="435"/>
                  </a:lnTo>
                  <a:cubicBezTo>
                    <a:pt x="4178" y="435"/>
                    <a:pt x="4178" y="1"/>
                    <a:pt x="389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 name="Google Shape;1213;p37"/>
          <p:cNvSpPr txBox="1">
            <a:spLocks noGrp="1"/>
          </p:cNvSpPr>
          <p:nvPr>
            <p:ph type="ctrTitle"/>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METHODOLOGY</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1217"/>
        <p:cNvGrpSpPr/>
        <p:nvPr/>
      </p:nvGrpSpPr>
      <p:grpSpPr>
        <a:xfrm>
          <a:off x="0" y="0"/>
          <a:ext cx="0" cy="0"/>
          <a:chOff x="0" y="0"/>
          <a:chExt cx="0" cy="0"/>
        </a:xfrm>
      </p:grpSpPr>
      <p:sp>
        <p:nvSpPr>
          <p:cNvPr id="1218" name="Google Shape;1218;p38"/>
          <p:cNvSpPr txBox="1"/>
          <p:nvPr/>
        </p:nvSpPr>
        <p:spPr>
          <a:xfrm flipH="1">
            <a:off x="977875" y="1680534"/>
            <a:ext cx="2322300" cy="481200"/>
          </a:xfrm>
          <a:prstGeom prst="rect">
            <a:avLst/>
          </a:prstGeom>
          <a:noFill/>
          <a:ln>
            <a:noFill/>
          </a:ln>
        </p:spPr>
        <p:txBody>
          <a:bodyPr spcFirstLastPara="1" wrap="square" lIns="91425" tIns="212400" rIns="91425" bIns="0" anchor="ctr" anchorCtr="0">
            <a:noAutofit/>
          </a:bodyPr>
          <a:lstStyle/>
          <a:p>
            <a:pPr marL="0" lvl="0" indent="0" algn="r" rtl="0">
              <a:spcBef>
                <a:spcPts val="0"/>
              </a:spcBef>
              <a:spcAft>
                <a:spcPts val="1600"/>
              </a:spcAft>
              <a:buNone/>
            </a:pPr>
            <a:r>
              <a:rPr lang="en" sz="1100">
                <a:solidFill>
                  <a:srgbClr val="434343"/>
                </a:solidFill>
                <a:latin typeface="Staatliches"/>
                <a:ea typeface="Staatliches"/>
                <a:cs typeface="Staatliches"/>
                <a:sym typeface="Staatliches"/>
              </a:rPr>
              <a:t>Describe here your metrics 1</a:t>
            </a:r>
            <a:endParaRPr sz="1100">
              <a:solidFill>
                <a:srgbClr val="434343"/>
              </a:solidFill>
              <a:latin typeface="Staatliches"/>
              <a:ea typeface="Staatliches"/>
              <a:cs typeface="Staatliches"/>
              <a:sym typeface="Staatliches"/>
            </a:endParaRPr>
          </a:p>
        </p:txBody>
      </p:sp>
      <p:sp>
        <p:nvSpPr>
          <p:cNvPr id="1219" name="Google Shape;1219;p38"/>
          <p:cNvSpPr txBox="1"/>
          <p:nvPr/>
        </p:nvSpPr>
        <p:spPr>
          <a:xfrm flipH="1">
            <a:off x="3916339" y="11975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434343"/>
                </a:solidFill>
                <a:latin typeface="Staatliches"/>
                <a:ea typeface="Staatliches"/>
                <a:cs typeface="Staatliches"/>
                <a:sym typeface="Staatliches"/>
              </a:rPr>
              <a:t>TEST 1</a:t>
            </a:r>
            <a:endParaRPr>
              <a:solidFill>
                <a:srgbClr val="434343"/>
              </a:solidFill>
              <a:latin typeface="Staatliches"/>
              <a:ea typeface="Staatliches"/>
              <a:cs typeface="Staatliches"/>
              <a:sym typeface="Staatliches"/>
            </a:endParaRPr>
          </a:p>
        </p:txBody>
      </p:sp>
      <p:sp>
        <p:nvSpPr>
          <p:cNvPr id="1220" name="Google Shape;1220;p38"/>
          <p:cNvSpPr txBox="1"/>
          <p:nvPr/>
        </p:nvSpPr>
        <p:spPr>
          <a:xfrm flipH="1">
            <a:off x="4725739" y="11975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434343"/>
                </a:solidFill>
                <a:latin typeface="Staatliches"/>
                <a:ea typeface="Staatliches"/>
                <a:cs typeface="Staatliches"/>
                <a:sym typeface="Staatliches"/>
              </a:rPr>
              <a:t>TEST 2</a:t>
            </a:r>
            <a:endParaRPr>
              <a:solidFill>
                <a:srgbClr val="434343"/>
              </a:solidFill>
              <a:latin typeface="Staatliches"/>
              <a:ea typeface="Staatliches"/>
              <a:cs typeface="Staatliches"/>
              <a:sym typeface="Staatliches"/>
            </a:endParaRPr>
          </a:p>
        </p:txBody>
      </p:sp>
      <p:sp>
        <p:nvSpPr>
          <p:cNvPr id="1221" name="Google Shape;1221;p38"/>
          <p:cNvSpPr txBox="1"/>
          <p:nvPr/>
        </p:nvSpPr>
        <p:spPr>
          <a:xfrm flipH="1">
            <a:off x="5535139" y="11975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434343"/>
                </a:solidFill>
                <a:latin typeface="Staatliches"/>
                <a:ea typeface="Staatliches"/>
                <a:cs typeface="Staatliches"/>
                <a:sym typeface="Staatliches"/>
              </a:rPr>
              <a:t>TEST 3</a:t>
            </a:r>
            <a:endParaRPr>
              <a:solidFill>
                <a:srgbClr val="434343"/>
              </a:solidFill>
              <a:latin typeface="Staatliches"/>
              <a:ea typeface="Staatliches"/>
              <a:cs typeface="Staatliches"/>
              <a:sym typeface="Staatliches"/>
            </a:endParaRPr>
          </a:p>
        </p:txBody>
      </p:sp>
      <p:sp>
        <p:nvSpPr>
          <p:cNvPr id="1222" name="Google Shape;1222;p38"/>
          <p:cNvSpPr txBox="1"/>
          <p:nvPr/>
        </p:nvSpPr>
        <p:spPr>
          <a:xfrm flipH="1">
            <a:off x="6344539" y="11975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434343"/>
                </a:solidFill>
                <a:latin typeface="Staatliches"/>
                <a:ea typeface="Staatliches"/>
                <a:cs typeface="Staatliches"/>
                <a:sym typeface="Staatliches"/>
              </a:rPr>
              <a:t>TEST 4</a:t>
            </a:r>
            <a:endParaRPr>
              <a:solidFill>
                <a:srgbClr val="434343"/>
              </a:solidFill>
              <a:latin typeface="Staatliches"/>
              <a:ea typeface="Staatliches"/>
              <a:cs typeface="Staatliches"/>
              <a:sym typeface="Staatliches"/>
            </a:endParaRPr>
          </a:p>
        </p:txBody>
      </p:sp>
      <p:sp>
        <p:nvSpPr>
          <p:cNvPr id="1223" name="Google Shape;1223;p38"/>
          <p:cNvSpPr txBox="1"/>
          <p:nvPr/>
        </p:nvSpPr>
        <p:spPr>
          <a:xfrm flipH="1">
            <a:off x="7160994" y="11975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434343"/>
                </a:solidFill>
                <a:latin typeface="Staatliches"/>
                <a:ea typeface="Staatliches"/>
                <a:cs typeface="Staatliches"/>
                <a:sym typeface="Staatliches"/>
              </a:rPr>
              <a:t>TEST 5</a:t>
            </a:r>
            <a:endParaRPr>
              <a:solidFill>
                <a:srgbClr val="434343"/>
              </a:solidFill>
              <a:latin typeface="Staatliches"/>
              <a:ea typeface="Staatliches"/>
              <a:cs typeface="Staatliches"/>
              <a:sym typeface="Staatliches"/>
            </a:endParaRPr>
          </a:p>
        </p:txBody>
      </p:sp>
      <p:sp>
        <p:nvSpPr>
          <p:cNvPr id="1224" name="Google Shape;1224;p38"/>
          <p:cNvSpPr txBox="1"/>
          <p:nvPr/>
        </p:nvSpPr>
        <p:spPr>
          <a:xfrm flipH="1">
            <a:off x="977875" y="2423409"/>
            <a:ext cx="2322300" cy="481200"/>
          </a:xfrm>
          <a:prstGeom prst="rect">
            <a:avLst/>
          </a:prstGeom>
          <a:noFill/>
          <a:ln>
            <a:noFill/>
          </a:ln>
        </p:spPr>
        <p:txBody>
          <a:bodyPr spcFirstLastPara="1" wrap="square" lIns="91425" tIns="212400" rIns="91425" bIns="0" anchor="ctr" anchorCtr="0">
            <a:noAutofit/>
          </a:bodyPr>
          <a:lstStyle/>
          <a:p>
            <a:pPr marL="0" lvl="0" indent="0" algn="r" rtl="0">
              <a:spcBef>
                <a:spcPts val="0"/>
              </a:spcBef>
              <a:spcAft>
                <a:spcPts val="1600"/>
              </a:spcAft>
              <a:buNone/>
            </a:pPr>
            <a:r>
              <a:rPr lang="en" sz="1100">
                <a:solidFill>
                  <a:srgbClr val="434343"/>
                </a:solidFill>
                <a:latin typeface="Staatliches"/>
                <a:ea typeface="Staatliches"/>
                <a:cs typeface="Staatliches"/>
                <a:sym typeface="Staatliches"/>
              </a:rPr>
              <a:t>Describe here your metrics 2</a:t>
            </a:r>
            <a:endParaRPr sz="1100">
              <a:solidFill>
                <a:srgbClr val="434343"/>
              </a:solidFill>
              <a:latin typeface="Staatliches"/>
              <a:ea typeface="Staatliches"/>
              <a:cs typeface="Staatliches"/>
              <a:sym typeface="Staatliches"/>
            </a:endParaRPr>
          </a:p>
        </p:txBody>
      </p:sp>
      <p:sp>
        <p:nvSpPr>
          <p:cNvPr id="1225" name="Google Shape;1225;p38"/>
          <p:cNvSpPr txBox="1"/>
          <p:nvPr/>
        </p:nvSpPr>
        <p:spPr>
          <a:xfrm flipH="1">
            <a:off x="977875" y="3201659"/>
            <a:ext cx="2322300" cy="481200"/>
          </a:xfrm>
          <a:prstGeom prst="rect">
            <a:avLst/>
          </a:prstGeom>
          <a:noFill/>
          <a:ln>
            <a:noFill/>
          </a:ln>
        </p:spPr>
        <p:txBody>
          <a:bodyPr spcFirstLastPara="1" wrap="square" lIns="91425" tIns="212400" rIns="91425" bIns="0" anchor="ctr" anchorCtr="0">
            <a:noAutofit/>
          </a:bodyPr>
          <a:lstStyle/>
          <a:p>
            <a:pPr marL="0" lvl="0" indent="0" algn="r" rtl="0">
              <a:spcBef>
                <a:spcPts val="0"/>
              </a:spcBef>
              <a:spcAft>
                <a:spcPts val="1600"/>
              </a:spcAft>
              <a:buNone/>
            </a:pPr>
            <a:r>
              <a:rPr lang="en" sz="1100">
                <a:solidFill>
                  <a:srgbClr val="434343"/>
                </a:solidFill>
                <a:latin typeface="Staatliches"/>
                <a:ea typeface="Staatliches"/>
                <a:cs typeface="Staatliches"/>
                <a:sym typeface="Staatliches"/>
              </a:rPr>
              <a:t>Describe here your metrics 3</a:t>
            </a:r>
            <a:endParaRPr sz="1100">
              <a:solidFill>
                <a:srgbClr val="434343"/>
              </a:solidFill>
              <a:latin typeface="Staatliches"/>
              <a:ea typeface="Staatliches"/>
              <a:cs typeface="Staatliches"/>
              <a:sym typeface="Staatliches"/>
            </a:endParaRPr>
          </a:p>
        </p:txBody>
      </p:sp>
      <p:sp>
        <p:nvSpPr>
          <p:cNvPr id="1226" name="Google Shape;1226;p38"/>
          <p:cNvSpPr txBox="1"/>
          <p:nvPr/>
        </p:nvSpPr>
        <p:spPr>
          <a:xfrm flipH="1">
            <a:off x="977875" y="3979909"/>
            <a:ext cx="2322300" cy="481200"/>
          </a:xfrm>
          <a:prstGeom prst="rect">
            <a:avLst/>
          </a:prstGeom>
          <a:noFill/>
          <a:ln>
            <a:noFill/>
          </a:ln>
        </p:spPr>
        <p:txBody>
          <a:bodyPr spcFirstLastPara="1" wrap="square" lIns="91425" tIns="212400" rIns="91425" bIns="0" anchor="ctr" anchorCtr="0">
            <a:noAutofit/>
          </a:bodyPr>
          <a:lstStyle/>
          <a:p>
            <a:pPr marL="0" lvl="0" indent="0" algn="r" rtl="0">
              <a:spcBef>
                <a:spcPts val="0"/>
              </a:spcBef>
              <a:spcAft>
                <a:spcPts val="1600"/>
              </a:spcAft>
              <a:buNone/>
            </a:pPr>
            <a:r>
              <a:rPr lang="en" sz="1100">
                <a:solidFill>
                  <a:srgbClr val="434343"/>
                </a:solidFill>
                <a:latin typeface="Staatliches"/>
                <a:ea typeface="Staatliches"/>
                <a:cs typeface="Staatliches"/>
                <a:sym typeface="Staatliches"/>
              </a:rPr>
              <a:t>Describe here your metrics 4</a:t>
            </a:r>
            <a:endParaRPr sz="1100">
              <a:solidFill>
                <a:srgbClr val="434343"/>
              </a:solidFill>
              <a:latin typeface="Staatliches"/>
              <a:ea typeface="Staatliches"/>
              <a:cs typeface="Staatliches"/>
              <a:sym typeface="Staatliches"/>
            </a:endParaRPr>
          </a:p>
        </p:txBody>
      </p:sp>
      <p:grpSp>
        <p:nvGrpSpPr>
          <p:cNvPr id="1227" name="Google Shape;1227;p38"/>
          <p:cNvGrpSpPr/>
          <p:nvPr/>
        </p:nvGrpSpPr>
        <p:grpSpPr>
          <a:xfrm>
            <a:off x="3897636" y="1637696"/>
            <a:ext cx="3929900" cy="2894550"/>
            <a:chOff x="3897636" y="1637696"/>
            <a:chExt cx="3929900" cy="2894550"/>
          </a:xfrm>
        </p:grpSpPr>
        <p:grpSp>
          <p:nvGrpSpPr>
            <p:cNvPr id="1228" name="Google Shape;1228;p38"/>
            <p:cNvGrpSpPr/>
            <p:nvPr/>
          </p:nvGrpSpPr>
          <p:grpSpPr>
            <a:xfrm>
              <a:off x="3897636" y="1637696"/>
              <a:ext cx="674675" cy="595175"/>
              <a:chOff x="3897636" y="1637696"/>
              <a:chExt cx="674675" cy="595175"/>
            </a:xfrm>
          </p:grpSpPr>
          <p:sp>
            <p:nvSpPr>
              <p:cNvPr id="1229" name="Google Shape;1229;p38"/>
              <p:cNvSpPr/>
              <p:nvPr/>
            </p:nvSpPr>
            <p:spPr>
              <a:xfrm>
                <a:off x="3897636" y="1673071"/>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8"/>
              <p:cNvSpPr/>
              <p:nvPr/>
            </p:nvSpPr>
            <p:spPr>
              <a:xfrm>
                <a:off x="3933011" y="1637696"/>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38"/>
            <p:cNvGrpSpPr/>
            <p:nvPr/>
          </p:nvGrpSpPr>
          <p:grpSpPr>
            <a:xfrm>
              <a:off x="4724724" y="1637696"/>
              <a:ext cx="674675" cy="595175"/>
              <a:chOff x="4724724" y="1637696"/>
              <a:chExt cx="674675" cy="595175"/>
            </a:xfrm>
          </p:grpSpPr>
          <p:sp>
            <p:nvSpPr>
              <p:cNvPr id="1232" name="Google Shape;1232;p38"/>
              <p:cNvSpPr/>
              <p:nvPr/>
            </p:nvSpPr>
            <p:spPr>
              <a:xfrm>
                <a:off x="4724724" y="1673071"/>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8"/>
              <p:cNvSpPr/>
              <p:nvPr/>
            </p:nvSpPr>
            <p:spPr>
              <a:xfrm>
                <a:off x="4760099" y="1637696"/>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38"/>
            <p:cNvGrpSpPr/>
            <p:nvPr/>
          </p:nvGrpSpPr>
          <p:grpSpPr>
            <a:xfrm>
              <a:off x="5534111" y="1637696"/>
              <a:ext cx="674675" cy="595175"/>
              <a:chOff x="5534111" y="1637696"/>
              <a:chExt cx="674675" cy="595175"/>
            </a:xfrm>
          </p:grpSpPr>
          <p:sp>
            <p:nvSpPr>
              <p:cNvPr id="1235" name="Google Shape;1235;p38"/>
              <p:cNvSpPr/>
              <p:nvPr/>
            </p:nvSpPr>
            <p:spPr>
              <a:xfrm>
                <a:off x="5534111" y="1673071"/>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8"/>
              <p:cNvSpPr/>
              <p:nvPr/>
            </p:nvSpPr>
            <p:spPr>
              <a:xfrm>
                <a:off x="5569486" y="1637696"/>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38"/>
            <p:cNvGrpSpPr/>
            <p:nvPr/>
          </p:nvGrpSpPr>
          <p:grpSpPr>
            <a:xfrm>
              <a:off x="6343486" y="1637696"/>
              <a:ext cx="674675" cy="595175"/>
              <a:chOff x="6343486" y="1637696"/>
              <a:chExt cx="674675" cy="595175"/>
            </a:xfrm>
          </p:grpSpPr>
          <p:sp>
            <p:nvSpPr>
              <p:cNvPr id="1238" name="Google Shape;1238;p38"/>
              <p:cNvSpPr/>
              <p:nvPr/>
            </p:nvSpPr>
            <p:spPr>
              <a:xfrm>
                <a:off x="6343486" y="1673071"/>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8"/>
              <p:cNvSpPr/>
              <p:nvPr/>
            </p:nvSpPr>
            <p:spPr>
              <a:xfrm>
                <a:off x="6378861" y="1637696"/>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 name="Google Shape;1240;p38"/>
            <p:cNvGrpSpPr/>
            <p:nvPr/>
          </p:nvGrpSpPr>
          <p:grpSpPr>
            <a:xfrm>
              <a:off x="7152861" y="1637696"/>
              <a:ext cx="674675" cy="595175"/>
              <a:chOff x="7152861" y="1637696"/>
              <a:chExt cx="674675" cy="595175"/>
            </a:xfrm>
          </p:grpSpPr>
          <p:sp>
            <p:nvSpPr>
              <p:cNvPr id="1241" name="Google Shape;1241;p38"/>
              <p:cNvSpPr/>
              <p:nvPr/>
            </p:nvSpPr>
            <p:spPr>
              <a:xfrm>
                <a:off x="7152861" y="1673071"/>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8"/>
              <p:cNvSpPr/>
              <p:nvPr/>
            </p:nvSpPr>
            <p:spPr>
              <a:xfrm>
                <a:off x="7188236" y="1637696"/>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 name="Google Shape;1243;p38"/>
            <p:cNvGrpSpPr/>
            <p:nvPr/>
          </p:nvGrpSpPr>
          <p:grpSpPr>
            <a:xfrm>
              <a:off x="3897636" y="2380571"/>
              <a:ext cx="674675" cy="595175"/>
              <a:chOff x="3897636" y="2380571"/>
              <a:chExt cx="674675" cy="595175"/>
            </a:xfrm>
          </p:grpSpPr>
          <p:sp>
            <p:nvSpPr>
              <p:cNvPr id="1244" name="Google Shape;1244;p38"/>
              <p:cNvSpPr/>
              <p:nvPr/>
            </p:nvSpPr>
            <p:spPr>
              <a:xfrm>
                <a:off x="3897636" y="24159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8"/>
              <p:cNvSpPr/>
              <p:nvPr/>
            </p:nvSpPr>
            <p:spPr>
              <a:xfrm>
                <a:off x="3933011" y="23805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38"/>
            <p:cNvGrpSpPr/>
            <p:nvPr/>
          </p:nvGrpSpPr>
          <p:grpSpPr>
            <a:xfrm>
              <a:off x="4724724" y="2380571"/>
              <a:ext cx="674675" cy="595175"/>
              <a:chOff x="4724724" y="2380571"/>
              <a:chExt cx="674675" cy="595175"/>
            </a:xfrm>
          </p:grpSpPr>
          <p:sp>
            <p:nvSpPr>
              <p:cNvPr id="1247" name="Google Shape;1247;p38"/>
              <p:cNvSpPr/>
              <p:nvPr/>
            </p:nvSpPr>
            <p:spPr>
              <a:xfrm>
                <a:off x="4724724" y="24159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8"/>
              <p:cNvSpPr/>
              <p:nvPr/>
            </p:nvSpPr>
            <p:spPr>
              <a:xfrm>
                <a:off x="4760099" y="23805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38"/>
            <p:cNvGrpSpPr/>
            <p:nvPr/>
          </p:nvGrpSpPr>
          <p:grpSpPr>
            <a:xfrm>
              <a:off x="5534111" y="2380571"/>
              <a:ext cx="674675" cy="595175"/>
              <a:chOff x="5534111" y="2380571"/>
              <a:chExt cx="674675" cy="595175"/>
            </a:xfrm>
          </p:grpSpPr>
          <p:sp>
            <p:nvSpPr>
              <p:cNvPr id="1250" name="Google Shape;1250;p38"/>
              <p:cNvSpPr/>
              <p:nvPr/>
            </p:nvSpPr>
            <p:spPr>
              <a:xfrm>
                <a:off x="5534111" y="24159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8"/>
              <p:cNvSpPr/>
              <p:nvPr/>
            </p:nvSpPr>
            <p:spPr>
              <a:xfrm>
                <a:off x="5569486" y="23805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38"/>
            <p:cNvGrpSpPr/>
            <p:nvPr/>
          </p:nvGrpSpPr>
          <p:grpSpPr>
            <a:xfrm>
              <a:off x="6343486" y="2380571"/>
              <a:ext cx="674675" cy="595175"/>
              <a:chOff x="6343486" y="2380571"/>
              <a:chExt cx="674675" cy="595175"/>
            </a:xfrm>
          </p:grpSpPr>
          <p:sp>
            <p:nvSpPr>
              <p:cNvPr id="1253" name="Google Shape;1253;p38"/>
              <p:cNvSpPr/>
              <p:nvPr/>
            </p:nvSpPr>
            <p:spPr>
              <a:xfrm>
                <a:off x="6343486" y="24159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8"/>
              <p:cNvSpPr/>
              <p:nvPr/>
            </p:nvSpPr>
            <p:spPr>
              <a:xfrm>
                <a:off x="6378861" y="23805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 name="Google Shape;1255;p38"/>
            <p:cNvGrpSpPr/>
            <p:nvPr/>
          </p:nvGrpSpPr>
          <p:grpSpPr>
            <a:xfrm>
              <a:off x="7152861" y="2380571"/>
              <a:ext cx="674675" cy="595175"/>
              <a:chOff x="7152861" y="2380571"/>
              <a:chExt cx="674675" cy="595175"/>
            </a:xfrm>
          </p:grpSpPr>
          <p:sp>
            <p:nvSpPr>
              <p:cNvPr id="1256" name="Google Shape;1256;p38"/>
              <p:cNvSpPr/>
              <p:nvPr/>
            </p:nvSpPr>
            <p:spPr>
              <a:xfrm>
                <a:off x="7152861" y="24159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8"/>
              <p:cNvSpPr/>
              <p:nvPr/>
            </p:nvSpPr>
            <p:spPr>
              <a:xfrm>
                <a:off x="7188236" y="23805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38"/>
            <p:cNvGrpSpPr/>
            <p:nvPr/>
          </p:nvGrpSpPr>
          <p:grpSpPr>
            <a:xfrm>
              <a:off x="3897636" y="3158821"/>
              <a:ext cx="674675" cy="595175"/>
              <a:chOff x="3897636" y="3158821"/>
              <a:chExt cx="674675" cy="595175"/>
            </a:xfrm>
          </p:grpSpPr>
          <p:sp>
            <p:nvSpPr>
              <p:cNvPr id="1259" name="Google Shape;1259;p38"/>
              <p:cNvSpPr/>
              <p:nvPr/>
            </p:nvSpPr>
            <p:spPr>
              <a:xfrm>
                <a:off x="3897636" y="319419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8"/>
              <p:cNvSpPr/>
              <p:nvPr/>
            </p:nvSpPr>
            <p:spPr>
              <a:xfrm>
                <a:off x="3933011" y="315882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38"/>
            <p:cNvGrpSpPr/>
            <p:nvPr/>
          </p:nvGrpSpPr>
          <p:grpSpPr>
            <a:xfrm>
              <a:off x="4724724" y="3158821"/>
              <a:ext cx="674675" cy="595175"/>
              <a:chOff x="4724724" y="3158821"/>
              <a:chExt cx="674675" cy="595175"/>
            </a:xfrm>
          </p:grpSpPr>
          <p:sp>
            <p:nvSpPr>
              <p:cNvPr id="1262" name="Google Shape;1262;p38"/>
              <p:cNvSpPr/>
              <p:nvPr/>
            </p:nvSpPr>
            <p:spPr>
              <a:xfrm>
                <a:off x="4724724" y="319419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8"/>
              <p:cNvSpPr/>
              <p:nvPr/>
            </p:nvSpPr>
            <p:spPr>
              <a:xfrm>
                <a:off x="4760099" y="315882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38"/>
            <p:cNvGrpSpPr/>
            <p:nvPr/>
          </p:nvGrpSpPr>
          <p:grpSpPr>
            <a:xfrm>
              <a:off x="5534111" y="3158821"/>
              <a:ext cx="674675" cy="595175"/>
              <a:chOff x="5534111" y="3158821"/>
              <a:chExt cx="674675" cy="595175"/>
            </a:xfrm>
          </p:grpSpPr>
          <p:sp>
            <p:nvSpPr>
              <p:cNvPr id="1265" name="Google Shape;1265;p38"/>
              <p:cNvSpPr/>
              <p:nvPr/>
            </p:nvSpPr>
            <p:spPr>
              <a:xfrm>
                <a:off x="5534111" y="319419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8"/>
              <p:cNvSpPr/>
              <p:nvPr/>
            </p:nvSpPr>
            <p:spPr>
              <a:xfrm>
                <a:off x="5569486" y="315882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38"/>
            <p:cNvGrpSpPr/>
            <p:nvPr/>
          </p:nvGrpSpPr>
          <p:grpSpPr>
            <a:xfrm>
              <a:off x="6343486" y="3158821"/>
              <a:ext cx="674675" cy="595175"/>
              <a:chOff x="6343486" y="3158821"/>
              <a:chExt cx="674675" cy="595175"/>
            </a:xfrm>
          </p:grpSpPr>
          <p:sp>
            <p:nvSpPr>
              <p:cNvPr id="1268" name="Google Shape;1268;p38"/>
              <p:cNvSpPr/>
              <p:nvPr/>
            </p:nvSpPr>
            <p:spPr>
              <a:xfrm>
                <a:off x="6343486" y="319419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8"/>
              <p:cNvSpPr/>
              <p:nvPr/>
            </p:nvSpPr>
            <p:spPr>
              <a:xfrm>
                <a:off x="6378861" y="315882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38"/>
            <p:cNvGrpSpPr/>
            <p:nvPr/>
          </p:nvGrpSpPr>
          <p:grpSpPr>
            <a:xfrm>
              <a:off x="7152861" y="3158821"/>
              <a:ext cx="674675" cy="595175"/>
              <a:chOff x="7152861" y="3158821"/>
              <a:chExt cx="674675" cy="595175"/>
            </a:xfrm>
          </p:grpSpPr>
          <p:sp>
            <p:nvSpPr>
              <p:cNvPr id="1271" name="Google Shape;1271;p38"/>
              <p:cNvSpPr/>
              <p:nvPr/>
            </p:nvSpPr>
            <p:spPr>
              <a:xfrm>
                <a:off x="7152861" y="319419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8"/>
              <p:cNvSpPr/>
              <p:nvPr/>
            </p:nvSpPr>
            <p:spPr>
              <a:xfrm>
                <a:off x="7188236" y="315882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38"/>
            <p:cNvGrpSpPr/>
            <p:nvPr/>
          </p:nvGrpSpPr>
          <p:grpSpPr>
            <a:xfrm>
              <a:off x="3897636" y="3937071"/>
              <a:ext cx="674675" cy="595175"/>
              <a:chOff x="3897636" y="3937071"/>
              <a:chExt cx="674675" cy="595175"/>
            </a:xfrm>
          </p:grpSpPr>
          <p:sp>
            <p:nvSpPr>
              <p:cNvPr id="1274" name="Google Shape;1274;p38"/>
              <p:cNvSpPr/>
              <p:nvPr/>
            </p:nvSpPr>
            <p:spPr>
              <a:xfrm>
                <a:off x="3897636" y="39724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8"/>
              <p:cNvSpPr/>
              <p:nvPr/>
            </p:nvSpPr>
            <p:spPr>
              <a:xfrm>
                <a:off x="3933011" y="3937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38"/>
            <p:cNvGrpSpPr/>
            <p:nvPr/>
          </p:nvGrpSpPr>
          <p:grpSpPr>
            <a:xfrm>
              <a:off x="4724724" y="3937071"/>
              <a:ext cx="674675" cy="595175"/>
              <a:chOff x="4724724" y="3937071"/>
              <a:chExt cx="674675" cy="595175"/>
            </a:xfrm>
          </p:grpSpPr>
          <p:sp>
            <p:nvSpPr>
              <p:cNvPr id="1277" name="Google Shape;1277;p38"/>
              <p:cNvSpPr/>
              <p:nvPr/>
            </p:nvSpPr>
            <p:spPr>
              <a:xfrm>
                <a:off x="4724724" y="39724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8"/>
              <p:cNvSpPr/>
              <p:nvPr/>
            </p:nvSpPr>
            <p:spPr>
              <a:xfrm>
                <a:off x="4760099" y="3937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38"/>
            <p:cNvGrpSpPr/>
            <p:nvPr/>
          </p:nvGrpSpPr>
          <p:grpSpPr>
            <a:xfrm>
              <a:off x="5534111" y="3937071"/>
              <a:ext cx="674675" cy="595175"/>
              <a:chOff x="5534111" y="3937071"/>
              <a:chExt cx="674675" cy="595175"/>
            </a:xfrm>
          </p:grpSpPr>
          <p:sp>
            <p:nvSpPr>
              <p:cNvPr id="1280" name="Google Shape;1280;p38"/>
              <p:cNvSpPr/>
              <p:nvPr/>
            </p:nvSpPr>
            <p:spPr>
              <a:xfrm>
                <a:off x="5534111" y="39724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8"/>
              <p:cNvSpPr/>
              <p:nvPr/>
            </p:nvSpPr>
            <p:spPr>
              <a:xfrm>
                <a:off x="5569486" y="3937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38"/>
            <p:cNvGrpSpPr/>
            <p:nvPr/>
          </p:nvGrpSpPr>
          <p:grpSpPr>
            <a:xfrm>
              <a:off x="6343486" y="3937071"/>
              <a:ext cx="674675" cy="595175"/>
              <a:chOff x="6343486" y="3937071"/>
              <a:chExt cx="674675" cy="595175"/>
            </a:xfrm>
          </p:grpSpPr>
          <p:sp>
            <p:nvSpPr>
              <p:cNvPr id="1283" name="Google Shape;1283;p38"/>
              <p:cNvSpPr/>
              <p:nvPr/>
            </p:nvSpPr>
            <p:spPr>
              <a:xfrm>
                <a:off x="6343486" y="39724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8"/>
              <p:cNvSpPr/>
              <p:nvPr/>
            </p:nvSpPr>
            <p:spPr>
              <a:xfrm>
                <a:off x="6378861" y="3937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38"/>
            <p:cNvGrpSpPr/>
            <p:nvPr/>
          </p:nvGrpSpPr>
          <p:grpSpPr>
            <a:xfrm>
              <a:off x="7152861" y="3937071"/>
              <a:ext cx="674675" cy="595175"/>
              <a:chOff x="7152861" y="3937071"/>
              <a:chExt cx="674675" cy="595175"/>
            </a:xfrm>
          </p:grpSpPr>
          <p:sp>
            <p:nvSpPr>
              <p:cNvPr id="1286" name="Google Shape;1286;p38"/>
              <p:cNvSpPr/>
              <p:nvPr/>
            </p:nvSpPr>
            <p:spPr>
              <a:xfrm>
                <a:off x="7152861" y="3972446"/>
                <a:ext cx="639300" cy="559800"/>
              </a:xfrm>
              <a:prstGeom prst="roundRect">
                <a:avLst>
                  <a:gd name="adj" fmla="val 1189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8"/>
              <p:cNvSpPr/>
              <p:nvPr/>
            </p:nvSpPr>
            <p:spPr>
              <a:xfrm>
                <a:off x="7188236" y="3937071"/>
                <a:ext cx="639300" cy="559800"/>
              </a:xfrm>
              <a:prstGeom prst="roundRect">
                <a:avLst>
                  <a:gd name="adj" fmla="val 1189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288" name="Google Shape;1288;p38"/>
          <p:cNvCxnSpPr>
            <a:stCxn id="1230" idx="1"/>
            <a:endCxn id="1218" idx="1"/>
          </p:cNvCxnSpPr>
          <p:nvPr/>
        </p:nvCxnSpPr>
        <p:spPr>
          <a:xfrm flipH="1">
            <a:off x="3300311" y="1917596"/>
            <a:ext cx="632700" cy="3600"/>
          </a:xfrm>
          <a:prstGeom prst="straightConnector1">
            <a:avLst/>
          </a:prstGeom>
          <a:noFill/>
          <a:ln w="9525" cap="flat" cmpd="sng">
            <a:solidFill>
              <a:srgbClr val="434343"/>
            </a:solidFill>
            <a:prstDash val="solid"/>
            <a:round/>
            <a:headEnd type="none" w="med" len="med"/>
            <a:tailEnd type="none" w="med" len="med"/>
          </a:ln>
        </p:spPr>
      </p:cxnSp>
      <p:cxnSp>
        <p:nvCxnSpPr>
          <p:cNvPr id="1289" name="Google Shape;1289;p38"/>
          <p:cNvCxnSpPr>
            <a:stCxn id="1245" idx="1"/>
            <a:endCxn id="1224" idx="1"/>
          </p:cNvCxnSpPr>
          <p:nvPr/>
        </p:nvCxnSpPr>
        <p:spPr>
          <a:xfrm flipH="1">
            <a:off x="3300311" y="2660471"/>
            <a:ext cx="632700" cy="3600"/>
          </a:xfrm>
          <a:prstGeom prst="straightConnector1">
            <a:avLst/>
          </a:prstGeom>
          <a:noFill/>
          <a:ln w="9525" cap="flat" cmpd="sng">
            <a:solidFill>
              <a:schemeClr val="accent3"/>
            </a:solidFill>
            <a:prstDash val="solid"/>
            <a:round/>
            <a:headEnd type="none" w="med" len="med"/>
            <a:tailEnd type="none" w="med" len="med"/>
          </a:ln>
        </p:spPr>
      </p:cxnSp>
      <p:cxnSp>
        <p:nvCxnSpPr>
          <p:cNvPr id="1290" name="Google Shape;1290;p38"/>
          <p:cNvCxnSpPr>
            <a:stCxn id="1260" idx="1"/>
            <a:endCxn id="1225" idx="1"/>
          </p:cNvCxnSpPr>
          <p:nvPr/>
        </p:nvCxnSpPr>
        <p:spPr>
          <a:xfrm flipH="1">
            <a:off x="3300311" y="3438721"/>
            <a:ext cx="632700" cy="3600"/>
          </a:xfrm>
          <a:prstGeom prst="straightConnector1">
            <a:avLst/>
          </a:prstGeom>
          <a:noFill/>
          <a:ln w="9525" cap="flat" cmpd="sng">
            <a:solidFill>
              <a:schemeClr val="accent3"/>
            </a:solidFill>
            <a:prstDash val="solid"/>
            <a:round/>
            <a:headEnd type="none" w="med" len="med"/>
            <a:tailEnd type="none" w="med" len="med"/>
          </a:ln>
        </p:spPr>
      </p:cxnSp>
      <p:cxnSp>
        <p:nvCxnSpPr>
          <p:cNvPr id="1291" name="Google Shape;1291;p38"/>
          <p:cNvCxnSpPr>
            <a:stCxn id="1275" idx="1"/>
            <a:endCxn id="1226" idx="1"/>
          </p:cNvCxnSpPr>
          <p:nvPr/>
        </p:nvCxnSpPr>
        <p:spPr>
          <a:xfrm flipH="1">
            <a:off x="3300311" y="4216971"/>
            <a:ext cx="632700" cy="3600"/>
          </a:xfrm>
          <a:prstGeom prst="straightConnector1">
            <a:avLst/>
          </a:prstGeom>
          <a:noFill/>
          <a:ln w="9525" cap="flat" cmpd="sng">
            <a:solidFill>
              <a:schemeClr val="accent3"/>
            </a:solidFill>
            <a:prstDash val="solid"/>
            <a:round/>
            <a:headEnd type="none" w="med" len="med"/>
            <a:tailEnd type="none" w="med" len="med"/>
          </a:ln>
        </p:spPr>
      </p:cxnSp>
      <p:sp>
        <p:nvSpPr>
          <p:cNvPr id="1292" name="Google Shape;1292;p38"/>
          <p:cNvSpPr txBox="1">
            <a:spLocks noGrp="1"/>
          </p:cNvSpPr>
          <p:nvPr>
            <p:ph type="ctrTitle"/>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TEST</a:t>
            </a:r>
            <a:endParaRPr/>
          </a:p>
        </p:txBody>
      </p:sp>
      <p:grpSp>
        <p:nvGrpSpPr>
          <p:cNvPr id="1293" name="Google Shape;1293;p38"/>
          <p:cNvGrpSpPr/>
          <p:nvPr/>
        </p:nvGrpSpPr>
        <p:grpSpPr>
          <a:xfrm>
            <a:off x="5789139" y="2588834"/>
            <a:ext cx="201571" cy="150320"/>
            <a:chOff x="5216456" y="3725484"/>
            <a:chExt cx="356196" cy="265631"/>
          </a:xfrm>
        </p:grpSpPr>
        <p:sp>
          <p:nvSpPr>
            <p:cNvPr id="1294" name="Google Shape;1294;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38"/>
          <p:cNvGrpSpPr/>
          <p:nvPr/>
        </p:nvGrpSpPr>
        <p:grpSpPr>
          <a:xfrm>
            <a:off x="4990664" y="1831819"/>
            <a:ext cx="179755" cy="180384"/>
            <a:chOff x="5779408" y="3699191"/>
            <a:chExt cx="317645" cy="318757"/>
          </a:xfrm>
        </p:grpSpPr>
        <p:sp>
          <p:nvSpPr>
            <p:cNvPr id="1297" name="Google Shape;1297;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38"/>
          <p:cNvGrpSpPr/>
          <p:nvPr/>
        </p:nvGrpSpPr>
        <p:grpSpPr>
          <a:xfrm>
            <a:off x="6609422" y="1831819"/>
            <a:ext cx="179755" cy="180384"/>
            <a:chOff x="5779408" y="3699191"/>
            <a:chExt cx="317645" cy="318757"/>
          </a:xfrm>
        </p:grpSpPr>
        <p:sp>
          <p:nvSpPr>
            <p:cNvPr id="1300" name="Google Shape;1300;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38"/>
          <p:cNvGrpSpPr/>
          <p:nvPr/>
        </p:nvGrpSpPr>
        <p:grpSpPr>
          <a:xfrm>
            <a:off x="6609422" y="2572080"/>
            <a:ext cx="179755" cy="180384"/>
            <a:chOff x="5779408" y="3699191"/>
            <a:chExt cx="317645" cy="318757"/>
          </a:xfrm>
        </p:grpSpPr>
        <p:sp>
          <p:nvSpPr>
            <p:cNvPr id="1303" name="Google Shape;1303;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38"/>
          <p:cNvGrpSpPr/>
          <p:nvPr/>
        </p:nvGrpSpPr>
        <p:grpSpPr>
          <a:xfrm>
            <a:off x="5789139" y="1846860"/>
            <a:ext cx="201571" cy="150320"/>
            <a:chOff x="5216456" y="3725484"/>
            <a:chExt cx="356196" cy="265631"/>
          </a:xfrm>
        </p:grpSpPr>
        <p:sp>
          <p:nvSpPr>
            <p:cNvPr id="1306" name="Google Shape;1306;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 name="Google Shape;1308;p38"/>
          <p:cNvGrpSpPr/>
          <p:nvPr/>
        </p:nvGrpSpPr>
        <p:grpSpPr>
          <a:xfrm>
            <a:off x="5789139" y="3381259"/>
            <a:ext cx="201571" cy="150320"/>
            <a:chOff x="5216456" y="3725484"/>
            <a:chExt cx="356196" cy="265631"/>
          </a:xfrm>
        </p:grpSpPr>
        <p:sp>
          <p:nvSpPr>
            <p:cNvPr id="1309" name="Google Shape;1309;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38"/>
          <p:cNvGrpSpPr/>
          <p:nvPr/>
        </p:nvGrpSpPr>
        <p:grpSpPr>
          <a:xfrm>
            <a:off x="5789139" y="4143621"/>
            <a:ext cx="201571" cy="150320"/>
            <a:chOff x="5216456" y="3725484"/>
            <a:chExt cx="356196" cy="265631"/>
          </a:xfrm>
        </p:grpSpPr>
        <p:sp>
          <p:nvSpPr>
            <p:cNvPr id="1312" name="Google Shape;1312;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 name="Google Shape;1314;p38"/>
          <p:cNvGrpSpPr/>
          <p:nvPr/>
        </p:nvGrpSpPr>
        <p:grpSpPr>
          <a:xfrm>
            <a:off x="7407889" y="4143621"/>
            <a:ext cx="201571" cy="150320"/>
            <a:chOff x="5216456" y="3725484"/>
            <a:chExt cx="356196" cy="265631"/>
          </a:xfrm>
        </p:grpSpPr>
        <p:sp>
          <p:nvSpPr>
            <p:cNvPr id="1315" name="Google Shape;1315;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 name="Google Shape;1317;p38"/>
          <p:cNvGrpSpPr/>
          <p:nvPr/>
        </p:nvGrpSpPr>
        <p:grpSpPr>
          <a:xfrm>
            <a:off x="6598514" y="4143621"/>
            <a:ext cx="201571" cy="150320"/>
            <a:chOff x="5216456" y="3725484"/>
            <a:chExt cx="356196" cy="265631"/>
          </a:xfrm>
        </p:grpSpPr>
        <p:sp>
          <p:nvSpPr>
            <p:cNvPr id="1318" name="Google Shape;1318;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38"/>
          <p:cNvGrpSpPr/>
          <p:nvPr/>
        </p:nvGrpSpPr>
        <p:grpSpPr>
          <a:xfrm>
            <a:off x="6598514" y="3381246"/>
            <a:ext cx="201571" cy="150320"/>
            <a:chOff x="5216456" y="3725484"/>
            <a:chExt cx="356196" cy="265631"/>
          </a:xfrm>
        </p:grpSpPr>
        <p:sp>
          <p:nvSpPr>
            <p:cNvPr id="1321" name="Google Shape;1321;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38"/>
          <p:cNvGrpSpPr/>
          <p:nvPr/>
        </p:nvGrpSpPr>
        <p:grpSpPr>
          <a:xfrm>
            <a:off x="7418797" y="1831819"/>
            <a:ext cx="179755" cy="180384"/>
            <a:chOff x="5779408" y="3699191"/>
            <a:chExt cx="317645" cy="318757"/>
          </a:xfrm>
        </p:grpSpPr>
        <p:sp>
          <p:nvSpPr>
            <p:cNvPr id="1324" name="Google Shape;1324;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38"/>
          <p:cNvGrpSpPr/>
          <p:nvPr/>
        </p:nvGrpSpPr>
        <p:grpSpPr>
          <a:xfrm>
            <a:off x="7407889" y="3381246"/>
            <a:ext cx="201571" cy="150320"/>
            <a:chOff x="5216456" y="3725484"/>
            <a:chExt cx="356196" cy="265631"/>
          </a:xfrm>
        </p:grpSpPr>
        <p:sp>
          <p:nvSpPr>
            <p:cNvPr id="1327" name="Google Shape;1327;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 name="Google Shape;1329;p38"/>
          <p:cNvGrpSpPr/>
          <p:nvPr/>
        </p:nvGrpSpPr>
        <p:grpSpPr>
          <a:xfrm>
            <a:off x="4181297" y="1831819"/>
            <a:ext cx="179755" cy="180384"/>
            <a:chOff x="5779408" y="3699191"/>
            <a:chExt cx="317645" cy="318757"/>
          </a:xfrm>
        </p:grpSpPr>
        <p:sp>
          <p:nvSpPr>
            <p:cNvPr id="1330" name="Google Shape;1330;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 name="Google Shape;1332;p38"/>
          <p:cNvGrpSpPr/>
          <p:nvPr/>
        </p:nvGrpSpPr>
        <p:grpSpPr>
          <a:xfrm>
            <a:off x="4170389" y="3381246"/>
            <a:ext cx="201571" cy="150320"/>
            <a:chOff x="5216456" y="3725484"/>
            <a:chExt cx="356196" cy="265631"/>
          </a:xfrm>
        </p:grpSpPr>
        <p:sp>
          <p:nvSpPr>
            <p:cNvPr id="1333" name="Google Shape;1333;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38"/>
          <p:cNvGrpSpPr/>
          <p:nvPr/>
        </p:nvGrpSpPr>
        <p:grpSpPr>
          <a:xfrm>
            <a:off x="4979764" y="2588834"/>
            <a:ext cx="201571" cy="150320"/>
            <a:chOff x="5216456" y="3725484"/>
            <a:chExt cx="356196" cy="265631"/>
          </a:xfrm>
        </p:grpSpPr>
        <p:sp>
          <p:nvSpPr>
            <p:cNvPr id="1336" name="Google Shape;1336;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 name="Google Shape;1338;p38"/>
          <p:cNvGrpSpPr/>
          <p:nvPr/>
        </p:nvGrpSpPr>
        <p:grpSpPr>
          <a:xfrm>
            <a:off x="4152664" y="2588834"/>
            <a:ext cx="201571" cy="150320"/>
            <a:chOff x="5216456" y="3725484"/>
            <a:chExt cx="356196" cy="265631"/>
          </a:xfrm>
        </p:grpSpPr>
        <p:sp>
          <p:nvSpPr>
            <p:cNvPr id="1339" name="Google Shape;1339;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38"/>
          <p:cNvGrpSpPr/>
          <p:nvPr/>
        </p:nvGrpSpPr>
        <p:grpSpPr>
          <a:xfrm>
            <a:off x="7407889" y="2588834"/>
            <a:ext cx="201571" cy="150320"/>
            <a:chOff x="5216456" y="3725484"/>
            <a:chExt cx="356196" cy="265631"/>
          </a:xfrm>
        </p:grpSpPr>
        <p:sp>
          <p:nvSpPr>
            <p:cNvPr id="1342" name="Google Shape;1342;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38"/>
          <p:cNvGrpSpPr/>
          <p:nvPr/>
        </p:nvGrpSpPr>
        <p:grpSpPr>
          <a:xfrm>
            <a:off x="4970901" y="3381259"/>
            <a:ext cx="201571" cy="150320"/>
            <a:chOff x="5216456" y="3725484"/>
            <a:chExt cx="356196" cy="265631"/>
          </a:xfrm>
        </p:grpSpPr>
        <p:sp>
          <p:nvSpPr>
            <p:cNvPr id="1345" name="Google Shape;1345;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 name="Google Shape;1347;p38"/>
          <p:cNvGrpSpPr/>
          <p:nvPr/>
        </p:nvGrpSpPr>
        <p:grpSpPr>
          <a:xfrm>
            <a:off x="4990664" y="4128580"/>
            <a:ext cx="179755" cy="180384"/>
            <a:chOff x="5779408" y="3699191"/>
            <a:chExt cx="317645" cy="318757"/>
          </a:xfrm>
        </p:grpSpPr>
        <p:sp>
          <p:nvSpPr>
            <p:cNvPr id="1348" name="Google Shape;1348;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 name="Google Shape;1350;p38"/>
          <p:cNvGrpSpPr/>
          <p:nvPr/>
        </p:nvGrpSpPr>
        <p:grpSpPr>
          <a:xfrm>
            <a:off x="4181297" y="4128580"/>
            <a:ext cx="179755" cy="180384"/>
            <a:chOff x="5779408" y="3699191"/>
            <a:chExt cx="317645" cy="318757"/>
          </a:xfrm>
        </p:grpSpPr>
        <p:sp>
          <p:nvSpPr>
            <p:cNvPr id="1351" name="Google Shape;1351;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1356"/>
        <p:cNvGrpSpPr/>
        <p:nvPr/>
      </p:nvGrpSpPr>
      <p:grpSpPr>
        <a:xfrm>
          <a:off x="0" y="0"/>
          <a:ext cx="0" cy="0"/>
          <a:chOff x="0" y="0"/>
          <a:chExt cx="0" cy="0"/>
        </a:xfrm>
      </p:grpSpPr>
      <p:grpSp>
        <p:nvGrpSpPr>
          <p:cNvPr id="1357" name="Google Shape;1357;p39"/>
          <p:cNvGrpSpPr/>
          <p:nvPr/>
        </p:nvGrpSpPr>
        <p:grpSpPr>
          <a:xfrm>
            <a:off x="4339569" y="1556792"/>
            <a:ext cx="4329608" cy="2630265"/>
            <a:chOff x="2529950" y="4155175"/>
            <a:chExt cx="1137425" cy="690975"/>
          </a:xfrm>
        </p:grpSpPr>
        <p:sp>
          <p:nvSpPr>
            <p:cNvPr id="1358" name="Google Shape;1358;p39"/>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9"/>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9"/>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9"/>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9"/>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9"/>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9"/>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9"/>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9"/>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9"/>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9"/>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9"/>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9"/>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9"/>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9"/>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9"/>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9"/>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9"/>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9"/>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9"/>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9"/>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9"/>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9"/>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9"/>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9"/>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9"/>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9"/>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9"/>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9"/>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9"/>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9"/>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9"/>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9"/>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9"/>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9"/>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9"/>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9"/>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9"/>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9"/>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9"/>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9"/>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9"/>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9"/>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9"/>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9"/>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9"/>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9"/>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9"/>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9"/>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9"/>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9"/>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9"/>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9"/>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9"/>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9"/>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9"/>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9"/>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9"/>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9"/>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9"/>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9"/>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9"/>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9"/>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9"/>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9"/>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9"/>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9"/>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9"/>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9"/>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9"/>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9"/>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9"/>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9"/>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9"/>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9"/>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9"/>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9"/>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9"/>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9"/>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9"/>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9"/>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9"/>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9"/>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9"/>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9"/>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9"/>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9"/>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9"/>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9"/>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9"/>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9"/>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9"/>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9"/>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9"/>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9"/>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9"/>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9"/>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9"/>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9"/>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9"/>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9"/>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9"/>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9"/>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9"/>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9"/>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9"/>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9"/>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9"/>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9"/>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9"/>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9"/>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9"/>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9"/>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9"/>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9"/>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9"/>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9"/>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9"/>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9"/>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9"/>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9"/>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9"/>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9"/>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9"/>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9"/>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9"/>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9"/>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9"/>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9"/>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9"/>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9"/>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9"/>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9"/>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9"/>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9"/>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9"/>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9"/>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9"/>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9"/>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9"/>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9"/>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9"/>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9"/>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9"/>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9"/>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9"/>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9"/>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9"/>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9"/>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9"/>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9"/>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9"/>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9"/>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9"/>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9"/>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9"/>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9"/>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9"/>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9"/>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9"/>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9"/>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9"/>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9"/>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9"/>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9"/>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9"/>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9"/>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9"/>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9"/>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9"/>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9"/>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9"/>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9"/>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9"/>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9"/>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9"/>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9"/>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9"/>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9"/>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9"/>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9"/>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9"/>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9"/>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9"/>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9"/>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9"/>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9"/>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9"/>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9"/>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9"/>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9"/>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9"/>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9"/>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9"/>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9"/>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9"/>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9"/>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9"/>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9"/>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9"/>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9"/>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9"/>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9"/>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9"/>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9"/>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9"/>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9"/>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9"/>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9"/>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9"/>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9"/>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9"/>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9"/>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9"/>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9"/>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9"/>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9"/>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9"/>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9"/>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9"/>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9"/>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9"/>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9"/>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9"/>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9"/>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9"/>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9"/>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9"/>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9"/>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9"/>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9"/>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9"/>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9"/>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9"/>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9"/>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9"/>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9"/>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9"/>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9"/>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9"/>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9"/>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9"/>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9"/>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9"/>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9"/>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9"/>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9"/>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9"/>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9"/>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9"/>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9"/>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9"/>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9"/>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9"/>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9"/>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9"/>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9"/>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9"/>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9"/>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9"/>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9"/>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9"/>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9"/>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9"/>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9"/>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9"/>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9"/>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9"/>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9"/>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9"/>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9"/>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9"/>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9"/>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9"/>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9"/>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9"/>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9"/>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9"/>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9"/>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9"/>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9"/>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9"/>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9"/>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9"/>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9"/>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9"/>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9"/>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9"/>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9"/>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9"/>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9"/>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9"/>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9"/>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9"/>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9"/>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9"/>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9"/>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9"/>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9"/>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9"/>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9"/>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9"/>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9"/>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9"/>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9"/>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9"/>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9"/>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9"/>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9"/>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9"/>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9"/>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9"/>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9"/>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9"/>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9"/>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9"/>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9"/>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9"/>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9"/>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9"/>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9"/>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9"/>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9"/>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9"/>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9"/>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9"/>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9"/>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9"/>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9"/>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9"/>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9"/>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9"/>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9"/>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9"/>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9"/>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9"/>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9"/>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9"/>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9"/>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9"/>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9"/>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9"/>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9"/>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9"/>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9"/>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9"/>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9"/>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9"/>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9"/>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9"/>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9"/>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9"/>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9"/>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9"/>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9"/>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9"/>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9"/>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9"/>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9"/>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9"/>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9"/>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9"/>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9"/>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9"/>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9"/>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9"/>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9"/>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9"/>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9"/>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9"/>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9"/>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9"/>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9"/>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9"/>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9"/>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9"/>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9"/>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9"/>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9"/>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9"/>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9"/>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9"/>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9"/>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9"/>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9"/>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9"/>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9"/>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9"/>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9"/>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9"/>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9"/>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9"/>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9"/>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9"/>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9"/>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9"/>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9"/>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9"/>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9"/>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9"/>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9"/>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9"/>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9"/>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9"/>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9"/>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9"/>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9"/>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9"/>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9"/>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9"/>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9"/>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9"/>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9"/>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9"/>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9"/>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9"/>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9"/>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9"/>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9"/>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9"/>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9"/>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9"/>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9"/>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9"/>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9"/>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9"/>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9"/>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9"/>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9"/>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9"/>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9"/>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9"/>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9"/>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9"/>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9"/>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9"/>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9"/>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9"/>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9"/>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9"/>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9"/>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9"/>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9"/>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9"/>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9"/>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9"/>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9"/>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9"/>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9"/>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9"/>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9"/>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9"/>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9"/>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9"/>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9"/>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9"/>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9"/>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9"/>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9"/>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9"/>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9"/>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9"/>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9"/>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9"/>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9"/>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9"/>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9"/>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9"/>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9"/>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9"/>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9"/>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9"/>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9"/>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9"/>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9"/>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9"/>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9"/>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9"/>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9"/>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9"/>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9"/>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9"/>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9"/>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9"/>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9"/>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9"/>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9"/>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9"/>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9"/>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9"/>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9"/>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9"/>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9"/>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9"/>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9"/>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9"/>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9"/>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9"/>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9"/>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9"/>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9"/>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9"/>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9"/>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9"/>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9"/>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9"/>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9"/>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9"/>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9"/>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9"/>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9"/>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9"/>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9"/>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9"/>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9"/>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9"/>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9"/>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9"/>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9"/>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9"/>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9"/>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9"/>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9"/>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9"/>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9"/>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9"/>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9"/>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9"/>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9"/>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9"/>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9"/>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9"/>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9"/>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9"/>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9"/>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9"/>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9"/>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9"/>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9"/>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9"/>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9"/>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9"/>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9"/>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9"/>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9"/>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9"/>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9"/>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9"/>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9"/>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9"/>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9"/>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9"/>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9"/>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9"/>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9"/>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9"/>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9"/>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9"/>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9"/>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9"/>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9"/>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9"/>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9"/>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9"/>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9"/>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9"/>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9"/>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9"/>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9"/>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9"/>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9"/>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9"/>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9"/>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9"/>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9"/>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9"/>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9"/>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9"/>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9"/>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9"/>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9"/>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9"/>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9"/>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9"/>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9"/>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9"/>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9"/>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9"/>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9"/>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9"/>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9"/>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9"/>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9"/>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9"/>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9"/>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9"/>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9"/>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9"/>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9"/>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9"/>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9"/>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9"/>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9"/>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9"/>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9"/>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9"/>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9"/>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9"/>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9"/>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9"/>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9"/>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9"/>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9"/>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9"/>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9"/>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9"/>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9"/>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9"/>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9"/>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9"/>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9"/>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9"/>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9"/>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9"/>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9"/>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9"/>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9"/>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9"/>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9"/>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9"/>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9"/>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9"/>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9"/>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9"/>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9"/>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9"/>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9"/>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9"/>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9"/>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9"/>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9"/>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9"/>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9"/>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9"/>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9"/>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9"/>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9"/>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9"/>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9"/>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9"/>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9"/>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9"/>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9"/>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9"/>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9"/>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9"/>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9"/>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9"/>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9"/>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9"/>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9"/>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9"/>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9"/>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9"/>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9"/>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9"/>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9"/>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9"/>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9"/>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9"/>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9"/>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9"/>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9"/>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9"/>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9"/>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9"/>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9"/>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9"/>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9"/>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9"/>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9"/>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9"/>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9"/>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9"/>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9"/>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9"/>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9"/>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9"/>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9"/>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9"/>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9"/>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9"/>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9"/>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9"/>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9"/>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9"/>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9"/>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9"/>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9"/>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9"/>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9"/>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9"/>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9"/>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9"/>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9"/>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9"/>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9"/>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9"/>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9"/>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9"/>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9"/>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9"/>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9"/>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9"/>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9"/>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9"/>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9"/>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9"/>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9"/>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9"/>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9"/>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9"/>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9"/>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9"/>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9"/>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9"/>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9"/>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9"/>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9"/>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 name="Google Shape;2311;p39"/>
          <p:cNvGrpSpPr/>
          <p:nvPr/>
        </p:nvGrpSpPr>
        <p:grpSpPr>
          <a:xfrm>
            <a:off x="6289439" y="2153558"/>
            <a:ext cx="238397" cy="238397"/>
            <a:chOff x="2227319" y="1828750"/>
            <a:chExt cx="526727" cy="526727"/>
          </a:xfrm>
        </p:grpSpPr>
        <p:sp>
          <p:nvSpPr>
            <p:cNvPr id="2312" name="Google Shape;2312;p39"/>
            <p:cNvSpPr/>
            <p:nvPr/>
          </p:nvSpPr>
          <p:spPr>
            <a:xfrm>
              <a:off x="2227319" y="1874277"/>
              <a:ext cx="481200" cy="481200"/>
            </a:xfrm>
            <a:prstGeom prst="roundRect">
              <a:avLst>
                <a:gd name="adj" fmla="val 16667"/>
              </a:avLst>
            </a:prstGeom>
            <a:solidFill>
              <a:srgbClr val="FFF2CC">
                <a:alpha val="52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9"/>
            <p:cNvSpPr/>
            <p:nvPr/>
          </p:nvSpPr>
          <p:spPr>
            <a:xfrm>
              <a:off x="2272847" y="1828750"/>
              <a:ext cx="481200" cy="4812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 name="Google Shape;2314;p39"/>
          <p:cNvGrpSpPr/>
          <p:nvPr/>
        </p:nvGrpSpPr>
        <p:grpSpPr>
          <a:xfrm>
            <a:off x="4930702" y="2546896"/>
            <a:ext cx="238397" cy="238397"/>
            <a:chOff x="2227319" y="1828750"/>
            <a:chExt cx="526727" cy="526727"/>
          </a:xfrm>
        </p:grpSpPr>
        <p:sp>
          <p:nvSpPr>
            <p:cNvPr id="2315" name="Google Shape;2315;p39"/>
            <p:cNvSpPr/>
            <p:nvPr/>
          </p:nvSpPr>
          <p:spPr>
            <a:xfrm>
              <a:off x="2227319" y="1874277"/>
              <a:ext cx="481200" cy="481200"/>
            </a:xfrm>
            <a:prstGeom prst="roundRect">
              <a:avLst>
                <a:gd name="adj" fmla="val 16667"/>
              </a:avLst>
            </a:prstGeom>
            <a:solidFill>
              <a:srgbClr val="FFF2CC">
                <a:alpha val="52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9"/>
            <p:cNvSpPr/>
            <p:nvPr/>
          </p:nvSpPr>
          <p:spPr>
            <a:xfrm>
              <a:off x="2272847" y="1828750"/>
              <a:ext cx="481200" cy="4812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39"/>
          <p:cNvGrpSpPr/>
          <p:nvPr/>
        </p:nvGrpSpPr>
        <p:grpSpPr>
          <a:xfrm>
            <a:off x="6576604" y="2958997"/>
            <a:ext cx="238397" cy="238397"/>
            <a:chOff x="2227319" y="1828750"/>
            <a:chExt cx="526727" cy="526727"/>
          </a:xfrm>
        </p:grpSpPr>
        <p:sp>
          <p:nvSpPr>
            <p:cNvPr id="2318" name="Google Shape;2318;p39"/>
            <p:cNvSpPr/>
            <p:nvPr/>
          </p:nvSpPr>
          <p:spPr>
            <a:xfrm>
              <a:off x="2227319" y="1874277"/>
              <a:ext cx="481200" cy="481200"/>
            </a:xfrm>
            <a:prstGeom prst="roundRect">
              <a:avLst>
                <a:gd name="adj" fmla="val 16667"/>
              </a:avLst>
            </a:prstGeom>
            <a:solidFill>
              <a:srgbClr val="FFF2CC">
                <a:alpha val="52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9"/>
            <p:cNvSpPr/>
            <p:nvPr/>
          </p:nvSpPr>
          <p:spPr>
            <a:xfrm>
              <a:off x="2272847" y="1828750"/>
              <a:ext cx="481200" cy="4812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 name="Google Shape;2320;p39"/>
          <p:cNvGrpSpPr/>
          <p:nvPr/>
        </p:nvGrpSpPr>
        <p:grpSpPr>
          <a:xfrm>
            <a:off x="7858298" y="2244611"/>
            <a:ext cx="238397" cy="238397"/>
            <a:chOff x="2227319" y="1828750"/>
            <a:chExt cx="526727" cy="526727"/>
          </a:xfrm>
        </p:grpSpPr>
        <p:sp>
          <p:nvSpPr>
            <p:cNvPr id="2321" name="Google Shape;2321;p39"/>
            <p:cNvSpPr/>
            <p:nvPr/>
          </p:nvSpPr>
          <p:spPr>
            <a:xfrm>
              <a:off x="2227319" y="1874277"/>
              <a:ext cx="481200" cy="481200"/>
            </a:xfrm>
            <a:prstGeom prst="roundRect">
              <a:avLst>
                <a:gd name="adj" fmla="val 16667"/>
              </a:avLst>
            </a:prstGeom>
            <a:solidFill>
              <a:srgbClr val="FFF2CC">
                <a:alpha val="52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9"/>
            <p:cNvSpPr/>
            <p:nvPr/>
          </p:nvSpPr>
          <p:spPr>
            <a:xfrm>
              <a:off x="2272847" y="1828750"/>
              <a:ext cx="481200" cy="4812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39"/>
          <p:cNvGrpSpPr/>
          <p:nvPr/>
        </p:nvGrpSpPr>
        <p:grpSpPr>
          <a:xfrm>
            <a:off x="8068421" y="3447749"/>
            <a:ext cx="238397" cy="238397"/>
            <a:chOff x="2227319" y="1828750"/>
            <a:chExt cx="526727" cy="526727"/>
          </a:xfrm>
        </p:grpSpPr>
        <p:sp>
          <p:nvSpPr>
            <p:cNvPr id="2324" name="Google Shape;2324;p39"/>
            <p:cNvSpPr/>
            <p:nvPr/>
          </p:nvSpPr>
          <p:spPr>
            <a:xfrm>
              <a:off x="2227319" y="1874277"/>
              <a:ext cx="481200" cy="481200"/>
            </a:xfrm>
            <a:prstGeom prst="roundRect">
              <a:avLst>
                <a:gd name="adj" fmla="val 16667"/>
              </a:avLst>
            </a:prstGeom>
            <a:solidFill>
              <a:srgbClr val="FFF2CC">
                <a:alpha val="52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9"/>
            <p:cNvSpPr/>
            <p:nvPr/>
          </p:nvSpPr>
          <p:spPr>
            <a:xfrm>
              <a:off x="2272847" y="1828750"/>
              <a:ext cx="481200" cy="4812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6" name="Google Shape;2326;p39"/>
          <p:cNvSpPr txBox="1">
            <a:spLocks noGrp="1"/>
          </p:cNvSpPr>
          <p:nvPr>
            <p:ph type="ctrTitle" idx="2"/>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RESULTS ANALYSIS</a:t>
            </a:r>
            <a:endParaRPr/>
          </a:p>
        </p:txBody>
      </p:sp>
      <p:sp>
        <p:nvSpPr>
          <p:cNvPr id="2327" name="Google Shape;2327;p39"/>
          <p:cNvSpPr txBox="1"/>
          <p:nvPr/>
        </p:nvSpPr>
        <p:spPr>
          <a:xfrm>
            <a:off x="1132888" y="4350525"/>
            <a:ext cx="2724900" cy="3654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1100"/>
              <a:buFont typeface="Arial"/>
              <a:buNone/>
            </a:pPr>
            <a:r>
              <a:rPr lang="en" sz="900" dirty="0">
                <a:solidFill>
                  <a:srgbClr val="434343"/>
                </a:solidFill>
                <a:latin typeface="Anaheim"/>
                <a:ea typeface="Anaheim"/>
                <a:cs typeface="Anaheim"/>
                <a:sym typeface="Anaheim"/>
              </a:rPr>
              <a:t>If you want to modify this graph, click on it, follow the link, change the data and replace it </a:t>
            </a:r>
            <a:endParaRPr sz="900" dirty="0">
              <a:solidFill>
                <a:srgbClr val="434343"/>
              </a:solidFill>
              <a:latin typeface="Anaheim"/>
              <a:ea typeface="Anaheim"/>
              <a:cs typeface="Anaheim"/>
              <a:sym typeface="Anaheim"/>
            </a:endParaRPr>
          </a:p>
          <a:p>
            <a:pPr marL="0" marR="0" lvl="0" indent="0" algn="ctr" rtl="0">
              <a:lnSpc>
                <a:spcPct val="100000"/>
              </a:lnSpc>
              <a:spcBef>
                <a:spcPts val="0"/>
              </a:spcBef>
              <a:spcAft>
                <a:spcPts val="0"/>
              </a:spcAft>
              <a:buNone/>
            </a:pPr>
            <a:endParaRPr sz="900" dirty="0">
              <a:solidFill>
                <a:srgbClr val="434343"/>
              </a:solidFill>
              <a:latin typeface="Abel"/>
              <a:ea typeface="Abel"/>
              <a:cs typeface="Abel"/>
              <a:sym typeface="Abel"/>
            </a:endParaRPr>
          </a:p>
        </p:txBody>
      </p:sp>
      <p:pic>
        <p:nvPicPr>
          <p:cNvPr id="2328" name="Google Shape;2328;p39" title="Gráfico">
            <a:hlinkClick r:id="rId3"/>
          </p:cNvPr>
          <p:cNvPicPr preferRelativeResize="0"/>
          <p:nvPr/>
        </p:nvPicPr>
        <p:blipFill>
          <a:blip r:embed="rId4">
            <a:alphaModFix/>
          </a:blip>
          <a:stretch>
            <a:fillRect/>
          </a:stretch>
        </p:blipFill>
        <p:spPr>
          <a:xfrm>
            <a:off x="1499072" y="2039397"/>
            <a:ext cx="1992532" cy="1663841"/>
          </a:xfrm>
          <a:prstGeom prst="rect">
            <a:avLst/>
          </a:prstGeom>
          <a:noFill/>
          <a:ln>
            <a:noFill/>
          </a:ln>
        </p:spPr>
      </p:pic>
      <p:sp>
        <p:nvSpPr>
          <p:cNvPr id="2329" name="Google Shape;2329;p39"/>
          <p:cNvSpPr txBox="1">
            <a:spLocks noGrp="1"/>
          </p:cNvSpPr>
          <p:nvPr>
            <p:ph type="subTitle" idx="1"/>
          </p:nvPr>
        </p:nvSpPr>
        <p:spPr>
          <a:xfrm>
            <a:off x="1551538" y="1552688"/>
            <a:ext cx="1887600" cy="43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Sample size</a:t>
            </a:r>
            <a:endParaRPr/>
          </a:p>
        </p:txBody>
      </p:sp>
      <p:sp>
        <p:nvSpPr>
          <p:cNvPr id="2330" name="Google Shape;2330;p39"/>
          <p:cNvSpPr txBox="1">
            <a:spLocks noGrp="1"/>
          </p:cNvSpPr>
          <p:nvPr>
            <p:ph type="title"/>
          </p:nvPr>
        </p:nvSpPr>
        <p:spPr>
          <a:xfrm>
            <a:off x="1317988" y="938488"/>
            <a:ext cx="2354700" cy="679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60,000</a:t>
            </a:r>
            <a:endParaRPr/>
          </a:p>
        </p:txBody>
      </p:sp>
      <p:sp>
        <p:nvSpPr>
          <p:cNvPr id="2331" name="Google Shape;2331;p39"/>
          <p:cNvSpPr txBox="1">
            <a:spLocks noGrp="1"/>
          </p:cNvSpPr>
          <p:nvPr>
            <p:ph type="ctrTitle" idx="4294967295"/>
          </p:nvPr>
        </p:nvSpPr>
        <p:spPr>
          <a:xfrm>
            <a:off x="1448588" y="3834662"/>
            <a:ext cx="818100" cy="35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rgbClr val="2F2F2F"/>
                </a:solidFill>
              </a:rPr>
              <a:t>Mercury</a:t>
            </a:r>
            <a:endParaRPr sz="1400">
              <a:solidFill>
                <a:srgbClr val="2F2F2F"/>
              </a:solidFill>
            </a:endParaRPr>
          </a:p>
        </p:txBody>
      </p:sp>
      <p:sp>
        <p:nvSpPr>
          <p:cNvPr id="2332" name="Google Shape;2332;p39"/>
          <p:cNvSpPr/>
          <p:nvPr/>
        </p:nvSpPr>
        <p:spPr>
          <a:xfrm>
            <a:off x="1356488" y="4005717"/>
            <a:ext cx="92100" cy="92100"/>
          </a:xfrm>
          <a:prstGeom prst="rect">
            <a:avLst/>
          </a:prstGeom>
          <a:solidFill>
            <a:srgbClr val="2F2F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9"/>
          <p:cNvSpPr txBox="1">
            <a:spLocks noGrp="1"/>
          </p:cNvSpPr>
          <p:nvPr>
            <p:ph type="ctrTitle" idx="4294967295"/>
          </p:nvPr>
        </p:nvSpPr>
        <p:spPr>
          <a:xfrm>
            <a:off x="2816088" y="3834662"/>
            <a:ext cx="818100" cy="35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rgbClr val="2F2F2F"/>
                </a:solidFill>
              </a:rPr>
              <a:t>mars</a:t>
            </a:r>
            <a:endParaRPr sz="1400">
              <a:solidFill>
                <a:srgbClr val="2F2F2F"/>
              </a:solidFill>
            </a:endParaRPr>
          </a:p>
        </p:txBody>
      </p:sp>
      <p:sp>
        <p:nvSpPr>
          <p:cNvPr id="2334" name="Google Shape;2334;p39"/>
          <p:cNvSpPr/>
          <p:nvPr/>
        </p:nvSpPr>
        <p:spPr>
          <a:xfrm>
            <a:off x="2723988" y="4005717"/>
            <a:ext cx="92100" cy="92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9"/>
          <p:cNvSpPr txBox="1">
            <a:spLocks noGrp="1"/>
          </p:cNvSpPr>
          <p:nvPr>
            <p:ph type="ctrTitle" idx="4294967295"/>
          </p:nvPr>
        </p:nvSpPr>
        <p:spPr>
          <a:xfrm>
            <a:off x="2989121" y="1985000"/>
            <a:ext cx="552600" cy="35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2F2F2F"/>
                </a:solidFill>
                <a:latin typeface="Anaheim"/>
                <a:ea typeface="Anaheim"/>
                <a:cs typeface="Anaheim"/>
                <a:sym typeface="Anaheim"/>
              </a:rPr>
              <a:t>25%</a:t>
            </a:r>
            <a:endParaRPr sz="1200">
              <a:solidFill>
                <a:srgbClr val="2F2F2F"/>
              </a:solidFill>
              <a:latin typeface="Anaheim"/>
              <a:ea typeface="Anaheim"/>
              <a:cs typeface="Anaheim"/>
              <a:sym typeface="Anaheim"/>
            </a:endParaRPr>
          </a:p>
        </p:txBody>
      </p:sp>
      <p:sp>
        <p:nvSpPr>
          <p:cNvPr id="2336" name="Google Shape;2336;p39"/>
          <p:cNvSpPr txBox="1">
            <a:spLocks noGrp="1"/>
          </p:cNvSpPr>
          <p:nvPr>
            <p:ph type="ctrTitle" idx="4294967295"/>
          </p:nvPr>
        </p:nvSpPr>
        <p:spPr>
          <a:xfrm>
            <a:off x="1165796" y="2726625"/>
            <a:ext cx="552600" cy="35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2F2F2F"/>
                </a:solidFill>
                <a:latin typeface="Anaheim"/>
                <a:ea typeface="Anaheim"/>
                <a:cs typeface="Anaheim"/>
                <a:sym typeface="Anaheim"/>
              </a:rPr>
              <a:t>75%</a:t>
            </a:r>
            <a:endParaRPr sz="1200">
              <a:solidFill>
                <a:srgbClr val="2F2F2F"/>
              </a:solidFill>
              <a:latin typeface="Anaheim"/>
              <a:ea typeface="Anaheim"/>
              <a:cs typeface="Anaheim"/>
              <a:sym typeface="Anaheim"/>
            </a:endParaRPr>
          </a:p>
        </p:txBody>
      </p:sp>
      <p:sp>
        <p:nvSpPr>
          <p:cNvPr id="2337" name="Google Shape;2337;p39"/>
          <p:cNvSpPr txBox="1"/>
          <p:nvPr/>
        </p:nvSpPr>
        <p:spPr>
          <a:xfrm>
            <a:off x="5333338" y="4350525"/>
            <a:ext cx="2724900" cy="3654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1100"/>
              <a:buFont typeface="Arial"/>
              <a:buNone/>
            </a:pPr>
            <a:r>
              <a:rPr lang="en" sz="900">
                <a:solidFill>
                  <a:srgbClr val="434343"/>
                </a:solidFill>
                <a:latin typeface="Anaheim"/>
                <a:ea typeface="Anaheim"/>
                <a:cs typeface="Anaheim"/>
                <a:sym typeface="Anaheim"/>
              </a:rPr>
              <a:t>Despite being red, Mars is actually a cold place. It’s full of iron oxide dust</a:t>
            </a:r>
            <a:endParaRPr sz="900">
              <a:solidFill>
                <a:srgbClr val="434343"/>
              </a:solidFill>
              <a:latin typeface="Anaheim"/>
              <a:ea typeface="Anaheim"/>
              <a:cs typeface="Anaheim"/>
              <a:sym typeface="Anaheim"/>
            </a:endParaRPr>
          </a:p>
          <a:p>
            <a:pPr marL="0" marR="0" lvl="0" indent="0" algn="ctr" rtl="0">
              <a:lnSpc>
                <a:spcPct val="100000"/>
              </a:lnSpc>
              <a:spcBef>
                <a:spcPts val="0"/>
              </a:spcBef>
              <a:spcAft>
                <a:spcPts val="0"/>
              </a:spcAft>
              <a:buNone/>
            </a:pPr>
            <a:endParaRPr sz="900">
              <a:solidFill>
                <a:srgbClr val="434343"/>
              </a:solidFill>
              <a:latin typeface="Abel"/>
              <a:ea typeface="Abel"/>
              <a:cs typeface="Abel"/>
              <a:sym typeface="Abe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2341"/>
        <p:cNvGrpSpPr/>
        <p:nvPr/>
      </p:nvGrpSpPr>
      <p:grpSpPr>
        <a:xfrm>
          <a:off x="0" y="0"/>
          <a:ext cx="0" cy="0"/>
          <a:chOff x="0" y="0"/>
          <a:chExt cx="0" cy="0"/>
        </a:xfrm>
      </p:grpSpPr>
      <p:sp>
        <p:nvSpPr>
          <p:cNvPr id="2342" name="Google Shape;2342;p40"/>
          <p:cNvSpPr txBox="1">
            <a:spLocks noGrp="1"/>
          </p:cNvSpPr>
          <p:nvPr>
            <p:ph type="ctrTitle"/>
          </p:nvPr>
        </p:nvSpPr>
        <p:spPr>
          <a:xfrm>
            <a:off x="4365875" y="457300"/>
            <a:ext cx="40095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Reviewing concepts is a good idea</a:t>
            </a:r>
            <a:endParaRPr/>
          </a:p>
        </p:txBody>
      </p:sp>
      <p:sp>
        <p:nvSpPr>
          <p:cNvPr id="2343" name="Google Shape;2343;p40"/>
          <p:cNvSpPr txBox="1">
            <a:spLocks noGrp="1"/>
          </p:cNvSpPr>
          <p:nvPr>
            <p:ph type="title" idx="2"/>
          </p:nvPr>
        </p:nvSpPr>
        <p:spPr>
          <a:xfrm>
            <a:off x="967837" y="2081321"/>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accent3"/>
                </a:solidFill>
              </a:rPr>
              <a:t>Mars</a:t>
            </a:r>
            <a:endParaRPr>
              <a:solidFill>
                <a:schemeClr val="accent3"/>
              </a:solidFill>
            </a:endParaRPr>
          </a:p>
        </p:txBody>
      </p:sp>
      <p:sp>
        <p:nvSpPr>
          <p:cNvPr id="2344" name="Google Shape;2344;p40"/>
          <p:cNvSpPr txBox="1">
            <a:spLocks noGrp="1"/>
          </p:cNvSpPr>
          <p:nvPr>
            <p:ph type="subTitle" idx="1"/>
          </p:nvPr>
        </p:nvSpPr>
        <p:spPr>
          <a:xfrm>
            <a:off x="783187" y="2437350"/>
            <a:ext cx="22107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accent3"/>
                </a:solidFill>
              </a:rPr>
              <a:t>Despite being red, Mars is actually a cold place. It’s full of iron oxide dust</a:t>
            </a:r>
            <a:endParaRPr>
              <a:solidFill>
                <a:schemeClr val="accent3"/>
              </a:solidFill>
            </a:endParaRPr>
          </a:p>
        </p:txBody>
      </p:sp>
      <p:sp>
        <p:nvSpPr>
          <p:cNvPr id="2345" name="Google Shape;2345;p40"/>
          <p:cNvSpPr txBox="1">
            <a:spLocks noGrp="1"/>
          </p:cNvSpPr>
          <p:nvPr>
            <p:ph type="title" idx="3"/>
          </p:nvPr>
        </p:nvSpPr>
        <p:spPr>
          <a:xfrm>
            <a:off x="6337300" y="2081321"/>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accent3"/>
                </a:solidFill>
              </a:rPr>
              <a:t>VENUS</a:t>
            </a:r>
            <a:endParaRPr>
              <a:solidFill>
                <a:schemeClr val="accent3"/>
              </a:solidFill>
            </a:endParaRPr>
          </a:p>
        </p:txBody>
      </p:sp>
      <p:sp>
        <p:nvSpPr>
          <p:cNvPr id="2346" name="Google Shape;2346;p40"/>
          <p:cNvSpPr txBox="1">
            <a:spLocks noGrp="1"/>
          </p:cNvSpPr>
          <p:nvPr>
            <p:ph type="subTitle" idx="4"/>
          </p:nvPr>
        </p:nvSpPr>
        <p:spPr>
          <a:xfrm>
            <a:off x="6152650" y="2437350"/>
            <a:ext cx="22107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accent3"/>
                </a:solidFill>
              </a:rPr>
              <a:t>Venus has a beautiful name and is the second planet from the Sun</a:t>
            </a:r>
            <a:endParaRPr>
              <a:solidFill>
                <a:schemeClr val="accent3"/>
              </a:solidFill>
            </a:endParaRPr>
          </a:p>
        </p:txBody>
      </p:sp>
      <p:sp>
        <p:nvSpPr>
          <p:cNvPr id="2347" name="Google Shape;2347;p40"/>
          <p:cNvSpPr txBox="1">
            <a:spLocks noGrp="1"/>
          </p:cNvSpPr>
          <p:nvPr>
            <p:ph type="title" idx="5"/>
          </p:nvPr>
        </p:nvSpPr>
        <p:spPr>
          <a:xfrm>
            <a:off x="3651677" y="3692896"/>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accent3"/>
                </a:solidFill>
              </a:rPr>
              <a:t>SATURN</a:t>
            </a:r>
            <a:endParaRPr>
              <a:solidFill>
                <a:schemeClr val="accent3"/>
              </a:solidFill>
            </a:endParaRPr>
          </a:p>
        </p:txBody>
      </p:sp>
      <p:sp>
        <p:nvSpPr>
          <p:cNvPr id="2348" name="Google Shape;2348;p40"/>
          <p:cNvSpPr txBox="1">
            <a:spLocks noGrp="1"/>
          </p:cNvSpPr>
          <p:nvPr>
            <p:ph type="subTitle" idx="6"/>
          </p:nvPr>
        </p:nvSpPr>
        <p:spPr>
          <a:xfrm>
            <a:off x="3467027" y="4048925"/>
            <a:ext cx="22107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accent3"/>
                </a:solidFill>
              </a:rPr>
              <a:t>Saturn is a gas giant, composed mostly of hydrogen and helium</a:t>
            </a:r>
            <a:endParaRPr>
              <a:solidFill>
                <a:schemeClr val="accent3"/>
              </a:solidFill>
            </a:endParaRPr>
          </a:p>
        </p:txBody>
      </p:sp>
      <p:sp>
        <p:nvSpPr>
          <p:cNvPr id="2349" name="Google Shape;2349;p40"/>
          <p:cNvSpPr txBox="1">
            <a:spLocks noGrp="1"/>
          </p:cNvSpPr>
          <p:nvPr>
            <p:ph type="title" idx="7"/>
          </p:nvPr>
        </p:nvSpPr>
        <p:spPr>
          <a:xfrm>
            <a:off x="3651677" y="2081321"/>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accent3"/>
                </a:solidFill>
              </a:rPr>
              <a:t>MERCURY</a:t>
            </a:r>
            <a:endParaRPr>
              <a:solidFill>
                <a:schemeClr val="accent3"/>
              </a:solidFill>
            </a:endParaRPr>
          </a:p>
        </p:txBody>
      </p:sp>
      <p:sp>
        <p:nvSpPr>
          <p:cNvPr id="2350" name="Google Shape;2350;p40"/>
          <p:cNvSpPr txBox="1">
            <a:spLocks noGrp="1"/>
          </p:cNvSpPr>
          <p:nvPr>
            <p:ph type="subTitle" idx="8"/>
          </p:nvPr>
        </p:nvSpPr>
        <p:spPr>
          <a:xfrm>
            <a:off x="3467027" y="2437350"/>
            <a:ext cx="22107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accent3"/>
                </a:solidFill>
              </a:rPr>
              <a:t>Mercury is the smallest planet in our Solar System</a:t>
            </a:r>
            <a:endParaRPr>
              <a:solidFill>
                <a:schemeClr val="accent3"/>
              </a:solidFill>
            </a:endParaRPr>
          </a:p>
        </p:txBody>
      </p:sp>
      <p:sp>
        <p:nvSpPr>
          <p:cNvPr id="2351" name="Google Shape;2351;p40"/>
          <p:cNvSpPr txBox="1">
            <a:spLocks noGrp="1"/>
          </p:cNvSpPr>
          <p:nvPr>
            <p:ph type="title" idx="9"/>
          </p:nvPr>
        </p:nvSpPr>
        <p:spPr>
          <a:xfrm>
            <a:off x="967837" y="3692896"/>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accent3"/>
                </a:solidFill>
              </a:rPr>
              <a:t>JUPITER</a:t>
            </a:r>
            <a:endParaRPr>
              <a:solidFill>
                <a:schemeClr val="accent3"/>
              </a:solidFill>
            </a:endParaRPr>
          </a:p>
        </p:txBody>
      </p:sp>
      <p:sp>
        <p:nvSpPr>
          <p:cNvPr id="2352" name="Google Shape;2352;p40"/>
          <p:cNvSpPr txBox="1">
            <a:spLocks noGrp="1"/>
          </p:cNvSpPr>
          <p:nvPr>
            <p:ph type="subTitle" idx="13"/>
          </p:nvPr>
        </p:nvSpPr>
        <p:spPr>
          <a:xfrm>
            <a:off x="783187" y="4048925"/>
            <a:ext cx="22107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accent3"/>
                </a:solidFill>
              </a:rPr>
              <a:t>Jupiter is a gas giant and the biggest planet in our Solar System</a:t>
            </a:r>
            <a:endParaRPr>
              <a:solidFill>
                <a:schemeClr val="accent3"/>
              </a:solidFill>
            </a:endParaRPr>
          </a:p>
        </p:txBody>
      </p:sp>
      <p:sp>
        <p:nvSpPr>
          <p:cNvPr id="2353" name="Google Shape;2353;p40"/>
          <p:cNvSpPr txBox="1">
            <a:spLocks noGrp="1"/>
          </p:cNvSpPr>
          <p:nvPr>
            <p:ph type="title" idx="14"/>
          </p:nvPr>
        </p:nvSpPr>
        <p:spPr>
          <a:xfrm>
            <a:off x="6337300" y="3692896"/>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accent3"/>
                </a:solidFill>
              </a:rPr>
              <a:t>NEPTUNE</a:t>
            </a:r>
            <a:endParaRPr>
              <a:solidFill>
                <a:schemeClr val="accent3"/>
              </a:solidFill>
            </a:endParaRPr>
          </a:p>
        </p:txBody>
      </p:sp>
      <p:sp>
        <p:nvSpPr>
          <p:cNvPr id="2354" name="Google Shape;2354;p40"/>
          <p:cNvSpPr txBox="1">
            <a:spLocks noGrp="1"/>
          </p:cNvSpPr>
          <p:nvPr>
            <p:ph type="subTitle" idx="15"/>
          </p:nvPr>
        </p:nvSpPr>
        <p:spPr>
          <a:xfrm>
            <a:off x="6152650" y="4048925"/>
            <a:ext cx="22107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accent3"/>
                </a:solidFill>
              </a:rPr>
              <a:t>Neptune is the fourth-largest planet in our Solar System</a:t>
            </a:r>
            <a:endParaRPr>
              <a:solidFill>
                <a:schemeClr val="accent3"/>
              </a:solidFill>
            </a:endParaRPr>
          </a:p>
        </p:txBody>
      </p:sp>
      <p:grpSp>
        <p:nvGrpSpPr>
          <p:cNvPr id="2355" name="Google Shape;2355;p40"/>
          <p:cNvGrpSpPr/>
          <p:nvPr/>
        </p:nvGrpSpPr>
        <p:grpSpPr>
          <a:xfrm>
            <a:off x="6959343" y="1567747"/>
            <a:ext cx="634273" cy="630607"/>
            <a:chOff x="6937601" y="1394136"/>
            <a:chExt cx="634273" cy="630607"/>
          </a:xfrm>
        </p:grpSpPr>
        <p:sp>
          <p:nvSpPr>
            <p:cNvPr id="2356" name="Google Shape;2356;p40"/>
            <p:cNvSpPr/>
            <p:nvPr/>
          </p:nvSpPr>
          <p:spPr>
            <a:xfrm>
              <a:off x="6982074" y="1434944"/>
              <a:ext cx="589800" cy="5898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0"/>
            <p:cNvSpPr/>
            <p:nvPr/>
          </p:nvSpPr>
          <p:spPr>
            <a:xfrm>
              <a:off x="6937601" y="1394136"/>
              <a:ext cx="589800" cy="5898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 name="Google Shape;2358;p40"/>
          <p:cNvGrpSpPr/>
          <p:nvPr/>
        </p:nvGrpSpPr>
        <p:grpSpPr>
          <a:xfrm>
            <a:off x="6959343" y="3179438"/>
            <a:ext cx="634273" cy="630607"/>
            <a:chOff x="6937601" y="2859127"/>
            <a:chExt cx="634273" cy="630607"/>
          </a:xfrm>
        </p:grpSpPr>
        <p:sp>
          <p:nvSpPr>
            <p:cNvPr id="2359" name="Google Shape;2359;p40"/>
            <p:cNvSpPr/>
            <p:nvPr/>
          </p:nvSpPr>
          <p:spPr>
            <a:xfrm>
              <a:off x="6982074" y="2899935"/>
              <a:ext cx="589800" cy="5898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0"/>
            <p:cNvSpPr/>
            <p:nvPr/>
          </p:nvSpPr>
          <p:spPr>
            <a:xfrm>
              <a:off x="6937601" y="2859127"/>
              <a:ext cx="589800" cy="5898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40"/>
          <p:cNvGrpSpPr/>
          <p:nvPr/>
        </p:nvGrpSpPr>
        <p:grpSpPr>
          <a:xfrm>
            <a:off x="4273721" y="1567747"/>
            <a:ext cx="634273" cy="630607"/>
            <a:chOff x="6937601" y="1394136"/>
            <a:chExt cx="634273" cy="630607"/>
          </a:xfrm>
        </p:grpSpPr>
        <p:sp>
          <p:nvSpPr>
            <p:cNvPr id="2362" name="Google Shape;2362;p40"/>
            <p:cNvSpPr/>
            <p:nvPr/>
          </p:nvSpPr>
          <p:spPr>
            <a:xfrm>
              <a:off x="6982074" y="1434944"/>
              <a:ext cx="589800" cy="5898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0"/>
            <p:cNvSpPr/>
            <p:nvPr/>
          </p:nvSpPr>
          <p:spPr>
            <a:xfrm>
              <a:off x="6937601" y="1394136"/>
              <a:ext cx="589800" cy="5898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40"/>
          <p:cNvGrpSpPr/>
          <p:nvPr/>
        </p:nvGrpSpPr>
        <p:grpSpPr>
          <a:xfrm>
            <a:off x="4273721" y="3179438"/>
            <a:ext cx="634273" cy="630607"/>
            <a:chOff x="6937601" y="2859127"/>
            <a:chExt cx="634273" cy="630607"/>
          </a:xfrm>
        </p:grpSpPr>
        <p:sp>
          <p:nvSpPr>
            <p:cNvPr id="2365" name="Google Shape;2365;p40"/>
            <p:cNvSpPr/>
            <p:nvPr/>
          </p:nvSpPr>
          <p:spPr>
            <a:xfrm>
              <a:off x="6982074" y="2899935"/>
              <a:ext cx="589800" cy="5898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0"/>
            <p:cNvSpPr/>
            <p:nvPr/>
          </p:nvSpPr>
          <p:spPr>
            <a:xfrm>
              <a:off x="6937601" y="2859127"/>
              <a:ext cx="589800" cy="5898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40"/>
          <p:cNvGrpSpPr/>
          <p:nvPr/>
        </p:nvGrpSpPr>
        <p:grpSpPr>
          <a:xfrm>
            <a:off x="1589881" y="1567747"/>
            <a:ext cx="634273" cy="630607"/>
            <a:chOff x="6937601" y="1394136"/>
            <a:chExt cx="634273" cy="630607"/>
          </a:xfrm>
        </p:grpSpPr>
        <p:sp>
          <p:nvSpPr>
            <p:cNvPr id="2368" name="Google Shape;2368;p40"/>
            <p:cNvSpPr/>
            <p:nvPr/>
          </p:nvSpPr>
          <p:spPr>
            <a:xfrm>
              <a:off x="6982074" y="1434944"/>
              <a:ext cx="589800" cy="5898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0"/>
            <p:cNvSpPr/>
            <p:nvPr/>
          </p:nvSpPr>
          <p:spPr>
            <a:xfrm>
              <a:off x="6937601" y="1394136"/>
              <a:ext cx="589800" cy="5898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 name="Google Shape;2370;p40"/>
          <p:cNvGrpSpPr/>
          <p:nvPr/>
        </p:nvGrpSpPr>
        <p:grpSpPr>
          <a:xfrm>
            <a:off x="1589881" y="3179438"/>
            <a:ext cx="634273" cy="630607"/>
            <a:chOff x="6937601" y="2859127"/>
            <a:chExt cx="634273" cy="630607"/>
          </a:xfrm>
        </p:grpSpPr>
        <p:sp>
          <p:nvSpPr>
            <p:cNvPr id="2371" name="Google Shape;2371;p40"/>
            <p:cNvSpPr/>
            <p:nvPr/>
          </p:nvSpPr>
          <p:spPr>
            <a:xfrm>
              <a:off x="6982074" y="2899935"/>
              <a:ext cx="589800" cy="5898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0"/>
            <p:cNvSpPr/>
            <p:nvPr/>
          </p:nvSpPr>
          <p:spPr>
            <a:xfrm>
              <a:off x="6937601" y="2859127"/>
              <a:ext cx="589800" cy="5898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40"/>
          <p:cNvGrpSpPr/>
          <p:nvPr/>
        </p:nvGrpSpPr>
        <p:grpSpPr>
          <a:xfrm>
            <a:off x="7066375" y="1675513"/>
            <a:ext cx="383250" cy="368625"/>
            <a:chOff x="6884125" y="2071550"/>
            <a:chExt cx="383250" cy="368625"/>
          </a:xfrm>
        </p:grpSpPr>
        <p:sp>
          <p:nvSpPr>
            <p:cNvPr id="2374" name="Google Shape;2374;p40"/>
            <p:cNvSpPr/>
            <p:nvPr/>
          </p:nvSpPr>
          <p:spPr>
            <a:xfrm>
              <a:off x="6884125" y="2137900"/>
              <a:ext cx="317550" cy="302275"/>
            </a:xfrm>
            <a:custGeom>
              <a:avLst/>
              <a:gdLst/>
              <a:ahLst/>
              <a:cxnLst/>
              <a:rect l="l" t="t" r="r" b="b"/>
              <a:pathLst>
                <a:path w="12702" h="12091" extrusionOk="0">
                  <a:moveTo>
                    <a:pt x="6038" y="439"/>
                  </a:moveTo>
                  <a:cubicBezTo>
                    <a:pt x="7499" y="439"/>
                    <a:pt x="8933" y="1010"/>
                    <a:pt x="10009" y="2086"/>
                  </a:cubicBezTo>
                  <a:cubicBezTo>
                    <a:pt x="12192" y="4269"/>
                    <a:pt x="12192" y="7822"/>
                    <a:pt x="10009" y="10015"/>
                  </a:cubicBezTo>
                  <a:cubicBezTo>
                    <a:pt x="8934" y="11083"/>
                    <a:pt x="7501" y="11652"/>
                    <a:pt x="6041" y="11652"/>
                  </a:cubicBezTo>
                  <a:cubicBezTo>
                    <a:pt x="5318" y="11652"/>
                    <a:pt x="4589" y="11512"/>
                    <a:pt x="3894" y="11224"/>
                  </a:cubicBezTo>
                  <a:cubicBezTo>
                    <a:pt x="1805" y="10355"/>
                    <a:pt x="435" y="8313"/>
                    <a:pt x="435" y="6045"/>
                  </a:cubicBezTo>
                  <a:cubicBezTo>
                    <a:pt x="435" y="3777"/>
                    <a:pt x="1805" y="1736"/>
                    <a:pt x="3894" y="866"/>
                  </a:cubicBezTo>
                  <a:cubicBezTo>
                    <a:pt x="4588" y="579"/>
                    <a:pt x="5316" y="439"/>
                    <a:pt x="6038" y="439"/>
                  </a:cubicBezTo>
                  <a:close/>
                  <a:moveTo>
                    <a:pt x="6042" y="0"/>
                  </a:moveTo>
                  <a:cubicBezTo>
                    <a:pt x="5264" y="0"/>
                    <a:pt x="4480" y="151"/>
                    <a:pt x="3733" y="460"/>
                  </a:cubicBezTo>
                  <a:cubicBezTo>
                    <a:pt x="1475" y="1405"/>
                    <a:pt x="0" y="3607"/>
                    <a:pt x="0" y="6045"/>
                  </a:cubicBezTo>
                  <a:cubicBezTo>
                    <a:pt x="0" y="8493"/>
                    <a:pt x="1475" y="10695"/>
                    <a:pt x="3733" y="11631"/>
                  </a:cubicBezTo>
                  <a:cubicBezTo>
                    <a:pt x="4481" y="11940"/>
                    <a:pt x="5266" y="12091"/>
                    <a:pt x="6044" y="12091"/>
                  </a:cubicBezTo>
                  <a:cubicBezTo>
                    <a:pt x="7617" y="12091"/>
                    <a:pt x="9163" y="11477"/>
                    <a:pt x="10320" y="10326"/>
                  </a:cubicBezTo>
                  <a:cubicBezTo>
                    <a:pt x="12702" y="7973"/>
                    <a:pt x="12702" y="4127"/>
                    <a:pt x="10320" y="1774"/>
                  </a:cubicBezTo>
                  <a:cubicBezTo>
                    <a:pt x="9163" y="616"/>
                    <a:pt x="7616" y="0"/>
                    <a:pt x="60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0"/>
            <p:cNvSpPr/>
            <p:nvPr/>
          </p:nvSpPr>
          <p:spPr>
            <a:xfrm>
              <a:off x="6889075" y="2166500"/>
              <a:ext cx="268675" cy="245000"/>
            </a:xfrm>
            <a:custGeom>
              <a:avLst/>
              <a:gdLst/>
              <a:ahLst/>
              <a:cxnLst/>
              <a:rect l="l" t="t" r="r" b="b"/>
              <a:pathLst>
                <a:path w="10747" h="9800" extrusionOk="0">
                  <a:moveTo>
                    <a:pt x="5853" y="0"/>
                  </a:moveTo>
                  <a:cubicBezTo>
                    <a:pt x="3345" y="0"/>
                    <a:pt x="1222" y="1908"/>
                    <a:pt x="984" y="4438"/>
                  </a:cubicBezTo>
                  <a:cubicBezTo>
                    <a:pt x="728" y="7037"/>
                    <a:pt x="2562" y="9371"/>
                    <a:pt x="5151" y="9750"/>
                  </a:cubicBezTo>
                  <a:cubicBezTo>
                    <a:pt x="5385" y="9783"/>
                    <a:pt x="5618" y="9799"/>
                    <a:pt x="5848" y="9799"/>
                  </a:cubicBezTo>
                  <a:cubicBezTo>
                    <a:pt x="8156" y="9799"/>
                    <a:pt x="10206" y="8166"/>
                    <a:pt x="10661" y="5837"/>
                  </a:cubicBezTo>
                  <a:cubicBezTo>
                    <a:pt x="10688" y="5670"/>
                    <a:pt x="10561" y="5570"/>
                    <a:pt x="10436" y="5570"/>
                  </a:cubicBezTo>
                  <a:cubicBezTo>
                    <a:pt x="10343" y="5570"/>
                    <a:pt x="10251" y="5626"/>
                    <a:pt x="10226" y="5752"/>
                  </a:cubicBezTo>
                  <a:cubicBezTo>
                    <a:pt x="9896" y="7444"/>
                    <a:pt x="8620" y="8795"/>
                    <a:pt x="6938" y="9220"/>
                  </a:cubicBezTo>
                  <a:cubicBezTo>
                    <a:pt x="6573" y="9313"/>
                    <a:pt x="6203" y="9358"/>
                    <a:pt x="5837" y="9358"/>
                  </a:cubicBezTo>
                  <a:cubicBezTo>
                    <a:pt x="4526" y="9358"/>
                    <a:pt x="3258" y="8778"/>
                    <a:pt x="2401" y="7737"/>
                  </a:cubicBezTo>
                  <a:cubicBezTo>
                    <a:pt x="1" y="4826"/>
                    <a:pt x="2070" y="431"/>
                    <a:pt x="5841" y="431"/>
                  </a:cubicBezTo>
                  <a:lnTo>
                    <a:pt x="5841" y="441"/>
                  </a:lnTo>
                  <a:cubicBezTo>
                    <a:pt x="8308" y="441"/>
                    <a:pt x="10302" y="2435"/>
                    <a:pt x="10302" y="4901"/>
                  </a:cubicBezTo>
                  <a:cubicBezTo>
                    <a:pt x="10302" y="5048"/>
                    <a:pt x="10413" y="5121"/>
                    <a:pt x="10524" y="5121"/>
                  </a:cubicBezTo>
                  <a:cubicBezTo>
                    <a:pt x="10635" y="5121"/>
                    <a:pt x="10746" y="5048"/>
                    <a:pt x="10746" y="4901"/>
                  </a:cubicBezTo>
                  <a:cubicBezTo>
                    <a:pt x="10746" y="2284"/>
                    <a:pt x="8695" y="138"/>
                    <a:pt x="6087" y="6"/>
                  </a:cubicBezTo>
                  <a:cubicBezTo>
                    <a:pt x="6009" y="2"/>
                    <a:pt x="5931" y="0"/>
                    <a:pt x="58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0"/>
            <p:cNvSpPr/>
            <p:nvPr/>
          </p:nvSpPr>
          <p:spPr>
            <a:xfrm>
              <a:off x="6981000" y="2071550"/>
              <a:ext cx="286375" cy="269675"/>
            </a:xfrm>
            <a:custGeom>
              <a:avLst/>
              <a:gdLst/>
              <a:ahLst/>
              <a:cxnLst/>
              <a:rect l="l" t="t" r="r" b="b"/>
              <a:pathLst>
                <a:path w="11455" h="10787" extrusionOk="0">
                  <a:moveTo>
                    <a:pt x="4816" y="0"/>
                  </a:moveTo>
                  <a:cubicBezTo>
                    <a:pt x="3270" y="0"/>
                    <a:pt x="1725" y="591"/>
                    <a:pt x="548" y="1772"/>
                  </a:cubicBezTo>
                  <a:cubicBezTo>
                    <a:pt x="397" y="1914"/>
                    <a:pt x="265" y="2065"/>
                    <a:pt x="132" y="2226"/>
                  </a:cubicBezTo>
                  <a:cubicBezTo>
                    <a:pt x="0" y="2392"/>
                    <a:pt x="149" y="2585"/>
                    <a:pt x="309" y="2585"/>
                  </a:cubicBezTo>
                  <a:cubicBezTo>
                    <a:pt x="366" y="2585"/>
                    <a:pt x="425" y="2560"/>
                    <a:pt x="473" y="2500"/>
                  </a:cubicBezTo>
                  <a:cubicBezTo>
                    <a:pt x="595" y="2358"/>
                    <a:pt x="718" y="2216"/>
                    <a:pt x="851" y="2084"/>
                  </a:cubicBezTo>
                  <a:cubicBezTo>
                    <a:pt x="1947" y="988"/>
                    <a:pt x="3383" y="440"/>
                    <a:pt x="4819" y="440"/>
                  </a:cubicBezTo>
                  <a:cubicBezTo>
                    <a:pt x="6254" y="440"/>
                    <a:pt x="7688" y="988"/>
                    <a:pt x="8780" y="2084"/>
                  </a:cubicBezTo>
                  <a:cubicBezTo>
                    <a:pt x="10972" y="4276"/>
                    <a:pt x="10972" y="7820"/>
                    <a:pt x="8780" y="10013"/>
                  </a:cubicBezTo>
                  <a:cubicBezTo>
                    <a:pt x="8647" y="10145"/>
                    <a:pt x="8506" y="10268"/>
                    <a:pt x="8364" y="10391"/>
                  </a:cubicBezTo>
                  <a:cubicBezTo>
                    <a:pt x="8184" y="10541"/>
                    <a:pt x="8325" y="10787"/>
                    <a:pt x="8505" y="10787"/>
                  </a:cubicBezTo>
                  <a:cubicBezTo>
                    <a:pt x="8552" y="10787"/>
                    <a:pt x="8601" y="10770"/>
                    <a:pt x="8647" y="10731"/>
                  </a:cubicBezTo>
                  <a:cubicBezTo>
                    <a:pt x="8799" y="10608"/>
                    <a:pt x="8950" y="10467"/>
                    <a:pt x="9092" y="10325"/>
                  </a:cubicBezTo>
                  <a:cubicBezTo>
                    <a:pt x="11454" y="7962"/>
                    <a:pt x="11454" y="4135"/>
                    <a:pt x="9092" y="1772"/>
                  </a:cubicBezTo>
                  <a:cubicBezTo>
                    <a:pt x="7910" y="591"/>
                    <a:pt x="6363" y="0"/>
                    <a:pt x="4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0"/>
            <p:cNvSpPr/>
            <p:nvPr/>
          </p:nvSpPr>
          <p:spPr>
            <a:xfrm>
              <a:off x="7086275" y="2100200"/>
              <a:ext cx="157025" cy="190975"/>
            </a:xfrm>
            <a:custGeom>
              <a:avLst/>
              <a:gdLst/>
              <a:ahLst/>
              <a:cxnLst/>
              <a:rect l="l" t="t" r="r" b="b"/>
              <a:pathLst>
                <a:path w="6281" h="7639" extrusionOk="0">
                  <a:moveTo>
                    <a:pt x="625" y="0"/>
                  </a:moveTo>
                  <a:cubicBezTo>
                    <a:pt x="513" y="0"/>
                    <a:pt x="401" y="4"/>
                    <a:pt x="288" y="12"/>
                  </a:cubicBezTo>
                  <a:cubicBezTo>
                    <a:pt x="1" y="30"/>
                    <a:pt x="22" y="447"/>
                    <a:pt x="298" y="447"/>
                  </a:cubicBezTo>
                  <a:cubicBezTo>
                    <a:pt x="304" y="447"/>
                    <a:pt x="310" y="447"/>
                    <a:pt x="316" y="446"/>
                  </a:cubicBezTo>
                  <a:cubicBezTo>
                    <a:pt x="419" y="440"/>
                    <a:pt x="522" y="437"/>
                    <a:pt x="623" y="437"/>
                  </a:cubicBezTo>
                  <a:cubicBezTo>
                    <a:pt x="4095" y="437"/>
                    <a:pt x="6281" y="4305"/>
                    <a:pt x="4380" y="7298"/>
                  </a:cubicBezTo>
                  <a:cubicBezTo>
                    <a:pt x="4267" y="7471"/>
                    <a:pt x="4415" y="7638"/>
                    <a:pt x="4568" y="7638"/>
                  </a:cubicBezTo>
                  <a:cubicBezTo>
                    <a:pt x="4634" y="7638"/>
                    <a:pt x="4700" y="7608"/>
                    <a:pt x="4748" y="7534"/>
                  </a:cubicBezTo>
                  <a:cubicBezTo>
                    <a:pt x="5344" y="6599"/>
                    <a:pt x="5599" y="5493"/>
                    <a:pt x="5485" y="4397"/>
                  </a:cubicBezTo>
                  <a:cubicBezTo>
                    <a:pt x="5223" y="1883"/>
                    <a:pt x="3109" y="0"/>
                    <a:pt x="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0"/>
            <p:cNvSpPr/>
            <p:nvPr/>
          </p:nvSpPr>
          <p:spPr>
            <a:xfrm>
              <a:off x="7030475" y="2102700"/>
              <a:ext cx="52125" cy="26900"/>
            </a:xfrm>
            <a:custGeom>
              <a:avLst/>
              <a:gdLst/>
              <a:ahLst/>
              <a:cxnLst/>
              <a:rect l="l" t="t" r="r" b="b"/>
              <a:pathLst>
                <a:path w="2085" h="1076" extrusionOk="0">
                  <a:moveTo>
                    <a:pt x="1850" y="0"/>
                  </a:moveTo>
                  <a:cubicBezTo>
                    <a:pt x="1834" y="0"/>
                    <a:pt x="1817" y="2"/>
                    <a:pt x="1801" y="6"/>
                  </a:cubicBezTo>
                  <a:cubicBezTo>
                    <a:pt x="1234" y="129"/>
                    <a:pt x="696" y="356"/>
                    <a:pt x="204" y="668"/>
                  </a:cubicBezTo>
                  <a:cubicBezTo>
                    <a:pt x="0" y="793"/>
                    <a:pt x="128" y="1075"/>
                    <a:pt x="319" y="1075"/>
                  </a:cubicBezTo>
                  <a:cubicBezTo>
                    <a:pt x="357" y="1075"/>
                    <a:pt x="399" y="1064"/>
                    <a:pt x="440" y="1036"/>
                  </a:cubicBezTo>
                  <a:cubicBezTo>
                    <a:pt x="885" y="753"/>
                    <a:pt x="1376" y="545"/>
                    <a:pt x="1886" y="441"/>
                  </a:cubicBezTo>
                  <a:cubicBezTo>
                    <a:pt x="2009" y="413"/>
                    <a:pt x="2085" y="299"/>
                    <a:pt x="2056" y="176"/>
                  </a:cubicBezTo>
                  <a:cubicBezTo>
                    <a:pt x="2040" y="71"/>
                    <a:pt x="1947" y="0"/>
                    <a:pt x="18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0"/>
            <p:cNvSpPr/>
            <p:nvPr/>
          </p:nvSpPr>
          <p:spPr>
            <a:xfrm>
              <a:off x="6991850" y="2224525"/>
              <a:ext cx="84850" cy="129250"/>
            </a:xfrm>
            <a:custGeom>
              <a:avLst/>
              <a:gdLst/>
              <a:ahLst/>
              <a:cxnLst/>
              <a:rect l="l" t="t" r="r" b="b"/>
              <a:pathLst>
                <a:path w="3394" h="5170" extrusionOk="0">
                  <a:moveTo>
                    <a:pt x="2125" y="0"/>
                  </a:moveTo>
                  <a:cubicBezTo>
                    <a:pt x="2120" y="0"/>
                    <a:pt x="2114" y="0"/>
                    <a:pt x="2108" y="0"/>
                  </a:cubicBezTo>
                  <a:cubicBezTo>
                    <a:pt x="1409" y="0"/>
                    <a:pt x="832" y="567"/>
                    <a:pt x="832" y="1276"/>
                  </a:cubicBezTo>
                  <a:lnTo>
                    <a:pt x="832" y="2628"/>
                  </a:lnTo>
                  <a:lnTo>
                    <a:pt x="294" y="2628"/>
                  </a:lnTo>
                  <a:cubicBezTo>
                    <a:pt x="1" y="2628"/>
                    <a:pt x="1" y="3072"/>
                    <a:pt x="294" y="3072"/>
                  </a:cubicBezTo>
                  <a:lnTo>
                    <a:pt x="832" y="3072"/>
                  </a:lnTo>
                  <a:lnTo>
                    <a:pt x="832" y="4726"/>
                  </a:lnTo>
                  <a:lnTo>
                    <a:pt x="294" y="4726"/>
                  </a:lnTo>
                  <a:cubicBezTo>
                    <a:pt x="1" y="4726"/>
                    <a:pt x="1" y="5170"/>
                    <a:pt x="294" y="5170"/>
                  </a:cubicBezTo>
                  <a:lnTo>
                    <a:pt x="2893" y="5170"/>
                  </a:lnTo>
                  <a:cubicBezTo>
                    <a:pt x="3186" y="5170"/>
                    <a:pt x="3186" y="4726"/>
                    <a:pt x="2893" y="4726"/>
                  </a:cubicBezTo>
                  <a:lnTo>
                    <a:pt x="1277" y="4726"/>
                  </a:lnTo>
                  <a:lnTo>
                    <a:pt x="1277" y="3072"/>
                  </a:lnTo>
                  <a:lnTo>
                    <a:pt x="2316" y="3072"/>
                  </a:lnTo>
                  <a:cubicBezTo>
                    <a:pt x="2609" y="3072"/>
                    <a:pt x="2609" y="2628"/>
                    <a:pt x="2316" y="2628"/>
                  </a:cubicBezTo>
                  <a:lnTo>
                    <a:pt x="1277" y="2628"/>
                  </a:lnTo>
                  <a:lnTo>
                    <a:pt x="1277" y="1276"/>
                  </a:lnTo>
                  <a:cubicBezTo>
                    <a:pt x="1277" y="813"/>
                    <a:pt x="1655" y="445"/>
                    <a:pt x="2118" y="445"/>
                  </a:cubicBezTo>
                  <a:cubicBezTo>
                    <a:pt x="2571" y="445"/>
                    <a:pt x="2949" y="813"/>
                    <a:pt x="2949" y="1276"/>
                  </a:cubicBezTo>
                  <a:lnTo>
                    <a:pt x="2949" y="1909"/>
                  </a:lnTo>
                  <a:cubicBezTo>
                    <a:pt x="2949" y="2056"/>
                    <a:pt x="3060" y="2129"/>
                    <a:pt x="3171" y="2129"/>
                  </a:cubicBezTo>
                  <a:cubicBezTo>
                    <a:pt x="3283" y="2129"/>
                    <a:pt x="3394" y="2056"/>
                    <a:pt x="3394" y="1909"/>
                  </a:cubicBezTo>
                  <a:lnTo>
                    <a:pt x="3394" y="1276"/>
                  </a:lnTo>
                  <a:cubicBezTo>
                    <a:pt x="3394" y="573"/>
                    <a:pt x="2826" y="0"/>
                    <a:pt x="2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40"/>
          <p:cNvGrpSpPr/>
          <p:nvPr/>
        </p:nvGrpSpPr>
        <p:grpSpPr>
          <a:xfrm>
            <a:off x="1704237" y="3389238"/>
            <a:ext cx="368600" cy="211025"/>
            <a:chOff x="1958675" y="3304950"/>
            <a:chExt cx="368600" cy="211025"/>
          </a:xfrm>
        </p:grpSpPr>
        <p:sp>
          <p:nvSpPr>
            <p:cNvPr id="2381" name="Google Shape;2381;p40"/>
            <p:cNvSpPr/>
            <p:nvPr/>
          </p:nvSpPr>
          <p:spPr>
            <a:xfrm>
              <a:off x="1958675" y="3304950"/>
              <a:ext cx="368600" cy="211025"/>
            </a:xfrm>
            <a:custGeom>
              <a:avLst/>
              <a:gdLst/>
              <a:ahLst/>
              <a:cxnLst/>
              <a:rect l="l" t="t" r="r" b="b"/>
              <a:pathLst>
                <a:path w="14744" h="8441" extrusionOk="0">
                  <a:moveTo>
                    <a:pt x="13505" y="426"/>
                  </a:moveTo>
                  <a:cubicBezTo>
                    <a:pt x="13950" y="426"/>
                    <a:pt x="14299" y="785"/>
                    <a:pt x="14309" y="1230"/>
                  </a:cubicBezTo>
                  <a:lnTo>
                    <a:pt x="14309" y="7202"/>
                  </a:lnTo>
                  <a:cubicBezTo>
                    <a:pt x="14299" y="7647"/>
                    <a:pt x="13950" y="7996"/>
                    <a:pt x="13505" y="7996"/>
                  </a:cubicBezTo>
                  <a:lnTo>
                    <a:pt x="1239" y="7996"/>
                  </a:lnTo>
                  <a:cubicBezTo>
                    <a:pt x="794" y="7996"/>
                    <a:pt x="435" y="7647"/>
                    <a:pt x="435" y="7202"/>
                  </a:cubicBezTo>
                  <a:lnTo>
                    <a:pt x="435" y="1230"/>
                  </a:lnTo>
                  <a:cubicBezTo>
                    <a:pt x="435" y="785"/>
                    <a:pt x="794" y="426"/>
                    <a:pt x="1239" y="426"/>
                  </a:cubicBezTo>
                  <a:close/>
                  <a:moveTo>
                    <a:pt x="13522" y="1"/>
                  </a:moveTo>
                  <a:cubicBezTo>
                    <a:pt x="13517" y="1"/>
                    <a:pt x="13511" y="1"/>
                    <a:pt x="13505" y="1"/>
                  </a:cubicBezTo>
                  <a:lnTo>
                    <a:pt x="1239" y="1"/>
                  </a:lnTo>
                  <a:cubicBezTo>
                    <a:pt x="549" y="1"/>
                    <a:pt x="0" y="549"/>
                    <a:pt x="0" y="1230"/>
                  </a:cubicBezTo>
                  <a:lnTo>
                    <a:pt x="0" y="7202"/>
                  </a:lnTo>
                  <a:cubicBezTo>
                    <a:pt x="0" y="7883"/>
                    <a:pt x="549" y="8440"/>
                    <a:pt x="1239" y="8440"/>
                  </a:cubicBezTo>
                  <a:lnTo>
                    <a:pt x="13505" y="8440"/>
                  </a:lnTo>
                  <a:cubicBezTo>
                    <a:pt x="14186" y="8440"/>
                    <a:pt x="14743" y="7883"/>
                    <a:pt x="14743" y="7202"/>
                  </a:cubicBezTo>
                  <a:lnTo>
                    <a:pt x="14743" y="1230"/>
                  </a:lnTo>
                  <a:cubicBezTo>
                    <a:pt x="14743" y="555"/>
                    <a:pt x="14195" y="1"/>
                    <a:pt x="135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0"/>
            <p:cNvSpPr/>
            <p:nvPr/>
          </p:nvSpPr>
          <p:spPr>
            <a:xfrm>
              <a:off x="1984425" y="3330725"/>
              <a:ext cx="317100" cy="159500"/>
            </a:xfrm>
            <a:custGeom>
              <a:avLst/>
              <a:gdLst/>
              <a:ahLst/>
              <a:cxnLst/>
              <a:rect l="l" t="t" r="r" b="b"/>
              <a:pathLst>
                <a:path w="12684" h="6380" extrusionOk="0">
                  <a:moveTo>
                    <a:pt x="10651" y="435"/>
                  </a:moveTo>
                  <a:cubicBezTo>
                    <a:pt x="10457" y="1287"/>
                    <a:pt x="11115" y="2057"/>
                    <a:pt x="11938" y="2057"/>
                  </a:cubicBezTo>
                  <a:cubicBezTo>
                    <a:pt x="12036" y="2057"/>
                    <a:pt x="12137" y="2046"/>
                    <a:pt x="12239" y="2023"/>
                  </a:cubicBezTo>
                  <a:lnTo>
                    <a:pt x="12239" y="4347"/>
                  </a:lnTo>
                  <a:lnTo>
                    <a:pt x="12239" y="4357"/>
                  </a:lnTo>
                  <a:cubicBezTo>
                    <a:pt x="12133" y="4332"/>
                    <a:pt x="12029" y="4320"/>
                    <a:pt x="11927" y="4320"/>
                  </a:cubicBezTo>
                  <a:cubicBezTo>
                    <a:pt x="11109" y="4320"/>
                    <a:pt x="10458" y="5086"/>
                    <a:pt x="10651" y="5935"/>
                  </a:cubicBezTo>
                  <a:lnTo>
                    <a:pt x="2032" y="5935"/>
                  </a:lnTo>
                  <a:cubicBezTo>
                    <a:pt x="2227" y="5083"/>
                    <a:pt x="1569" y="4313"/>
                    <a:pt x="746" y="4313"/>
                  </a:cubicBezTo>
                  <a:cubicBezTo>
                    <a:pt x="648" y="4313"/>
                    <a:pt x="547" y="4324"/>
                    <a:pt x="445" y="4347"/>
                  </a:cubicBezTo>
                  <a:lnTo>
                    <a:pt x="445" y="2023"/>
                  </a:lnTo>
                  <a:cubicBezTo>
                    <a:pt x="547" y="2046"/>
                    <a:pt x="648" y="2057"/>
                    <a:pt x="746" y="2057"/>
                  </a:cubicBezTo>
                  <a:cubicBezTo>
                    <a:pt x="1569" y="2057"/>
                    <a:pt x="2227" y="1287"/>
                    <a:pt x="2032" y="435"/>
                  </a:cubicBezTo>
                  <a:close/>
                  <a:moveTo>
                    <a:pt x="1711" y="0"/>
                  </a:moveTo>
                  <a:cubicBezTo>
                    <a:pt x="1550" y="0"/>
                    <a:pt x="1447" y="180"/>
                    <a:pt x="1522" y="321"/>
                  </a:cubicBezTo>
                  <a:cubicBezTo>
                    <a:pt x="1588" y="444"/>
                    <a:pt x="1626" y="595"/>
                    <a:pt x="1626" y="737"/>
                  </a:cubicBezTo>
                  <a:cubicBezTo>
                    <a:pt x="1626" y="1219"/>
                    <a:pt x="1229" y="1616"/>
                    <a:pt x="738" y="1616"/>
                  </a:cubicBezTo>
                  <a:cubicBezTo>
                    <a:pt x="596" y="1616"/>
                    <a:pt x="454" y="1588"/>
                    <a:pt x="322" y="1522"/>
                  </a:cubicBezTo>
                  <a:cubicBezTo>
                    <a:pt x="289" y="1502"/>
                    <a:pt x="253" y="1493"/>
                    <a:pt x="218" y="1493"/>
                  </a:cubicBezTo>
                  <a:cubicBezTo>
                    <a:pt x="106" y="1493"/>
                    <a:pt x="1" y="1588"/>
                    <a:pt x="1" y="1711"/>
                  </a:cubicBezTo>
                  <a:lnTo>
                    <a:pt x="1" y="4669"/>
                  </a:lnTo>
                  <a:cubicBezTo>
                    <a:pt x="1" y="4793"/>
                    <a:pt x="108" y="4883"/>
                    <a:pt x="221" y="4883"/>
                  </a:cubicBezTo>
                  <a:cubicBezTo>
                    <a:pt x="255" y="4883"/>
                    <a:pt x="290" y="4875"/>
                    <a:pt x="322" y="4858"/>
                  </a:cubicBezTo>
                  <a:cubicBezTo>
                    <a:pt x="454" y="4792"/>
                    <a:pt x="596" y="4754"/>
                    <a:pt x="738" y="4754"/>
                  </a:cubicBezTo>
                  <a:cubicBezTo>
                    <a:pt x="1229" y="4754"/>
                    <a:pt x="1626" y="5151"/>
                    <a:pt x="1626" y="5642"/>
                  </a:cubicBezTo>
                  <a:cubicBezTo>
                    <a:pt x="1626" y="5784"/>
                    <a:pt x="1588" y="5926"/>
                    <a:pt x="1522" y="6058"/>
                  </a:cubicBezTo>
                  <a:cubicBezTo>
                    <a:pt x="1447" y="6200"/>
                    <a:pt x="1550" y="6379"/>
                    <a:pt x="1711" y="6379"/>
                  </a:cubicBezTo>
                  <a:lnTo>
                    <a:pt x="10963" y="6379"/>
                  </a:lnTo>
                  <a:cubicBezTo>
                    <a:pt x="11133" y="6379"/>
                    <a:pt x="11237" y="6200"/>
                    <a:pt x="11162" y="6058"/>
                  </a:cubicBezTo>
                  <a:cubicBezTo>
                    <a:pt x="11096" y="5926"/>
                    <a:pt x="11058" y="5784"/>
                    <a:pt x="11058" y="5642"/>
                  </a:cubicBezTo>
                  <a:cubicBezTo>
                    <a:pt x="11058" y="5151"/>
                    <a:pt x="11455" y="4754"/>
                    <a:pt x="11946" y="4754"/>
                  </a:cubicBezTo>
                  <a:cubicBezTo>
                    <a:pt x="12088" y="4754"/>
                    <a:pt x="12230" y="4792"/>
                    <a:pt x="12353" y="4858"/>
                  </a:cubicBezTo>
                  <a:cubicBezTo>
                    <a:pt x="12387" y="4875"/>
                    <a:pt x="12422" y="4883"/>
                    <a:pt x="12456" y="4883"/>
                  </a:cubicBezTo>
                  <a:cubicBezTo>
                    <a:pt x="12572" y="4883"/>
                    <a:pt x="12674" y="4791"/>
                    <a:pt x="12674" y="4659"/>
                  </a:cubicBezTo>
                  <a:lnTo>
                    <a:pt x="12674" y="1711"/>
                  </a:lnTo>
                  <a:cubicBezTo>
                    <a:pt x="12683" y="1635"/>
                    <a:pt x="12636" y="1559"/>
                    <a:pt x="12570" y="1522"/>
                  </a:cubicBezTo>
                  <a:cubicBezTo>
                    <a:pt x="12537" y="1503"/>
                    <a:pt x="12499" y="1493"/>
                    <a:pt x="12461" y="1493"/>
                  </a:cubicBezTo>
                  <a:cubicBezTo>
                    <a:pt x="12423" y="1493"/>
                    <a:pt x="12386" y="1503"/>
                    <a:pt x="12353" y="1522"/>
                  </a:cubicBezTo>
                  <a:cubicBezTo>
                    <a:pt x="12230" y="1588"/>
                    <a:pt x="12088" y="1616"/>
                    <a:pt x="11946" y="1616"/>
                  </a:cubicBezTo>
                  <a:cubicBezTo>
                    <a:pt x="11455" y="1616"/>
                    <a:pt x="11058" y="1219"/>
                    <a:pt x="11058" y="737"/>
                  </a:cubicBezTo>
                  <a:cubicBezTo>
                    <a:pt x="11058" y="595"/>
                    <a:pt x="11096" y="444"/>
                    <a:pt x="11162" y="321"/>
                  </a:cubicBezTo>
                  <a:cubicBezTo>
                    <a:pt x="11237" y="180"/>
                    <a:pt x="11133" y="0"/>
                    <a:pt x="109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0"/>
            <p:cNvSpPr/>
            <p:nvPr/>
          </p:nvSpPr>
          <p:spPr>
            <a:xfrm>
              <a:off x="2076650" y="3354350"/>
              <a:ext cx="127050" cy="112075"/>
            </a:xfrm>
            <a:custGeom>
              <a:avLst/>
              <a:gdLst/>
              <a:ahLst/>
              <a:cxnLst/>
              <a:rect l="l" t="t" r="r" b="b"/>
              <a:pathLst>
                <a:path w="5082" h="4483" extrusionOk="0">
                  <a:moveTo>
                    <a:pt x="2653" y="0"/>
                  </a:moveTo>
                  <a:cubicBezTo>
                    <a:pt x="2020" y="0"/>
                    <a:pt x="1424" y="274"/>
                    <a:pt x="999" y="737"/>
                  </a:cubicBezTo>
                  <a:cubicBezTo>
                    <a:pt x="850" y="901"/>
                    <a:pt x="994" y="1107"/>
                    <a:pt x="1160" y="1107"/>
                  </a:cubicBezTo>
                  <a:cubicBezTo>
                    <a:pt x="1214" y="1107"/>
                    <a:pt x="1271" y="1084"/>
                    <a:pt x="1320" y="1030"/>
                  </a:cubicBezTo>
                  <a:cubicBezTo>
                    <a:pt x="1669" y="644"/>
                    <a:pt x="2155" y="447"/>
                    <a:pt x="2645" y="447"/>
                  </a:cubicBezTo>
                  <a:cubicBezTo>
                    <a:pt x="3018" y="447"/>
                    <a:pt x="3393" y="561"/>
                    <a:pt x="3711" y="794"/>
                  </a:cubicBezTo>
                  <a:cubicBezTo>
                    <a:pt x="4449" y="1342"/>
                    <a:pt x="4657" y="2353"/>
                    <a:pt x="4184" y="3147"/>
                  </a:cubicBezTo>
                  <a:cubicBezTo>
                    <a:pt x="3854" y="3707"/>
                    <a:pt x="3254" y="4026"/>
                    <a:pt x="2636" y="4026"/>
                  </a:cubicBezTo>
                  <a:cubicBezTo>
                    <a:pt x="2387" y="4026"/>
                    <a:pt x="2136" y="3974"/>
                    <a:pt x="1897" y="3865"/>
                  </a:cubicBezTo>
                  <a:cubicBezTo>
                    <a:pt x="1065" y="3478"/>
                    <a:pt x="659" y="2523"/>
                    <a:pt x="952" y="1654"/>
                  </a:cubicBezTo>
                  <a:cubicBezTo>
                    <a:pt x="1011" y="1484"/>
                    <a:pt x="872" y="1364"/>
                    <a:pt x="736" y="1364"/>
                  </a:cubicBezTo>
                  <a:cubicBezTo>
                    <a:pt x="654" y="1364"/>
                    <a:pt x="572" y="1409"/>
                    <a:pt x="536" y="1512"/>
                  </a:cubicBezTo>
                  <a:cubicBezTo>
                    <a:pt x="1" y="3089"/>
                    <a:pt x="1253" y="4483"/>
                    <a:pt x="2663" y="4483"/>
                  </a:cubicBezTo>
                  <a:cubicBezTo>
                    <a:pt x="3095" y="4483"/>
                    <a:pt x="3542" y="4352"/>
                    <a:pt x="3957" y="4054"/>
                  </a:cubicBezTo>
                  <a:cubicBezTo>
                    <a:pt x="4742" y="3487"/>
                    <a:pt x="5082" y="2476"/>
                    <a:pt x="4779" y="1559"/>
                  </a:cubicBezTo>
                  <a:cubicBezTo>
                    <a:pt x="4486" y="633"/>
                    <a:pt x="3626" y="0"/>
                    <a:pt x="2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0"/>
            <p:cNvSpPr/>
            <p:nvPr/>
          </p:nvSpPr>
          <p:spPr>
            <a:xfrm>
              <a:off x="2212200" y="3394025"/>
              <a:ext cx="56000" cy="10900"/>
            </a:xfrm>
            <a:custGeom>
              <a:avLst/>
              <a:gdLst/>
              <a:ahLst/>
              <a:cxnLst/>
              <a:rect l="l" t="t" r="r" b="b"/>
              <a:pathLst>
                <a:path w="2240" h="436" extrusionOk="0">
                  <a:moveTo>
                    <a:pt x="293" y="1"/>
                  </a:moveTo>
                  <a:cubicBezTo>
                    <a:pt x="0" y="1"/>
                    <a:pt x="0" y="436"/>
                    <a:pt x="293" y="436"/>
                  </a:cubicBezTo>
                  <a:lnTo>
                    <a:pt x="1947" y="436"/>
                  </a:lnTo>
                  <a:cubicBezTo>
                    <a:pt x="2240" y="436"/>
                    <a:pt x="2240" y="1"/>
                    <a:pt x="19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0"/>
            <p:cNvSpPr/>
            <p:nvPr/>
          </p:nvSpPr>
          <p:spPr>
            <a:xfrm>
              <a:off x="2212200" y="3415525"/>
              <a:ext cx="40650" cy="11150"/>
            </a:xfrm>
            <a:custGeom>
              <a:avLst/>
              <a:gdLst/>
              <a:ahLst/>
              <a:cxnLst/>
              <a:rect l="l" t="t" r="r" b="b"/>
              <a:pathLst>
                <a:path w="1626" h="446" extrusionOk="0">
                  <a:moveTo>
                    <a:pt x="293" y="1"/>
                  </a:moveTo>
                  <a:cubicBezTo>
                    <a:pt x="0" y="1"/>
                    <a:pt x="0" y="445"/>
                    <a:pt x="293" y="445"/>
                  </a:cubicBezTo>
                  <a:lnTo>
                    <a:pt x="1333" y="445"/>
                  </a:lnTo>
                  <a:cubicBezTo>
                    <a:pt x="1626" y="445"/>
                    <a:pt x="1626" y="1"/>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0"/>
            <p:cNvSpPr/>
            <p:nvPr/>
          </p:nvSpPr>
          <p:spPr>
            <a:xfrm>
              <a:off x="2017500" y="3394025"/>
              <a:ext cx="56025" cy="10900"/>
            </a:xfrm>
            <a:custGeom>
              <a:avLst/>
              <a:gdLst/>
              <a:ahLst/>
              <a:cxnLst/>
              <a:rect l="l" t="t" r="r" b="b"/>
              <a:pathLst>
                <a:path w="2241" h="436" extrusionOk="0">
                  <a:moveTo>
                    <a:pt x="294" y="1"/>
                  </a:moveTo>
                  <a:cubicBezTo>
                    <a:pt x="1" y="1"/>
                    <a:pt x="1" y="436"/>
                    <a:pt x="294" y="436"/>
                  </a:cubicBezTo>
                  <a:lnTo>
                    <a:pt x="1948" y="436"/>
                  </a:lnTo>
                  <a:cubicBezTo>
                    <a:pt x="2240" y="436"/>
                    <a:pt x="2240" y="1"/>
                    <a:pt x="1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0"/>
            <p:cNvSpPr/>
            <p:nvPr/>
          </p:nvSpPr>
          <p:spPr>
            <a:xfrm>
              <a:off x="2033100" y="3415525"/>
              <a:ext cx="40425" cy="11150"/>
            </a:xfrm>
            <a:custGeom>
              <a:avLst/>
              <a:gdLst/>
              <a:ahLst/>
              <a:cxnLst/>
              <a:rect l="l" t="t" r="r" b="b"/>
              <a:pathLst>
                <a:path w="1617" h="446" extrusionOk="0">
                  <a:moveTo>
                    <a:pt x="293" y="1"/>
                  </a:moveTo>
                  <a:cubicBezTo>
                    <a:pt x="0" y="1"/>
                    <a:pt x="0" y="445"/>
                    <a:pt x="293" y="445"/>
                  </a:cubicBezTo>
                  <a:lnTo>
                    <a:pt x="1324" y="445"/>
                  </a:lnTo>
                  <a:cubicBezTo>
                    <a:pt x="1616" y="445"/>
                    <a:pt x="1616" y="1"/>
                    <a:pt x="1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0"/>
            <p:cNvSpPr/>
            <p:nvPr/>
          </p:nvSpPr>
          <p:spPr>
            <a:xfrm>
              <a:off x="1996225" y="3465825"/>
              <a:ext cx="12550" cy="10950"/>
            </a:xfrm>
            <a:custGeom>
              <a:avLst/>
              <a:gdLst/>
              <a:ahLst/>
              <a:cxnLst/>
              <a:rect l="l" t="t" r="r" b="b"/>
              <a:pathLst>
                <a:path w="502" h="438" extrusionOk="0">
                  <a:moveTo>
                    <a:pt x="267" y="1"/>
                  </a:moveTo>
                  <a:cubicBezTo>
                    <a:pt x="124" y="1"/>
                    <a:pt x="1" y="150"/>
                    <a:pt x="67" y="304"/>
                  </a:cubicBezTo>
                  <a:cubicBezTo>
                    <a:pt x="106" y="394"/>
                    <a:pt x="186" y="438"/>
                    <a:pt x="266" y="438"/>
                  </a:cubicBezTo>
                  <a:cubicBezTo>
                    <a:pt x="361" y="438"/>
                    <a:pt x="457" y="376"/>
                    <a:pt x="483" y="257"/>
                  </a:cubicBezTo>
                  <a:cubicBezTo>
                    <a:pt x="502" y="172"/>
                    <a:pt x="464" y="87"/>
                    <a:pt x="389" y="40"/>
                  </a:cubicBezTo>
                  <a:cubicBezTo>
                    <a:pt x="349" y="13"/>
                    <a:pt x="307" y="1"/>
                    <a:pt x="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0"/>
            <p:cNvSpPr/>
            <p:nvPr/>
          </p:nvSpPr>
          <p:spPr>
            <a:xfrm>
              <a:off x="1995975" y="3343825"/>
              <a:ext cx="12575" cy="11125"/>
            </a:xfrm>
            <a:custGeom>
              <a:avLst/>
              <a:gdLst/>
              <a:ahLst/>
              <a:cxnLst/>
              <a:rect l="l" t="t" r="r" b="b"/>
              <a:pathLst>
                <a:path w="503" h="445" extrusionOk="0">
                  <a:moveTo>
                    <a:pt x="279" y="1"/>
                  </a:moveTo>
                  <a:cubicBezTo>
                    <a:pt x="122" y="1"/>
                    <a:pt x="1" y="170"/>
                    <a:pt x="87" y="327"/>
                  </a:cubicBezTo>
                  <a:cubicBezTo>
                    <a:pt x="127" y="407"/>
                    <a:pt x="201" y="445"/>
                    <a:pt x="276" y="445"/>
                  </a:cubicBezTo>
                  <a:cubicBezTo>
                    <a:pt x="376" y="445"/>
                    <a:pt x="477" y="376"/>
                    <a:pt x="493" y="251"/>
                  </a:cubicBezTo>
                  <a:cubicBezTo>
                    <a:pt x="503" y="157"/>
                    <a:pt x="455" y="71"/>
                    <a:pt x="380" y="24"/>
                  </a:cubicBezTo>
                  <a:cubicBezTo>
                    <a:pt x="346" y="8"/>
                    <a:pt x="311"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0"/>
            <p:cNvSpPr/>
            <p:nvPr/>
          </p:nvSpPr>
          <p:spPr>
            <a:xfrm>
              <a:off x="2275000" y="3465700"/>
              <a:ext cx="12575" cy="10975"/>
            </a:xfrm>
            <a:custGeom>
              <a:avLst/>
              <a:gdLst/>
              <a:ahLst/>
              <a:cxnLst/>
              <a:rect l="l" t="t" r="r" b="b"/>
              <a:pathLst>
                <a:path w="503" h="439" extrusionOk="0">
                  <a:moveTo>
                    <a:pt x="265" y="1"/>
                  </a:moveTo>
                  <a:cubicBezTo>
                    <a:pt x="123" y="1"/>
                    <a:pt x="1" y="150"/>
                    <a:pt x="68" y="300"/>
                  </a:cubicBezTo>
                  <a:cubicBezTo>
                    <a:pt x="104" y="393"/>
                    <a:pt x="185" y="439"/>
                    <a:pt x="268" y="439"/>
                  </a:cubicBezTo>
                  <a:cubicBezTo>
                    <a:pt x="360" y="439"/>
                    <a:pt x="454" y="381"/>
                    <a:pt x="484" y="271"/>
                  </a:cubicBezTo>
                  <a:cubicBezTo>
                    <a:pt x="503" y="186"/>
                    <a:pt x="465" y="92"/>
                    <a:pt x="380" y="35"/>
                  </a:cubicBezTo>
                  <a:cubicBezTo>
                    <a:pt x="342" y="11"/>
                    <a:pt x="303"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0"/>
            <p:cNvSpPr/>
            <p:nvPr/>
          </p:nvSpPr>
          <p:spPr>
            <a:xfrm>
              <a:off x="2274800" y="3343850"/>
              <a:ext cx="12550" cy="10950"/>
            </a:xfrm>
            <a:custGeom>
              <a:avLst/>
              <a:gdLst/>
              <a:ahLst/>
              <a:cxnLst/>
              <a:rect l="l" t="t" r="r" b="b"/>
              <a:pathLst>
                <a:path w="502" h="438" extrusionOk="0">
                  <a:moveTo>
                    <a:pt x="271" y="0"/>
                  </a:moveTo>
                  <a:cubicBezTo>
                    <a:pt x="125" y="0"/>
                    <a:pt x="0" y="164"/>
                    <a:pt x="76" y="316"/>
                  </a:cubicBezTo>
                  <a:cubicBezTo>
                    <a:pt x="117" y="399"/>
                    <a:pt x="196" y="438"/>
                    <a:pt x="275" y="438"/>
                  </a:cubicBezTo>
                  <a:cubicBezTo>
                    <a:pt x="376" y="438"/>
                    <a:pt x="476" y="373"/>
                    <a:pt x="492" y="250"/>
                  </a:cubicBezTo>
                  <a:cubicBezTo>
                    <a:pt x="501" y="165"/>
                    <a:pt x="464" y="70"/>
                    <a:pt x="378" y="33"/>
                  </a:cubicBezTo>
                  <a:cubicBezTo>
                    <a:pt x="343" y="10"/>
                    <a:pt x="306"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2" name="Google Shape;2392;p40"/>
          <p:cNvGrpSpPr/>
          <p:nvPr/>
        </p:nvGrpSpPr>
        <p:grpSpPr>
          <a:xfrm>
            <a:off x="4387965" y="3346825"/>
            <a:ext cx="368825" cy="295850"/>
            <a:chOff x="4422700" y="3862300"/>
            <a:chExt cx="368825" cy="295850"/>
          </a:xfrm>
        </p:grpSpPr>
        <p:sp>
          <p:nvSpPr>
            <p:cNvPr id="2393" name="Google Shape;2393;p40"/>
            <p:cNvSpPr/>
            <p:nvPr/>
          </p:nvSpPr>
          <p:spPr>
            <a:xfrm>
              <a:off x="4516250" y="3862300"/>
              <a:ext cx="275275" cy="188800"/>
            </a:xfrm>
            <a:custGeom>
              <a:avLst/>
              <a:gdLst/>
              <a:ahLst/>
              <a:cxnLst/>
              <a:rect l="l" t="t" r="r" b="b"/>
              <a:pathLst>
                <a:path w="11011" h="7552" extrusionOk="0">
                  <a:moveTo>
                    <a:pt x="9924" y="445"/>
                  </a:moveTo>
                  <a:cubicBezTo>
                    <a:pt x="10274" y="445"/>
                    <a:pt x="10567" y="738"/>
                    <a:pt x="10567" y="1097"/>
                  </a:cubicBezTo>
                  <a:lnTo>
                    <a:pt x="10567" y="1390"/>
                  </a:lnTo>
                  <a:lnTo>
                    <a:pt x="2288" y="1390"/>
                  </a:lnTo>
                  <a:cubicBezTo>
                    <a:pt x="1995" y="1390"/>
                    <a:pt x="1995" y="1825"/>
                    <a:pt x="2288" y="1825"/>
                  </a:cubicBezTo>
                  <a:lnTo>
                    <a:pt x="10567" y="1825"/>
                  </a:lnTo>
                  <a:lnTo>
                    <a:pt x="10567" y="2770"/>
                  </a:lnTo>
                  <a:lnTo>
                    <a:pt x="436" y="2770"/>
                  </a:lnTo>
                  <a:lnTo>
                    <a:pt x="436" y="1825"/>
                  </a:lnTo>
                  <a:lnTo>
                    <a:pt x="1711" y="1825"/>
                  </a:lnTo>
                  <a:cubicBezTo>
                    <a:pt x="1995" y="1825"/>
                    <a:pt x="1995" y="1390"/>
                    <a:pt x="1711" y="1390"/>
                  </a:cubicBezTo>
                  <a:lnTo>
                    <a:pt x="436" y="1390"/>
                  </a:lnTo>
                  <a:lnTo>
                    <a:pt x="436" y="1097"/>
                  </a:lnTo>
                  <a:cubicBezTo>
                    <a:pt x="436" y="738"/>
                    <a:pt x="729" y="445"/>
                    <a:pt x="1088" y="445"/>
                  </a:cubicBezTo>
                  <a:close/>
                  <a:moveTo>
                    <a:pt x="1078" y="1"/>
                  </a:moveTo>
                  <a:cubicBezTo>
                    <a:pt x="483" y="1"/>
                    <a:pt x="1" y="492"/>
                    <a:pt x="1" y="1088"/>
                  </a:cubicBezTo>
                  <a:lnTo>
                    <a:pt x="1" y="3554"/>
                  </a:lnTo>
                  <a:cubicBezTo>
                    <a:pt x="1" y="3701"/>
                    <a:pt x="109" y="3774"/>
                    <a:pt x="218" y="3774"/>
                  </a:cubicBezTo>
                  <a:cubicBezTo>
                    <a:pt x="327" y="3774"/>
                    <a:pt x="436" y="3701"/>
                    <a:pt x="436" y="3554"/>
                  </a:cubicBezTo>
                  <a:lnTo>
                    <a:pt x="436" y="3214"/>
                  </a:lnTo>
                  <a:lnTo>
                    <a:pt x="10567" y="3214"/>
                  </a:lnTo>
                  <a:lnTo>
                    <a:pt x="10567" y="6465"/>
                  </a:lnTo>
                  <a:cubicBezTo>
                    <a:pt x="10567" y="6824"/>
                    <a:pt x="10274" y="7117"/>
                    <a:pt x="9924" y="7117"/>
                  </a:cubicBezTo>
                  <a:lnTo>
                    <a:pt x="7911" y="7117"/>
                  </a:lnTo>
                  <a:cubicBezTo>
                    <a:pt x="7618" y="7117"/>
                    <a:pt x="7618" y="7552"/>
                    <a:pt x="7911" y="7552"/>
                  </a:cubicBezTo>
                  <a:lnTo>
                    <a:pt x="9924" y="7552"/>
                  </a:lnTo>
                  <a:cubicBezTo>
                    <a:pt x="10519" y="7552"/>
                    <a:pt x="11001" y="7070"/>
                    <a:pt x="11001" y="6465"/>
                  </a:cubicBezTo>
                  <a:lnTo>
                    <a:pt x="11001" y="1097"/>
                  </a:lnTo>
                  <a:cubicBezTo>
                    <a:pt x="11011" y="492"/>
                    <a:pt x="10519" y="1"/>
                    <a:pt x="9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0"/>
            <p:cNvSpPr/>
            <p:nvPr/>
          </p:nvSpPr>
          <p:spPr>
            <a:xfrm>
              <a:off x="4422700" y="3969350"/>
              <a:ext cx="275275" cy="188800"/>
            </a:xfrm>
            <a:custGeom>
              <a:avLst/>
              <a:gdLst/>
              <a:ahLst/>
              <a:cxnLst/>
              <a:rect l="l" t="t" r="r" b="b"/>
              <a:pathLst>
                <a:path w="11011" h="7552" extrusionOk="0">
                  <a:moveTo>
                    <a:pt x="1087" y="0"/>
                  </a:moveTo>
                  <a:cubicBezTo>
                    <a:pt x="492" y="0"/>
                    <a:pt x="0" y="482"/>
                    <a:pt x="0" y="1087"/>
                  </a:cubicBezTo>
                  <a:lnTo>
                    <a:pt x="0" y="6464"/>
                  </a:lnTo>
                  <a:cubicBezTo>
                    <a:pt x="0" y="7060"/>
                    <a:pt x="492" y="7551"/>
                    <a:pt x="1087" y="7551"/>
                  </a:cubicBezTo>
                  <a:lnTo>
                    <a:pt x="8166" y="7551"/>
                  </a:lnTo>
                  <a:cubicBezTo>
                    <a:pt x="8459" y="7551"/>
                    <a:pt x="8459" y="7107"/>
                    <a:pt x="8166" y="7107"/>
                  </a:cubicBezTo>
                  <a:lnTo>
                    <a:pt x="1087" y="7107"/>
                  </a:lnTo>
                  <a:cubicBezTo>
                    <a:pt x="728" y="7107"/>
                    <a:pt x="445" y="6823"/>
                    <a:pt x="445" y="6464"/>
                  </a:cubicBezTo>
                  <a:lnTo>
                    <a:pt x="445" y="1087"/>
                  </a:lnTo>
                  <a:cubicBezTo>
                    <a:pt x="445" y="728"/>
                    <a:pt x="728" y="444"/>
                    <a:pt x="1087" y="444"/>
                  </a:cubicBezTo>
                  <a:lnTo>
                    <a:pt x="9924" y="444"/>
                  </a:lnTo>
                  <a:cubicBezTo>
                    <a:pt x="10283" y="444"/>
                    <a:pt x="10576" y="728"/>
                    <a:pt x="10576" y="1087"/>
                  </a:cubicBezTo>
                  <a:lnTo>
                    <a:pt x="10576" y="6464"/>
                  </a:lnTo>
                  <a:cubicBezTo>
                    <a:pt x="10576" y="6823"/>
                    <a:pt x="10283" y="7116"/>
                    <a:pt x="9924" y="7116"/>
                  </a:cubicBezTo>
                  <a:lnTo>
                    <a:pt x="8893" y="7116"/>
                  </a:lnTo>
                  <a:cubicBezTo>
                    <a:pt x="8600" y="7116"/>
                    <a:pt x="8600" y="7551"/>
                    <a:pt x="8893" y="7551"/>
                  </a:cubicBezTo>
                  <a:lnTo>
                    <a:pt x="9924" y="7551"/>
                  </a:lnTo>
                  <a:cubicBezTo>
                    <a:pt x="10528" y="7551"/>
                    <a:pt x="11010" y="7069"/>
                    <a:pt x="11010" y="6474"/>
                  </a:cubicBezTo>
                  <a:lnTo>
                    <a:pt x="11010" y="1087"/>
                  </a:lnTo>
                  <a:cubicBezTo>
                    <a:pt x="11010" y="492"/>
                    <a:pt x="10528" y="0"/>
                    <a:pt x="99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0"/>
            <p:cNvSpPr/>
            <p:nvPr/>
          </p:nvSpPr>
          <p:spPr>
            <a:xfrm>
              <a:off x="4449150" y="4058400"/>
              <a:ext cx="11125" cy="21125"/>
            </a:xfrm>
            <a:custGeom>
              <a:avLst/>
              <a:gdLst/>
              <a:ahLst/>
              <a:cxnLst/>
              <a:rect l="l" t="t" r="r" b="b"/>
              <a:pathLst>
                <a:path w="445" h="845" extrusionOk="0">
                  <a:moveTo>
                    <a:pt x="234" y="0"/>
                  </a:moveTo>
                  <a:cubicBezTo>
                    <a:pt x="229" y="0"/>
                    <a:pt x="223" y="1"/>
                    <a:pt x="218" y="1"/>
                  </a:cubicBezTo>
                  <a:cubicBezTo>
                    <a:pt x="95" y="1"/>
                    <a:pt x="1" y="95"/>
                    <a:pt x="1" y="218"/>
                  </a:cubicBezTo>
                  <a:lnTo>
                    <a:pt x="1" y="625"/>
                  </a:lnTo>
                  <a:cubicBezTo>
                    <a:pt x="1" y="771"/>
                    <a:pt x="110" y="844"/>
                    <a:pt x="218" y="844"/>
                  </a:cubicBezTo>
                  <a:cubicBezTo>
                    <a:pt x="327" y="844"/>
                    <a:pt x="436" y="771"/>
                    <a:pt x="436" y="625"/>
                  </a:cubicBezTo>
                  <a:lnTo>
                    <a:pt x="436" y="218"/>
                  </a:lnTo>
                  <a:cubicBezTo>
                    <a:pt x="445" y="101"/>
                    <a:pt x="350" y="0"/>
                    <a:pt x="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0"/>
            <p:cNvSpPr/>
            <p:nvPr/>
          </p:nvSpPr>
          <p:spPr>
            <a:xfrm>
              <a:off x="4483425" y="4058400"/>
              <a:ext cx="10875" cy="21125"/>
            </a:xfrm>
            <a:custGeom>
              <a:avLst/>
              <a:gdLst/>
              <a:ahLst/>
              <a:cxnLst/>
              <a:rect l="l" t="t" r="r" b="b"/>
              <a:pathLst>
                <a:path w="435" h="845" extrusionOk="0">
                  <a:moveTo>
                    <a:pt x="233" y="0"/>
                  </a:moveTo>
                  <a:cubicBezTo>
                    <a:pt x="228" y="0"/>
                    <a:pt x="223" y="1"/>
                    <a:pt x="218" y="1"/>
                  </a:cubicBezTo>
                  <a:cubicBezTo>
                    <a:pt x="95" y="1"/>
                    <a:pt x="0" y="95"/>
                    <a:pt x="0" y="218"/>
                  </a:cubicBezTo>
                  <a:lnTo>
                    <a:pt x="0" y="625"/>
                  </a:lnTo>
                  <a:cubicBezTo>
                    <a:pt x="0" y="771"/>
                    <a:pt x="109" y="844"/>
                    <a:pt x="218" y="844"/>
                  </a:cubicBezTo>
                  <a:cubicBezTo>
                    <a:pt x="326" y="844"/>
                    <a:pt x="435" y="771"/>
                    <a:pt x="435" y="625"/>
                  </a:cubicBezTo>
                  <a:lnTo>
                    <a:pt x="435" y="218"/>
                  </a:lnTo>
                  <a:cubicBezTo>
                    <a:pt x="435" y="101"/>
                    <a:pt x="348" y="0"/>
                    <a:pt x="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0"/>
            <p:cNvSpPr/>
            <p:nvPr/>
          </p:nvSpPr>
          <p:spPr>
            <a:xfrm>
              <a:off x="4466175" y="4058400"/>
              <a:ext cx="11125" cy="21125"/>
            </a:xfrm>
            <a:custGeom>
              <a:avLst/>
              <a:gdLst/>
              <a:ahLst/>
              <a:cxnLst/>
              <a:rect l="l" t="t" r="r" b="b"/>
              <a:pathLst>
                <a:path w="445" h="845" extrusionOk="0">
                  <a:moveTo>
                    <a:pt x="233" y="0"/>
                  </a:moveTo>
                  <a:cubicBezTo>
                    <a:pt x="228" y="0"/>
                    <a:pt x="223" y="1"/>
                    <a:pt x="218" y="1"/>
                  </a:cubicBezTo>
                  <a:cubicBezTo>
                    <a:pt x="104" y="1"/>
                    <a:pt x="0" y="95"/>
                    <a:pt x="0" y="218"/>
                  </a:cubicBezTo>
                  <a:lnTo>
                    <a:pt x="0" y="625"/>
                  </a:lnTo>
                  <a:cubicBezTo>
                    <a:pt x="0" y="771"/>
                    <a:pt x="111" y="844"/>
                    <a:pt x="222" y="844"/>
                  </a:cubicBezTo>
                  <a:cubicBezTo>
                    <a:pt x="333" y="844"/>
                    <a:pt x="444" y="771"/>
                    <a:pt x="444" y="625"/>
                  </a:cubicBezTo>
                  <a:lnTo>
                    <a:pt x="444" y="218"/>
                  </a:lnTo>
                  <a:cubicBezTo>
                    <a:pt x="444" y="101"/>
                    <a:pt x="349" y="0"/>
                    <a:pt x="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0"/>
            <p:cNvSpPr/>
            <p:nvPr/>
          </p:nvSpPr>
          <p:spPr>
            <a:xfrm>
              <a:off x="4500425" y="4058400"/>
              <a:ext cx="11125" cy="21125"/>
            </a:xfrm>
            <a:custGeom>
              <a:avLst/>
              <a:gdLst/>
              <a:ahLst/>
              <a:cxnLst/>
              <a:rect l="l" t="t" r="r" b="b"/>
              <a:pathLst>
                <a:path w="445" h="845" extrusionOk="0">
                  <a:moveTo>
                    <a:pt x="234" y="0"/>
                  </a:moveTo>
                  <a:cubicBezTo>
                    <a:pt x="228" y="0"/>
                    <a:pt x="223" y="1"/>
                    <a:pt x="218" y="1"/>
                  </a:cubicBezTo>
                  <a:cubicBezTo>
                    <a:pt x="105" y="1"/>
                    <a:pt x="1" y="95"/>
                    <a:pt x="1" y="218"/>
                  </a:cubicBezTo>
                  <a:lnTo>
                    <a:pt x="1" y="625"/>
                  </a:lnTo>
                  <a:cubicBezTo>
                    <a:pt x="1" y="771"/>
                    <a:pt x="112" y="844"/>
                    <a:pt x="223" y="844"/>
                  </a:cubicBezTo>
                  <a:cubicBezTo>
                    <a:pt x="334" y="844"/>
                    <a:pt x="445" y="771"/>
                    <a:pt x="445" y="625"/>
                  </a:cubicBezTo>
                  <a:lnTo>
                    <a:pt x="445" y="218"/>
                  </a:lnTo>
                  <a:cubicBezTo>
                    <a:pt x="445" y="101"/>
                    <a:pt x="349" y="0"/>
                    <a:pt x="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0"/>
            <p:cNvSpPr/>
            <p:nvPr/>
          </p:nvSpPr>
          <p:spPr>
            <a:xfrm>
              <a:off x="4609350" y="4058400"/>
              <a:ext cx="10900" cy="21125"/>
            </a:xfrm>
            <a:custGeom>
              <a:avLst/>
              <a:gdLst/>
              <a:ahLst/>
              <a:cxnLst/>
              <a:rect l="l" t="t" r="r" b="b"/>
              <a:pathLst>
                <a:path w="436" h="845" extrusionOk="0">
                  <a:moveTo>
                    <a:pt x="233" y="0"/>
                  </a:moveTo>
                  <a:cubicBezTo>
                    <a:pt x="228" y="0"/>
                    <a:pt x="223" y="1"/>
                    <a:pt x="218" y="1"/>
                  </a:cubicBezTo>
                  <a:cubicBezTo>
                    <a:pt x="95" y="1"/>
                    <a:pt x="0" y="95"/>
                    <a:pt x="0" y="218"/>
                  </a:cubicBezTo>
                  <a:lnTo>
                    <a:pt x="0" y="625"/>
                  </a:lnTo>
                  <a:cubicBezTo>
                    <a:pt x="0" y="771"/>
                    <a:pt x="109" y="844"/>
                    <a:pt x="218" y="844"/>
                  </a:cubicBezTo>
                  <a:cubicBezTo>
                    <a:pt x="326" y="844"/>
                    <a:pt x="435" y="771"/>
                    <a:pt x="435" y="625"/>
                  </a:cubicBezTo>
                  <a:lnTo>
                    <a:pt x="435" y="218"/>
                  </a:lnTo>
                  <a:cubicBezTo>
                    <a:pt x="435" y="101"/>
                    <a:pt x="348" y="0"/>
                    <a:pt x="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0"/>
            <p:cNvSpPr/>
            <p:nvPr/>
          </p:nvSpPr>
          <p:spPr>
            <a:xfrm>
              <a:off x="4643600" y="4058400"/>
              <a:ext cx="10900" cy="21125"/>
            </a:xfrm>
            <a:custGeom>
              <a:avLst/>
              <a:gdLst/>
              <a:ahLst/>
              <a:cxnLst/>
              <a:rect l="l" t="t" r="r" b="b"/>
              <a:pathLst>
                <a:path w="436" h="845" extrusionOk="0">
                  <a:moveTo>
                    <a:pt x="234" y="0"/>
                  </a:moveTo>
                  <a:cubicBezTo>
                    <a:pt x="228" y="0"/>
                    <a:pt x="223" y="1"/>
                    <a:pt x="218" y="1"/>
                  </a:cubicBezTo>
                  <a:cubicBezTo>
                    <a:pt x="95" y="1"/>
                    <a:pt x="1" y="95"/>
                    <a:pt x="1" y="218"/>
                  </a:cubicBezTo>
                  <a:lnTo>
                    <a:pt x="1" y="625"/>
                  </a:lnTo>
                  <a:cubicBezTo>
                    <a:pt x="1" y="771"/>
                    <a:pt x="109" y="844"/>
                    <a:pt x="218" y="844"/>
                  </a:cubicBezTo>
                  <a:cubicBezTo>
                    <a:pt x="327" y="844"/>
                    <a:pt x="435" y="771"/>
                    <a:pt x="435" y="625"/>
                  </a:cubicBezTo>
                  <a:lnTo>
                    <a:pt x="435" y="218"/>
                  </a:lnTo>
                  <a:cubicBezTo>
                    <a:pt x="435" y="101"/>
                    <a:pt x="349" y="0"/>
                    <a:pt x="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0"/>
            <p:cNvSpPr/>
            <p:nvPr/>
          </p:nvSpPr>
          <p:spPr>
            <a:xfrm>
              <a:off x="4626350" y="4058400"/>
              <a:ext cx="11125" cy="21125"/>
            </a:xfrm>
            <a:custGeom>
              <a:avLst/>
              <a:gdLst/>
              <a:ahLst/>
              <a:cxnLst/>
              <a:rect l="l" t="t" r="r" b="b"/>
              <a:pathLst>
                <a:path w="445" h="845" extrusionOk="0">
                  <a:moveTo>
                    <a:pt x="234" y="0"/>
                  </a:moveTo>
                  <a:cubicBezTo>
                    <a:pt x="229" y="0"/>
                    <a:pt x="223" y="1"/>
                    <a:pt x="218" y="1"/>
                  </a:cubicBezTo>
                  <a:cubicBezTo>
                    <a:pt x="105" y="1"/>
                    <a:pt x="1" y="95"/>
                    <a:pt x="1" y="218"/>
                  </a:cubicBezTo>
                  <a:lnTo>
                    <a:pt x="1" y="625"/>
                  </a:lnTo>
                  <a:cubicBezTo>
                    <a:pt x="1" y="771"/>
                    <a:pt x="112" y="844"/>
                    <a:pt x="223" y="844"/>
                  </a:cubicBezTo>
                  <a:cubicBezTo>
                    <a:pt x="334" y="844"/>
                    <a:pt x="445" y="771"/>
                    <a:pt x="445" y="625"/>
                  </a:cubicBezTo>
                  <a:lnTo>
                    <a:pt x="445" y="218"/>
                  </a:lnTo>
                  <a:cubicBezTo>
                    <a:pt x="445" y="101"/>
                    <a:pt x="350" y="0"/>
                    <a:pt x="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0"/>
            <p:cNvSpPr/>
            <p:nvPr/>
          </p:nvSpPr>
          <p:spPr>
            <a:xfrm>
              <a:off x="4660625" y="4058400"/>
              <a:ext cx="11125" cy="21125"/>
            </a:xfrm>
            <a:custGeom>
              <a:avLst/>
              <a:gdLst/>
              <a:ahLst/>
              <a:cxnLst/>
              <a:rect l="l" t="t" r="r" b="b"/>
              <a:pathLst>
                <a:path w="445" h="845" extrusionOk="0">
                  <a:moveTo>
                    <a:pt x="233" y="0"/>
                  </a:moveTo>
                  <a:cubicBezTo>
                    <a:pt x="228" y="0"/>
                    <a:pt x="223" y="1"/>
                    <a:pt x="218" y="1"/>
                  </a:cubicBezTo>
                  <a:cubicBezTo>
                    <a:pt x="104" y="1"/>
                    <a:pt x="0" y="95"/>
                    <a:pt x="0" y="218"/>
                  </a:cubicBezTo>
                  <a:lnTo>
                    <a:pt x="0" y="625"/>
                  </a:lnTo>
                  <a:cubicBezTo>
                    <a:pt x="0" y="771"/>
                    <a:pt x="111" y="844"/>
                    <a:pt x="222" y="844"/>
                  </a:cubicBezTo>
                  <a:cubicBezTo>
                    <a:pt x="333" y="844"/>
                    <a:pt x="444" y="771"/>
                    <a:pt x="444" y="625"/>
                  </a:cubicBezTo>
                  <a:lnTo>
                    <a:pt x="444" y="218"/>
                  </a:lnTo>
                  <a:cubicBezTo>
                    <a:pt x="444" y="101"/>
                    <a:pt x="349" y="0"/>
                    <a:pt x="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0"/>
            <p:cNvSpPr/>
            <p:nvPr/>
          </p:nvSpPr>
          <p:spPr>
            <a:xfrm>
              <a:off x="4529250" y="4058400"/>
              <a:ext cx="10900" cy="21125"/>
            </a:xfrm>
            <a:custGeom>
              <a:avLst/>
              <a:gdLst/>
              <a:ahLst/>
              <a:cxnLst/>
              <a:rect l="l" t="t" r="r" b="b"/>
              <a:pathLst>
                <a:path w="436" h="845" extrusionOk="0">
                  <a:moveTo>
                    <a:pt x="233" y="0"/>
                  </a:moveTo>
                  <a:cubicBezTo>
                    <a:pt x="228" y="0"/>
                    <a:pt x="223" y="1"/>
                    <a:pt x="218" y="1"/>
                  </a:cubicBezTo>
                  <a:cubicBezTo>
                    <a:pt x="95" y="1"/>
                    <a:pt x="1" y="95"/>
                    <a:pt x="1" y="218"/>
                  </a:cubicBezTo>
                  <a:lnTo>
                    <a:pt x="1" y="625"/>
                  </a:lnTo>
                  <a:cubicBezTo>
                    <a:pt x="1" y="771"/>
                    <a:pt x="109" y="844"/>
                    <a:pt x="218" y="844"/>
                  </a:cubicBezTo>
                  <a:cubicBezTo>
                    <a:pt x="327" y="844"/>
                    <a:pt x="435" y="771"/>
                    <a:pt x="435" y="625"/>
                  </a:cubicBezTo>
                  <a:lnTo>
                    <a:pt x="435" y="218"/>
                  </a:lnTo>
                  <a:cubicBezTo>
                    <a:pt x="435" y="101"/>
                    <a:pt x="349" y="0"/>
                    <a:pt x="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0"/>
            <p:cNvSpPr/>
            <p:nvPr/>
          </p:nvSpPr>
          <p:spPr>
            <a:xfrm>
              <a:off x="4563275" y="4058400"/>
              <a:ext cx="11125" cy="21125"/>
            </a:xfrm>
            <a:custGeom>
              <a:avLst/>
              <a:gdLst/>
              <a:ahLst/>
              <a:cxnLst/>
              <a:rect l="l" t="t" r="r" b="b"/>
              <a:pathLst>
                <a:path w="445" h="845" extrusionOk="0">
                  <a:moveTo>
                    <a:pt x="242" y="0"/>
                  </a:moveTo>
                  <a:cubicBezTo>
                    <a:pt x="237" y="0"/>
                    <a:pt x="232" y="1"/>
                    <a:pt x="227" y="1"/>
                  </a:cubicBezTo>
                  <a:cubicBezTo>
                    <a:pt x="104" y="1"/>
                    <a:pt x="0" y="95"/>
                    <a:pt x="0" y="218"/>
                  </a:cubicBezTo>
                  <a:lnTo>
                    <a:pt x="0" y="625"/>
                  </a:lnTo>
                  <a:cubicBezTo>
                    <a:pt x="0" y="771"/>
                    <a:pt x="112" y="844"/>
                    <a:pt x="223" y="844"/>
                  </a:cubicBezTo>
                  <a:cubicBezTo>
                    <a:pt x="334" y="844"/>
                    <a:pt x="445" y="771"/>
                    <a:pt x="445" y="625"/>
                  </a:cubicBezTo>
                  <a:lnTo>
                    <a:pt x="445" y="218"/>
                  </a:lnTo>
                  <a:cubicBezTo>
                    <a:pt x="445" y="101"/>
                    <a:pt x="349" y="0"/>
                    <a:pt x="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0"/>
            <p:cNvSpPr/>
            <p:nvPr/>
          </p:nvSpPr>
          <p:spPr>
            <a:xfrm>
              <a:off x="4546275" y="4058400"/>
              <a:ext cx="11125" cy="21125"/>
            </a:xfrm>
            <a:custGeom>
              <a:avLst/>
              <a:gdLst/>
              <a:ahLst/>
              <a:cxnLst/>
              <a:rect l="l" t="t" r="r" b="b"/>
              <a:pathLst>
                <a:path w="445" h="845" extrusionOk="0">
                  <a:moveTo>
                    <a:pt x="241" y="0"/>
                  </a:moveTo>
                  <a:cubicBezTo>
                    <a:pt x="236" y="0"/>
                    <a:pt x="232" y="1"/>
                    <a:pt x="227" y="1"/>
                  </a:cubicBezTo>
                  <a:cubicBezTo>
                    <a:pt x="104" y="1"/>
                    <a:pt x="0" y="95"/>
                    <a:pt x="0" y="218"/>
                  </a:cubicBezTo>
                  <a:lnTo>
                    <a:pt x="0" y="625"/>
                  </a:lnTo>
                  <a:cubicBezTo>
                    <a:pt x="0" y="771"/>
                    <a:pt x="111" y="844"/>
                    <a:pt x="222" y="844"/>
                  </a:cubicBezTo>
                  <a:cubicBezTo>
                    <a:pt x="333" y="844"/>
                    <a:pt x="444" y="771"/>
                    <a:pt x="444" y="625"/>
                  </a:cubicBezTo>
                  <a:lnTo>
                    <a:pt x="444" y="218"/>
                  </a:lnTo>
                  <a:cubicBezTo>
                    <a:pt x="444" y="101"/>
                    <a:pt x="349" y="0"/>
                    <a:pt x="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0"/>
            <p:cNvSpPr/>
            <p:nvPr/>
          </p:nvSpPr>
          <p:spPr>
            <a:xfrm>
              <a:off x="4580525" y="4058400"/>
              <a:ext cx="11125" cy="21350"/>
            </a:xfrm>
            <a:custGeom>
              <a:avLst/>
              <a:gdLst/>
              <a:ahLst/>
              <a:cxnLst/>
              <a:rect l="l" t="t" r="r" b="b"/>
              <a:pathLst>
                <a:path w="445" h="854" extrusionOk="0">
                  <a:moveTo>
                    <a:pt x="233" y="0"/>
                  </a:moveTo>
                  <a:cubicBezTo>
                    <a:pt x="228" y="0"/>
                    <a:pt x="223" y="1"/>
                    <a:pt x="218" y="1"/>
                  </a:cubicBezTo>
                  <a:cubicBezTo>
                    <a:pt x="104" y="1"/>
                    <a:pt x="0" y="95"/>
                    <a:pt x="10" y="218"/>
                  </a:cubicBezTo>
                  <a:lnTo>
                    <a:pt x="10" y="634"/>
                  </a:lnTo>
                  <a:cubicBezTo>
                    <a:pt x="10" y="781"/>
                    <a:pt x="119" y="854"/>
                    <a:pt x="227" y="854"/>
                  </a:cubicBezTo>
                  <a:cubicBezTo>
                    <a:pt x="336" y="854"/>
                    <a:pt x="445" y="781"/>
                    <a:pt x="445" y="634"/>
                  </a:cubicBezTo>
                  <a:lnTo>
                    <a:pt x="445" y="218"/>
                  </a:lnTo>
                  <a:cubicBezTo>
                    <a:pt x="445" y="101"/>
                    <a:pt x="349" y="0"/>
                    <a:pt x="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0"/>
            <p:cNvSpPr/>
            <p:nvPr/>
          </p:nvSpPr>
          <p:spPr>
            <a:xfrm>
              <a:off x="4449150" y="3999825"/>
              <a:ext cx="61925" cy="44675"/>
            </a:xfrm>
            <a:custGeom>
              <a:avLst/>
              <a:gdLst/>
              <a:ahLst/>
              <a:cxnLst/>
              <a:rect l="l" t="t" r="r" b="b"/>
              <a:pathLst>
                <a:path w="2477" h="1787" extrusionOk="0">
                  <a:moveTo>
                    <a:pt x="1919" y="435"/>
                  </a:moveTo>
                  <a:cubicBezTo>
                    <a:pt x="1985" y="435"/>
                    <a:pt x="2033" y="492"/>
                    <a:pt x="2033" y="558"/>
                  </a:cubicBezTo>
                  <a:lnTo>
                    <a:pt x="2033" y="1229"/>
                  </a:lnTo>
                  <a:cubicBezTo>
                    <a:pt x="2033" y="1295"/>
                    <a:pt x="1985" y="1342"/>
                    <a:pt x="1919" y="1342"/>
                  </a:cubicBezTo>
                  <a:lnTo>
                    <a:pt x="558" y="1342"/>
                  </a:lnTo>
                  <a:cubicBezTo>
                    <a:pt x="492" y="1342"/>
                    <a:pt x="436" y="1295"/>
                    <a:pt x="436" y="1229"/>
                  </a:cubicBezTo>
                  <a:lnTo>
                    <a:pt x="436" y="558"/>
                  </a:lnTo>
                  <a:cubicBezTo>
                    <a:pt x="436" y="492"/>
                    <a:pt x="492" y="435"/>
                    <a:pt x="558" y="435"/>
                  </a:cubicBezTo>
                  <a:close/>
                  <a:moveTo>
                    <a:pt x="558" y="0"/>
                  </a:moveTo>
                  <a:cubicBezTo>
                    <a:pt x="247" y="0"/>
                    <a:pt x="1" y="255"/>
                    <a:pt x="1" y="558"/>
                  </a:cubicBezTo>
                  <a:lnTo>
                    <a:pt x="1" y="1229"/>
                  </a:lnTo>
                  <a:cubicBezTo>
                    <a:pt x="1" y="1531"/>
                    <a:pt x="247" y="1786"/>
                    <a:pt x="558" y="1786"/>
                  </a:cubicBezTo>
                  <a:lnTo>
                    <a:pt x="1919" y="1786"/>
                  </a:lnTo>
                  <a:cubicBezTo>
                    <a:pt x="2222" y="1786"/>
                    <a:pt x="2477" y="1531"/>
                    <a:pt x="2477" y="1229"/>
                  </a:cubicBezTo>
                  <a:lnTo>
                    <a:pt x="2477" y="558"/>
                  </a:lnTo>
                  <a:cubicBezTo>
                    <a:pt x="2467" y="246"/>
                    <a:pt x="2222" y="0"/>
                    <a:pt x="19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0"/>
            <p:cNvSpPr/>
            <p:nvPr/>
          </p:nvSpPr>
          <p:spPr>
            <a:xfrm>
              <a:off x="4447275" y="4110150"/>
              <a:ext cx="44425" cy="10900"/>
            </a:xfrm>
            <a:custGeom>
              <a:avLst/>
              <a:gdLst/>
              <a:ahLst/>
              <a:cxnLst/>
              <a:rect l="l" t="t" r="r" b="b"/>
              <a:pathLst>
                <a:path w="1777" h="436" extrusionOk="0">
                  <a:moveTo>
                    <a:pt x="293" y="1"/>
                  </a:moveTo>
                  <a:cubicBezTo>
                    <a:pt x="0" y="1"/>
                    <a:pt x="0" y="435"/>
                    <a:pt x="293" y="435"/>
                  </a:cubicBezTo>
                  <a:lnTo>
                    <a:pt x="1484" y="435"/>
                  </a:lnTo>
                  <a:cubicBezTo>
                    <a:pt x="1777" y="435"/>
                    <a:pt x="1777"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0"/>
            <p:cNvSpPr/>
            <p:nvPr/>
          </p:nvSpPr>
          <p:spPr>
            <a:xfrm>
              <a:off x="4494525" y="4110150"/>
              <a:ext cx="62875" cy="10900"/>
            </a:xfrm>
            <a:custGeom>
              <a:avLst/>
              <a:gdLst/>
              <a:ahLst/>
              <a:cxnLst/>
              <a:rect l="l" t="t" r="r" b="b"/>
              <a:pathLst>
                <a:path w="2515" h="436" extrusionOk="0">
                  <a:moveTo>
                    <a:pt x="293" y="1"/>
                  </a:moveTo>
                  <a:cubicBezTo>
                    <a:pt x="0" y="1"/>
                    <a:pt x="0" y="435"/>
                    <a:pt x="293" y="435"/>
                  </a:cubicBezTo>
                  <a:lnTo>
                    <a:pt x="2221" y="435"/>
                  </a:lnTo>
                  <a:cubicBezTo>
                    <a:pt x="2514" y="435"/>
                    <a:pt x="2514" y="1"/>
                    <a:pt x="2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0"/>
            <p:cNvSpPr/>
            <p:nvPr/>
          </p:nvSpPr>
          <p:spPr>
            <a:xfrm>
              <a:off x="4584075" y="4020375"/>
              <a:ext cx="89325" cy="10900"/>
            </a:xfrm>
            <a:custGeom>
              <a:avLst/>
              <a:gdLst/>
              <a:ahLst/>
              <a:cxnLst/>
              <a:rect l="l" t="t" r="r" b="b"/>
              <a:pathLst>
                <a:path w="3573" h="436" extrusionOk="0">
                  <a:moveTo>
                    <a:pt x="293" y="0"/>
                  </a:moveTo>
                  <a:cubicBezTo>
                    <a:pt x="0" y="0"/>
                    <a:pt x="0" y="435"/>
                    <a:pt x="293" y="435"/>
                  </a:cubicBezTo>
                  <a:lnTo>
                    <a:pt x="3280" y="435"/>
                  </a:lnTo>
                  <a:cubicBezTo>
                    <a:pt x="3572" y="435"/>
                    <a:pt x="3572" y="0"/>
                    <a:pt x="3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0"/>
            <p:cNvSpPr/>
            <p:nvPr/>
          </p:nvSpPr>
          <p:spPr>
            <a:xfrm>
              <a:off x="4605575" y="3999350"/>
              <a:ext cx="67825" cy="10900"/>
            </a:xfrm>
            <a:custGeom>
              <a:avLst/>
              <a:gdLst/>
              <a:ahLst/>
              <a:cxnLst/>
              <a:rect l="l" t="t" r="r" b="b"/>
              <a:pathLst>
                <a:path w="2713" h="436" extrusionOk="0">
                  <a:moveTo>
                    <a:pt x="293" y="0"/>
                  </a:moveTo>
                  <a:cubicBezTo>
                    <a:pt x="0" y="0"/>
                    <a:pt x="0" y="435"/>
                    <a:pt x="293" y="435"/>
                  </a:cubicBezTo>
                  <a:lnTo>
                    <a:pt x="2420" y="435"/>
                  </a:lnTo>
                  <a:cubicBezTo>
                    <a:pt x="2712" y="435"/>
                    <a:pt x="2712" y="0"/>
                    <a:pt x="24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40"/>
          <p:cNvGrpSpPr/>
          <p:nvPr/>
        </p:nvGrpSpPr>
        <p:grpSpPr>
          <a:xfrm>
            <a:off x="7073700" y="3346825"/>
            <a:ext cx="368600" cy="261950"/>
            <a:chOff x="4452475" y="1571350"/>
            <a:chExt cx="368600" cy="261950"/>
          </a:xfrm>
        </p:grpSpPr>
        <p:sp>
          <p:nvSpPr>
            <p:cNvPr id="2413" name="Google Shape;2413;p40"/>
            <p:cNvSpPr/>
            <p:nvPr/>
          </p:nvSpPr>
          <p:spPr>
            <a:xfrm>
              <a:off x="4452475" y="1627000"/>
              <a:ext cx="205575" cy="206300"/>
            </a:xfrm>
            <a:custGeom>
              <a:avLst/>
              <a:gdLst/>
              <a:ahLst/>
              <a:cxnLst/>
              <a:rect l="l" t="t" r="r" b="b"/>
              <a:pathLst>
                <a:path w="8223" h="8252" extrusionOk="0">
                  <a:moveTo>
                    <a:pt x="1049" y="1"/>
                  </a:moveTo>
                  <a:cubicBezTo>
                    <a:pt x="473" y="1"/>
                    <a:pt x="0" y="473"/>
                    <a:pt x="0" y="1050"/>
                  </a:cubicBezTo>
                  <a:lnTo>
                    <a:pt x="0" y="7212"/>
                  </a:lnTo>
                  <a:cubicBezTo>
                    <a:pt x="0" y="7788"/>
                    <a:pt x="473" y="8251"/>
                    <a:pt x="1049" y="8251"/>
                  </a:cubicBezTo>
                  <a:lnTo>
                    <a:pt x="2353" y="8251"/>
                  </a:lnTo>
                  <a:cubicBezTo>
                    <a:pt x="2646" y="8251"/>
                    <a:pt x="2646" y="7816"/>
                    <a:pt x="2353" y="7816"/>
                  </a:cubicBezTo>
                  <a:lnTo>
                    <a:pt x="1049" y="7816"/>
                  </a:lnTo>
                  <a:cubicBezTo>
                    <a:pt x="718" y="7816"/>
                    <a:pt x="444" y="7542"/>
                    <a:pt x="444" y="7212"/>
                  </a:cubicBezTo>
                  <a:lnTo>
                    <a:pt x="444" y="1050"/>
                  </a:lnTo>
                  <a:cubicBezTo>
                    <a:pt x="444" y="710"/>
                    <a:pt x="718" y="435"/>
                    <a:pt x="1049" y="435"/>
                  </a:cubicBezTo>
                  <a:lnTo>
                    <a:pt x="7929" y="435"/>
                  </a:lnTo>
                  <a:cubicBezTo>
                    <a:pt x="7932" y="436"/>
                    <a:pt x="7935" y="436"/>
                    <a:pt x="7938" y="436"/>
                  </a:cubicBezTo>
                  <a:cubicBezTo>
                    <a:pt x="8222" y="436"/>
                    <a:pt x="8219" y="1"/>
                    <a:pt x="79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0"/>
            <p:cNvSpPr/>
            <p:nvPr/>
          </p:nvSpPr>
          <p:spPr>
            <a:xfrm>
              <a:off x="4522175" y="1627000"/>
              <a:ext cx="298900" cy="206300"/>
            </a:xfrm>
            <a:custGeom>
              <a:avLst/>
              <a:gdLst/>
              <a:ahLst/>
              <a:cxnLst/>
              <a:rect l="l" t="t" r="r" b="b"/>
              <a:pathLst>
                <a:path w="11956" h="8252" extrusionOk="0">
                  <a:moveTo>
                    <a:pt x="10575" y="1"/>
                  </a:moveTo>
                  <a:cubicBezTo>
                    <a:pt x="10282" y="1"/>
                    <a:pt x="10282" y="445"/>
                    <a:pt x="10575" y="445"/>
                  </a:cubicBezTo>
                  <a:lnTo>
                    <a:pt x="10906" y="445"/>
                  </a:lnTo>
                  <a:cubicBezTo>
                    <a:pt x="11246" y="445"/>
                    <a:pt x="11520" y="719"/>
                    <a:pt x="11520" y="1050"/>
                  </a:cubicBezTo>
                  <a:lnTo>
                    <a:pt x="11520" y="7212"/>
                  </a:lnTo>
                  <a:cubicBezTo>
                    <a:pt x="11520" y="7542"/>
                    <a:pt x="11246" y="7816"/>
                    <a:pt x="10906" y="7816"/>
                  </a:cubicBezTo>
                  <a:lnTo>
                    <a:pt x="7787" y="7816"/>
                  </a:lnTo>
                  <a:lnTo>
                    <a:pt x="7787" y="3989"/>
                  </a:lnTo>
                  <a:cubicBezTo>
                    <a:pt x="7787" y="3842"/>
                    <a:pt x="7676" y="3769"/>
                    <a:pt x="7565" y="3769"/>
                  </a:cubicBezTo>
                  <a:cubicBezTo>
                    <a:pt x="7454" y="3769"/>
                    <a:pt x="7343" y="3842"/>
                    <a:pt x="7343" y="3989"/>
                  </a:cubicBezTo>
                  <a:lnTo>
                    <a:pt x="7343" y="7816"/>
                  </a:lnTo>
                  <a:lnTo>
                    <a:pt x="293" y="7816"/>
                  </a:lnTo>
                  <a:cubicBezTo>
                    <a:pt x="0" y="7816"/>
                    <a:pt x="0" y="8251"/>
                    <a:pt x="293" y="8251"/>
                  </a:cubicBezTo>
                  <a:lnTo>
                    <a:pt x="10906" y="8251"/>
                  </a:lnTo>
                  <a:cubicBezTo>
                    <a:pt x="11492" y="8251"/>
                    <a:pt x="11955" y="7779"/>
                    <a:pt x="11955" y="7202"/>
                  </a:cubicBezTo>
                  <a:lnTo>
                    <a:pt x="11955" y="1050"/>
                  </a:lnTo>
                  <a:cubicBezTo>
                    <a:pt x="11955" y="473"/>
                    <a:pt x="11492" y="1"/>
                    <a:pt x="109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0"/>
            <p:cNvSpPr/>
            <p:nvPr/>
          </p:nvSpPr>
          <p:spPr>
            <a:xfrm>
              <a:off x="4626600" y="1571350"/>
              <a:ext cx="150100" cy="217950"/>
            </a:xfrm>
            <a:custGeom>
              <a:avLst/>
              <a:gdLst/>
              <a:ahLst/>
              <a:cxnLst/>
              <a:rect l="l" t="t" r="r" b="b"/>
              <a:pathLst>
                <a:path w="6004" h="8718" extrusionOk="0">
                  <a:moveTo>
                    <a:pt x="5019" y="4856"/>
                  </a:moveTo>
                  <a:cubicBezTo>
                    <a:pt x="5200" y="4856"/>
                    <a:pt x="5368" y="5013"/>
                    <a:pt x="5340" y="5223"/>
                  </a:cubicBezTo>
                  <a:cubicBezTo>
                    <a:pt x="5317" y="5397"/>
                    <a:pt x="5171" y="5500"/>
                    <a:pt x="5023" y="5500"/>
                  </a:cubicBezTo>
                  <a:cubicBezTo>
                    <a:pt x="4931" y="5500"/>
                    <a:pt x="4838" y="5461"/>
                    <a:pt x="4773" y="5374"/>
                  </a:cubicBezTo>
                  <a:cubicBezTo>
                    <a:pt x="4659" y="5232"/>
                    <a:pt x="4688" y="5034"/>
                    <a:pt x="4830" y="4920"/>
                  </a:cubicBezTo>
                  <a:cubicBezTo>
                    <a:pt x="4889" y="4876"/>
                    <a:pt x="4955" y="4856"/>
                    <a:pt x="5019" y="4856"/>
                  </a:cubicBezTo>
                  <a:close/>
                  <a:moveTo>
                    <a:pt x="1475" y="3663"/>
                  </a:moveTo>
                  <a:lnTo>
                    <a:pt x="3374" y="4485"/>
                  </a:lnTo>
                  <a:cubicBezTo>
                    <a:pt x="3006" y="5308"/>
                    <a:pt x="2542" y="6083"/>
                    <a:pt x="1994" y="6791"/>
                  </a:cubicBezTo>
                  <a:cubicBezTo>
                    <a:pt x="1560" y="7330"/>
                    <a:pt x="1134" y="7708"/>
                    <a:pt x="766" y="7878"/>
                  </a:cubicBezTo>
                  <a:cubicBezTo>
                    <a:pt x="643" y="7491"/>
                    <a:pt x="624" y="6924"/>
                    <a:pt x="728" y="6243"/>
                  </a:cubicBezTo>
                  <a:cubicBezTo>
                    <a:pt x="870" y="5355"/>
                    <a:pt x="1115" y="4485"/>
                    <a:pt x="1475" y="3663"/>
                  </a:cubicBezTo>
                  <a:close/>
                  <a:moveTo>
                    <a:pt x="3734" y="1"/>
                  </a:moveTo>
                  <a:cubicBezTo>
                    <a:pt x="3457" y="1"/>
                    <a:pt x="3176" y="111"/>
                    <a:pt x="2958" y="356"/>
                  </a:cubicBezTo>
                  <a:cubicBezTo>
                    <a:pt x="2817" y="516"/>
                    <a:pt x="2665" y="696"/>
                    <a:pt x="2514" y="894"/>
                  </a:cubicBezTo>
                  <a:cubicBezTo>
                    <a:pt x="2391" y="1066"/>
                    <a:pt x="2541" y="1247"/>
                    <a:pt x="2701" y="1247"/>
                  </a:cubicBezTo>
                  <a:cubicBezTo>
                    <a:pt x="2762" y="1247"/>
                    <a:pt x="2824" y="1221"/>
                    <a:pt x="2873" y="1159"/>
                  </a:cubicBezTo>
                  <a:cubicBezTo>
                    <a:pt x="3015" y="970"/>
                    <a:pt x="3147" y="800"/>
                    <a:pt x="3289" y="648"/>
                  </a:cubicBezTo>
                  <a:cubicBezTo>
                    <a:pt x="3415" y="507"/>
                    <a:pt x="3576" y="445"/>
                    <a:pt x="3734" y="445"/>
                  </a:cubicBezTo>
                  <a:cubicBezTo>
                    <a:pt x="4062" y="445"/>
                    <a:pt x="4376" y="713"/>
                    <a:pt x="4338" y="1102"/>
                  </a:cubicBezTo>
                  <a:cubicBezTo>
                    <a:pt x="4272" y="1981"/>
                    <a:pt x="3988" y="3030"/>
                    <a:pt x="3554" y="4079"/>
                  </a:cubicBezTo>
                  <a:lnTo>
                    <a:pt x="1654" y="3257"/>
                  </a:lnTo>
                  <a:cubicBezTo>
                    <a:pt x="1881" y="2737"/>
                    <a:pt x="2155" y="2236"/>
                    <a:pt x="2457" y="1754"/>
                  </a:cubicBezTo>
                  <a:cubicBezTo>
                    <a:pt x="2570" y="1582"/>
                    <a:pt x="2418" y="1414"/>
                    <a:pt x="2265" y="1414"/>
                  </a:cubicBezTo>
                  <a:cubicBezTo>
                    <a:pt x="2199" y="1414"/>
                    <a:pt x="2134" y="1445"/>
                    <a:pt x="2089" y="1518"/>
                  </a:cubicBezTo>
                  <a:cubicBezTo>
                    <a:pt x="1730" y="2076"/>
                    <a:pt x="1418" y="2671"/>
                    <a:pt x="1163" y="3276"/>
                  </a:cubicBezTo>
                  <a:cubicBezTo>
                    <a:pt x="293" y="5260"/>
                    <a:pt x="0" y="7207"/>
                    <a:pt x="407" y="8162"/>
                  </a:cubicBezTo>
                  <a:lnTo>
                    <a:pt x="303" y="8407"/>
                  </a:lnTo>
                  <a:cubicBezTo>
                    <a:pt x="222" y="8580"/>
                    <a:pt x="368" y="8717"/>
                    <a:pt x="510" y="8717"/>
                  </a:cubicBezTo>
                  <a:cubicBezTo>
                    <a:pt x="586" y="8717"/>
                    <a:pt x="660" y="8679"/>
                    <a:pt x="700" y="8587"/>
                  </a:cubicBezTo>
                  <a:lnTo>
                    <a:pt x="804" y="8341"/>
                  </a:lnTo>
                  <a:cubicBezTo>
                    <a:pt x="1786" y="7982"/>
                    <a:pt x="3006" y="6442"/>
                    <a:pt x="3866" y="4457"/>
                  </a:cubicBezTo>
                  <a:cubicBezTo>
                    <a:pt x="4300" y="3493"/>
                    <a:pt x="4593" y="2463"/>
                    <a:pt x="4744" y="1414"/>
                  </a:cubicBezTo>
                  <a:cubicBezTo>
                    <a:pt x="5009" y="1518"/>
                    <a:pt x="5349" y="1697"/>
                    <a:pt x="5463" y="1934"/>
                  </a:cubicBezTo>
                  <a:cubicBezTo>
                    <a:pt x="5510" y="2028"/>
                    <a:pt x="5510" y="2142"/>
                    <a:pt x="5463" y="2236"/>
                  </a:cubicBezTo>
                  <a:cubicBezTo>
                    <a:pt x="5349" y="2463"/>
                    <a:pt x="5208" y="2690"/>
                    <a:pt x="5047" y="2898"/>
                  </a:cubicBezTo>
                  <a:cubicBezTo>
                    <a:pt x="4622" y="3503"/>
                    <a:pt x="4092" y="4249"/>
                    <a:pt x="4263" y="5204"/>
                  </a:cubicBezTo>
                  <a:cubicBezTo>
                    <a:pt x="4280" y="5665"/>
                    <a:pt x="4653" y="5940"/>
                    <a:pt x="5031" y="5940"/>
                  </a:cubicBezTo>
                  <a:cubicBezTo>
                    <a:pt x="5273" y="5940"/>
                    <a:pt x="5516" y="5828"/>
                    <a:pt x="5671" y="5582"/>
                  </a:cubicBezTo>
                  <a:cubicBezTo>
                    <a:pt x="6003" y="5044"/>
                    <a:pt x="5580" y="4419"/>
                    <a:pt x="5034" y="4419"/>
                  </a:cubicBezTo>
                  <a:cubicBezTo>
                    <a:pt x="4928" y="4419"/>
                    <a:pt x="4817" y="4443"/>
                    <a:pt x="4707" y="4495"/>
                  </a:cubicBezTo>
                  <a:cubicBezTo>
                    <a:pt x="4811" y="3994"/>
                    <a:pt x="5123" y="3550"/>
                    <a:pt x="5406" y="3153"/>
                  </a:cubicBezTo>
                  <a:cubicBezTo>
                    <a:pt x="5586" y="2917"/>
                    <a:pt x="5737" y="2671"/>
                    <a:pt x="5860" y="2406"/>
                  </a:cubicBezTo>
                  <a:cubicBezTo>
                    <a:pt x="5964" y="2198"/>
                    <a:pt x="5964" y="1953"/>
                    <a:pt x="5860" y="1735"/>
                  </a:cubicBezTo>
                  <a:cubicBezTo>
                    <a:pt x="5652" y="1301"/>
                    <a:pt x="5075" y="1055"/>
                    <a:pt x="4782" y="960"/>
                  </a:cubicBezTo>
                  <a:cubicBezTo>
                    <a:pt x="4727" y="368"/>
                    <a:pt x="4239" y="1"/>
                    <a:pt x="37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0"/>
            <p:cNvSpPr/>
            <p:nvPr/>
          </p:nvSpPr>
          <p:spPr>
            <a:xfrm>
              <a:off x="4473250" y="1702375"/>
              <a:ext cx="92175" cy="10900"/>
            </a:xfrm>
            <a:custGeom>
              <a:avLst/>
              <a:gdLst/>
              <a:ahLst/>
              <a:cxnLst/>
              <a:rect l="l" t="t" r="r" b="b"/>
              <a:pathLst>
                <a:path w="3687" h="436" extrusionOk="0">
                  <a:moveTo>
                    <a:pt x="294" y="0"/>
                  </a:moveTo>
                  <a:cubicBezTo>
                    <a:pt x="1" y="0"/>
                    <a:pt x="1" y="435"/>
                    <a:pt x="294" y="435"/>
                  </a:cubicBezTo>
                  <a:lnTo>
                    <a:pt x="3394" y="435"/>
                  </a:lnTo>
                  <a:cubicBezTo>
                    <a:pt x="3687" y="435"/>
                    <a:pt x="3687" y="0"/>
                    <a:pt x="3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0"/>
            <p:cNvSpPr/>
            <p:nvPr/>
          </p:nvSpPr>
          <p:spPr>
            <a:xfrm>
              <a:off x="4514375" y="1728600"/>
              <a:ext cx="103750" cy="11125"/>
            </a:xfrm>
            <a:custGeom>
              <a:avLst/>
              <a:gdLst/>
              <a:ahLst/>
              <a:cxnLst/>
              <a:rect l="l" t="t" r="r" b="b"/>
              <a:pathLst>
                <a:path w="4150" h="445" extrusionOk="0">
                  <a:moveTo>
                    <a:pt x="293" y="0"/>
                  </a:moveTo>
                  <a:cubicBezTo>
                    <a:pt x="0" y="0"/>
                    <a:pt x="0" y="445"/>
                    <a:pt x="293" y="445"/>
                  </a:cubicBezTo>
                  <a:lnTo>
                    <a:pt x="3856" y="445"/>
                  </a:lnTo>
                  <a:cubicBezTo>
                    <a:pt x="4149" y="445"/>
                    <a:pt x="4149" y="0"/>
                    <a:pt x="3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0"/>
            <p:cNvSpPr/>
            <p:nvPr/>
          </p:nvSpPr>
          <p:spPr>
            <a:xfrm>
              <a:off x="4473250" y="1728600"/>
              <a:ext cx="37350" cy="11125"/>
            </a:xfrm>
            <a:custGeom>
              <a:avLst/>
              <a:gdLst/>
              <a:ahLst/>
              <a:cxnLst/>
              <a:rect l="l" t="t" r="r" b="b"/>
              <a:pathLst>
                <a:path w="1494" h="445" extrusionOk="0">
                  <a:moveTo>
                    <a:pt x="294" y="0"/>
                  </a:moveTo>
                  <a:cubicBezTo>
                    <a:pt x="1" y="0"/>
                    <a:pt x="1" y="445"/>
                    <a:pt x="294" y="445"/>
                  </a:cubicBezTo>
                  <a:lnTo>
                    <a:pt x="1201" y="445"/>
                  </a:lnTo>
                  <a:cubicBezTo>
                    <a:pt x="1494" y="445"/>
                    <a:pt x="149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0"/>
            <p:cNvSpPr/>
            <p:nvPr/>
          </p:nvSpPr>
          <p:spPr>
            <a:xfrm>
              <a:off x="4566825" y="1767075"/>
              <a:ext cx="65700" cy="43775"/>
            </a:xfrm>
            <a:custGeom>
              <a:avLst/>
              <a:gdLst/>
              <a:ahLst/>
              <a:cxnLst/>
              <a:rect l="l" t="t" r="r" b="b"/>
              <a:pathLst>
                <a:path w="2628" h="1751" extrusionOk="0">
                  <a:moveTo>
                    <a:pt x="1203" y="1"/>
                  </a:moveTo>
                  <a:cubicBezTo>
                    <a:pt x="1193" y="1"/>
                    <a:pt x="1182" y="1"/>
                    <a:pt x="1172" y="2"/>
                  </a:cubicBezTo>
                  <a:cubicBezTo>
                    <a:pt x="974" y="21"/>
                    <a:pt x="860" y="191"/>
                    <a:pt x="747" y="371"/>
                  </a:cubicBezTo>
                  <a:cubicBezTo>
                    <a:pt x="605" y="607"/>
                    <a:pt x="482" y="767"/>
                    <a:pt x="293" y="767"/>
                  </a:cubicBezTo>
                  <a:cubicBezTo>
                    <a:pt x="0" y="767"/>
                    <a:pt x="0" y="1202"/>
                    <a:pt x="293" y="1202"/>
                  </a:cubicBezTo>
                  <a:cubicBezTo>
                    <a:pt x="737" y="1202"/>
                    <a:pt x="974" y="843"/>
                    <a:pt x="1115" y="607"/>
                  </a:cubicBezTo>
                  <a:cubicBezTo>
                    <a:pt x="1144" y="560"/>
                    <a:pt x="1172" y="512"/>
                    <a:pt x="1200" y="474"/>
                  </a:cubicBezTo>
                  <a:cubicBezTo>
                    <a:pt x="1286" y="616"/>
                    <a:pt x="1352" y="777"/>
                    <a:pt x="1399" y="947"/>
                  </a:cubicBezTo>
                  <a:cubicBezTo>
                    <a:pt x="1522" y="1297"/>
                    <a:pt x="1635" y="1665"/>
                    <a:pt x="1947" y="1741"/>
                  </a:cubicBezTo>
                  <a:cubicBezTo>
                    <a:pt x="1985" y="1750"/>
                    <a:pt x="2013" y="1750"/>
                    <a:pt x="2051" y="1750"/>
                  </a:cubicBezTo>
                  <a:cubicBezTo>
                    <a:pt x="2287" y="1750"/>
                    <a:pt x="2476" y="1561"/>
                    <a:pt x="2542" y="1495"/>
                  </a:cubicBezTo>
                  <a:cubicBezTo>
                    <a:pt x="2628" y="1410"/>
                    <a:pt x="2628" y="1268"/>
                    <a:pt x="2542" y="1183"/>
                  </a:cubicBezTo>
                  <a:cubicBezTo>
                    <a:pt x="2500" y="1141"/>
                    <a:pt x="2446" y="1119"/>
                    <a:pt x="2391" y="1119"/>
                  </a:cubicBezTo>
                  <a:cubicBezTo>
                    <a:pt x="2337" y="1119"/>
                    <a:pt x="2283" y="1141"/>
                    <a:pt x="2240" y="1183"/>
                  </a:cubicBezTo>
                  <a:cubicBezTo>
                    <a:pt x="2117" y="1306"/>
                    <a:pt x="2060" y="1316"/>
                    <a:pt x="2051" y="1316"/>
                  </a:cubicBezTo>
                  <a:cubicBezTo>
                    <a:pt x="1975" y="1278"/>
                    <a:pt x="1871" y="956"/>
                    <a:pt x="1815" y="805"/>
                  </a:cubicBezTo>
                  <a:cubicBezTo>
                    <a:pt x="1730" y="541"/>
                    <a:pt x="1645" y="285"/>
                    <a:pt x="1493" y="134"/>
                  </a:cubicBezTo>
                  <a:cubicBezTo>
                    <a:pt x="1416" y="48"/>
                    <a:pt x="1314" y="1"/>
                    <a:pt x="1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0"/>
            <p:cNvSpPr/>
            <p:nvPr/>
          </p:nvSpPr>
          <p:spPr>
            <a:xfrm>
              <a:off x="4726525" y="1793575"/>
              <a:ext cx="73750" cy="11125"/>
            </a:xfrm>
            <a:custGeom>
              <a:avLst/>
              <a:gdLst/>
              <a:ahLst/>
              <a:cxnLst/>
              <a:rect l="l" t="t" r="r" b="b"/>
              <a:pathLst>
                <a:path w="2950" h="445" extrusionOk="0">
                  <a:moveTo>
                    <a:pt x="294" y="0"/>
                  </a:moveTo>
                  <a:cubicBezTo>
                    <a:pt x="1" y="0"/>
                    <a:pt x="1" y="435"/>
                    <a:pt x="294" y="445"/>
                  </a:cubicBezTo>
                  <a:lnTo>
                    <a:pt x="2657" y="445"/>
                  </a:lnTo>
                  <a:cubicBezTo>
                    <a:pt x="2949" y="445"/>
                    <a:pt x="2949" y="0"/>
                    <a:pt x="2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0"/>
            <p:cNvSpPr/>
            <p:nvPr/>
          </p:nvSpPr>
          <p:spPr>
            <a:xfrm>
              <a:off x="4726525" y="1769475"/>
              <a:ext cx="42325" cy="10900"/>
            </a:xfrm>
            <a:custGeom>
              <a:avLst/>
              <a:gdLst/>
              <a:ahLst/>
              <a:cxnLst/>
              <a:rect l="l" t="t" r="r" b="b"/>
              <a:pathLst>
                <a:path w="1693" h="436" extrusionOk="0">
                  <a:moveTo>
                    <a:pt x="294" y="0"/>
                  </a:moveTo>
                  <a:cubicBezTo>
                    <a:pt x="1" y="0"/>
                    <a:pt x="1" y="435"/>
                    <a:pt x="294" y="435"/>
                  </a:cubicBezTo>
                  <a:lnTo>
                    <a:pt x="1409" y="435"/>
                  </a:lnTo>
                  <a:cubicBezTo>
                    <a:pt x="1412" y="435"/>
                    <a:pt x="1415" y="435"/>
                    <a:pt x="1418" y="435"/>
                  </a:cubicBezTo>
                  <a:cubicBezTo>
                    <a:pt x="1693" y="435"/>
                    <a:pt x="1690" y="0"/>
                    <a:pt x="1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40"/>
          <p:cNvGrpSpPr/>
          <p:nvPr/>
        </p:nvGrpSpPr>
        <p:grpSpPr>
          <a:xfrm>
            <a:off x="4365877" y="1675550"/>
            <a:ext cx="413000" cy="368600"/>
            <a:chOff x="7475500" y="1518075"/>
            <a:chExt cx="413000" cy="368600"/>
          </a:xfrm>
        </p:grpSpPr>
        <p:sp>
          <p:nvSpPr>
            <p:cNvPr id="2423" name="Google Shape;2423;p40"/>
            <p:cNvSpPr/>
            <p:nvPr/>
          </p:nvSpPr>
          <p:spPr>
            <a:xfrm>
              <a:off x="7475500" y="1584550"/>
              <a:ext cx="346625" cy="302125"/>
            </a:xfrm>
            <a:custGeom>
              <a:avLst/>
              <a:gdLst/>
              <a:ahLst/>
              <a:cxnLst/>
              <a:rect l="l" t="t" r="r" b="b"/>
              <a:pathLst>
                <a:path w="13865" h="12085" extrusionOk="0">
                  <a:moveTo>
                    <a:pt x="7253" y="1"/>
                  </a:moveTo>
                  <a:cubicBezTo>
                    <a:pt x="5110" y="1"/>
                    <a:pt x="2995" y="1129"/>
                    <a:pt x="1890" y="3239"/>
                  </a:cubicBezTo>
                  <a:cubicBezTo>
                    <a:pt x="0" y="6849"/>
                    <a:pt x="2146" y="11253"/>
                    <a:pt x="6153" y="11990"/>
                  </a:cubicBezTo>
                  <a:cubicBezTo>
                    <a:pt x="6512" y="12057"/>
                    <a:pt x="6880" y="12085"/>
                    <a:pt x="7239" y="12085"/>
                  </a:cubicBezTo>
                  <a:cubicBezTo>
                    <a:pt x="8071" y="12085"/>
                    <a:pt x="8884" y="11915"/>
                    <a:pt x="9649" y="11584"/>
                  </a:cubicBezTo>
                  <a:cubicBezTo>
                    <a:pt x="9880" y="11485"/>
                    <a:pt x="9781" y="11164"/>
                    <a:pt x="9570" y="11164"/>
                  </a:cubicBezTo>
                  <a:cubicBezTo>
                    <a:pt x="9539" y="11164"/>
                    <a:pt x="9505" y="11171"/>
                    <a:pt x="9470" y="11187"/>
                  </a:cubicBezTo>
                  <a:cubicBezTo>
                    <a:pt x="8747" y="11501"/>
                    <a:pt x="7993" y="11650"/>
                    <a:pt x="7251" y="11650"/>
                  </a:cubicBezTo>
                  <a:cubicBezTo>
                    <a:pt x="5176" y="11650"/>
                    <a:pt x="3189" y="10487"/>
                    <a:pt x="2221" y="8503"/>
                  </a:cubicBezTo>
                  <a:cubicBezTo>
                    <a:pt x="917" y="5819"/>
                    <a:pt x="1957" y="2578"/>
                    <a:pt x="4584" y="1151"/>
                  </a:cubicBezTo>
                  <a:cubicBezTo>
                    <a:pt x="5428" y="695"/>
                    <a:pt x="6341" y="478"/>
                    <a:pt x="7242" y="478"/>
                  </a:cubicBezTo>
                  <a:cubicBezTo>
                    <a:pt x="9144" y="478"/>
                    <a:pt x="10995" y="1447"/>
                    <a:pt x="12040" y="3192"/>
                  </a:cubicBezTo>
                  <a:cubicBezTo>
                    <a:pt x="13571" y="5753"/>
                    <a:pt x="12815" y="9080"/>
                    <a:pt x="10320" y="10724"/>
                  </a:cubicBezTo>
                  <a:cubicBezTo>
                    <a:pt x="10117" y="10857"/>
                    <a:pt x="10250" y="11132"/>
                    <a:pt x="10441" y="11132"/>
                  </a:cubicBezTo>
                  <a:cubicBezTo>
                    <a:pt x="10481" y="11132"/>
                    <a:pt x="10524" y="11120"/>
                    <a:pt x="10566" y="11093"/>
                  </a:cubicBezTo>
                  <a:cubicBezTo>
                    <a:pt x="10897" y="10866"/>
                    <a:pt x="11218" y="10611"/>
                    <a:pt x="11511" y="10318"/>
                  </a:cubicBezTo>
                  <a:cubicBezTo>
                    <a:pt x="13864" y="7955"/>
                    <a:pt x="13864" y="4128"/>
                    <a:pt x="11511" y="1774"/>
                  </a:cubicBezTo>
                  <a:lnTo>
                    <a:pt x="11511" y="1765"/>
                  </a:lnTo>
                  <a:cubicBezTo>
                    <a:pt x="10313" y="571"/>
                    <a:pt x="8776" y="1"/>
                    <a:pt x="7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0"/>
            <p:cNvSpPr/>
            <p:nvPr/>
          </p:nvSpPr>
          <p:spPr>
            <a:xfrm>
              <a:off x="7534100" y="1613050"/>
              <a:ext cx="256600" cy="245025"/>
            </a:xfrm>
            <a:custGeom>
              <a:avLst/>
              <a:gdLst/>
              <a:ahLst/>
              <a:cxnLst/>
              <a:rect l="l" t="t" r="r" b="b"/>
              <a:pathLst>
                <a:path w="10264" h="9801" extrusionOk="0">
                  <a:moveTo>
                    <a:pt x="4892" y="436"/>
                  </a:moveTo>
                  <a:cubicBezTo>
                    <a:pt x="6050" y="436"/>
                    <a:pt x="7190" y="888"/>
                    <a:pt x="8043" y="1740"/>
                  </a:cubicBezTo>
                  <a:cubicBezTo>
                    <a:pt x="9791" y="3488"/>
                    <a:pt x="9791" y="6314"/>
                    <a:pt x="8043" y="8053"/>
                  </a:cubicBezTo>
                  <a:cubicBezTo>
                    <a:pt x="7188" y="8901"/>
                    <a:pt x="6045" y="9355"/>
                    <a:pt x="4884" y="9355"/>
                  </a:cubicBezTo>
                  <a:cubicBezTo>
                    <a:pt x="4311" y="9355"/>
                    <a:pt x="3734" y="9245"/>
                    <a:pt x="3185" y="9017"/>
                  </a:cubicBezTo>
                  <a:cubicBezTo>
                    <a:pt x="1522" y="8327"/>
                    <a:pt x="435" y="6702"/>
                    <a:pt x="435" y="4897"/>
                  </a:cubicBezTo>
                  <a:cubicBezTo>
                    <a:pt x="435" y="3091"/>
                    <a:pt x="1522" y="1466"/>
                    <a:pt x="3185" y="776"/>
                  </a:cubicBezTo>
                  <a:cubicBezTo>
                    <a:pt x="3737" y="547"/>
                    <a:pt x="4317" y="436"/>
                    <a:pt x="4892" y="436"/>
                  </a:cubicBezTo>
                  <a:close/>
                  <a:moveTo>
                    <a:pt x="4900" y="0"/>
                  </a:moveTo>
                  <a:cubicBezTo>
                    <a:pt x="4266" y="0"/>
                    <a:pt x="3625" y="124"/>
                    <a:pt x="3015" y="379"/>
                  </a:cubicBezTo>
                  <a:cubicBezTo>
                    <a:pt x="1191" y="1135"/>
                    <a:pt x="0" y="2921"/>
                    <a:pt x="0" y="4897"/>
                  </a:cubicBezTo>
                  <a:cubicBezTo>
                    <a:pt x="0" y="6881"/>
                    <a:pt x="1191" y="8667"/>
                    <a:pt x="3015" y="9423"/>
                  </a:cubicBezTo>
                  <a:cubicBezTo>
                    <a:pt x="3622" y="9677"/>
                    <a:pt x="4260" y="9800"/>
                    <a:pt x="4892" y="9800"/>
                  </a:cubicBezTo>
                  <a:cubicBezTo>
                    <a:pt x="6167" y="9800"/>
                    <a:pt x="7419" y="9300"/>
                    <a:pt x="8354" y="8365"/>
                  </a:cubicBezTo>
                  <a:cubicBezTo>
                    <a:pt x="10263" y="6446"/>
                    <a:pt x="10263" y="3347"/>
                    <a:pt x="8354" y="1438"/>
                  </a:cubicBezTo>
                  <a:cubicBezTo>
                    <a:pt x="7421" y="498"/>
                    <a:pt x="6173" y="0"/>
                    <a:pt x="4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0"/>
            <p:cNvSpPr/>
            <p:nvPr/>
          </p:nvSpPr>
          <p:spPr>
            <a:xfrm>
              <a:off x="7602175" y="1528775"/>
              <a:ext cx="72050" cy="54025"/>
            </a:xfrm>
            <a:custGeom>
              <a:avLst/>
              <a:gdLst/>
              <a:ahLst/>
              <a:cxnLst/>
              <a:rect l="l" t="t" r="r" b="b"/>
              <a:pathLst>
                <a:path w="2882" h="2161" extrusionOk="0">
                  <a:moveTo>
                    <a:pt x="2629" y="0"/>
                  </a:moveTo>
                  <a:cubicBezTo>
                    <a:pt x="2602" y="0"/>
                    <a:pt x="2575" y="6"/>
                    <a:pt x="2550" y="17"/>
                  </a:cubicBezTo>
                  <a:cubicBezTo>
                    <a:pt x="1794" y="320"/>
                    <a:pt x="1114" y="773"/>
                    <a:pt x="547" y="1350"/>
                  </a:cubicBezTo>
                  <a:cubicBezTo>
                    <a:pt x="405" y="1491"/>
                    <a:pt x="263" y="1643"/>
                    <a:pt x="141" y="1794"/>
                  </a:cubicBezTo>
                  <a:cubicBezTo>
                    <a:pt x="1" y="1962"/>
                    <a:pt x="151" y="2161"/>
                    <a:pt x="315" y="2161"/>
                  </a:cubicBezTo>
                  <a:cubicBezTo>
                    <a:pt x="372" y="2161"/>
                    <a:pt x="432" y="2136"/>
                    <a:pt x="481" y="2077"/>
                  </a:cubicBezTo>
                  <a:cubicBezTo>
                    <a:pt x="594" y="1926"/>
                    <a:pt x="727" y="1784"/>
                    <a:pt x="859" y="1652"/>
                  </a:cubicBezTo>
                  <a:cubicBezTo>
                    <a:pt x="1388" y="1123"/>
                    <a:pt x="2012" y="707"/>
                    <a:pt x="2711" y="424"/>
                  </a:cubicBezTo>
                  <a:cubicBezTo>
                    <a:pt x="2825" y="386"/>
                    <a:pt x="2881" y="253"/>
                    <a:pt x="2834" y="140"/>
                  </a:cubicBezTo>
                  <a:cubicBezTo>
                    <a:pt x="2798" y="54"/>
                    <a:pt x="2713" y="0"/>
                    <a:pt x="26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0"/>
            <p:cNvSpPr/>
            <p:nvPr/>
          </p:nvSpPr>
          <p:spPr>
            <a:xfrm>
              <a:off x="7683225" y="1518075"/>
              <a:ext cx="205275" cy="269575"/>
            </a:xfrm>
            <a:custGeom>
              <a:avLst/>
              <a:gdLst/>
              <a:ahLst/>
              <a:cxnLst/>
              <a:rect l="l" t="t" r="r" b="b"/>
              <a:pathLst>
                <a:path w="8211" h="10783" extrusionOk="0">
                  <a:moveTo>
                    <a:pt x="1572" y="1"/>
                  </a:moveTo>
                  <a:cubicBezTo>
                    <a:pt x="1140" y="1"/>
                    <a:pt x="704" y="48"/>
                    <a:pt x="272" y="143"/>
                  </a:cubicBezTo>
                  <a:cubicBezTo>
                    <a:pt x="0" y="204"/>
                    <a:pt x="63" y="584"/>
                    <a:pt x="308" y="584"/>
                  </a:cubicBezTo>
                  <a:cubicBezTo>
                    <a:pt x="327" y="584"/>
                    <a:pt x="346" y="582"/>
                    <a:pt x="367" y="577"/>
                  </a:cubicBezTo>
                  <a:cubicBezTo>
                    <a:pt x="773" y="488"/>
                    <a:pt x="1180" y="444"/>
                    <a:pt x="1583" y="444"/>
                  </a:cubicBezTo>
                  <a:cubicBezTo>
                    <a:pt x="3593" y="444"/>
                    <a:pt x="5491" y="1528"/>
                    <a:pt x="6491" y="3347"/>
                  </a:cubicBezTo>
                  <a:cubicBezTo>
                    <a:pt x="7691" y="5539"/>
                    <a:pt x="7304" y="8251"/>
                    <a:pt x="5536" y="10009"/>
                  </a:cubicBezTo>
                  <a:cubicBezTo>
                    <a:pt x="5404" y="10142"/>
                    <a:pt x="5272" y="10274"/>
                    <a:pt x="5121" y="10387"/>
                  </a:cubicBezTo>
                  <a:cubicBezTo>
                    <a:pt x="4941" y="10537"/>
                    <a:pt x="5082" y="10783"/>
                    <a:pt x="5262" y="10783"/>
                  </a:cubicBezTo>
                  <a:cubicBezTo>
                    <a:pt x="5308" y="10783"/>
                    <a:pt x="5357" y="10766"/>
                    <a:pt x="5404" y="10727"/>
                  </a:cubicBezTo>
                  <a:cubicBezTo>
                    <a:pt x="5555" y="10605"/>
                    <a:pt x="5707" y="10463"/>
                    <a:pt x="5848" y="10321"/>
                  </a:cubicBezTo>
                  <a:cubicBezTo>
                    <a:pt x="8211" y="7958"/>
                    <a:pt x="8211" y="4131"/>
                    <a:pt x="5848" y="1778"/>
                  </a:cubicBezTo>
                  <a:cubicBezTo>
                    <a:pt x="4705" y="627"/>
                    <a:pt x="3159"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0"/>
            <p:cNvSpPr/>
            <p:nvPr/>
          </p:nvSpPr>
          <p:spPr>
            <a:xfrm>
              <a:off x="7651575" y="1546525"/>
              <a:ext cx="195825" cy="191225"/>
            </a:xfrm>
            <a:custGeom>
              <a:avLst/>
              <a:gdLst/>
              <a:ahLst/>
              <a:cxnLst/>
              <a:rect l="l" t="t" r="r" b="b"/>
              <a:pathLst>
                <a:path w="7833" h="7649" extrusionOk="0">
                  <a:moveTo>
                    <a:pt x="2828" y="1"/>
                  </a:moveTo>
                  <a:cubicBezTo>
                    <a:pt x="1944" y="1"/>
                    <a:pt x="1040" y="243"/>
                    <a:pt x="206" y="772"/>
                  </a:cubicBezTo>
                  <a:cubicBezTo>
                    <a:pt x="1" y="906"/>
                    <a:pt x="132" y="1186"/>
                    <a:pt x="324" y="1186"/>
                  </a:cubicBezTo>
                  <a:cubicBezTo>
                    <a:pt x="362" y="1186"/>
                    <a:pt x="402" y="1175"/>
                    <a:pt x="442" y="1150"/>
                  </a:cubicBezTo>
                  <a:cubicBezTo>
                    <a:pt x="1180" y="680"/>
                    <a:pt x="2013" y="451"/>
                    <a:pt x="2839" y="451"/>
                  </a:cubicBezTo>
                  <a:cubicBezTo>
                    <a:pt x="3992" y="451"/>
                    <a:pt x="5135" y="896"/>
                    <a:pt x="5999" y="1755"/>
                  </a:cubicBezTo>
                  <a:cubicBezTo>
                    <a:pt x="7473" y="3239"/>
                    <a:pt x="7729" y="5545"/>
                    <a:pt x="6604" y="7302"/>
                  </a:cubicBezTo>
                  <a:cubicBezTo>
                    <a:pt x="6499" y="7480"/>
                    <a:pt x="6645" y="7648"/>
                    <a:pt x="6798" y="7648"/>
                  </a:cubicBezTo>
                  <a:cubicBezTo>
                    <a:pt x="6865" y="7648"/>
                    <a:pt x="6933" y="7616"/>
                    <a:pt x="6982" y="7539"/>
                  </a:cubicBezTo>
                  <a:cubicBezTo>
                    <a:pt x="7568" y="6613"/>
                    <a:pt x="7833" y="5507"/>
                    <a:pt x="7719" y="4401"/>
                  </a:cubicBezTo>
                  <a:cubicBezTo>
                    <a:pt x="7443" y="1761"/>
                    <a:pt x="5212" y="1"/>
                    <a:pt x="28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0"/>
            <p:cNvSpPr/>
            <p:nvPr/>
          </p:nvSpPr>
          <p:spPr>
            <a:xfrm>
              <a:off x="7592675" y="1670950"/>
              <a:ext cx="105825" cy="129275"/>
            </a:xfrm>
            <a:custGeom>
              <a:avLst/>
              <a:gdLst/>
              <a:ahLst/>
              <a:cxnLst/>
              <a:rect l="l" t="t" r="r" b="b"/>
              <a:pathLst>
                <a:path w="4233" h="5171" extrusionOk="0">
                  <a:moveTo>
                    <a:pt x="2619" y="1"/>
                  </a:moveTo>
                  <a:cubicBezTo>
                    <a:pt x="1655" y="1"/>
                    <a:pt x="842" y="794"/>
                    <a:pt x="587" y="1872"/>
                  </a:cubicBezTo>
                  <a:lnTo>
                    <a:pt x="303" y="1872"/>
                  </a:lnTo>
                  <a:cubicBezTo>
                    <a:pt x="1" y="1872"/>
                    <a:pt x="1" y="2316"/>
                    <a:pt x="303" y="2316"/>
                  </a:cubicBezTo>
                  <a:lnTo>
                    <a:pt x="521" y="2316"/>
                  </a:lnTo>
                  <a:cubicBezTo>
                    <a:pt x="511" y="2401"/>
                    <a:pt x="511" y="2496"/>
                    <a:pt x="511" y="2581"/>
                  </a:cubicBezTo>
                  <a:cubicBezTo>
                    <a:pt x="511" y="2675"/>
                    <a:pt x="511" y="2770"/>
                    <a:pt x="521" y="2855"/>
                  </a:cubicBezTo>
                  <a:lnTo>
                    <a:pt x="303" y="2855"/>
                  </a:lnTo>
                  <a:cubicBezTo>
                    <a:pt x="1" y="2855"/>
                    <a:pt x="1" y="3299"/>
                    <a:pt x="303" y="3299"/>
                  </a:cubicBezTo>
                  <a:lnTo>
                    <a:pt x="587" y="3299"/>
                  </a:lnTo>
                  <a:cubicBezTo>
                    <a:pt x="842" y="4376"/>
                    <a:pt x="1655" y="5170"/>
                    <a:pt x="2619" y="5170"/>
                  </a:cubicBezTo>
                  <a:cubicBezTo>
                    <a:pt x="3195" y="5161"/>
                    <a:pt x="3743" y="4887"/>
                    <a:pt x="4102" y="4423"/>
                  </a:cubicBezTo>
                  <a:cubicBezTo>
                    <a:pt x="4178" y="4329"/>
                    <a:pt x="4159" y="4187"/>
                    <a:pt x="4065" y="4112"/>
                  </a:cubicBezTo>
                  <a:cubicBezTo>
                    <a:pt x="4023" y="4078"/>
                    <a:pt x="3971" y="4061"/>
                    <a:pt x="3921" y="4061"/>
                  </a:cubicBezTo>
                  <a:cubicBezTo>
                    <a:pt x="3857" y="4061"/>
                    <a:pt x="3795" y="4087"/>
                    <a:pt x="3753" y="4140"/>
                  </a:cubicBezTo>
                  <a:cubicBezTo>
                    <a:pt x="3479" y="4499"/>
                    <a:pt x="3063" y="4716"/>
                    <a:pt x="2609" y="4735"/>
                  </a:cubicBezTo>
                  <a:cubicBezTo>
                    <a:pt x="1881" y="4735"/>
                    <a:pt x="1267" y="4130"/>
                    <a:pt x="1040" y="3299"/>
                  </a:cubicBezTo>
                  <a:lnTo>
                    <a:pt x="2704" y="3299"/>
                  </a:lnTo>
                  <a:cubicBezTo>
                    <a:pt x="2997" y="3299"/>
                    <a:pt x="2997" y="2855"/>
                    <a:pt x="2704" y="2855"/>
                  </a:cubicBezTo>
                  <a:lnTo>
                    <a:pt x="965" y="2855"/>
                  </a:lnTo>
                  <a:cubicBezTo>
                    <a:pt x="955" y="2770"/>
                    <a:pt x="946" y="2675"/>
                    <a:pt x="946" y="2590"/>
                  </a:cubicBezTo>
                  <a:cubicBezTo>
                    <a:pt x="946" y="2496"/>
                    <a:pt x="946" y="2401"/>
                    <a:pt x="965" y="2316"/>
                  </a:cubicBezTo>
                  <a:lnTo>
                    <a:pt x="2704" y="2316"/>
                  </a:lnTo>
                  <a:cubicBezTo>
                    <a:pt x="2997" y="2316"/>
                    <a:pt x="2997" y="1872"/>
                    <a:pt x="2704" y="1872"/>
                  </a:cubicBezTo>
                  <a:lnTo>
                    <a:pt x="1040" y="1872"/>
                  </a:lnTo>
                  <a:cubicBezTo>
                    <a:pt x="1267" y="1040"/>
                    <a:pt x="1891" y="445"/>
                    <a:pt x="2609" y="445"/>
                  </a:cubicBezTo>
                  <a:cubicBezTo>
                    <a:pt x="3063" y="454"/>
                    <a:pt x="3488" y="672"/>
                    <a:pt x="3753" y="1031"/>
                  </a:cubicBezTo>
                  <a:cubicBezTo>
                    <a:pt x="3802" y="1090"/>
                    <a:pt x="3861" y="1114"/>
                    <a:pt x="3919" y="1114"/>
                  </a:cubicBezTo>
                  <a:cubicBezTo>
                    <a:pt x="4083" y="1114"/>
                    <a:pt x="4233" y="915"/>
                    <a:pt x="4093" y="747"/>
                  </a:cubicBezTo>
                  <a:cubicBezTo>
                    <a:pt x="3743" y="294"/>
                    <a:pt x="3195" y="10"/>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 name="Google Shape;2429;p40"/>
          <p:cNvGrpSpPr/>
          <p:nvPr/>
        </p:nvGrpSpPr>
        <p:grpSpPr>
          <a:xfrm>
            <a:off x="1692537" y="1675600"/>
            <a:ext cx="392000" cy="368550"/>
            <a:chOff x="1391150" y="1518200"/>
            <a:chExt cx="392000" cy="368550"/>
          </a:xfrm>
        </p:grpSpPr>
        <p:sp>
          <p:nvSpPr>
            <p:cNvPr id="2430" name="Google Shape;2430;p40"/>
            <p:cNvSpPr/>
            <p:nvPr/>
          </p:nvSpPr>
          <p:spPr>
            <a:xfrm>
              <a:off x="1391150" y="1584350"/>
              <a:ext cx="321825" cy="302400"/>
            </a:xfrm>
            <a:custGeom>
              <a:avLst/>
              <a:gdLst/>
              <a:ahLst/>
              <a:cxnLst/>
              <a:rect l="l" t="t" r="r" b="b"/>
              <a:pathLst>
                <a:path w="12873" h="12096" extrusionOk="0">
                  <a:moveTo>
                    <a:pt x="6394" y="1"/>
                  </a:moveTo>
                  <a:cubicBezTo>
                    <a:pt x="4847" y="1"/>
                    <a:pt x="3299" y="592"/>
                    <a:pt x="2118" y="1773"/>
                  </a:cubicBezTo>
                  <a:cubicBezTo>
                    <a:pt x="1958" y="1932"/>
                    <a:pt x="2105" y="2153"/>
                    <a:pt x="2276" y="2153"/>
                  </a:cubicBezTo>
                  <a:cubicBezTo>
                    <a:pt x="2328" y="2153"/>
                    <a:pt x="2381" y="2133"/>
                    <a:pt x="2430" y="2085"/>
                  </a:cubicBezTo>
                  <a:cubicBezTo>
                    <a:pt x="3516" y="998"/>
                    <a:pt x="4944" y="452"/>
                    <a:pt x="6375" y="452"/>
                  </a:cubicBezTo>
                  <a:cubicBezTo>
                    <a:pt x="7719" y="452"/>
                    <a:pt x="9065" y="935"/>
                    <a:pt x="10132" y="1905"/>
                  </a:cubicBezTo>
                  <a:cubicBezTo>
                    <a:pt x="12334" y="3909"/>
                    <a:pt x="12580" y="7283"/>
                    <a:pt x="10690" y="9589"/>
                  </a:cubicBezTo>
                  <a:cubicBezTo>
                    <a:pt x="9587" y="10928"/>
                    <a:pt x="7984" y="11628"/>
                    <a:pt x="6364" y="11628"/>
                  </a:cubicBezTo>
                  <a:cubicBezTo>
                    <a:pt x="5206" y="11628"/>
                    <a:pt x="4041" y="11270"/>
                    <a:pt x="3044" y="10534"/>
                  </a:cubicBezTo>
                  <a:cubicBezTo>
                    <a:pt x="653" y="8757"/>
                    <a:pt x="77" y="5411"/>
                    <a:pt x="1730" y="2935"/>
                  </a:cubicBezTo>
                  <a:cubicBezTo>
                    <a:pt x="1844" y="2761"/>
                    <a:pt x="1693" y="2592"/>
                    <a:pt x="1537" y="2592"/>
                  </a:cubicBezTo>
                  <a:cubicBezTo>
                    <a:pt x="1473" y="2592"/>
                    <a:pt x="1409" y="2621"/>
                    <a:pt x="1362" y="2690"/>
                  </a:cubicBezTo>
                  <a:cubicBezTo>
                    <a:pt x="67" y="4636"/>
                    <a:pt x="1" y="7160"/>
                    <a:pt x="1211" y="9163"/>
                  </a:cubicBezTo>
                  <a:cubicBezTo>
                    <a:pt x="2306" y="10991"/>
                    <a:pt x="4274" y="12095"/>
                    <a:pt x="6376" y="12095"/>
                  </a:cubicBezTo>
                  <a:cubicBezTo>
                    <a:pt x="6578" y="12095"/>
                    <a:pt x="6781" y="12085"/>
                    <a:pt x="6985" y="12065"/>
                  </a:cubicBezTo>
                  <a:cubicBezTo>
                    <a:pt x="9310" y="11838"/>
                    <a:pt x="11304" y="10288"/>
                    <a:pt x="12088" y="8086"/>
                  </a:cubicBezTo>
                  <a:cubicBezTo>
                    <a:pt x="12873" y="5884"/>
                    <a:pt x="12325" y="3427"/>
                    <a:pt x="10671" y="1773"/>
                  </a:cubicBezTo>
                  <a:cubicBezTo>
                    <a:pt x="9489" y="592"/>
                    <a:pt x="7942" y="1"/>
                    <a:pt x="63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0"/>
            <p:cNvSpPr/>
            <p:nvPr/>
          </p:nvSpPr>
          <p:spPr>
            <a:xfrm>
              <a:off x="1428500" y="1612975"/>
              <a:ext cx="257075" cy="245100"/>
            </a:xfrm>
            <a:custGeom>
              <a:avLst/>
              <a:gdLst/>
              <a:ahLst/>
              <a:cxnLst/>
              <a:rect l="l" t="t" r="r" b="b"/>
              <a:pathLst>
                <a:path w="10283" h="9804" extrusionOk="0">
                  <a:moveTo>
                    <a:pt x="4902" y="439"/>
                  </a:moveTo>
                  <a:cubicBezTo>
                    <a:pt x="6060" y="439"/>
                    <a:pt x="7200" y="891"/>
                    <a:pt x="8052" y="1743"/>
                  </a:cubicBezTo>
                  <a:cubicBezTo>
                    <a:pt x="9791" y="3491"/>
                    <a:pt x="9791" y="6317"/>
                    <a:pt x="8052" y="8056"/>
                  </a:cubicBezTo>
                  <a:cubicBezTo>
                    <a:pt x="7200" y="8909"/>
                    <a:pt x="6060" y="9360"/>
                    <a:pt x="4902" y="9360"/>
                  </a:cubicBezTo>
                  <a:cubicBezTo>
                    <a:pt x="4326" y="9360"/>
                    <a:pt x="3746" y="9249"/>
                    <a:pt x="3195" y="9020"/>
                  </a:cubicBezTo>
                  <a:cubicBezTo>
                    <a:pt x="1531" y="8330"/>
                    <a:pt x="444" y="6705"/>
                    <a:pt x="444" y="4900"/>
                  </a:cubicBezTo>
                  <a:cubicBezTo>
                    <a:pt x="444" y="3094"/>
                    <a:pt x="1531" y="1469"/>
                    <a:pt x="3195" y="779"/>
                  </a:cubicBezTo>
                  <a:cubicBezTo>
                    <a:pt x="3746" y="550"/>
                    <a:pt x="4326" y="439"/>
                    <a:pt x="4902" y="439"/>
                  </a:cubicBezTo>
                  <a:close/>
                  <a:moveTo>
                    <a:pt x="4899" y="1"/>
                  </a:moveTo>
                  <a:cubicBezTo>
                    <a:pt x="4268" y="1"/>
                    <a:pt x="3631" y="122"/>
                    <a:pt x="3024" y="373"/>
                  </a:cubicBezTo>
                  <a:cubicBezTo>
                    <a:pt x="1191" y="1138"/>
                    <a:pt x="0" y="2924"/>
                    <a:pt x="0" y="4900"/>
                  </a:cubicBezTo>
                  <a:cubicBezTo>
                    <a:pt x="0" y="6884"/>
                    <a:pt x="1191" y="8670"/>
                    <a:pt x="3024" y="9426"/>
                  </a:cubicBezTo>
                  <a:cubicBezTo>
                    <a:pt x="3632" y="9680"/>
                    <a:pt x="4270" y="9803"/>
                    <a:pt x="4902" y="9803"/>
                  </a:cubicBezTo>
                  <a:cubicBezTo>
                    <a:pt x="6177" y="9803"/>
                    <a:pt x="7429" y="9303"/>
                    <a:pt x="8364" y="8368"/>
                  </a:cubicBezTo>
                  <a:cubicBezTo>
                    <a:pt x="10283" y="6459"/>
                    <a:pt x="10283" y="3350"/>
                    <a:pt x="8364" y="1441"/>
                  </a:cubicBezTo>
                  <a:cubicBezTo>
                    <a:pt x="7428" y="499"/>
                    <a:pt x="6175" y="1"/>
                    <a:pt x="48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0"/>
            <p:cNvSpPr/>
            <p:nvPr/>
          </p:nvSpPr>
          <p:spPr>
            <a:xfrm>
              <a:off x="1496850" y="1518200"/>
              <a:ext cx="286300" cy="269175"/>
            </a:xfrm>
            <a:custGeom>
              <a:avLst/>
              <a:gdLst/>
              <a:ahLst/>
              <a:cxnLst/>
              <a:rect l="l" t="t" r="r" b="b"/>
              <a:pathLst>
                <a:path w="11452" h="10767" extrusionOk="0">
                  <a:moveTo>
                    <a:pt x="4817" y="1"/>
                  </a:moveTo>
                  <a:cubicBezTo>
                    <a:pt x="3272" y="1"/>
                    <a:pt x="1727" y="591"/>
                    <a:pt x="546" y="1773"/>
                  </a:cubicBezTo>
                  <a:cubicBezTo>
                    <a:pt x="404" y="1905"/>
                    <a:pt x="262" y="2056"/>
                    <a:pt x="139" y="2217"/>
                  </a:cubicBezTo>
                  <a:cubicBezTo>
                    <a:pt x="0" y="2384"/>
                    <a:pt x="147" y="2576"/>
                    <a:pt x="310" y="2576"/>
                  </a:cubicBezTo>
                  <a:cubicBezTo>
                    <a:pt x="369" y="2576"/>
                    <a:pt x="429" y="2551"/>
                    <a:pt x="479" y="2491"/>
                  </a:cubicBezTo>
                  <a:cubicBezTo>
                    <a:pt x="602" y="2349"/>
                    <a:pt x="725" y="2207"/>
                    <a:pt x="857" y="2075"/>
                  </a:cubicBezTo>
                  <a:cubicBezTo>
                    <a:pt x="1954" y="979"/>
                    <a:pt x="3388" y="431"/>
                    <a:pt x="4822" y="431"/>
                  </a:cubicBezTo>
                  <a:cubicBezTo>
                    <a:pt x="6256" y="431"/>
                    <a:pt x="7690" y="979"/>
                    <a:pt x="8787" y="2075"/>
                  </a:cubicBezTo>
                  <a:cubicBezTo>
                    <a:pt x="10979" y="4268"/>
                    <a:pt x="10979" y="7812"/>
                    <a:pt x="8787" y="10004"/>
                  </a:cubicBezTo>
                  <a:cubicBezTo>
                    <a:pt x="8654" y="10137"/>
                    <a:pt x="8512" y="10269"/>
                    <a:pt x="8371" y="10382"/>
                  </a:cubicBezTo>
                  <a:cubicBezTo>
                    <a:pt x="8211" y="10535"/>
                    <a:pt x="8339" y="10767"/>
                    <a:pt x="8514" y="10767"/>
                  </a:cubicBezTo>
                  <a:cubicBezTo>
                    <a:pt x="8556" y="10767"/>
                    <a:pt x="8601" y="10754"/>
                    <a:pt x="8645" y="10722"/>
                  </a:cubicBezTo>
                  <a:cubicBezTo>
                    <a:pt x="8796" y="10600"/>
                    <a:pt x="8947" y="10458"/>
                    <a:pt x="9098" y="10316"/>
                  </a:cubicBezTo>
                  <a:cubicBezTo>
                    <a:pt x="11452" y="7953"/>
                    <a:pt x="11452" y="4126"/>
                    <a:pt x="9089" y="1773"/>
                  </a:cubicBezTo>
                  <a:cubicBezTo>
                    <a:pt x="7908" y="591"/>
                    <a:pt x="6362" y="1"/>
                    <a:pt x="48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0"/>
            <p:cNvSpPr/>
            <p:nvPr/>
          </p:nvSpPr>
          <p:spPr>
            <a:xfrm>
              <a:off x="1708650" y="1631525"/>
              <a:ext cx="36225" cy="106075"/>
            </a:xfrm>
            <a:custGeom>
              <a:avLst/>
              <a:gdLst/>
              <a:ahLst/>
              <a:cxnLst/>
              <a:rect l="l" t="t" r="r" b="b"/>
              <a:pathLst>
                <a:path w="1449" h="4243" extrusionOk="0">
                  <a:moveTo>
                    <a:pt x="859" y="0"/>
                  </a:moveTo>
                  <a:cubicBezTo>
                    <a:pt x="729" y="0"/>
                    <a:pt x="596" y="108"/>
                    <a:pt x="636" y="273"/>
                  </a:cubicBezTo>
                  <a:cubicBezTo>
                    <a:pt x="986" y="1502"/>
                    <a:pt x="797" y="2825"/>
                    <a:pt x="107" y="3902"/>
                  </a:cubicBezTo>
                  <a:cubicBezTo>
                    <a:pt x="1" y="4075"/>
                    <a:pt x="150" y="4242"/>
                    <a:pt x="304" y="4242"/>
                  </a:cubicBezTo>
                  <a:cubicBezTo>
                    <a:pt x="370" y="4242"/>
                    <a:pt x="437" y="4212"/>
                    <a:pt x="485" y="4139"/>
                  </a:cubicBezTo>
                  <a:cubicBezTo>
                    <a:pt x="1231" y="2957"/>
                    <a:pt x="1449" y="1502"/>
                    <a:pt x="1061" y="151"/>
                  </a:cubicBezTo>
                  <a:cubicBezTo>
                    <a:pt x="1028" y="46"/>
                    <a:pt x="944"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0"/>
            <p:cNvSpPr/>
            <p:nvPr/>
          </p:nvSpPr>
          <p:spPr>
            <a:xfrm>
              <a:off x="1546250" y="1546550"/>
              <a:ext cx="182200" cy="74450"/>
            </a:xfrm>
            <a:custGeom>
              <a:avLst/>
              <a:gdLst/>
              <a:ahLst/>
              <a:cxnLst/>
              <a:rect l="l" t="t" r="r" b="b"/>
              <a:pathLst>
                <a:path w="7288" h="2978" extrusionOk="0">
                  <a:moveTo>
                    <a:pt x="2838" y="1"/>
                  </a:moveTo>
                  <a:cubicBezTo>
                    <a:pt x="1939" y="1"/>
                    <a:pt x="1027" y="248"/>
                    <a:pt x="205" y="771"/>
                  </a:cubicBezTo>
                  <a:cubicBezTo>
                    <a:pt x="0" y="897"/>
                    <a:pt x="129" y="1179"/>
                    <a:pt x="319" y="1179"/>
                  </a:cubicBezTo>
                  <a:cubicBezTo>
                    <a:pt x="358" y="1179"/>
                    <a:pt x="399" y="1167"/>
                    <a:pt x="441" y="1140"/>
                  </a:cubicBezTo>
                  <a:cubicBezTo>
                    <a:pt x="1189" y="665"/>
                    <a:pt x="2018" y="441"/>
                    <a:pt x="2836" y="441"/>
                  </a:cubicBezTo>
                  <a:cubicBezTo>
                    <a:pt x="4445" y="441"/>
                    <a:pt x="6008" y="1311"/>
                    <a:pt x="6811" y="2860"/>
                  </a:cubicBezTo>
                  <a:cubicBezTo>
                    <a:pt x="6854" y="2943"/>
                    <a:pt x="6924" y="2978"/>
                    <a:pt x="6995" y="2978"/>
                  </a:cubicBezTo>
                  <a:cubicBezTo>
                    <a:pt x="7141" y="2978"/>
                    <a:pt x="7287" y="2830"/>
                    <a:pt x="7198" y="2652"/>
                  </a:cubicBezTo>
                  <a:lnTo>
                    <a:pt x="7198" y="2652"/>
                  </a:lnTo>
                  <a:lnTo>
                    <a:pt x="7198" y="2661"/>
                  </a:lnTo>
                  <a:cubicBezTo>
                    <a:pt x="6321" y="957"/>
                    <a:pt x="4605" y="1"/>
                    <a:pt x="28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0"/>
            <p:cNvSpPr/>
            <p:nvPr/>
          </p:nvSpPr>
          <p:spPr>
            <a:xfrm>
              <a:off x="1511425" y="1661975"/>
              <a:ext cx="79175" cy="147050"/>
            </a:xfrm>
            <a:custGeom>
              <a:avLst/>
              <a:gdLst/>
              <a:ahLst/>
              <a:cxnLst/>
              <a:rect l="l" t="t" r="r" b="b"/>
              <a:pathLst>
                <a:path w="3167" h="5882" extrusionOk="0">
                  <a:moveTo>
                    <a:pt x="1361" y="908"/>
                  </a:moveTo>
                  <a:lnTo>
                    <a:pt x="1361" y="2703"/>
                  </a:lnTo>
                  <a:cubicBezTo>
                    <a:pt x="841" y="2618"/>
                    <a:pt x="445" y="2250"/>
                    <a:pt x="445" y="1805"/>
                  </a:cubicBezTo>
                  <a:cubicBezTo>
                    <a:pt x="445" y="1361"/>
                    <a:pt x="832" y="993"/>
                    <a:pt x="1361" y="908"/>
                  </a:cubicBezTo>
                  <a:close/>
                  <a:moveTo>
                    <a:pt x="1805" y="3185"/>
                  </a:moveTo>
                  <a:cubicBezTo>
                    <a:pt x="2325" y="3261"/>
                    <a:pt x="2722" y="3629"/>
                    <a:pt x="2722" y="4074"/>
                  </a:cubicBezTo>
                  <a:cubicBezTo>
                    <a:pt x="2722" y="4518"/>
                    <a:pt x="2325" y="4886"/>
                    <a:pt x="1805" y="4971"/>
                  </a:cubicBezTo>
                  <a:lnTo>
                    <a:pt x="1805" y="3185"/>
                  </a:lnTo>
                  <a:close/>
                  <a:moveTo>
                    <a:pt x="1583" y="0"/>
                  </a:moveTo>
                  <a:cubicBezTo>
                    <a:pt x="1472" y="0"/>
                    <a:pt x="1361" y="76"/>
                    <a:pt x="1361" y="227"/>
                  </a:cubicBezTo>
                  <a:lnTo>
                    <a:pt x="1361" y="473"/>
                  </a:lnTo>
                  <a:cubicBezTo>
                    <a:pt x="596" y="558"/>
                    <a:pt x="0" y="1125"/>
                    <a:pt x="0" y="1805"/>
                  </a:cubicBezTo>
                  <a:cubicBezTo>
                    <a:pt x="0" y="2495"/>
                    <a:pt x="596" y="3062"/>
                    <a:pt x="1361" y="3147"/>
                  </a:cubicBezTo>
                  <a:lnTo>
                    <a:pt x="1361" y="4971"/>
                  </a:lnTo>
                  <a:cubicBezTo>
                    <a:pt x="841" y="4886"/>
                    <a:pt x="445" y="4518"/>
                    <a:pt x="445" y="4074"/>
                  </a:cubicBezTo>
                  <a:cubicBezTo>
                    <a:pt x="445" y="3927"/>
                    <a:pt x="334" y="3854"/>
                    <a:pt x="222" y="3854"/>
                  </a:cubicBezTo>
                  <a:cubicBezTo>
                    <a:pt x="111" y="3854"/>
                    <a:pt x="0" y="3927"/>
                    <a:pt x="0" y="4074"/>
                  </a:cubicBezTo>
                  <a:cubicBezTo>
                    <a:pt x="0" y="4764"/>
                    <a:pt x="596" y="5321"/>
                    <a:pt x="1361" y="5416"/>
                  </a:cubicBezTo>
                  <a:lnTo>
                    <a:pt x="1361" y="5661"/>
                  </a:lnTo>
                  <a:cubicBezTo>
                    <a:pt x="1361" y="5808"/>
                    <a:pt x="1472" y="5881"/>
                    <a:pt x="1583" y="5881"/>
                  </a:cubicBezTo>
                  <a:cubicBezTo>
                    <a:pt x="1694" y="5881"/>
                    <a:pt x="1805" y="5808"/>
                    <a:pt x="1805" y="5661"/>
                  </a:cubicBezTo>
                  <a:lnTo>
                    <a:pt x="1805" y="5416"/>
                  </a:lnTo>
                  <a:cubicBezTo>
                    <a:pt x="2571" y="5321"/>
                    <a:pt x="3157" y="4764"/>
                    <a:pt x="3157" y="4074"/>
                  </a:cubicBezTo>
                  <a:cubicBezTo>
                    <a:pt x="3157" y="3393"/>
                    <a:pt x="2571" y="2826"/>
                    <a:pt x="1805" y="2741"/>
                  </a:cubicBezTo>
                  <a:lnTo>
                    <a:pt x="1805" y="917"/>
                  </a:lnTo>
                  <a:cubicBezTo>
                    <a:pt x="2325" y="993"/>
                    <a:pt x="2722" y="1371"/>
                    <a:pt x="2722" y="1815"/>
                  </a:cubicBezTo>
                  <a:cubicBezTo>
                    <a:pt x="2722" y="1961"/>
                    <a:pt x="2833" y="2035"/>
                    <a:pt x="2944" y="2035"/>
                  </a:cubicBezTo>
                  <a:cubicBezTo>
                    <a:pt x="3055" y="2035"/>
                    <a:pt x="3166" y="1961"/>
                    <a:pt x="3166" y="1815"/>
                  </a:cubicBezTo>
                  <a:cubicBezTo>
                    <a:pt x="3166" y="1125"/>
                    <a:pt x="2571" y="558"/>
                    <a:pt x="1805" y="473"/>
                  </a:cubicBezTo>
                  <a:lnTo>
                    <a:pt x="1805" y="227"/>
                  </a:lnTo>
                  <a:cubicBezTo>
                    <a:pt x="1805" y="76"/>
                    <a:pt x="1694" y="0"/>
                    <a:pt x="15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2439"/>
        <p:cNvGrpSpPr/>
        <p:nvPr/>
      </p:nvGrpSpPr>
      <p:grpSpPr>
        <a:xfrm>
          <a:off x="0" y="0"/>
          <a:ext cx="0" cy="0"/>
          <a:chOff x="0" y="0"/>
          <a:chExt cx="0" cy="0"/>
        </a:xfrm>
      </p:grpSpPr>
      <p:sp>
        <p:nvSpPr>
          <p:cNvPr id="2440" name="Google Shape;2440;p41"/>
          <p:cNvSpPr/>
          <p:nvPr/>
        </p:nvSpPr>
        <p:spPr>
          <a:xfrm>
            <a:off x="736225" y="2739173"/>
            <a:ext cx="1996500" cy="19287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1"/>
          <p:cNvSpPr/>
          <p:nvPr/>
        </p:nvSpPr>
        <p:spPr>
          <a:xfrm>
            <a:off x="819350" y="2636700"/>
            <a:ext cx="1996500" cy="19287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1"/>
          <p:cNvSpPr txBox="1">
            <a:spLocks noGrp="1"/>
          </p:cNvSpPr>
          <p:nvPr>
            <p:ph type="subTitle" idx="1"/>
          </p:nvPr>
        </p:nvSpPr>
        <p:spPr>
          <a:xfrm>
            <a:off x="892261" y="2927713"/>
            <a:ext cx="1827900" cy="167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Venus has a beautiful name and is the second planet from the Sun. It’s terribly hot—even hotter than Mercury—and its atmosphere is extremely poisonous</a:t>
            </a:r>
            <a:endParaRPr dirty="0"/>
          </a:p>
        </p:txBody>
      </p:sp>
      <p:sp>
        <p:nvSpPr>
          <p:cNvPr id="2443" name="Google Shape;2443;p41"/>
          <p:cNvSpPr/>
          <p:nvPr/>
        </p:nvSpPr>
        <p:spPr>
          <a:xfrm>
            <a:off x="98" y="4048798"/>
            <a:ext cx="28596" cy="32"/>
          </a:xfrm>
          <a:custGeom>
            <a:avLst/>
            <a:gdLst/>
            <a:ahLst/>
            <a:cxnLst/>
            <a:rect l="l" t="t" r="r" b="b"/>
            <a:pathLst>
              <a:path w="893" h="1" fill="none" extrusionOk="0">
                <a:moveTo>
                  <a:pt x="0" y="1"/>
                </a:moveTo>
                <a:lnTo>
                  <a:pt x="892" y="1"/>
                </a:lnTo>
              </a:path>
            </a:pathLst>
          </a:custGeom>
          <a:noFill/>
          <a:ln w="3800" cap="flat" cmpd="sng">
            <a:solidFill>
              <a:srgbClr val="1F1F1F"/>
            </a:solidFill>
            <a:prstDash val="solid"/>
            <a:miter lim="89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2444" name="Google Shape;2444;p41"/>
          <p:cNvSpPr txBox="1">
            <a:spLocks noGrp="1"/>
          </p:cNvSpPr>
          <p:nvPr>
            <p:ph type="ctrTitle"/>
          </p:nvPr>
        </p:nvSpPr>
        <p:spPr>
          <a:xfrm>
            <a:off x="1102925" y="1582025"/>
            <a:ext cx="1429500" cy="79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a:t>
            </a:r>
            <a:endParaRPr>
              <a:solidFill>
                <a:srgbClr val="434343"/>
              </a:solidFill>
            </a:endParaRPr>
          </a:p>
        </p:txBody>
      </p:sp>
      <p:cxnSp>
        <p:nvCxnSpPr>
          <p:cNvPr id="2445" name="Google Shape;2445;p41"/>
          <p:cNvCxnSpPr>
            <a:stCxn id="2444" idx="2"/>
            <a:endCxn id="2441" idx="0"/>
          </p:cNvCxnSpPr>
          <p:nvPr/>
        </p:nvCxnSpPr>
        <p:spPr>
          <a:xfrm>
            <a:off x="1817675" y="2374925"/>
            <a:ext cx="0" cy="261900"/>
          </a:xfrm>
          <a:prstGeom prst="straightConnector1">
            <a:avLst/>
          </a:prstGeom>
          <a:noFill/>
          <a:ln w="9525" cap="flat" cmpd="sng">
            <a:solidFill>
              <a:srgbClr val="434343"/>
            </a:solidFill>
            <a:prstDash val="solid"/>
            <a:round/>
            <a:headEnd type="none" w="med" len="med"/>
            <a:tailEnd type="none" w="med" len="med"/>
          </a:ln>
        </p:spPr>
      </p:cxnSp>
      <p:sp>
        <p:nvSpPr>
          <p:cNvPr id="2446" name="Google Shape;2446;p41"/>
          <p:cNvSpPr/>
          <p:nvPr/>
        </p:nvSpPr>
        <p:spPr>
          <a:xfrm>
            <a:off x="3490625" y="2739173"/>
            <a:ext cx="1996500" cy="19287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1"/>
          <p:cNvSpPr/>
          <p:nvPr/>
        </p:nvSpPr>
        <p:spPr>
          <a:xfrm>
            <a:off x="3573750" y="2636700"/>
            <a:ext cx="1996500" cy="19287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48" name="Google Shape;2448;p41"/>
          <p:cNvCxnSpPr>
            <a:stCxn id="2449" idx="2"/>
            <a:endCxn id="2447" idx="0"/>
          </p:cNvCxnSpPr>
          <p:nvPr/>
        </p:nvCxnSpPr>
        <p:spPr>
          <a:xfrm>
            <a:off x="4572000" y="2374800"/>
            <a:ext cx="0" cy="261900"/>
          </a:xfrm>
          <a:prstGeom prst="straightConnector1">
            <a:avLst/>
          </a:prstGeom>
          <a:noFill/>
          <a:ln w="9525" cap="flat" cmpd="sng">
            <a:solidFill>
              <a:srgbClr val="434343"/>
            </a:solidFill>
            <a:prstDash val="solid"/>
            <a:round/>
            <a:headEnd type="none" w="med" len="med"/>
            <a:tailEnd type="none" w="med" len="med"/>
          </a:ln>
        </p:spPr>
      </p:cxnSp>
      <p:sp>
        <p:nvSpPr>
          <p:cNvPr id="2450" name="Google Shape;2450;p41"/>
          <p:cNvSpPr/>
          <p:nvPr/>
        </p:nvSpPr>
        <p:spPr>
          <a:xfrm>
            <a:off x="6245025" y="2739173"/>
            <a:ext cx="1996500" cy="19287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1"/>
          <p:cNvSpPr/>
          <p:nvPr/>
        </p:nvSpPr>
        <p:spPr>
          <a:xfrm>
            <a:off x="6328150" y="2636700"/>
            <a:ext cx="1996500" cy="19287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52" name="Google Shape;2452;p41"/>
          <p:cNvCxnSpPr>
            <a:stCxn id="2453" idx="2"/>
            <a:endCxn id="2451" idx="0"/>
          </p:cNvCxnSpPr>
          <p:nvPr/>
        </p:nvCxnSpPr>
        <p:spPr>
          <a:xfrm>
            <a:off x="7326400" y="2374800"/>
            <a:ext cx="0" cy="261900"/>
          </a:xfrm>
          <a:prstGeom prst="straightConnector1">
            <a:avLst/>
          </a:prstGeom>
          <a:noFill/>
          <a:ln w="9525" cap="flat" cmpd="sng">
            <a:solidFill>
              <a:srgbClr val="434343"/>
            </a:solidFill>
            <a:prstDash val="solid"/>
            <a:round/>
            <a:headEnd type="none" w="med" len="med"/>
            <a:tailEnd type="none" w="med" len="med"/>
          </a:ln>
        </p:spPr>
      </p:cxnSp>
      <p:sp>
        <p:nvSpPr>
          <p:cNvPr id="2454" name="Google Shape;2454;p41"/>
          <p:cNvSpPr txBox="1">
            <a:spLocks noGrp="1"/>
          </p:cNvSpPr>
          <p:nvPr>
            <p:ph type="ctrTitle" idx="2"/>
          </p:nvPr>
        </p:nvSpPr>
        <p:spPr>
          <a:xfrm>
            <a:off x="3860651" y="1582025"/>
            <a:ext cx="1429500" cy="79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t>
            </a:r>
            <a:endParaRPr/>
          </a:p>
        </p:txBody>
      </p:sp>
      <p:sp>
        <p:nvSpPr>
          <p:cNvPr id="2455" name="Google Shape;2455;p41"/>
          <p:cNvSpPr txBox="1">
            <a:spLocks noGrp="1"/>
          </p:cNvSpPr>
          <p:nvPr>
            <p:ph type="subTitle" idx="3"/>
          </p:nvPr>
        </p:nvSpPr>
        <p:spPr>
          <a:xfrm>
            <a:off x="3625361" y="2927713"/>
            <a:ext cx="1827900" cy="167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Mercury is the closest planet to the Sun and the smallest one in the Solar System—it’s only a bit larger than our Moon. Its name has nothing to do with the liquid metal </a:t>
            </a:r>
            <a:endParaRPr dirty="0"/>
          </a:p>
        </p:txBody>
      </p:sp>
      <p:sp>
        <p:nvSpPr>
          <p:cNvPr id="2456" name="Google Shape;2456;p41"/>
          <p:cNvSpPr txBox="1">
            <a:spLocks noGrp="1"/>
          </p:cNvSpPr>
          <p:nvPr>
            <p:ph type="ctrTitle" idx="4"/>
          </p:nvPr>
        </p:nvSpPr>
        <p:spPr>
          <a:xfrm>
            <a:off x="6605984" y="1582025"/>
            <a:ext cx="1429500" cy="79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t>
            </a:r>
            <a:endParaRPr/>
          </a:p>
        </p:txBody>
      </p:sp>
      <p:sp>
        <p:nvSpPr>
          <p:cNvPr id="2457" name="Google Shape;2457;p41"/>
          <p:cNvSpPr txBox="1">
            <a:spLocks noGrp="1"/>
          </p:cNvSpPr>
          <p:nvPr>
            <p:ph type="subTitle" idx="5"/>
          </p:nvPr>
        </p:nvSpPr>
        <p:spPr>
          <a:xfrm>
            <a:off x="6384986" y="2927713"/>
            <a:ext cx="1827900" cy="167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Jupiter is a gas giant and the biggest planet in our Solar System. It’s also the fourth-brightest object in the sky, and its name comes from the Roman god of the sky and lightning</a:t>
            </a:r>
            <a:endParaRPr dirty="0"/>
          </a:p>
        </p:txBody>
      </p:sp>
      <p:sp>
        <p:nvSpPr>
          <p:cNvPr id="2458" name="Google Shape;2458;p41"/>
          <p:cNvSpPr txBox="1">
            <a:spLocks noGrp="1"/>
          </p:cNvSpPr>
          <p:nvPr>
            <p:ph type="ctrTitle" idx="6"/>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CONCLUSIONS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2462"/>
        <p:cNvGrpSpPr/>
        <p:nvPr/>
      </p:nvGrpSpPr>
      <p:grpSpPr>
        <a:xfrm>
          <a:off x="0" y="0"/>
          <a:ext cx="0" cy="0"/>
          <a:chOff x="0" y="0"/>
          <a:chExt cx="0" cy="0"/>
        </a:xfrm>
      </p:grpSpPr>
      <p:grpSp>
        <p:nvGrpSpPr>
          <p:cNvPr id="2463" name="Google Shape;2463;p42"/>
          <p:cNvGrpSpPr/>
          <p:nvPr/>
        </p:nvGrpSpPr>
        <p:grpSpPr>
          <a:xfrm>
            <a:off x="2229237" y="2177536"/>
            <a:ext cx="4844588" cy="630607"/>
            <a:chOff x="6974992" y="1394136"/>
            <a:chExt cx="596881" cy="630607"/>
          </a:xfrm>
        </p:grpSpPr>
        <p:sp>
          <p:nvSpPr>
            <p:cNvPr id="2464" name="Google Shape;2464;p42"/>
            <p:cNvSpPr/>
            <p:nvPr/>
          </p:nvSpPr>
          <p:spPr>
            <a:xfrm>
              <a:off x="6982074" y="1434944"/>
              <a:ext cx="589800" cy="5898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2"/>
            <p:cNvSpPr/>
            <p:nvPr/>
          </p:nvSpPr>
          <p:spPr>
            <a:xfrm>
              <a:off x="6974992" y="1394136"/>
              <a:ext cx="589800" cy="5898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6" name="Google Shape;2466;p42"/>
          <p:cNvGrpSpPr/>
          <p:nvPr/>
        </p:nvGrpSpPr>
        <p:grpSpPr>
          <a:xfrm>
            <a:off x="2229237" y="3363561"/>
            <a:ext cx="4844588" cy="630607"/>
            <a:chOff x="6974992" y="1394136"/>
            <a:chExt cx="596881" cy="630607"/>
          </a:xfrm>
        </p:grpSpPr>
        <p:sp>
          <p:nvSpPr>
            <p:cNvPr id="2467" name="Google Shape;2467;p42"/>
            <p:cNvSpPr/>
            <p:nvPr/>
          </p:nvSpPr>
          <p:spPr>
            <a:xfrm>
              <a:off x="6982074" y="1434944"/>
              <a:ext cx="589800" cy="5898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2"/>
            <p:cNvSpPr/>
            <p:nvPr/>
          </p:nvSpPr>
          <p:spPr>
            <a:xfrm>
              <a:off x="6974992" y="1394136"/>
              <a:ext cx="589800" cy="5898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42"/>
          <p:cNvGrpSpPr/>
          <p:nvPr/>
        </p:nvGrpSpPr>
        <p:grpSpPr>
          <a:xfrm>
            <a:off x="2229237" y="973674"/>
            <a:ext cx="4844588" cy="630607"/>
            <a:chOff x="6974992" y="1394136"/>
            <a:chExt cx="596881" cy="630607"/>
          </a:xfrm>
        </p:grpSpPr>
        <p:sp>
          <p:nvSpPr>
            <p:cNvPr id="2470" name="Google Shape;2470;p42"/>
            <p:cNvSpPr/>
            <p:nvPr/>
          </p:nvSpPr>
          <p:spPr>
            <a:xfrm>
              <a:off x="6982074" y="1434944"/>
              <a:ext cx="589800" cy="5898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2"/>
            <p:cNvSpPr/>
            <p:nvPr/>
          </p:nvSpPr>
          <p:spPr>
            <a:xfrm>
              <a:off x="6974992" y="1394136"/>
              <a:ext cx="589800" cy="5898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2" name="Google Shape;2472;p42"/>
          <p:cNvSpPr/>
          <p:nvPr/>
        </p:nvSpPr>
        <p:spPr>
          <a:xfrm>
            <a:off x="98" y="4048798"/>
            <a:ext cx="28596" cy="32"/>
          </a:xfrm>
          <a:custGeom>
            <a:avLst/>
            <a:gdLst/>
            <a:ahLst/>
            <a:cxnLst/>
            <a:rect l="l" t="t" r="r" b="b"/>
            <a:pathLst>
              <a:path w="893" h="1" fill="none" extrusionOk="0">
                <a:moveTo>
                  <a:pt x="0" y="1"/>
                </a:moveTo>
                <a:lnTo>
                  <a:pt x="892" y="1"/>
                </a:lnTo>
              </a:path>
            </a:pathLst>
          </a:custGeom>
          <a:noFill/>
          <a:ln w="3800" cap="flat" cmpd="sng">
            <a:solidFill>
              <a:srgbClr val="1F1F1F"/>
            </a:solidFill>
            <a:prstDash val="solid"/>
            <a:miter lim="89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2473" name="Google Shape;2473;p42"/>
          <p:cNvSpPr txBox="1">
            <a:spLocks noGrp="1"/>
          </p:cNvSpPr>
          <p:nvPr>
            <p:ph type="subTitle" idx="1"/>
          </p:nvPr>
        </p:nvSpPr>
        <p:spPr>
          <a:xfrm>
            <a:off x="1773600" y="1638000"/>
            <a:ext cx="55968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earths is the Sun’s mass</a:t>
            </a:r>
            <a:endParaRPr/>
          </a:p>
        </p:txBody>
      </p:sp>
      <p:sp>
        <p:nvSpPr>
          <p:cNvPr id="2474" name="Google Shape;2474;p42"/>
          <p:cNvSpPr txBox="1">
            <a:spLocks noGrp="1"/>
          </p:cNvSpPr>
          <p:nvPr>
            <p:ph type="subTitle" idx="2"/>
          </p:nvPr>
        </p:nvSpPr>
        <p:spPr>
          <a:xfrm>
            <a:off x="1773600" y="2833794"/>
            <a:ext cx="55968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is Jupiter’s rotation period</a:t>
            </a:r>
            <a:endParaRPr/>
          </a:p>
        </p:txBody>
      </p:sp>
      <p:sp>
        <p:nvSpPr>
          <p:cNvPr id="2475" name="Google Shape;2475;p42"/>
          <p:cNvSpPr txBox="1">
            <a:spLocks noGrp="1"/>
          </p:cNvSpPr>
          <p:nvPr>
            <p:ph type="subTitle" idx="3"/>
          </p:nvPr>
        </p:nvSpPr>
        <p:spPr>
          <a:xfrm>
            <a:off x="1773600" y="4045475"/>
            <a:ext cx="55968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is the distance between the Earth and the Moon</a:t>
            </a:r>
            <a:endParaRPr/>
          </a:p>
        </p:txBody>
      </p:sp>
      <p:sp>
        <p:nvSpPr>
          <p:cNvPr id="2476" name="Google Shape;2476;p42"/>
          <p:cNvSpPr txBox="1">
            <a:spLocks noGrp="1"/>
          </p:cNvSpPr>
          <p:nvPr>
            <p:ph type="title"/>
          </p:nvPr>
        </p:nvSpPr>
        <p:spPr>
          <a:xfrm>
            <a:off x="2808900" y="940200"/>
            <a:ext cx="3526200" cy="69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333,000.00</a:t>
            </a:r>
            <a:endParaRPr/>
          </a:p>
        </p:txBody>
      </p:sp>
      <p:sp>
        <p:nvSpPr>
          <p:cNvPr id="2477" name="Google Shape;2477;p42"/>
          <p:cNvSpPr txBox="1">
            <a:spLocks noGrp="1"/>
          </p:cNvSpPr>
          <p:nvPr>
            <p:ph type="title" idx="4"/>
          </p:nvPr>
        </p:nvSpPr>
        <p:spPr>
          <a:xfrm>
            <a:off x="2808900" y="2151874"/>
            <a:ext cx="3526200" cy="69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24h 37m 23s</a:t>
            </a:r>
            <a:endParaRPr/>
          </a:p>
        </p:txBody>
      </p:sp>
      <p:sp>
        <p:nvSpPr>
          <p:cNvPr id="2478" name="Google Shape;2478;p42"/>
          <p:cNvSpPr txBox="1">
            <a:spLocks noGrp="1"/>
          </p:cNvSpPr>
          <p:nvPr>
            <p:ph type="title" idx="5"/>
          </p:nvPr>
        </p:nvSpPr>
        <p:spPr>
          <a:xfrm>
            <a:off x="2808900" y="3347675"/>
            <a:ext cx="3526200" cy="69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386,000 km</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2482"/>
        <p:cNvGrpSpPr/>
        <p:nvPr/>
      </p:nvGrpSpPr>
      <p:grpSpPr>
        <a:xfrm>
          <a:off x="0" y="0"/>
          <a:ext cx="0" cy="0"/>
          <a:chOff x="0" y="0"/>
          <a:chExt cx="0" cy="0"/>
        </a:xfrm>
      </p:grpSpPr>
      <p:grpSp>
        <p:nvGrpSpPr>
          <p:cNvPr id="2483" name="Google Shape;2483;p43"/>
          <p:cNvGrpSpPr/>
          <p:nvPr/>
        </p:nvGrpSpPr>
        <p:grpSpPr>
          <a:xfrm>
            <a:off x="1211784" y="1483576"/>
            <a:ext cx="6753864" cy="2714769"/>
            <a:chOff x="1211784" y="1483576"/>
            <a:chExt cx="6753864" cy="2714769"/>
          </a:xfrm>
        </p:grpSpPr>
        <p:sp>
          <p:nvSpPr>
            <p:cNvPr id="2484" name="Google Shape;2484;p43"/>
            <p:cNvSpPr/>
            <p:nvPr/>
          </p:nvSpPr>
          <p:spPr>
            <a:xfrm>
              <a:off x="1211784" y="1575146"/>
              <a:ext cx="6648000" cy="26232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3"/>
            <p:cNvSpPr/>
            <p:nvPr/>
          </p:nvSpPr>
          <p:spPr>
            <a:xfrm>
              <a:off x="1317648" y="1483576"/>
              <a:ext cx="6648000" cy="2623200"/>
            </a:xfrm>
            <a:prstGeom prst="roundRect">
              <a:avLst>
                <a:gd name="adj" fmla="val 4313"/>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486" name="Google Shape;2486;p43"/>
          <p:cNvGraphicFramePr/>
          <p:nvPr/>
        </p:nvGraphicFramePr>
        <p:xfrm>
          <a:off x="1527100" y="1696950"/>
          <a:ext cx="6089775" cy="2295750"/>
        </p:xfrm>
        <a:graphic>
          <a:graphicData uri="http://schemas.openxmlformats.org/drawingml/2006/table">
            <a:tbl>
              <a:tblPr>
                <a:noFill/>
                <a:tableStyleId>{B9C809D9-EAEF-408C-89DC-AF976CE4357A}</a:tableStyleId>
              </a:tblPr>
              <a:tblGrid>
                <a:gridCol w="1441400">
                  <a:extLst>
                    <a:ext uri="{9D8B030D-6E8A-4147-A177-3AD203B41FA5}">
                      <a16:colId xmlns:a16="http://schemas.microsoft.com/office/drawing/2014/main" val="20000"/>
                    </a:ext>
                  </a:extLst>
                </a:gridCol>
                <a:gridCol w="864350">
                  <a:extLst>
                    <a:ext uri="{9D8B030D-6E8A-4147-A177-3AD203B41FA5}">
                      <a16:colId xmlns:a16="http://schemas.microsoft.com/office/drawing/2014/main" val="20001"/>
                    </a:ext>
                  </a:extLst>
                </a:gridCol>
                <a:gridCol w="3784025">
                  <a:extLst>
                    <a:ext uri="{9D8B030D-6E8A-4147-A177-3AD203B41FA5}">
                      <a16:colId xmlns:a16="http://schemas.microsoft.com/office/drawing/2014/main" val="20002"/>
                    </a:ext>
                  </a:extLst>
                </a:gridCol>
              </a:tblGrid>
              <a:tr h="459150">
                <a:tc>
                  <a:txBody>
                    <a:bodyPr/>
                    <a:lstStyle/>
                    <a:p>
                      <a:pPr marL="0" lvl="0" indent="0" algn="l" rtl="0">
                        <a:spcBef>
                          <a:spcPts val="0"/>
                        </a:spcBef>
                        <a:spcAft>
                          <a:spcPts val="0"/>
                        </a:spcAft>
                        <a:buClr>
                          <a:schemeClr val="dk1"/>
                        </a:buClr>
                        <a:buSzPts val="1100"/>
                        <a:buFont typeface="Arial"/>
                        <a:buNone/>
                      </a:pPr>
                      <a:r>
                        <a:rPr lang="en" sz="1200">
                          <a:solidFill>
                            <a:srgbClr val="434343"/>
                          </a:solidFill>
                          <a:latin typeface="Staatliches"/>
                          <a:ea typeface="Staatliches"/>
                          <a:cs typeface="Staatliches"/>
                          <a:sym typeface="Staatliches"/>
                        </a:rPr>
                        <a:t>AUTHOR </a:t>
                      </a:r>
                      <a:endParaRPr sz="1200">
                        <a:solidFill>
                          <a:srgbClr val="434343"/>
                        </a:solidFill>
                        <a:latin typeface="Staatliches"/>
                        <a:ea typeface="Staatliches"/>
                        <a:cs typeface="Staatliches"/>
                        <a:sym typeface="Staatliches"/>
                      </a:endParaRPr>
                    </a:p>
                  </a:txBody>
                  <a:tcPr marL="91425" marR="91425" marT="91425" marB="91425" anchor="ctr">
                    <a:lnL w="9525" cap="flat" cmpd="sng">
                      <a:solidFill>
                        <a:srgbClr val="434343">
                          <a:alpha val="0"/>
                        </a:srgbClr>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alpha val="0"/>
                        </a:srgbClr>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a:solidFill>
                            <a:srgbClr val="434343"/>
                          </a:solidFill>
                          <a:latin typeface="Anaheim"/>
                          <a:ea typeface="Anaheim"/>
                          <a:cs typeface="Anaheim"/>
                          <a:sym typeface="Anaheim"/>
                        </a:rPr>
                        <a:t>Year</a:t>
                      </a:r>
                      <a:endParaRPr sz="110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alpha val="0"/>
                        </a:srgbClr>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a:solidFill>
                            <a:srgbClr val="434343"/>
                          </a:solidFill>
                          <a:latin typeface="Anaheim"/>
                          <a:ea typeface="Anaheim"/>
                          <a:cs typeface="Anaheim"/>
                          <a:sym typeface="Anaheim"/>
                        </a:rPr>
                        <a:t>Title of the publication. Publisher</a:t>
                      </a:r>
                      <a:endParaRPr sz="110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alpha val="0"/>
                        </a:srgbClr>
                      </a:solidFill>
                      <a:prstDash val="solid"/>
                      <a:round/>
                      <a:headEnd type="none" w="sm" len="sm"/>
                      <a:tailEnd type="none" w="sm" len="sm"/>
                    </a:lnR>
                    <a:lnT w="9525" cap="flat" cmpd="sng">
                      <a:solidFill>
                        <a:srgbClr val="434343">
                          <a:alpha val="0"/>
                        </a:srgbClr>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0"/>
                  </a:ext>
                </a:extLst>
              </a:tr>
              <a:tr h="459150">
                <a:tc>
                  <a:txBody>
                    <a:bodyPr/>
                    <a:lstStyle/>
                    <a:p>
                      <a:pPr marL="0" lvl="0" indent="0" algn="l" rtl="0">
                        <a:spcBef>
                          <a:spcPts val="0"/>
                        </a:spcBef>
                        <a:spcAft>
                          <a:spcPts val="0"/>
                        </a:spcAft>
                        <a:buNone/>
                      </a:pPr>
                      <a:r>
                        <a:rPr lang="en" sz="1200">
                          <a:solidFill>
                            <a:srgbClr val="434343"/>
                          </a:solidFill>
                          <a:latin typeface="Staatliches"/>
                          <a:ea typeface="Staatliches"/>
                          <a:cs typeface="Staatliches"/>
                          <a:sym typeface="Staatliches"/>
                        </a:rPr>
                        <a:t>AUTHOR </a:t>
                      </a:r>
                      <a:endParaRPr sz="1200">
                        <a:solidFill>
                          <a:srgbClr val="434343"/>
                        </a:solidFill>
                        <a:latin typeface="Staatliches"/>
                        <a:ea typeface="Staatliches"/>
                        <a:cs typeface="Staatliches"/>
                        <a:sym typeface="Staatliches"/>
                      </a:endParaRPr>
                    </a:p>
                  </a:txBody>
                  <a:tcPr marL="91425" marR="91425" marT="91425" marB="91425" anchor="ctr">
                    <a:lnL w="9525" cap="flat" cmpd="sng">
                      <a:solidFill>
                        <a:srgbClr val="434343">
                          <a:alpha val="0"/>
                        </a:srgbClr>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a:solidFill>
                            <a:srgbClr val="434343"/>
                          </a:solidFill>
                          <a:latin typeface="Anaheim"/>
                          <a:ea typeface="Anaheim"/>
                          <a:cs typeface="Anaheim"/>
                          <a:sym typeface="Anaheim"/>
                        </a:rPr>
                        <a:t>Year</a:t>
                      </a:r>
                      <a:endParaRPr sz="110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dirty="0">
                          <a:solidFill>
                            <a:srgbClr val="434343"/>
                          </a:solidFill>
                          <a:latin typeface="Anaheim"/>
                          <a:ea typeface="Anaheim"/>
                          <a:cs typeface="Anaheim"/>
                          <a:sym typeface="Anaheim"/>
                        </a:rPr>
                        <a:t>Title of the publication. Publisher</a:t>
                      </a:r>
                      <a:endParaRPr sz="1100" dirty="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alpha val="0"/>
                        </a:srgbClr>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1"/>
                  </a:ext>
                </a:extLst>
              </a:tr>
              <a:tr h="459150">
                <a:tc>
                  <a:txBody>
                    <a:bodyPr/>
                    <a:lstStyle/>
                    <a:p>
                      <a:pPr marL="0" lvl="0" indent="0" algn="l" rtl="0">
                        <a:spcBef>
                          <a:spcPts val="0"/>
                        </a:spcBef>
                        <a:spcAft>
                          <a:spcPts val="0"/>
                        </a:spcAft>
                        <a:buNone/>
                      </a:pPr>
                      <a:r>
                        <a:rPr lang="en" sz="1200">
                          <a:solidFill>
                            <a:srgbClr val="434343"/>
                          </a:solidFill>
                          <a:latin typeface="Staatliches"/>
                          <a:ea typeface="Staatliches"/>
                          <a:cs typeface="Staatliches"/>
                          <a:sym typeface="Staatliches"/>
                        </a:rPr>
                        <a:t>AUTHOR </a:t>
                      </a:r>
                      <a:endParaRPr sz="1200">
                        <a:solidFill>
                          <a:srgbClr val="434343"/>
                        </a:solidFill>
                        <a:latin typeface="Staatliches"/>
                        <a:ea typeface="Staatliches"/>
                        <a:cs typeface="Staatliches"/>
                        <a:sym typeface="Staatliches"/>
                      </a:endParaRPr>
                    </a:p>
                  </a:txBody>
                  <a:tcPr marL="91425" marR="91425" marT="91425" marB="91425" anchor="ctr">
                    <a:lnL w="9525" cap="flat" cmpd="sng">
                      <a:solidFill>
                        <a:srgbClr val="434343">
                          <a:alpha val="0"/>
                        </a:srgbClr>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a:solidFill>
                            <a:srgbClr val="434343"/>
                          </a:solidFill>
                          <a:latin typeface="Anaheim"/>
                          <a:ea typeface="Anaheim"/>
                          <a:cs typeface="Anaheim"/>
                          <a:sym typeface="Anaheim"/>
                        </a:rPr>
                        <a:t>Year</a:t>
                      </a:r>
                      <a:endParaRPr sz="110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dirty="0">
                          <a:solidFill>
                            <a:srgbClr val="434343"/>
                          </a:solidFill>
                          <a:latin typeface="Anaheim"/>
                          <a:ea typeface="Anaheim"/>
                          <a:cs typeface="Anaheim"/>
                          <a:sym typeface="Anaheim"/>
                        </a:rPr>
                        <a:t>Title of the publication. Publisher</a:t>
                      </a:r>
                      <a:endParaRPr sz="1100" dirty="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alpha val="0"/>
                        </a:srgbClr>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2"/>
                  </a:ext>
                </a:extLst>
              </a:tr>
              <a:tr h="459150">
                <a:tc>
                  <a:txBody>
                    <a:bodyPr/>
                    <a:lstStyle/>
                    <a:p>
                      <a:pPr marL="0" lvl="0" indent="0" algn="l" rtl="0">
                        <a:spcBef>
                          <a:spcPts val="0"/>
                        </a:spcBef>
                        <a:spcAft>
                          <a:spcPts val="0"/>
                        </a:spcAft>
                        <a:buNone/>
                      </a:pPr>
                      <a:r>
                        <a:rPr lang="en" sz="1200">
                          <a:solidFill>
                            <a:srgbClr val="434343"/>
                          </a:solidFill>
                          <a:latin typeface="Staatliches"/>
                          <a:ea typeface="Staatliches"/>
                          <a:cs typeface="Staatliches"/>
                          <a:sym typeface="Staatliches"/>
                        </a:rPr>
                        <a:t>AUTHOR </a:t>
                      </a:r>
                      <a:endParaRPr sz="1200">
                        <a:solidFill>
                          <a:srgbClr val="434343"/>
                        </a:solidFill>
                        <a:latin typeface="Staatliches"/>
                        <a:ea typeface="Staatliches"/>
                        <a:cs typeface="Staatliches"/>
                        <a:sym typeface="Staatliches"/>
                      </a:endParaRPr>
                    </a:p>
                  </a:txBody>
                  <a:tcPr marL="91425" marR="91425" marT="91425" marB="91425" anchor="ctr">
                    <a:lnL w="9525" cap="flat" cmpd="sng">
                      <a:solidFill>
                        <a:srgbClr val="434343">
                          <a:alpha val="0"/>
                        </a:srgbClr>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a:solidFill>
                            <a:srgbClr val="434343"/>
                          </a:solidFill>
                          <a:latin typeface="Anaheim"/>
                          <a:ea typeface="Anaheim"/>
                          <a:cs typeface="Anaheim"/>
                          <a:sym typeface="Anaheim"/>
                        </a:rPr>
                        <a:t>Year</a:t>
                      </a:r>
                      <a:endParaRPr sz="110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a:solidFill>
                            <a:srgbClr val="434343"/>
                          </a:solidFill>
                          <a:latin typeface="Anaheim"/>
                          <a:ea typeface="Anaheim"/>
                          <a:cs typeface="Anaheim"/>
                          <a:sym typeface="Anaheim"/>
                        </a:rPr>
                        <a:t>Title of the publication. Publisher</a:t>
                      </a:r>
                      <a:endParaRPr sz="110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alpha val="0"/>
                        </a:srgbClr>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3"/>
                  </a:ext>
                </a:extLst>
              </a:tr>
              <a:tr h="459150">
                <a:tc>
                  <a:txBody>
                    <a:bodyPr/>
                    <a:lstStyle/>
                    <a:p>
                      <a:pPr marL="0" lvl="0" indent="0" algn="l" rtl="0">
                        <a:spcBef>
                          <a:spcPts val="0"/>
                        </a:spcBef>
                        <a:spcAft>
                          <a:spcPts val="0"/>
                        </a:spcAft>
                        <a:buNone/>
                      </a:pPr>
                      <a:r>
                        <a:rPr lang="en" sz="1200">
                          <a:solidFill>
                            <a:srgbClr val="434343"/>
                          </a:solidFill>
                          <a:latin typeface="Staatliches"/>
                          <a:ea typeface="Staatliches"/>
                          <a:cs typeface="Staatliches"/>
                          <a:sym typeface="Staatliches"/>
                        </a:rPr>
                        <a:t>AUTHOR </a:t>
                      </a:r>
                      <a:endParaRPr sz="1200">
                        <a:solidFill>
                          <a:srgbClr val="434343"/>
                        </a:solidFill>
                        <a:latin typeface="Staatliches"/>
                        <a:ea typeface="Staatliches"/>
                        <a:cs typeface="Staatliches"/>
                        <a:sym typeface="Staatliches"/>
                      </a:endParaRPr>
                    </a:p>
                  </a:txBody>
                  <a:tcPr marL="91425" marR="91425" marT="91425" marB="91425" anchor="ctr">
                    <a:lnL w="9525" cap="flat" cmpd="sng">
                      <a:solidFill>
                        <a:srgbClr val="434343">
                          <a:alpha val="0"/>
                        </a:srgbClr>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alpha val="0"/>
                        </a:srgbClr>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a:solidFill>
                            <a:srgbClr val="434343"/>
                          </a:solidFill>
                          <a:latin typeface="Anaheim"/>
                          <a:ea typeface="Anaheim"/>
                          <a:cs typeface="Anaheim"/>
                          <a:sym typeface="Anaheim"/>
                        </a:rPr>
                        <a:t>Year</a:t>
                      </a:r>
                      <a:endParaRPr sz="110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alpha val="0"/>
                        </a:srgbClr>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100" dirty="0">
                          <a:solidFill>
                            <a:srgbClr val="434343"/>
                          </a:solidFill>
                          <a:latin typeface="Anaheim"/>
                          <a:ea typeface="Anaheim"/>
                          <a:cs typeface="Anaheim"/>
                          <a:sym typeface="Anaheim"/>
                        </a:rPr>
                        <a:t>Title of the publication. Publisher</a:t>
                      </a:r>
                      <a:endParaRPr sz="1100" dirty="0">
                        <a:solidFill>
                          <a:srgbClr val="434343"/>
                        </a:solidFill>
                        <a:latin typeface="Anaheim"/>
                        <a:ea typeface="Anaheim"/>
                        <a:cs typeface="Anaheim"/>
                        <a:sym typeface="Anaheim"/>
                      </a:endParaRPr>
                    </a:p>
                  </a:txBody>
                  <a:tcPr marL="91425" marR="91425" marT="91425" marB="91425" anchor="ctr">
                    <a:lnL w="9525" cap="flat" cmpd="sng">
                      <a:solidFill>
                        <a:srgbClr val="434343"/>
                      </a:solidFill>
                      <a:prstDash val="solid"/>
                      <a:round/>
                      <a:headEnd type="none" w="sm" len="sm"/>
                      <a:tailEnd type="none" w="sm" len="sm"/>
                    </a:lnL>
                    <a:lnR w="9525" cap="flat" cmpd="sng">
                      <a:solidFill>
                        <a:srgbClr val="434343">
                          <a:alpha val="0"/>
                        </a:srgbClr>
                      </a:solidFill>
                      <a:prstDash val="solid"/>
                      <a:round/>
                      <a:headEnd type="none" w="sm" len="sm"/>
                      <a:tailEnd type="none" w="sm" len="sm"/>
                    </a:lnR>
                    <a:lnT w="9525" cap="flat" cmpd="sng">
                      <a:solidFill>
                        <a:srgbClr val="434343"/>
                      </a:solidFill>
                      <a:prstDash val="solid"/>
                      <a:round/>
                      <a:headEnd type="none" w="sm" len="sm"/>
                      <a:tailEnd type="none" w="sm" len="sm"/>
                    </a:lnT>
                    <a:lnB w="9525" cap="flat" cmpd="sng">
                      <a:solidFill>
                        <a:srgbClr val="434343">
                          <a:alpha val="0"/>
                        </a:srgbClr>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4"/>
                  </a:ext>
                </a:extLst>
              </a:tr>
            </a:tbl>
          </a:graphicData>
        </a:graphic>
      </p:graphicFrame>
      <p:sp>
        <p:nvSpPr>
          <p:cNvPr id="2487" name="Google Shape;2487;p43"/>
          <p:cNvSpPr txBox="1">
            <a:spLocks noGrp="1"/>
          </p:cNvSpPr>
          <p:nvPr>
            <p:ph type="ctrTitle"/>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BIBLIOGRAPHY</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91"/>
        <p:cNvGrpSpPr/>
        <p:nvPr/>
      </p:nvGrpSpPr>
      <p:grpSpPr>
        <a:xfrm>
          <a:off x="0" y="0"/>
          <a:ext cx="0" cy="0"/>
          <a:chOff x="0" y="0"/>
          <a:chExt cx="0" cy="0"/>
        </a:xfrm>
      </p:grpSpPr>
      <p:sp>
        <p:nvSpPr>
          <p:cNvPr id="2492" name="Google Shape;2492;p44"/>
          <p:cNvSpPr txBox="1">
            <a:spLocks noGrp="1"/>
          </p:cNvSpPr>
          <p:nvPr>
            <p:ph type="ctrTitle"/>
          </p:nvPr>
        </p:nvSpPr>
        <p:spPr>
          <a:xfrm>
            <a:off x="2302800" y="1658275"/>
            <a:ext cx="4538400" cy="182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2496"/>
        <p:cNvGrpSpPr/>
        <p:nvPr/>
      </p:nvGrpSpPr>
      <p:grpSpPr>
        <a:xfrm>
          <a:off x="0" y="0"/>
          <a:ext cx="0" cy="0"/>
          <a:chOff x="0" y="0"/>
          <a:chExt cx="0" cy="0"/>
        </a:xfrm>
      </p:grpSpPr>
      <p:grpSp>
        <p:nvGrpSpPr>
          <p:cNvPr id="2497" name="Google Shape;2497;p45"/>
          <p:cNvGrpSpPr/>
          <p:nvPr/>
        </p:nvGrpSpPr>
        <p:grpSpPr>
          <a:xfrm>
            <a:off x="6530142" y="3324862"/>
            <a:ext cx="1845307" cy="451196"/>
            <a:chOff x="1575694" y="930575"/>
            <a:chExt cx="1989550" cy="713693"/>
          </a:xfrm>
        </p:grpSpPr>
        <p:sp>
          <p:nvSpPr>
            <p:cNvPr id="2498" name="Google Shape;2498;p45"/>
            <p:cNvSpPr/>
            <p:nvPr/>
          </p:nvSpPr>
          <p:spPr>
            <a:xfrm>
              <a:off x="1616143" y="976768"/>
              <a:ext cx="1949100" cy="6675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5"/>
            <p:cNvSpPr/>
            <p:nvPr/>
          </p:nvSpPr>
          <p:spPr>
            <a:xfrm>
              <a:off x="1575694" y="930575"/>
              <a:ext cx="1949100" cy="6675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0" name="Google Shape;2500;p45"/>
          <p:cNvGrpSpPr/>
          <p:nvPr/>
        </p:nvGrpSpPr>
        <p:grpSpPr>
          <a:xfrm>
            <a:off x="823742" y="3324862"/>
            <a:ext cx="1845307" cy="451196"/>
            <a:chOff x="1575694" y="930575"/>
            <a:chExt cx="1989550" cy="713693"/>
          </a:xfrm>
        </p:grpSpPr>
        <p:sp>
          <p:nvSpPr>
            <p:cNvPr id="2501" name="Google Shape;2501;p45"/>
            <p:cNvSpPr/>
            <p:nvPr/>
          </p:nvSpPr>
          <p:spPr>
            <a:xfrm>
              <a:off x="1616143" y="976768"/>
              <a:ext cx="1949100" cy="6675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5"/>
            <p:cNvSpPr/>
            <p:nvPr/>
          </p:nvSpPr>
          <p:spPr>
            <a:xfrm>
              <a:off x="1575694" y="930575"/>
              <a:ext cx="1949100" cy="6675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3" name="Google Shape;2503;p45"/>
          <p:cNvSpPr/>
          <p:nvPr/>
        </p:nvSpPr>
        <p:spPr>
          <a:xfrm>
            <a:off x="3183950" y="362377"/>
            <a:ext cx="2801100" cy="1777500"/>
          </a:xfrm>
          <a:prstGeom prst="roundRect">
            <a:avLst>
              <a:gd name="adj" fmla="val 5444"/>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4" name="Google Shape;2504;p45"/>
          <p:cNvGrpSpPr/>
          <p:nvPr/>
        </p:nvGrpSpPr>
        <p:grpSpPr>
          <a:xfrm>
            <a:off x="3282281" y="460024"/>
            <a:ext cx="2800975" cy="2133301"/>
            <a:chOff x="3578510" y="1419647"/>
            <a:chExt cx="4021500" cy="3062887"/>
          </a:xfrm>
        </p:grpSpPr>
        <p:sp>
          <p:nvSpPr>
            <p:cNvPr id="2505" name="Google Shape;2505;p45"/>
            <p:cNvSpPr/>
            <p:nvPr/>
          </p:nvSpPr>
          <p:spPr>
            <a:xfrm>
              <a:off x="3716658" y="1548119"/>
              <a:ext cx="3748500" cy="22857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5"/>
            <p:cNvSpPr/>
            <p:nvPr/>
          </p:nvSpPr>
          <p:spPr>
            <a:xfrm>
              <a:off x="3578510" y="1419647"/>
              <a:ext cx="4021500" cy="2544300"/>
            </a:xfrm>
            <a:prstGeom prst="roundRect">
              <a:avLst>
                <a:gd name="adj" fmla="val 3857"/>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07" name="Google Shape;2507;p45"/>
            <p:cNvCxnSpPr/>
            <p:nvPr/>
          </p:nvCxnSpPr>
          <p:spPr>
            <a:xfrm>
              <a:off x="4915750" y="4433452"/>
              <a:ext cx="1353300" cy="0"/>
            </a:xfrm>
            <a:prstGeom prst="straightConnector1">
              <a:avLst/>
            </a:prstGeom>
            <a:noFill/>
            <a:ln w="9525" cap="flat" cmpd="sng">
              <a:solidFill>
                <a:schemeClr val="accent3"/>
              </a:solidFill>
              <a:prstDash val="solid"/>
              <a:round/>
              <a:headEnd type="none" w="med" len="med"/>
              <a:tailEnd type="none" w="med" len="med"/>
            </a:ln>
          </p:spPr>
        </p:cxnSp>
        <p:sp>
          <p:nvSpPr>
            <p:cNvPr id="2508" name="Google Shape;2508;p45"/>
            <p:cNvSpPr/>
            <p:nvPr/>
          </p:nvSpPr>
          <p:spPr>
            <a:xfrm>
              <a:off x="49009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9525" cap="flat" cmpd="sng">
              <a:solidFill>
                <a:schemeClr val="accent3"/>
              </a:solidFill>
              <a:prstDash val="solid"/>
              <a:round/>
              <a:headEnd type="none" w="med" len="med"/>
              <a:tailEnd type="none" w="med" len="med"/>
            </a:ln>
          </p:spPr>
        </p:sp>
      </p:grpSp>
      <p:grpSp>
        <p:nvGrpSpPr>
          <p:cNvPr id="2509" name="Google Shape;2509;p45"/>
          <p:cNvGrpSpPr/>
          <p:nvPr/>
        </p:nvGrpSpPr>
        <p:grpSpPr>
          <a:xfrm>
            <a:off x="3735942" y="2702712"/>
            <a:ext cx="1845307" cy="451196"/>
            <a:chOff x="1575694" y="930575"/>
            <a:chExt cx="1989550" cy="713693"/>
          </a:xfrm>
        </p:grpSpPr>
        <p:sp>
          <p:nvSpPr>
            <p:cNvPr id="2510" name="Google Shape;2510;p45"/>
            <p:cNvSpPr/>
            <p:nvPr/>
          </p:nvSpPr>
          <p:spPr>
            <a:xfrm>
              <a:off x="1616143" y="976768"/>
              <a:ext cx="1949100" cy="6675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5"/>
            <p:cNvSpPr/>
            <p:nvPr/>
          </p:nvSpPr>
          <p:spPr>
            <a:xfrm>
              <a:off x="1575694" y="930575"/>
              <a:ext cx="1949100" cy="6675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12" name="Google Shape;2512;p45"/>
          <p:cNvPicPr preferRelativeResize="0"/>
          <p:nvPr/>
        </p:nvPicPr>
        <p:blipFill rotWithShape="1">
          <a:blip r:embed="rId3">
            <a:alphaModFix/>
          </a:blip>
          <a:srcRect l="3831" r="3831"/>
          <a:stretch/>
        </p:blipFill>
        <p:spPr>
          <a:xfrm>
            <a:off x="3380279" y="553415"/>
            <a:ext cx="2605090" cy="1586916"/>
          </a:xfrm>
          <a:prstGeom prst="rect">
            <a:avLst/>
          </a:prstGeom>
          <a:noFill/>
          <a:ln>
            <a:noFill/>
          </a:ln>
        </p:spPr>
      </p:pic>
      <p:sp>
        <p:nvSpPr>
          <p:cNvPr id="2513" name="Google Shape;2513;p45"/>
          <p:cNvSpPr txBox="1">
            <a:spLocks noGrp="1"/>
          </p:cNvSpPr>
          <p:nvPr>
            <p:ph type="title"/>
          </p:nvPr>
        </p:nvSpPr>
        <p:spPr>
          <a:xfrm>
            <a:off x="4020212" y="2727450"/>
            <a:ext cx="12765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Desktop software</a:t>
            </a:r>
            <a:endParaRPr/>
          </a:p>
        </p:txBody>
      </p:sp>
      <p:sp>
        <p:nvSpPr>
          <p:cNvPr id="2514" name="Google Shape;2514;p45"/>
          <p:cNvSpPr txBox="1">
            <a:spLocks noGrp="1"/>
          </p:cNvSpPr>
          <p:nvPr>
            <p:ph type="subTitle" idx="1"/>
          </p:nvPr>
        </p:nvSpPr>
        <p:spPr>
          <a:xfrm>
            <a:off x="3553122" y="3175875"/>
            <a:ext cx="2210700" cy="983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You can replace the image on the screen with your own work. Just delete this one, add yours and send it to the back</a:t>
            </a:r>
            <a:endParaRPr dirty="0"/>
          </a:p>
        </p:txBody>
      </p:sp>
      <p:sp>
        <p:nvSpPr>
          <p:cNvPr id="2515" name="Google Shape;2515;p45"/>
          <p:cNvSpPr/>
          <p:nvPr/>
        </p:nvSpPr>
        <p:spPr>
          <a:xfrm>
            <a:off x="985751" y="1009299"/>
            <a:ext cx="1521300" cy="2091900"/>
          </a:xfrm>
          <a:prstGeom prst="roundRect">
            <a:avLst>
              <a:gd name="adj" fmla="val 5444"/>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45"/>
          <p:cNvGrpSpPr/>
          <p:nvPr/>
        </p:nvGrpSpPr>
        <p:grpSpPr>
          <a:xfrm>
            <a:off x="1029688" y="1050533"/>
            <a:ext cx="1521347" cy="2091972"/>
            <a:chOff x="1835466" y="929768"/>
            <a:chExt cx="2388300" cy="3284100"/>
          </a:xfrm>
        </p:grpSpPr>
        <p:sp>
          <p:nvSpPr>
            <p:cNvPr id="2517" name="Google Shape;2517;p45"/>
            <p:cNvSpPr/>
            <p:nvPr/>
          </p:nvSpPr>
          <p:spPr>
            <a:xfrm>
              <a:off x="1835466" y="929768"/>
              <a:ext cx="2388300" cy="3284100"/>
            </a:xfrm>
            <a:prstGeom prst="roundRect">
              <a:avLst>
                <a:gd name="adj" fmla="val 4846"/>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8" name="Google Shape;2518;p45"/>
            <p:cNvSpPr/>
            <p:nvPr/>
          </p:nvSpPr>
          <p:spPr>
            <a:xfrm>
              <a:off x="2010540" y="1124747"/>
              <a:ext cx="2038200" cy="29091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5"/>
            <p:cNvSpPr/>
            <p:nvPr/>
          </p:nvSpPr>
          <p:spPr>
            <a:xfrm>
              <a:off x="2947422" y="4076557"/>
              <a:ext cx="164400" cy="97500"/>
            </a:xfrm>
            <a:prstGeom prst="roundRect">
              <a:avLst>
                <a:gd name="adj" fmla="val 50000"/>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20" name="Google Shape;2520;p45"/>
          <p:cNvPicPr preferRelativeResize="0"/>
          <p:nvPr/>
        </p:nvPicPr>
        <p:blipFill rotWithShape="1">
          <a:blip r:embed="rId4">
            <a:alphaModFix/>
          </a:blip>
          <a:srcRect l="50728" r="10226"/>
          <a:stretch/>
        </p:blipFill>
        <p:spPr>
          <a:xfrm>
            <a:off x="1152083" y="1181422"/>
            <a:ext cx="1276507" cy="1839112"/>
          </a:xfrm>
          <a:prstGeom prst="rect">
            <a:avLst/>
          </a:prstGeom>
          <a:noFill/>
          <a:ln>
            <a:noFill/>
          </a:ln>
        </p:spPr>
      </p:pic>
      <p:sp>
        <p:nvSpPr>
          <p:cNvPr id="2521" name="Google Shape;2521;p45"/>
          <p:cNvSpPr/>
          <p:nvPr/>
        </p:nvSpPr>
        <p:spPr>
          <a:xfrm>
            <a:off x="6888350" y="1050525"/>
            <a:ext cx="1046400" cy="2086800"/>
          </a:xfrm>
          <a:prstGeom prst="roundRect">
            <a:avLst>
              <a:gd name="adj" fmla="val 16558"/>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22" name="Google Shape;2522;p45"/>
          <p:cNvPicPr preferRelativeResize="0"/>
          <p:nvPr/>
        </p:nvPicPr>
        <p:blipFill rotWithShape="1">
          <a:blip r:embed="rId5">
            <a:alphaModFix/>
          </a:blip>
          <a:srcRect l="46686" r="21772"/>
          <a:stretch/>
        </p:blipFill>
        <p:spPr>
          <a:xfrm>
            <a:off x="6959890" y="1260833"/>
            <a:ext cx="985802" cy="1758069"/>
          </a:xfrm>
          <a:prstGeom prst="rect">
            <a:avLst/>
          </a:prstGeom>
          <a:noFill/>
          <a:ln>
            <a:noFill/>
          </a:ln>
        </p:spPr>
      </p:pic>
      <p:sp>
        <p:nvSpPr>
          <p:cNvPr id="2523" name="Google Shape;2523;p45"/>
          <p:cNvSpPr/>
          <p:nvPr/>
        </p:nvSpPr>
        <p:spPr>
          <a:xfrm>
            <a:off x="6929587" y="1097229"/>
            <a:ext cx="1046441" cy="2086664"/>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24" name="Google Shape;2524;p45"/>
          <p:cNvSpPr txBox="1">
            <a:spLocks noGrp="1"/>
          </p:cNvSpPr>
          <p:nvPr>
            <p:ph type="title" idx="2"/>
          </p:nvPr>
        </p:nvSpPr>
        <p:spPr>
          <a:xfrm>
            <a:off x="869647" y="3349598"/>
            <a:ext cx="18414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Tablet app</a:t>
            </a:r>
            <a:endParaRPr/>
          </a:p>
        </p:txBody>
      </p:sp>
      <p:sp>
        <p:nvSpPr>
          <p:cNvPr id="2525" name="Google Shape;2525;p45"/>
          <p:cNvSpPr txBox="1">
            <a:spLocks noGrp="1"/>
          </p:cNvSpPr>
          <p:nvPr>
            <p:ph type="subTitle" idx="3"/>
          </p:nvPr>
        </p:nvSpPr>
        <p:spPr>
          <a:xfrm>
            <a:off x="684997" y="3798025"/>
            <a:ext cx="2210700" cy="983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You can replace the image on the screen with your own work. Just delete this one, add yours and send it to the back</a:t>
            </a:r>
            <a:endParaRPr dirty="0"/>
          </a:p>
        </p:txBody>
      </p:sp>
      <p:sp>
        <p:nvSpPr>
          <p:cNvPr id="2526" name="Google Shape;2526;p45"/>
          <p:cNvSpPr txBox="1">
            <a:spLocks noGrp="1"/>
          </p:cNvSpPr>
          <p:nvPr>
            <p:ph type="title" idx="4"/>
          </p:nvPr>
        </p:nvSpPr>
        <p:spPr>
          <a:xfrm>
            <a:off x="6549147" y="3349598"/>
            <a:ext cx="18414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Mobile web</a:t>
            </a:r>
            <a:endParaRPr/>
          </a:p>
        </p:txBody>
      </p:sp>
      <p:sp>
        <p:nvSpPr>
          <p:cNvPr id="2527" name="Google Shape;2527;p45"/>
          <p:cNvSpPr txBox="1">
            <a:spLocks noGrp="1"/>
          </p:cNvSpPr>
          <p:nvPr>
            <p:ph type="subTitle" idx="5"/>
          </p:nvPr>
        </p:nvSpPr>
        <p:spPr>
          <a:xfrm>
            <a:off x="6364497" y="3798025"/>
            <a:ext cx="2210700" cy="983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You can replace the image on the screen with your own work. Just delete this one, add yours and send it to the back</a:t>
            </a:r>
            <a:endParaRPr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426"/>
        <p:cNvGrpSpPr/>
        <p:nvPr/>
      </p:nvGrpSpPr>
      <p:grpSpPr>
        <a:xfrm>
          <a:off x="0" y="0"/>
          <a:ext cx="0" cy="0"/>
          <a:chOff x="0" y="0"/>
          <a:chExt cx="0" cy="0"/>
        </a:xfrm>
      </p:grpSpPr>
      <p:sp>
        <p:nvSpPr>
          <p:cNvPr id="427" name="Google Shape;427;p28"/>
          <p:cNvSpPr/>
          <p:nvPr/>
        </p:nvSpPr>
        <p:spPr>
          <a:xfrm>
            <a:off x="6311425" y="1116851"/>
            <a:ext cx="607500" cy="6129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8"/>
          <p:cNvSpPr/>
          <p:nvPr/>
        </p:nvSpPr>
        <p:spPr>
          <a:xfrm>
            <a:off x="6311425" y="2937576"/>
            <a:ext cx="607500" cy="6129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8"/>
          <p:cNvSpPr/>
          <p:nvPr/>
        </p:nvSpPr>
        <p:spPr>
          <a:xfrm>
            <a:off x="3711525" y="2937576"/>
            <a:ext cx="607500" cy="6129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8"/>
          <p:cNvSpPr/>
          <p:nvPr/>
        </p:nvSpPr>
        <p:spPr>
          <a:xfrm>
            <a:off x="3711525" y="1116851"/>
            <a:ext cx="607500" cy="6129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8"/>
          <p:cNvSpPr txBox="1">
            <a:spLocks noGrp="1"/>
          </p:cNvSpPr>
          <p:nvPr>
            <p:ph type="ctrTitle"/>
          </p:nvPr>
        </p:nvSpPr>
        <p:spPr>
          <a:xfrm>
            <a:off x="3782800" y="1657625"/>
            <a:ext cx="1679400" cy="32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 OBJECTIVES</a:t>
            </a:r>
            <a:endParaRPr/>
          </a:p>
        </p:txBody>
      </p:sp>
      <p:sp>
        <p:nvSpPr>
          <p:cNvPr id="432" name="Google Shape;432;p28"/>
          <p:cNvSpPr txBox="1">
            <a:spLocks noGrp="1"/>
          </p:cNvSpPr>
          <p:nvPr>
            <p:ph type="subTitle" idx="1"/>
          </p:nvPr>
        </p:nvSpPr>
        <p:spPr>
          <a:xfrm>
            <a:off x="3782800" y="1837203"/>
            <a:ext cx="1899900" cy="50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433" name="Google Shape;433;p28"/>
          <p:cNvSpPr txBox="1">
            <a:spLocks noGrp="1"/>
          </p:cNvSpPr>
          <p:nvPr>
            <p:ph type="ctrTitle" idx="2"/>
          </p:nvPr>
        </p:nvSpPr>
        <p:spPr>
          <a:xfrm>
            <a:off x="3782800" y="3482450"/>
            <a:ext cx="1679400" cy="32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 METHODOLOGY</a:t>
            </a:r>
            <a:endParaRPr/>
          </a:p>
        </p:txBody>
      </p:sp>
      <p:sp>
        <p:nvSpPr>
          <p:cNvPr id="434" name="Google Shape;434;p28"/>
          <p:cNvSpPr txBox="1">
            <a:spLocks noGrp="1"/>
          </p:cNvSpPr>
          <p:nvPr>
            <p:ph type="subTitle" idx="5"/>
          </p:nvPr>
        </p:nvSpPr>
        <p:spPr>
          <a:xfrm>
            <a:off x="3782800" y="3659793"/>
            <a:ext cx="1899900" cy="50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
        <p:nvSpPr>
          <p:cNvPr id="435" name="Google Shape;435;p28"/>
          <p:cNvSpPr txBox="1">
            <a:spLocks noGrp="1"/>
          </p:cNvSpPr>
          <p:nvPr>
            <p:ph type="ctrTitle" idx="3"/>
          </p:nvPr>
        </p:nvSpPr>
        <p:spPr>
          <a:xfrm>
            <a:off x="6364525" y="1657625"/>
            <a:ext cx="2154900" cy="32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03</a:t>
            </a:r>
            <a:br>
              <a:rPr lang="en"/>
            </a:br>
            <a:r>
              <a:rPr lang="en"/>
              <a:t>RESULTS ANALYSIS</a:t>
            </a:r>
            <a:endParaRPr/>
          </a:p>
        </p:txBody>
      </p:sp>
      <p:sp>
        <p:nvSpPr>
          <p:cNvPr id="436" name="Google Shape;436;p28"/>
          <p:cNvSpPr txBox="1">
            <a:spLocks noGrp="1"/>
          </p:cNvSpPr>
          <p:nvPr>
            <p:ph type="subTitle" idx="6"/>
          </p:nvPr>
        </p:nvSpPr>
        <p:spPr>
          <a:xfrm>
            <a:off x="6364525" y="1837203"/>
            <a:ext cx="1899900" cy="50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437" name="Google Shape;437;p28"/>
          <p:cNvSpPr txBox="1">
            <a:spLocks noGrp="1"/>
          </p:cNvSpPr>
          <p:nvPr>
            <p:ph type="ctrTitle" idx="4"/>
          </p:nvPr>
        </p:nvSpPr>
        <p:spPr>
          <a:xfrm>
            <a:off x="6364525" y="3482450"/>
            <a:ext cx="1899900" cy="32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04 CONCLUSIONS</a:t>
            </a:r>
            <a:endParaRPr/>
          </a:p>
        </p:txBody>
      </p:sp>
      <p:sp>
        <p:nvSpPr>
          <p:cNvPr id="438" name="Google Shape;438;p28"/>
          <p:cNvSpPr txBox="1">
            <a:spLocks noGrp="1"/>
          </p:cNvSpPr>
          <p:nvPr>
            <p:ph type="subTitle" idx="7"/>
          </p:nvPr>
        </p:nvSpPr>
        <p:spPr>
          <a:xfrm>
            <a:off x="6364525" y="3659793"/>
            <a:ext cx="1899900" cy="50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grpSp>
        <p:nvGrpSpPr>
          <p:cNvPr id="439" name="Google Shape;439;p28"/>
          <p:cNvGrpSpPr/>
          <p:nvPr/>
        </p:nvGrpSpPr>
        <p:grpSpPr>
          <a:xfrm>
            <a:off x="0" y="982900"/>
            <a:ext cx="4600713" cy="3725949"/>
            <a:chOff x="0" y="982900"/>
            <a:chExt cx="4600713" cy="3725949"/>
          </a:xfrm>
        </p:grpSpPr>
        <p:grpSp>
          <p:nvGrpSpPr>
            <p:cNvPr id="440" name="Google Shape;440;p28"/>
            <p:cNvGrpSpPr/>
            <p:nvPr/>
          </p:nvGrpSpPr>
          <p:grpSpPr>
            <a:xfrm>
              <a:off x="411575" y="982900"/>
              <a:ext cx="2214990" cy="3181003"/>
              <a:chOff x="624596" y="982906"/>
              <a:chExt cx="2001980" cy="3181003"/>
            </a:xfrm>
          </p:grpSpPr>
          <p:sp>
            <p:nvSpPr>
              <p:cNvPr id="441" name="Google Shape;441;p28"/>
              <p:cNvSpPr/>
              <p:nvPr/>
            </p:nvSpPr>
            <p:spPr>
              <a:xfrm>
                <a:off x="692176" y="1142009"/>
                <a:ext cx="1934400" cy="30219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8"/>
              <p:cNvSpPr/>
              <p:nvPr/>
            </p:nvSpPr>
            <p:spPr>
              <a:xfrm>
                <a:off x="624596" y="982906"/>
                <a:ext cx="1881817" cy="2984405"/>
              </a:xfrm>
              <a:custGeom>
                <a:avLst/>
                <a:gdLst/>
                <a:ahLst/>
                <a:cxnLst/>
                <a:rect l="l" t="t" r="r" b="b"/>
                <a:pathLst>
                  <a:path w="53747" h="74336" extrusionOk="0">
                    <a:moveTo>
                      <a:pt x="52246" y="65"/>
                    </a:moveTo>
                    <a:cubicBezTo>
                      <a:pt x="53040" y="65"/>
                      <a:pt x="53682" y="711"/>
                      <a:pt x="53682" y="1501"/>
                    </a:cubicBezTo>
                    <a:lnTo>
                      <a:pt x="53682" y="72835"/>
                    </a:lnTo>
                    <a:cubicBezTo>
                      <a:pt x="53682" y="73625"/>
                      <a:pt x="53040" y="74268"/>
                      <a:pt x="52246" y="74268"/>
                    </a:cubicBezTo>
                    <a:lnTo>
                      <a:pt x="1501" y="74268"/>
                    </a:lnTo>
                    <a:cubicBezTo>
                      <a:pt x="711" y="74268"/>
                      <a:pt x="65" y="73625"/>
                      <a:pt x="65" y="72835"/>
                    </a:cubicBezTo>
                    <a:lnTo>
                      <a:pt x="65" y="1501"/>
                    </a:lnTo>
                    <a:cubicBezTo>
                      <a:pt x="65" y="711"/>
                      <a:pt x="711" y="65"/>
                      <a:pt x="1501" y="65"/>
                    </a:cubicBezTo>
                    <a:close/>
                    <a:moveTo>
                      <a:pt x="1501" y="1"/>
                    </a:moveTo>
                    <a:cubicBezTo>
                      <a:pt x="676" y="1"/>
                      <a:pt x="0" y="675"/>
                      <a:pt x="0" y="1501"/>
                    </a:cubicBezTo>
                    <a:lnTo>
                      <a:pt x="0" y="72835"/>
                    </a:lnTo>
                    <a:cubicBezTo>
                      <a:pt x="0" y="73660"/>
                      <a:pt x="676" y="74336"/>
                      <a:pt x="1501" y="74336"/>
                    </a:cubicBezTo>
                    <a:lnTo>
                      <a:pt x="52246" y="74336"/>
                    </a:lnTo>
                    <a:cubicBezTo>
                      <a:pt x="53076" y="74336"/>
                      <a:pt x="53747" y="73660"/>
                      <a:pt x="53747" y="72835"/>
                    </a:cubicBezTo>
                    <a:lnTo>
                      <a:pt x="53747" y="1501"/>
                    </a:lnTo>
                    <a:cubicBezTo>
                      <a:pt x="53747" y="675"/>
                      <a:pt x="53076" y="1"/>
                      <a:pt x="52246"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 name="Google Shape;443;p28"/>
            <p:cNvGrpSpPr/>
            <p:nvPr/>
          </p:nvGrpSpPr>
          <p:grpSpPr>
            <a:xfrm>
              <a:off x="0" y="4397412"/>
              <a:ext cx="4600713" cy="150450"/>
              <a:chOff x="0" y="4397412"/>
              <a:chExt cx="4600713" cy="150450"/>
            </a:xfrm>
          </p:grpSpPr>
          <p:sp>
            <p:nvSpPr>
              <p:cNvPr id="444" name="Google Shape;444;p28"/>
              <p:cNvSpPr/>
              <p:nvPr/>
            </p:nvSpPr>
            <p:spPr>
              <a:xfrm>
                <a:off x="0" y="4397412"/>
                <a:ext cx="4600713" cy="2416"/>
              </a:xfrm>
              <a:custGeom>
                <a:avLst/>
                <a:gdLst/>
                <a:ahLst/>
                <a:cxnLst/>
                <a:rect l="l" t="t" r="r" b="b"/>
                <a:pathLst>
                  <a:path w="131402" h="69" extrusionOk="0">
                    <a:moveTo>
                      <a:pt x="0" y="1"/>
                    </a:moveTo>
                    <a:lnTo>
                      <a:pt x="0" y="69"/>
                    </a:lnTo>
                    <a:lnTo>
                      <a:pt x="131401" y="69"/>
                    </a:lnTo>
                    <a:lnTo>
                      <a:pt x="131401"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8"/>
              <p:cNvSpPr/>
              <p:nvPr/>
            </p:nvSpPr>
            <p:spPr>
              <a:xfrm>
                <a:off x="755786" y="4545586"/>
                <a:ext cx="305519" cy="2276"/>
              </a:xfrm>
              <a:custGeom>
                <a:avLst/>
                <a:gdLst/>
                <a:ahLst/>
                <a:cxnLst/>
                <a:rect l="l" t="t" r="r" b="b"/>
                <a:pathLst>
                  <a:path w="8726" h="65" extrusionOk="0">
                    <a:moveTo>
                      <a:pt x="0" y="0"/>
                    </a:moveTo>
                    <a:lnTo>
                      <a:pt x="0" y="65"/>
                    </a:lnTo>
                    <a:lnTo>
                      <a:pt x="8726" y="65"/>
                    </a:lnTo>
                    <a:lnTo>
                      <a:pt x="8726" y="0"/>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8"/>
              <p:cNvSpPr/>
              <p:nvPr/>
            </p:nvSpPr>
            <p:spPr>
              <a:xfrm>
                <a:off x="1619552" y="4536412"/>
                <a:ext cx="497808" cy="2276"/>
              </a:xfrm>
              <a:custGeom>
                <a:avLst/>
                <a:gdLst/>
                <a:ahLst/>
                <a:cxnLst/>
                <a:rect l="l" t="t" r="r" b="b"/>
                <a:pathLst>
                  <a:path w="14218" h="65" extrusionOk="0">
                    <a:moveTo>
                      <a:pt x="0" y="0"/>
                    </a:moveTo>
                    <a:lnTo>
                      <a:pt x="0" y="65"/>
                    </a:lnTo>
                    <a:lnTo>
                      <a:pt x="14217" y="65"/>
                    </a:lnTo>
                    <a:lnTo>
                      <a:pt x="14217" y="0"/>
                    </a:lnTo>
                    <a:close/>
                  </a:path>
                </a:pathLst>
              </a:custGeom>
              <a:solidFill>
                <a:srgbClr val="EBEBEB"/>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8"/>
              <p:cNvSpPr/>
              <p:nvPr/>
            </p:nvSpPr>
            <p:spPr>
              <a:xfrm>
                <a:off x="1070481" y="4460119"/>
                <a:ext cx="175833" cy="2311"/>
              </a:xfrm>
              <a:custGeom>
                <a:avLst/>
                <a:gdLst/>
                <a:ahLst/>
                <a:cxnLst/>
                <a:rect l="l" t="t" r="r" b="b"/>
                <a:pathLst>
                  <a:path w="5022" h="66" extrusionOk="0">
                    <a:moveTo>
                      <a:pt x="1" y="1"/>
                    </a:moveTo>
                    <a:lnTo>
                      <a:pt x="1" y="65"/>
                    </a:lnTo>
                    <a:lnTo>
                      <a:pt x="5022" y="65"/>
                    </a:lnTo>
                    <a:lnTo>
                      <a:pt x="5022"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8"/>
              <p:cNvSpPr/>
              <p:nvPr/>
            </p:nvSpPr>
            <p:spPr>
              <a:xfrm>
                <a:off x="2732853" y="4514424"/>
                <a:ext cx="418259" cy="2276"/>
              </a:xfrm>
              <a:custGeom>
                <a:avLst/>
                <a:gdLst/>
                <a:ahLst/>
                <a:cxnLst/>
                <a:rect l="l" t="t" r="r" b="b"/>
                <a:pathLst>
                  <a:path w="11946" h="65" extrusionOk="0">
                    <a:moveTo>
                      <a:pt x="0" y="0"/>
                    </a:moveTo>
                    <a:lnTo>
                      <a:pt x="0" y="65"/>
                    </a:lnTo>
                    <a:lnTo>
                      <a:pt x="11946" y="65"/>
                    </a:lnTo>
                    <a:lnTo>
                      <a:pt x="11946" y="0"/>
                    </a:lnTo>
                    <a:close/>
                  </a:path>
                </a:pathLst>
              </a:custGeom>
              <a:solidFill>
                <a:srgbClr val="EBEBE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28"/>
            <p:cNvGrpSpPr/>
            <p:nvPr/>
          </p:nvGrpSpPr>
          <p:grpSpPr>
            <a:xfrm>
              <a:off x="2072827" y="1904259"/>
              <a:ext cx="1418990" cy="2804590"/>
              <a:chOff x="2072827" y="1904259"/>
              <a:chExt cx="1418990" cy="2804590"/>
            </a:xfrm>
          </p:grpSpPr>
          <p:sp>
            <p:nvSpPr>
              <p:cNvPr id="450" name="Google Shape;450;p28"/>
              <p:cNvSpPr/>
              <p:nvPr/>
            </p:nvSpPr>
            <p:spPr>
              <a:xfrm>
                <a:off x="2399847" y="1904259"/>
                <a:ext cx="391230" cy="380866"/>
              </a:xfrm>
              <a:custGeom>
                <a:avLst/>
                <a:gdLst/>
                <a:ahLst/>
                <a:cxnLst/>
                <a:rect l="l" t="t" r="r" b="b"/>
                <a:pathLst>
                  <a:path w="11174" h="10878" extrusionOk="0">
                    <a:moveTo>
                      <a:pt x="7624" y="1"/>
                    </a:moveTo>
                    <a:cubicBezTo>
                      <a:pt x="7272" y="1"/>
                      <a:pt x="6880" y="36"/>
                      <a:pt x="6446" y="111"/>
                    </a:cubicBezTo>
                    <a:cubicBezTo>
                      <a:pt x="3478" y="623"/>
                      <a:pt x="1934" y="2250"/>
                      <a:pt x="2139" y="3136"/>
                    </a:cubicBezTo>
                    <a:cubicBezTo>
                      <a:pt x="851" y="3531"/>
                      <a:pt x="0" y="8656"/>
                      <a:pt x="2666" y="10308"/>
                    </a:cubicBezTo>
                    <a:cubicBezTo>
                      <a:pt x="3333" y="10722"/>
                      <a:pt x="4200" y="10877"/>
                      <a:pt x="5124" y="10877"/>
                    </a:cubicBezTo>
                    <a:cubicBezTo>
                      <a:pt x="7890" y="10877"/>
                      <a:pt x="11173" y="9486"/>
                      <a:pt x="11173" y="9486"/>
                    </a:cubicBezTo>
                    <a:cubicBezTo>
                      <a:pt x="11173" y="9486"/>
                      <a:pt x="10290" y="8434"/>
                      <a:pt x="10585" y="5641"/>
                    </a:cubicBezTo>
                    <a:cubicBezTo>
                      <a:pt x="10848" y="3167"/>
                      <a:pt x="10967" y="1"/>
                      <a:pt x="76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8"/>
              <p:cNvSpPr/>
              <p:nvPr/>
            </p:nvSpPr>
            <p:spPr>
              <a:xfrm>
                <a:off x="2789784" y="2455395"/>
                <a:ext cx="313327" cy="524242"/>
              </a:xfrm>
              <a:custGeom>
                <a:avLst/>
                <a:gdLst/>
                <a:ahLst/>
                <a:cxnLst/>
                <a:rect l="l" t="t" r="r" b="b"/>
                <a:pathLst>
                  <a:path w="8949" h="14973" extrusionOk="0">
                    <a:moveTo>
                      <a:pt x="2312" y="1"/>
                    </a:moveTo>
                    <a:lnTo>
                      <a:pt x="1" y="144"/>
                    </a:lnTo>
                    <a:cubicBezTo>
                      <a:pt x="44" y="913"/>
                      <a:pt x="133" y="1616"/>
                      <a:pt x="234" y="2345"/>
                    </a:cubicBezTo>
                    <a:cubicBezTo>
                      <a:pt x="338" y="3066"/>
                      <a:pt x="475" y="3784"/>
                      <a:pt x="629" y="4498"/>
                    </a:cubicBezTo>
                    <a:cubicBezTo>
                      <a:pt x="790" y="5212"/>
                      <a:pt x="959" y="5927"/>
                      <a:pt x="1185" y="6630"/>
                    </a:cubicBezTo>
                    <a:cubicBezTo>
                      <a:pt x="1397" y="7337"/>
                      <a:pt x="1651" y="8038"/>
                      <a:pt x="1949" y="8727"/>
                    </a:cubicBezTo>
                    <a:lnTo>
                      <a:pt x="2183" y="9244"/>
                    </a:lnTo>
                    <a:cubicBezTo>
                      <a:pt x="2216" y="9322"/>
                      <a:pt x="2276" y="9433"/>
                      <a:pt x="2327" y="9531"/>
                    </a:cubicBezTo>
                    <a:cubicBezTo>
                      <a:pt x="2380" y="9631"/>
                      <a:pt x="2438" y="9721"/>
                      <a:pt x="2491" y="9814"/>
                    </a:cubicBezTo>
                    <a:cubicBezTo>
                      <a:pt x="2714" y="10173"/>
                      <a:pt x="2962" y="10478"/>
                      <a:pt x="3210" y="10773"/>
                    </a:cubicBezTo>
                    <a:cubicBezTo>
                      <a:pt x="3712" y="11358"/>
                      <a:pt x="4243" y="11867"/>
                      <a:pt x="4789" y="12355"/>
                    </a:cubicBezTo>
                    <a:cubicBezTo>
                      <a:pt x="5890" y="13321"/>
                      <a:pt x="7025" y="14186"/>
                      <a:pt x="8246" y="14972"/>
                    </a:cubicBezTo>
                    <a:lnTo>
                      <a:pt x="8949" y="14068"/>
                    </a:lnTo>
                    <a:cubicBezTo>
                      <a:pt x="8453" y="13586"/>
                      <a:pt x="7948" y="13094"/>
                      <a:pt x="7463" y="12599"/>
                    </a:cubicBezTo>
                    <a:cubicBezTo>
                      <a:pt x="6971" y="12108"/>
                      <a:pt x="6493" y="11605"/>
                      <a:pt x="6038" y="11096"/>
                    </a:cubicBezTo>
                    <a:cubicBezTo>
                      <a:pt x="5579" y="10589"/>
                      <a:pt x="5144" y="10069"/>
                      <a:pt x="4764" y="9545"/>
                    </a:cubicBezTo>
                    <a:cubicBezTo>
                      <a:pt x="4573" y="9287"/>
                      <a:pt x="4404" y="9021"/>
                      <a:pt x="4268" y="8770"/>
                    </a:cubicBezTo>
                    <a:cubicBezTo>
                      <a:pt x="4240" y="8709"/>
                      <a:pt x="4204" y="8644"/>
                      <a:pt x="4179" y="8587"/>
                    </a:cubicBezTo>
                    <a:cubicBezTo>
                      <a:pt x="4154" y="8522"/>
                      <a:pt x="4132" y="8482"/>
                      <a:pt x="4100" y="8396"/>
                    </a:cubicBezTo>
                    <a:lnTo>
                      <a:pt x="3924" y="7934"/>
                    </a:lnTo>
                    <a:cubicBezTo>
                      <a:pt x="3465" y="6691"/>
                      <a:pt x="3142" y="5371"/>
                      <a:pt x="2875" y="4036"/>
                    </a:cubicBezTo>
                    <a:cubicBezTo>
                      <a:pt x="2743" y="3368"/>
                      <a:pt x="2646" y="2689"/>
                      <a:pt x="2545" y="2015"/>
                    </a:cubicBezTo>
                    <a:cubicBezTo>
                      <a:pt x="2448" y="1344"/>
                      <a:pt x="2373" y="643"/>
                      <a:pt x="2312" y="1"/>
                    </a:cubicBez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8"/>
              <p:cNvSpPr/>
              <p:nvPr/>
            </p:nvSpPr>
            <p:spPr>
              <a:xfrm>
                <a:off x="2724205" y="2358410"/>
                <a:ext cx="176358" cy="233253"/>
              </a:xfrm>
              <a:custGeom>
                <a:avLst/>
                <a:gdLst/>
                <a:ahLst/>
                <a:cxnLst/>
                <a:rect l="l" t="t" r="r" b="b"/>
                <a:pathLst>
                  <a:path w="5037" h="6662" extrusionOk="0">
                    <a:moveTo>
                      <a:pt x="2431" y="1"/>
                    </a:moveTo>
                    <a:cubicBezTo>
                      <a:pt x="1717" y="1"/>
                      <a:pt x="1248" y="323"/>
                      <a:pt x="718" y="1080"/>
                    </a:cubicBezTo>
                    <a:cubicBezTo>
                      <a:pt x="0" y="2107"/>
                      <a:pt x="1468" y="6662"/>
                      <a:pt x="1468" y="6662"/>
                    </a:cubicBezTo>
                    <a:lnTo>
                      <a:pt x="5036" y="4235"/>
                    </a:lnTo>
                    <a:cubicBezTo>
                      <a:pt x="5036" y="4235"/>
                      <a:pt x="4386" y="391"/>
                      <a:pt x="3449" y="154"/>
                    </a:cubicBezTo>
                    <a:cubicBezTo>
                      <a:pt x="3055" y="55"/>
                      <a:pt x="2722" y="1"/>
                      <a:pt x="24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8"/>
              <p:cNvSpPr/>
              <p:nvPr/>
            </p:nvSpPr>
            <p:spPr>
              <a:xfrm>
                <a:off x="2853507" y="2457531"/>
                <a:ext cx="1646" cy="8858"/>
              </a:xfrm>
              <a:custGeom>
                <a:avLst/>
                <a:gdLst/>
                <a:ahLst/>
                <a:cxnLst/>
                <a:rect l="l" t="t" r="r" b="b"/>
                <a:pathLst>
                  <a:path w="47" h="253" extrusionOk="0">
                    <a:moveTo>
                      <a:pt x="0" y="1"/>
                    </a:moveTo>
                    <a:lnTo>
                      <a:pt x="0" y="252"/>
                    </a:lnTo>
                    <a:lnTo>
                      <a:pt x="47" y="252"/>
                    </a:lnTo>
                    <a:lnTo>
                      <a:pt x="47"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8"/>
              <p:cNvSpPr/>
              <p:nvPr/>
            </p:nvSpPr>
            <p:spPr>
              <a:xfrm>
                <a:off x="2759253" y="2491738"/>
                <a:ext cx="149959" cy="113756"/>
              </a:xfrm>
              <a:custGeom>
                <a:avLst/>
                <a:gdLst/>
                <a:ahLst/>
                <a:cxnLst/>
                <a:rect l="l" t="t" r="r" b="b"/>
                <a:pathLst>
                  <a:path w="4283" h="3249" extrusionOk="0">
                    <a:moveTo>
                      <a:pt x="4200" y="1"/>
                    </a:moveTo>
                    <a:lnTo>
                      <a:pt x="0" y="2829"/>
                    </a:lnTo>
                    <a:lnTo>
                      <a:pt x="270" y="3248"/>
                    </a:lnTo>
                    <a:lnTo>
                      <a:pt x="4282" y="374"/>
                    </a:lnTo>
                    <a:lnTo>
                      <a:pt x="4200"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8"/>
              <p:cNvSpPr/>
              <p:nvPr/>
            </p:nvSpPr>
            <p:spPr>
              <a:xfrm>
                <a:off x="3066000" y="2936365"/>
                <a:ext cx="112040" cy="66769"/>
              </a:xfrm>
              <a:custGeom>
                <a:avLst/>
                <a:gdLst/>
                <a:ahLst/>
                <a:cxnLst/>
                <a:rect l="l" t="t" r="r" b="b"/>
                <a:pathLst>
                  <a:path w="3200" h="1907" extrusionOk="0">
                    <a:moveTo>
                      <a:pt x="632" y="0"/>
                    </a:moveTo>
                    <a:lnTo>
                      <a:pt x="1" y="671"/>
                    </a:lnTo>
                    <a:cubicBezTo>
                      <a:pt x="249" y="1580"/>
                      <a:pt x="1666" y="1906"/>
                      <a:pt x="1666" y="1906"/>
                    </a:cubicBezTo>
                    <a:lnTo>
                      <a:pt x="3199" y="184"/>
                    </a:lnTo>
                    <a:lnTo>
                      <a:pt x="632"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8"/>
              <p:cNvSpPr/>
              <p:nvPr/>
            </p:nvSpPr>
            <p:spPr>
              <a:xfrm>
                <a:off x="2668115" y="4444154"/>
                <a:ext cx="84660" cy="183781"/>
              </a:xfrm>
              <a:custGeom>
                <a:avLst/>
                <a:gdLst/>
                <a:ahLst/>
                <a:cxnLst/>
                <a:rect l="l" t="t" r="r" b="b"/>
                <a:pathLst>
                  <a:path w="2418" h="5249" extrusionOk="0">
                    <a:moveTo>
                      <a:pt x="152" y="1"/>
                    </a:moveTo>
                    <a:lnTo>
                      <a:pt x="1" y="5249"/>
                    </a:lnTo>
                    <a:lnTo>
                      <a:pt x="2266" y="5249"/>
                    </a:lnTo>
                    <a:lnTo>
                      <a:pt x="2417"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8"/>
              <p:cNvSpPr/>
              <p:nvPr/>
            </p:nvSpPr>
            <p:spPr>
              <a:xfrm>
                <a:off x="2119709" y="4233657"/>
                <a:ext cx="166414" cy="190433"/>
              </a:xfrm>
              <a:custGeom>
                <a:avLst/>
                <a:gdLst/>
                <a:ahLst/>
                <a:cxnLst/>
                <a:rect l="l" t="t" r="r" b="b"/>
                <a:pathLst>
                  <a:path w="4753" h="5439" extrusionOk="0">
                    <a:moveTo>
                      <a:pt x="2656" y="1"/>
                    </a:moveTo>
                    <a:lnTo>
                      <a:pt x="0" y="4585"/>
                    </a:lnTo>
                    <a:lnTo>
                      <a:pt x="2096" y="5438"/>
                    </a:lnTo>
                    <a:lnTo>
                      <a:pt x="4753" y="859"/>
                    </a:lnTo>
                    <a:lnTo>
                      <a:pt x="2656"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8"/>
              <p:cNvSpPr/>
              <p:nvPr/>
            </p:nvSpPr>
            <p:spPr>
              <a:xfrm>
                <a:off x="2072827" y="4366600"/>
                <a:ext cx="225516" cy="194775"/>
              </a:xfrm>
              <a:custGeom>
                <a:avLst/>
                <a:gdLst/>
                <a:ahLst/>
                <a:cxnLst/>
                <a:rect l="l" t="t" r="r" b="b"/>
                <a:pathLst>
                  <a:path w="6441" h="5563" extrusionOk="0">
                    <a:moveTo>
                      <a:pt x="1551" y="0"/>
                    </a:moveTo>
                    <a:cubicBezTo>
                      <a:pt x="1497" y="0"/>
                      <a:pt x="1444" y="24"/>
                      <a:pt x="1407" y="69"/>
                    </a:cubicBezTo>
                    <a:lnTo>
                      <a:pt x="130" y="1653"/>
                    </a:lnTo>
                    <a:cubicBezTo>
                      <a:pt x="1" y="1814"/>
                      <a:pt x="51" y="2075"/>
                      <a:pt x="238" y="2183"/>
                    </a:cubicBezTo>
                    <a:cubicBezTo>
                      <a:pt x="1009" y="2622"/>
                      <a:pt x="1404" y="2797"/>
                      <a:pt x="2366" y="3368"/>
                    </a:cubicBezTo>
                    <a:cubicBezTo>
                      <a:pt x="2958" y="3720"/>
                      <a:pt x="4347" y="4926"/>
                      <a:pt x="5166" y="5410"/>
                    </a:cubicBezTo>
                    <a:cubicBezTo>
                      <a:pt x="5348" y="5519"/>
                      <a:pt x="5516" y="5563"/>
                      <a:pt x="5664" y="5563"/>
                    </a:cubicBezTo>
                    <a:cubicBezTo>
                      <a:pt x="6169" y="5563"/>
                      <a:pt x="6440" y="5054"/>
                      <a:pt x="6210" y="4840"/>
                    </a:cubicBezTo>
                    <a:cubicBezTo>
                      <a:pt x="4878" y="3605"/>
                      <a:pt x="4344" y="2377"/>
                      <a:pt x="4086" y="1641"/>
                    </a:cubicBezTo>
                    <a:cubicBezTo>
                      <a:pt x="4038" y="1509"/>
                      <a:pt x="3949" y="1398"/>
                      <a:pt x="3831" y="1329"/>
                    </a:cubicBezTo>
                    <a:lnTo>
                      <a:pt x="1644" y="26"/>
                    </a:lnTo>
                    <a:cubicBezTo>
                      <a:pt x="1615" y="9"/>
                      <a:pt x="1583" y="0"/>
                      <a:pt x="15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8"/>
              <p:cNvSpPr/>
              <p:nvPr/>
            </p:nvSpPr>
            <p:spPr>
              <a:xfrm>
                <a:off x="2643536" y="4618587"/>
                <a:ext cx="241411" cy="90262"/>
              </a:xfrm>
              <a:custGeom>
                <a:avLst/>
                <a:gdLst/>
                <a:ahLst/>
                <a:cxnLst/>
                <a:rect l="l" t="t" r="r" b="b"/>
                <a:pathLst>
                  <a:path w="6895" h="2578" extrusionOk="0">
                    <a:moveTo>
                      <a:pt x="502" y="1"/>
                    </a:moveTo>
                    <a:cubicBezTo>
                      <a:pt x="409" y="1"/>
                      <a:pt x="333" y="65"/>
                      <a:pt x="323" y="159"/>
                    </a:cubicBezTo>
                    <a:lnTo>
                      <a:pt x="32" y="2172"/>
                    </a:lnTo>
                    <a:cubicBezTo>
                      <a:pt x="0" y="2379"/>
                      <a:pt x="176" y="2575"/>
                      <a:pt x="389" y="2575"/>
                    </a:cubicBezTo>
                    <a:cubicBezTo>
                      <a:pt x="391" y="2575"/>
                      <a:pt x="393" y="2575"/>
                      <a:pt x="394" y="2575"/>
                    </a:cubicBezTo>
                    <a:cubicBezTo>
                      <a:pt x="1281" y="2560"/>
                      <a:pt x="1708" y="2506"/>
                      <a:pt x="2828" y="2506"/>
                    </a:cubicBezTo>
                    <a:cubicBezTo>
                      <a:pt x="3517" y="2506"/>
                      <a:pt x="4942" y="2578"/>
                      <a:pt x="5893" y="2578"/>
                    </a:cubicBezTo>
                    <a:cubicBezTo>
                      <a:pt x="6823" y="2578"/>
                      <a:pt x="6895" y="1637"/>
                      <a:pt x="6496" y="1551"/>
                    </a:cubicBezTo>
                    <a:cubicBezTo>
                      <a:pt x="4723" y="1171"/>
                      <a:pt x="4024" y="643"/>
                      <a:pt x="3424" y="141"/>
                    </a:cubicBezTo>
                    <a:cubicBezTo>
                      <a:pt x="3316" y="51"/>
                      <a:pt x="3184" y="1"/>
                      <a:pt x="30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8"/>
              <p:cNvSpPr/>
              <p:nvPr/>
            </p:nvSpPr>
            <p:spPr>
              <a:xfrm>
                <a:off x="2670670" y="4520551"/>
                <a:ext cx="665" cy="18417"/>
              </a:xfrm>
              <a:custGeom>
                <a:avLst/>
                <a:gdLst/>
                <a:ahLst/>
                <a:cxnLst/>
                <a:rect l="l" t="t" r="r" b="b"/>
                <a:pathLst>
                  <a:path w="19" h="526" extrusionOk="0">
                    <a:moveTo>
                      <a:pt x="18" y="1"/>
                    </a:moveTo>
                    <a:lnTo>
                      <a:pt x="0" y="526"/>
                    </a:lnTo>
                    <a:lnTo>
                      <a:pt x="4" y="526"/>
                    </a:lnTo>
                    <a:lnTo>
                      <a:pt x="18"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8"/>
              <p:cNvSpPr/>
              <p:nvPr/>
            </p:nvSpPr>
            <p:spPr>
              <a:xfrm>
                <a:off x="2670776" y="4520551"/>
                <a:ext cx="79828" cy="18417"/>
              </a:xfrm>
              <a:custGeom>
                <a:avLst/>
                <a:gdLst/>
                <a:ahLst/>
                <a:cxnLst/>
                <a:rect l="l" t="t" r="r" b="b"/>
                <a:pathLst>
                  <a:path w="2280" h="526" extrusionOk="0">
                    <a:moveTo>
                      <a:pt x="15" y="1"/>
                    </a:moveTo>
                    <a:lnTo>
                      <a:pt x="1" y="526"/>
                    </a:lnTo>
                    <a:lnTo>
                      <a:pt x="2265" y="526"/>
                    </a:lnTo>
                    <a:lnTo>
                      <a:pt x="2280" y="1"/>
                    </a:lnTo>
                    <a:close/>
                  </a:path>
                </a:pathLst>
              </a:custGeom>
              <a:solidFill>
                <a:srgbClr val="CC9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a:off x="2164701" y="4300391"/>
                <a:ext cx="9313" cy="16141"/>
              </a:xfrm>
              <a:custGeom>
                <a:avLst/>
                <a:gdLst/>
                <a:ahLst/>
                <a:cxnLst/>
                <a:rect l="l" t="t" r="r" b="b"/>
                <a:pathLst>
                  <a:path w="266" h="461" extrusionOk="0">
                    <a:moveTo>
                      <a:pt x="266" y="0"/>
                    </a:moveTo>
                    <a:lnTo>
                      <a:pt x="1" y="456"/>
                    </a:lnTo>
                    <a:lnTo>
                      <a:pt x="1" y="460"/>
                    </a:lnTo>
                    <a:lnTo>
                      <a:pt x="266"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a:off x="2164701" y="4300391"/>
                <a:ext cx="82700" cy="46041"/>
              </a:xfrm>
              <a:custGeom>
                <a:avLst/>
                <a:gdLst/>
                <a:ahLst/>
                <a:cxnLst/>
                <a:rect l="l" t="t" r="r" b="b"/>
                <a:pathLst>
                  <a:path w="2362" h="1315" extrusionOk="0">
                    <a:moveTo>
                      <a:pt x="266" y="0"/>
                    </a:moveTo>
                    <a:lnTo>
                      <a:pt x="1" y="460"/>
                    </a:lnTo>
                    <a:lnTo>
                      <a:pt x="2100" y="1314"/>
                    </a:lnTo>
                    <a:lnTo>
                      <a:pt x="2362" y="858"/>
                    </a:lnTo>
                    <a:lnTo>
                      <a:pt x="266" y="0"/>
                    </a:lnTo>
                    <a:close/>
                  </a:path>
                </a:pathLst>
              </a:custGeom>
              <a:solidFill>
                <a:srgbClr val="CC9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8"/>
              <p:cNvSpPr/>
              <p:nvPr/>
            </p:nvSpPr>
            <p:spPr>
              <a:xfrm>
                <a:off x="2427857" y="2340868"/>
                <a:ext cx="454952" cy="501659"/>
              </a:xfrm>
              <a:custGeom>
                <a:avLst/>
                <a:gdLst/>
                <a:ahLst/>
                <a:cxnLst/>
                <a:rect l="l" t="t" r="r" b="b"/>
                <a:pathLst>
                  <a:path w="12994" h="14328" extrusionOk="0">
                    <a:moveTo>
                      <a:pt x="6302" y="1"/>
                    </a:moveTo>
                    <a:cubicBezTo>
                      <a:pt x="5548" y="1"/>
                      <a:pt x="4771" y="34"/>
                      <a:pt x="3909" y="74"/>
                    </a:cubicBezTo>
                    <a:cubicBezTo>
                      <a:pt x="1928" y="170"/>
                      <a:pt x="1" y="591"/>
                      <a:pt x="1" y="591"/>
                    </a:cubicBezTo>
                    <a:cubicBezTo>
                      <a:pt x="1792" y="8276"/>
                      <a:pt x="1788" y="10583"/>
                      <a:pt x="1634" y="14327"/>
                    </a:cubicBezTo>
                    <a:lnTo>
                      <a:pt x="10833" y="14327"/>
                    </a:lnTo>
                    <a:cubicBezTo>
                      <a:pt x="12994" y="1036"/>
                      <a:pt x="11913" y="655"/>
                      <a:pt x="11913" y="655"/>
                    </a:cubicBezTo>
                    <a:cubicBezTo>
                      <a:pt x="11913" y="655"/>
                      <a:pt x="9882" y="239"/>
                      <a:pt x="8087" y="77"/>
                    </a:cubicBezTo>
                    <a:cubicBezTo>
                      <a:pt x="7485" y="22"/>
                      <a:pt x="6900" y="1"/>
                      <a:pt x="63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8"/>
              <p:cNvSpPr/>
              <p:nvPr/>
            </p:nvSpPr>
            <p:spPr>
              <a:xfrm>
                <a:off x="2564687" y="2178829"/>
                <a:ext cx="194599" cy="293475"/>
              </a:xfrm>
              <a:custGeom>
                <a:avLst/>
                <a:gdLst/>
                <a:ahLst/>
                <a:cxnLst/>
                <a:rect l="l" t="t" r="r" b="b"/>
                <a:pathLst>
                  <a:path w="5558" h="8382" extrusionOk="0">
                    <a:moveTo>
                      <a:pt x="414" y="0"/>
                    </a:moveTo>
                    <a:lnTo>
                      <a:pt x="414" y="0"/>
                    </a:lnTo>
                    <a:cubicBezTo>
                      <a:pt x="680" y="1342"/>
                      <a:pt x="942" y="3808"/>
                      <a:pt x="1" y="4702"/>
                    </a:cubicBezTo>
                    <a:cubicBezTo>
                      <a:pt x="1" y="4702"/>
                      <a:pt x="1243" y="7089"/>
                      <a:pt x="3695" y="8381"/>
                    </a:cubicBezTo>
                    <a:cubicBezTo>
                      <a:pt x="5557" y="6892"/>
                      <a:pt x="4179" y="4705"/>
                      <a:pt x="4179" y="4705"/>
                    </a:cubicBezTo>
                    <a:cubicBezTo>
                      <a:pt x="2679" y="4346"/>
                      <a:pt x="2718" y="3234"/>
                      <a:pt x="2981" y="2189"/>
                    </a:cubicBezTo>
                    <a:lnTo>
                      <a:pt x="414"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2657436" y="2245668"/>
                <a:ext cx="11484" cy="9839"/>
              </a:xfrm>
              <a:custGeom>
                <a:avLst/>
                <a:gdLst/>
                <a:ahLst/>
                <a:cxnLst/>
                <a:rect l="l" t="t" r="r" b="b"/>
                <a:pathLst>
                  <a:path w="328" h="281" extrusionOk="0">
                    <a:moveTo>
                      <a:pt x="1" y="0"/>
                    </a:moveTo>
                    <a:lnTo>
                      <a:pt x="327" y="280"/>
                    </a:lnTo>
                    <a:lnTo>
                      <a:pt x="327" y="280"/>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2664368" y="2279351"/>
                <a:ext cx="280" cy="2066"/>
              </a:xfrm>
              <a:custGeom>
                <a:avLst/>
                <a:gdLst/>
                <a:ahLst/>
                <a:cxnLst/>
                <a:rect l="l" t="t" r="r" b="b"/>
                <a:pathLst>
                  <a:path w="8" h="59" extrusionOk="0">
                    <a:moveTo>
                      <a:pt x="8" y="0"/>
                    </a:moveTo>
                    <a:cubicBezTo>
                      <a:pt x="4" y="22"/>
                      <a:pt x="4" y="40"/>
                      <a:pt x="0" y="58"/>
                    </a:cubicBezTo>
                    <a:lnTo>
                      <a:pt x="0" y="58"/>
                    </a:lnTo>
                    <a:cubicBezTo>
                      <a:pt x="4" y="40"/>
                      <a:pt x="4" y="22"/>
                      <a:pt x="8"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8"/>
              <p:cNvSpPr/>
              <p:nvPr/>
            </p:nvSpPr>
            <p:spPr>
              <a:xfrm>
                <a:off x="2606562" y="2210096"/>
                <a:ext cx="62357" cy="71320"/>
              </a:xfrm>
              <a:custGeom>
                <a:avLst/>
                <a:gdLst/>
                <a:ahLst/>
                <a:cxnLst/>
                <a:rect l="l" t="t" r="r" b="b"/>
                <a:pathLst>
                  <a:path w="1781" h="2037" extrusionOk="0">
                    <a:moveTo>
                      <a:pt x="262" y="1"/>
                    </a:moveTo>
                    <a:cubicBezTo>
                      <a:pt x="216" y="141"/>
                      <a:pt x="1" y="550"/>
                      <a:pt x="57" y="844"/>
                    </a:cubicBezTo>
                    <a:cubicBezTo>
                      <a:pt x="180" y="1465"/>
                      <a:pt x="1081" y="1953"/>
                      <a:pt x="1651" y="2036"/>
                    </a:cubicBezTo>
                    <a:cubicBezTo>
                      <a:pt x="1655" y="2018"/>
                      <a:pt x="1655" y="2000"/>
                      <a:pt x="1659" y="1978"/>
                    </a:cubicBezTo>
                    <a:cubicBezTo>
                      <a:pt x="1677" y="1752"/>
                      <a:pt x="1723" y="1523"/>
                      <a:pt x="1780" y="1296"/>
                    </a:cubicBezTo>
                    <a:lnTo>
                      <a:pt x="1454" y="1016"/>
                    </a:lnTo>
                    <a:lnTo>
                      <a:pt x="262" y="1"/>
                    </a:lnTo>
                    <a:close/>
                  </a:path>
                </a:pathLst>
              </a:custGeom>
              <a:solidFill>
                <a:srgbClr val="CC9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8"/>
              <p:cNvSpPr/>
              <p:nvPr/>
            </p:nvSpPr>
            <p:spPr>
              <a:xfrm>
                <a:off x="2480236" y="1964936"/>
                <a:ext cx="258952" cy="296171"/>
              </a:xfrm>
              <a:custGeom>
                <a:avLst/>
                <a:gdLst/>
                <a:ahLst/>
                <a:cxnLst/>
                <a:rect l="l" t="t" r="r" b="b"/>
                <a:pathLst>
                  <a:path w="7396" h="8459" extrusionOk="0">
                    <a:moveTo>
                      <a:pt x="3493" y="1"/>
                    </a:moveTo>
                    <a:cubicBezTo>
                      <a:pt x="1462" y="1"/>
                      <a:pt x="1" y="1964"/>
                      <a:pt x="572" y="3948"/>
                    </a:cubicBezTo>
                    <a:cubicBezTo>
                      <a:pt x="1193" y="6109"/>
                      <a:pt x="1412" y="7039"/>
                      <a:pt x="2769" y="7918"/>
                    </a:cubicBezTo>
                    <a:cubicBezTo>
                      <a:pt x="3342" y="8290"/>
                      <a:pt x="3953" y="8459"/>
                      <a:pt x="4536" y="8459"/>
                    </a:cubicBezTo>
                    <a:cubicBezTo>
                      <a:pt x="6027" y="8459"/>
                      <a:pt x="7337" y="7354"/>
                      <a:pt x="7363" y="5700"/>
                    </a:cubicBezTo>
                    <a:cubicBezTo>
                      <a:pt x="7395" y="3625"/>
                      <a:pt x="6372" y="441"/>
                      <a:pt x="4036" y="46"/>
                    </a:cubicBezTo>
                    <a:cubicBezTo>
                      <a:pt x="3851" y="15"/>
                      <a:pt x="3670" y="1"/>
                      <a:pt x="3493" y="1"/>
                    </a:cubicBez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8"/>
              <p:cNvSpPr/>
              <p:nvPr/>
            </p:nvSpPr>
            <p:spPr>
              <a:xfrm>
                <a:off x="2465671" y="1949286"/>
                <a:ext cx="221209" cy="210880"/>
              </a:xfrm>
              <a:custGeom>
                <a:avLst/>
                <a:gdLst/>
                <a:ahLst/>
                <a:cxnLst/>
                <a:rect l="l" t="t" r="r" b="b"/>
                <a:pathLst>
                  <a:path w="6318" h="6023" extrusionOk="0">
                    <a:moveTo>
                      <a:pt x="5206" y="0"/>
                    </a:moveTo>
                    <a:cubicBezTo>
                      <a:pt x="5155" y="0"/>
                      <a:pt x="5105" y="4"/>
                      <a:pt x="5055" y="13"/>
                    </a:cubicBezTo>
                    <a:lnTo>
                      <a:pt x="2678" y="404"/>
                    </a:lnTo>
                    <a:cubicBezTo>
                      <a:pt x="2514" y="432"/>
                      <a:pt x="2359" y="505"/>
                      <a:pt x="2229" y="616"/>
                    </a:cubicBezTo>
                    <a:lnTo>
                      <a:pt x="561" y="2055"/>
                    </a:lnTo>
                    <a:cubicBezTo>
                      <a:pt x="395" y="2198"/>
                      <a:pt x="284" y="2396"/>
                      <a:pt x="252" y="2611"/>
                    </a:cubicBezTo>
                    <a:lnTo>
                      <a:pt x="19" y="4144"/>
                    </a:lnTo>
                    <a:cubicBezTo>
                      <a:pt x="1" y="4266"/>
                      <a:pt x="8" y="4391"/>
                      <a:pt x="37" y="4510"/>
                    </a:cubicBezTo>
                    <a:cubicBezTo>
                      <a:pt x="155" y="4956"/>
                      <a:pt x="505" y="6023"/>
                      <a:pt x="1139" y="6023"/>
                    </a:cubicBezTo>
                    <a:cubicBezTo>
                      <a:pt x="1178" y="6023"/>
                      <a:pt x="1219" y="6019"/>
                      <a:pt x="1260" y="6010"/>
                    </a:cubicBezTo>
                    <a:cubicBezTo>
                      <a:pt x="2151" y="5828"/>
                      <a:pt x="2746" y="3692"/>
                      <a:pt x="2204" y="2920"/>
                    </a:cubicBezTo>
                    <a:lnTo>
                      <a:pt x="2204" y="2920"/>
                    </a:lnTo>
                    <a:cubicBezTo>
                      <a:pt x="2302" y="2926"/>
                      <a:pt x="2398" y="2929"/>
                      <a:pt x="2493" y="2929"/>
                    </a:cubicBezTo>
                    <a:cubicBezTo>
                      <a:pt x="3998" y="2929"/>
                      <a:pt x="5113" y="2231"/>
                      <a:pt x="5819" y="1595"/>
                    </a:cubicBezTo>
                    <a:cubicBezTo>
                      <a:pt x="6318" y="1146"/>
                      <a:pt x="6178" y="339"/>
                      <a:pt x="5564" y="74"/>
                    </a:cubicBezTo>
                    <a:cubicBezTo>
                      <a:pt x="5450" y="25"/>
                      <a:pt x="5328" y="0"/>
                      <a:pt x="52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8"/>
              <p:cNvSpPr/>
              <p:nvPr/>
            </p:nvSpPr>
            <p:spPr>
              <a:xfrm>
                <a:off x="2571234" y="2842496"/>
                <a:ext cx="298517" cy="1678079"/>
              </a:xfrm>
              <a:custGeom>
                <a:avLst/>
                <a:gdLst/>
                <a:ahLst/>
                <a:cxnLst/>
                <a:rect l="l" t="t" r="r" b="b"/>
                <a:pathLst>
                  <a:path w="8526" h="47928" extrusionOk="0">
                    <a:moveTo>
                      <a:pt x="1" y="0"/>
                    </a:moveTo>
                    <a:cubicBezTo>
                      <a:pt x="1" y="0"/>
                      <a:pt x="2445" y="17211"/>
                      <a:pt x="2739" y="24906"/>
                    </a:cubicBezTo>
                    <a:cubicBezTo>
                      <a:pt x="3009" y="31963"/>
                      <a:pt x="2524" y="47928"/>
                      <a:pt x="2524" y="47928"/>
                    </a:cubicBezTo>
                    <a:lnTo>
                      <a:pt x="5589" y="47928"/>
                    </a:lnTo>
                    <a:cubicBezTo>
                      <a:pt x="5589" y="47928"/>
                      <a:pt x="8221" y="31543"/>
                      <a:pt x="8375" y="24357"/>
                    </a:cubicBezTo>
                    <a:cubicBezTo>
                      <a:pt x="8526" y="17448"/>
                      <a:pt x="6738" y="0"/>
                      <a:pt x="6738"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8"/>
              <p:cNvSpPr/>
              <p:nvPr/>
            </p:nvSpPr>
            <p:spPr>
              <a:xfrm>
                <a:off x="2644516" y="4479376"/>
                <a:ext cx="140925" cy="45131"/>
              </a:xfrm>
              <a:custGeom>
                <a:avLst/>
                <a:gdLst/>
                <a:ahLst/>
                <a:cxnLst/>
                <a:rect l="l" t="t" r="r" b="b"/>
                <a:pathLst>
                  <a:path w="4025" h="1289" extrusionOk="0">
                    <a:moveTo>
                      <a:pt x="0" y="0"/>
                    </a:moveTo>
                    <a:lnTo>
                      <a:pt x="166" y="1288"/>
                    </a:lnTo>
                    <a:lnTo>
                      <a:pt x="3762" y="1288"/>
                    </a:lnTo>
                    <a:lnTo>
                      <a:pt x="4024" y="140"/>
                    </a:ln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8"/>
              <p:cNvSpPr/>
              <p:nvPr/>
            </p:nvSpPr>
            <p:spPr>
              <a:xfrm>
                <a:off x="2643641" y="3424583"/>
                <a:ext cx="4307" cy="41035"/>
              </a:xfrm>
              <a:custGeom>
                <a:avLst/>
                <a:gdLst/>
                <a:ahLst/>
                <a:cxnLst/>
                <a:rect l="l" t="t" r="r" b="b"/>
                <a:pathLst>
                  <a:path w="123" h="1172" extrusionOk="0">
                    <a:moveTo>
                      <a:pt x="0" y="1"/>
                    </a:moveTo>
                    <a:lnTo>
                      <a:pt x="0" y="4"/>
                    </a:lnTo>
                    <a:cubicBezTo>
                      <a:pt x="43" y="395"/>
                      <a:pt x="83" y="785"/>
                      <a:pt x="122" y="1172"/>
                    </a:cubicBezTo>
                    <a:lnTo>
                      <a:pt x="122" y="1172"/>
                    </a:lnTo>
                    <a:cubicBezTo>
                      <a:pt x="83" y="785"/>
                      <a:pt x="43" y="395"/>
                      <a:pt x="0"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8"/>
              <p:cNvSpPr/>
              <p:nvPr/>
            </p:nvSpPr>
            <p:spPr>
              <a:xfrm>
                <a:off x="2643641" y="3130125"/>
                <a:ext cx="72406" cy="421936"/>
              </a:xfrm>
              <a:custGeom>
                <a:avLst/>
                <a:gdLst/>
                <a:ahLst/>
                <a:cxnLst/>
                <a:rect l="l" t="t" r="r" b="b"/>
                <a:pathLst>
                  <a:path w="2068" h="12051" extrusionOk="0">
                    <a:moveTo>
                      <a:pt x="1213" y="1"/>
                    </a:moveTo>
                    <a:cubicBezTo>
                      <a:pt x="858" y="2682"/>
                      <a:pt x="438" y="5672"/>
                      <a:pt x="0" y="8411"/>
                    </a:cubicBezTo>
                    <a:cubicBezTo>
                      <a:pt x="43" y="8806"/>
                      <a:pt x="83" y="9197"/>
                      <a:pt x="123" y="9584"/>
                    </a:cubicBezTo>
                    <a:cubicBezTo>
                      <a:pt x="209" y="10428"/>
                      <a:pt x="284" y="11254"/>
                      <a:pt x="355" y="12051"/>
                    </a:cubicBezTo>
                    <a:cubicBezTo>
                      <a:pt x="941" y="9789"/>
                      <a:pt x="2068" y="4732"/>
                      <a:pt x="1738" y="403"/>
                    </a:cubicBezTo>
                    <a:lnTo>
                      <a:pt x="1213"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8"/>
              <p:cNvSpPr/>
              <p:nvPr/>
            </p:nvSpPr>
            <p:spPr>
              <a:xfrm>
                <a:off x="2162670" y="2842496"/>
                <a:ext cx="559430" cy="1494228"/>
              </a:xfrm>
              <a:custGeom>
                <a:avLst/>
                <a:gdLst/>
                <a:ahLst/>
                <a:cxnLst/>
                <a:rect l="l" t="t" r="r" b="b"/>
                <a:pathLst>
                  <a:path w="15978" h="42677" extrusionOk="0">
                    <a:moveTo>
                      <a:pt x="9208" y="0"/>
                    </a:moveTo>
                    <a:cubicBezTo>
                      <a:pt x="6770" y="5072"/>
                      <a:pt x="9380" y="16658"/>
                      <a:pt x="6332" y="24432"/>
                    </a:cubicBezTo>
                    <a:cubicBezTo>
                      <a:pt x="4904" y="28075"/>
                      <a:pt x="1" y="41507"/>
                      <a:pt x="1" y="41507"/>
                    </a:cubicBezTo>
                    <a:lnTo>
                      <a:pt x="2862" y="42677"/>
                    </a:lnTo>
                    <a:cubicBezTo>
                      <a:pt x="2862" y="42677"/>
                      <a:pt x="10449" y="30879"/>
                      <a:pt x="12319" y="23962"/>
                    </a:cubicBezTo>
                    <a:cubicBezTo>
                      <a:pt x="13891" y="18140"/>
                      <a:pt x="15977" y="0"/>
                      <a:pt x="15977"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8"/>
              <p:cNvSpPr/>
              <p:nvPr/>
            </p:nvSpPr>
            <p:spPr>
              <a:xfrm>
                <a:off x="2148980" y="4247137"/>
                <a:ext cx="153460" cy="99926"/>
              </a:xfrm>
              <a:custGeom>
                <a:avLst/>
                <a:gdLst/>
                <a:ahLst/>
                <a:cxnLst/>
                <a:rect l="l" t="t" r="r" b="b"/>
                <a:pathLst>
                  <a:path w="4383" h="2854" extrusionOk="0">
                    <a:moveTo>
                      <a:pt x="284" y="0"/>
                    </a:moveTo>
                    <a:lnTo>
                      <a:pt x="1" y="1403"/>
                    </a:lnTo>
                    <a:lnTo>
                      <a:pt x="3551" y="2853"/>
                    </a:lnTo>
                    <a:lnTo>
                      <a:pt x="4383" y="1891"/>
                    </a:lnTo>
                    <a:lnTo>
                      <a:pt x="28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8"/>
              <p:cNvSpPr/>
              <p:nvPr/>
            </p:nvSpPr>
            <p:spPr>
              <a:xfrm>
                <a:off x="2625784" y="2083314"/>
                <a:ext cx="17506" cy="22863"/>
              </a:xfrm>
              <a:custGeom>
                <a:avLst/>
                <a:gdLst/>
                <a:ahLst/>
                <a:cxnLst/>
                <a:rect l="l" t="t" r="r" b="b"/>
                <a:pathLst>
                  <a:path w="500" h="653" extrusionOk="0">
                    <a:moveTo>
                      <a:pt x="207" y="0"/>
                    </a:moveTo>
                    <a:cubicBezTo>
                      <a:pt x="197" y="0"/>
                      <a:pt x="186" y="1"/>
                      <a:pt x="176" y="4"/>
                    </a:cubicBezTo>
                    <a:cubicBezTo>
                      <a:pt x="61" y="29"/>
                      <a:pt x="0" y="197"/>
                      <a:pt x="40" y="373"/>
                    </a:cubicBezTo>
                    <a:cubicBezTo>
                      <a:pt x="76" y="537"/>
                      <a:pt x="184" y="653"/>
                      <a:pt x="290" y="653"/>
                    </a:cubicBezTo>
                    <a:cubicBezTo>
                      <a:pt x="300" y="653"/>
                      <a:pt x="310" y="652"/>
                      <a:pt x="320" y="650"/>
                    </a:cubicBezTo>
                    <a:cubicBezTo>
                      <a:pt x="439" y="625"/>
                      <a:pt x="499" y="459"/>
                      <a:pt x="460" y="280"/>
                    </a:cubicBezTo>
                    <a:cubicBezTo>
                      <a:pt x="424" y="117"/>
                      <a:pt x="316" y="0"/>
                      <a:pt x="2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8"/>
              <p:cNvSpPr/>
              <p:nvPr/>
            </p:nvSpPr>
            <p:spPr>
              <a:xfrm>
                <a:off x="2696300" y="2067594"/>
                <a:ext cx="17611" cy="22898"/>
              </a:xfrm>
              <a:custGeom>
                <a:avLst/>
                <a:gdLst/>
                <a:ahLst/>
                <a:cxnLst/>
                <a:rect l="l" t="t" r="r" b="b"/>
                <a:pathLst>
                  <a:path w="503" h="654" extrusionOk="0">
                    <a:moveTo>
                      <a:pt x="210" y="1"/>
                    </a:moveTo>
                    <a:cubicBezTo>
                      <a:pt x="200" y="1"/>
                      <a:pt x="190" y="2"/>
                      <a:pt x="180" y="4"/>
                    </a:cubicBezTo>
                    <a:cubicBezTo>
                      <a:pt x="65" y="33"/>
                      <a:pt x="0" y="198"/>
                      <a:pt x="40" y="373"/>
                    </a:cubicBezTo>
                    <a:cubicBezTo>
                      <a:pt x="75" y="538"/>
                      <a:pt x="186" y="653"/>
                      <a:pt x="293" y="653"/>
                    </a:cubicBezTo>
                    <a:cubicBezTo>
                      <a:pt x="303" y="653"/>
                      <a:pt x="313" y="652"/>
                      <a:pt x="323" y="650"/>
                    </a:cubicBezTo>
                    <a:cubicBezTo>
                      <a:pt x="441" y="625"/>
                      <a:pt x="503" y="459"/>
                      <a:pt x="463" y="280"/>
                    </a:cubicBezTo>
                    <a:cubicBezTo>
                      <a:pt x="427" y="120"/>
                      <a:pt x="319" y="1"/>
                      <a:pt x="2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8"/>
              <p:cNvSpPr/>
              <p:nvPr/>
            </p:nvSpPr>
            <p:spPr>
              <a:xfrm>
                <a:off x="2700817" y="2060801"/>
                <a:ext cx="14110" cy="9138"/>
              </a:xfrm>
              <a:custGeom>
                <a:avLst/>
                <a:gdLst/>
                <a:ahLst/>
                <a:cxnLst/>
                <a:rect l="l" t="t" r="r" b="b"/>
                <a:pathLst>
                  <a:path w="403" h="261" extrusionOk="0">
                    <a:moveTo>
                      <a:pt x="402" y="0"/>
                    </a:moveTo>
                    <a:lnTo>
                      <a:pt x="1" y="219"/>
                    </a:lnTo>
                    <a:cubicBezTo>
                      <a:pt x="46" y="249"/>
                      <a:pt x="88" y="261"/>
                      <a:pt x="126" y="261"/>
                    </a:cubicBezTo>
                    <a:cubicBezTo>
                      <a:pt x="303" y="261"/>
                      <a:pt x="402" y="1"/>
                      <a:pt x="4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8"/>
              <p:cNvSpPr/>
              <p:nvPr/>
            </p:nvSpPr>
            <p:spPr>
              <a:xfrm>
                <a:off x="2678443" y="2096759"/>
                <a:ext cx="31196" cy="44116"/>
              </a:xfrm>
              <a:custGeom>
                <a:avLst/>
                <a:gdLst/>
                <a:ahLst/>
                <a:cxnLst/>
                <a:rect l="l" t="t" r="r" b="b"/>
                <a:pathLst>
                  <a:path w="891" h="1260" extrusionOk="0">
                    <a:moveTo>
                      <a:pt x="0" y="0"/>
                    </a:moveTo>
                    <a:lnTo>
                      <a:pt x="280" y="1260"/>
                    </a:lnTo>
                    <a:cubicBezTo>
                      <a:pt x="280" y="1260"/>
                      <a:pt x="283" y="1260"/>
                      <a:pt x="287" y="1260"/>
                    </a:cubicBezTo>
                    <a:cubicBezTo>
                      <a:pt x="343" y="1260"/>
                      <a:pt x="718" y="1250"/>
                      <a:pt x="890" y="998"/>
                    </a:cubicBezTo>
                    <a:cubicBezTo>
                      <a:pt x="474" y="703"/>
                      <a:pt x="1" y="0"/>
                      <a:pt x="0" y="0"/>
                    </a:cubicBezTo>
                    <a:close/>
                  </a:path>
                </a:pathLst>
              </a:custGeom>
              <a:solidFill>
                <a:srgbClr val="ED8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8"/>
              <p:cNvSpPr/>
              <p:nvPr/>
            </p:nvSpPr>
            <p:spPr>
              <a:xfrm>
                <a:off x="2620147" y="2156876"/>
                <a:ext cx="50558" cy="16176"/>
              </a:xfrm>
              <a:custGeom>
                <a:avLst/>
                <a:gdLst/>
                <a:ahLst/>
                <a:cxnLst/>
                <a:rect l="l" t="t" r="r" b="b"/>
                <a:pathLst>
                  <a:path w="1444" h="462" extrusionOk="0">
                    <a:moveTo>
                      <a:pt x="59" y="0"/>
                    </a:moveTo>
                    <a:cubicBezTo>
                      <a:pt x="46" y="0"/>
                      <a:pt x="33" y="6"/>
                      <a:pt x="22" y="17"/>
                    </a:cubicBezTo>
                    <a:cubicBezTo>
                      <a:pt x="0" y="38"/>
                      <a:pt x="0" y="74"/>
                      <a:pt x="22" y="92"/>
                    </a:cubicBezTo>
                    <a:cubicBezTo>
                      <a:pt x="39" y="113"/>
                      <a:pt x="407" y="462"/>
                      <a:pt x="1022" y="462"/>
                    </a:cubicBezTo>
                    <a:cubicBezTo>
                      <a:pt x="1056" y="462"/>
                      <a:pt x="1091" y="461"/>
                      <a:pt x="1127" y="458"/>
                    </a:cubicBezTo>
                    <a:cubicBezTo>
                      <a:pt x="1213" y="451"/>
                      <a:pt x="1303" y="440"/>
                      <a:pt x="1397" y="419"/>
                    </a:cubicBezTo>
                    <a:cubicBezTo>
                      <a:pt x="1425" y="412"/>
                      <a:pt x="1443" y="383"/>
                      <a:pt x="1435" y="354"/>
                    </a:cubicBezTo>
                    <a:cubicBezTo>
                      <a:pt x="1430" y="331"/>
                      <a:pt x="1409" y="312"/>
                      <a:pt x="1386" y="312"/>
                    </a:cubicBezTo>
                    <a:cubicBezTo>
                      <a:pt x="1381" y="312"/>
                      <a:pt x="1376" y="313"/>
                      <a:pt x="1371" y="315"/>
                    </a:cubicBezTo>
                    <a:cubicBezTo>
                      <a:pt x="1249" y="341"/>
                      <a:pt x="1134" y="353"/>
                      <a:pt x="1028" y="353"/>
                    </a:cubicBezTo>
                    <a:cubicBezTo>
                      <a:pt x="448" y="353"/>
                      <a:pt x="100" y="19"/>
                      <a:pt x="97" y="17"/>
                    </a:cubicBezTo>
                    <a:cubicBezTo>
                      <a:pt x="86" y="6"/>
                      <a:pt x="73" y="0"/>
                      <a:pt x="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8"/>
              <p:cNvSpPr/>
              <p:nvPr/>
            </p:nvSpPr>
            <p:spPr>
              <a:xfrm>
                <a:off x="2484893" y="2137129"/>
                <a:ext cx="74472" cy="66174"/>
              </a:xfrm>
              <a:custGeom>
                <a:avLst/>
                <a:gdLst/>
                <a:ahLst/>
                <a:cxnLst/>
                <a:rect l="l" t="t" r="r" b="b"/>
                <a:pathLst>
                  <a:path w="2127" h="1890" extrusionOk="0">
                    <a:moveTo>
                      <a:pt x="849" y="0"/>
                    </a:moveTo>
                    <a:cubicBezTo>
                      <a:pt x="800" y="0"/>
                      <a:pt x="751" y="6"/>
                      <a:pt x="701" y="17"/>
                    </a:cubicBezTo>
                    <a:cubicBezTo>
                      <a:pt x="163" y="143"/>
                      <a:pt x="1" y="742"/>
                      <a:pt x="295" y="1187"/>
                    </a:cubicBezTo>
                    <a:cubicBezTo>
                      <a:pt x="554" y="1575"/>
                      <a:pt x="966" y="1808"/>
                      <a:pt x="1344" y="1876"/>
                    </a:cubicBezTo>
                    <a:cubicBezTo>
                      <a:pt x="1393" y="1885"/>
                      <a:pt x="1441" y="1890"/>
                      <a:pt x="1485" y="1890"/>
                    </a:cubicBezTo>
                    <a:cubicBezTo>
                      <a:pt x="1948" y="1890"/>
                      <a:pt x="2126" y="1419"/>
                      <a:pt x="1943" y="954"/>
                    </a:cubicBezTo>
                    <a:cubicBezTo>
                      <a:pt x="1776" y="539"/>
                      <a:pt x="1340" y="0"/>
                      <a:pt x="849" y="0"/>
                    </a:cubicBez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a:off x="2594623" y="2046096"/>
                <a:ext cx="44011" cy="22968"/>
              </a:xfrm>
              <a:custGeom>
                <a:avLst/>
                <a:gdLst/>
                <a:ahLst/>
                <a:cxnLst/>
                <a:rect l="l" t="t" r="r" b="b"/>
                <a:pathLst>
                  <a:path w="1257" h="656" extrusionOk="0">
                    <a:moveTo>
                      <a:pt x="1124" y="0"/>
                    </a:moveTo>
                    <a:cubicBezTo>
                      <a:pt x="990" y="0"/>
                      <a:pt x="359" y="38"/>
                      <a:pt x="37" y="485"/>
                    </a:cubicBezTo>
                    <a:cubicBezTo>
                      <a:pt x="0" y="532"/>
                      <a:pt x="11" y="600"/>
                      <a:pt x="58" y="636"/>
                    </a:cubicBezTo>
                    <a:cubicBezTo>
                      <a:pt x="69" y="639"/>
                      <a:pt x="80" y="647"/>
                      <a:pt x="90" y="650"/>
                    </a:cubicBezTo>
                    <a:cubicBezTo>
                      <a:pt x="101" y="654"/>
                      <a:pt x="112" y="656"/>
                      <a:pt x="123" y="656"/>
                    </a:cubicBezTo>
                    <a:cubicBezTo>
                      <a:pt x="155" y="656"/>
                      <a:pt x="187" y="641"/>
                      <a:pt x="209" y="611"/>
                    </a:cubicBezTo>
                    <a:cubicBezTo>
                      <a:pt x="494" y="215"/>
                      <a:pt x="1117" y="212"/>
                      <a:pt x="1144" y="212"/>
                    </a:cubicBezTo>
                    <a:cubicBezTo>
                      <a:pt x="1145" y="212"/>
                      <a:pt x="1145" y="212"/>
                      <a:pt x="1145" y="212"/>
                    </a:cubicBezTo>
                    <a:cubicBezTo>
                      <a:pt x="1148" y="212"/>
                      <a:pt x="1150" y="212"/>
                      <a:pt x="1153" y="212"/>
                    </a:cubicBezTo>
                    <a:cubicBezTo>
                      <a:pt x="1210" y="212"/>
                      <a:pt x="1253" y="163"/>
                      <a:pt x="1256" y="109"/>
                    </a:cubicBezTo>
                    <a:cubicBezTo>
                      <a:pt x="1256" y="47"/>
                      <a:pt x="1210" y="1"/>
                      <a:pt x="1149" y="1"/>
                    </a:cubicBezTo>
                    <a:cubicBezTo>
                      <a:pt x="1146" y="1"/>
                      <a:pt x="1138" y="0"/>
                      <a:pt x="11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p:nvPr/>
            </p:nvSpPr>
            <p:spPr>
              <a:xfrm>
                <a:off x="2677183" y="2017490"/>
                <a:ext cx="39249" cy="11554"/>
              </a:xfrm>
              <a:custGeom>
                <a:avLst/>
                <a:gdLst/>
                <a:ahLst/>
                <a:cxnLst/>
                <a:rect l="l" t="t" r="r" b="b"/>
                <a:pathLst>
                  <a:path w="1121" h="330" extrusionOk="0">
                    <a:moveTo>
                      <a:pt x="537" y="0"/>
                    </a:moveTo>
                    <a:cubicBezTo>
                      <a:pt x="265" y="0"/>
                      <a:pt x="80" y="103"/>
                      <a:pt x="69" y="111"/>
                    </a:cubicBezTo>
                    <a:cubicBezTo>
                      <a:pt x="18" y="139"/>
                      <a:pt x="0" y="204"/>
                      <a:pt x="30" y="258"/>
                    </a:cubicBezTo>
                    <a:cubicBezTo>
                      <a:pt x="49" y="292"/>
                      <a:pt x="84" y="311"/>
                      <a:pt x="122" y="311"/>
                    </a:cubicBezTo>
                    <a:cubicBezTo>
                      <a:pt x="140" y="311"/>
                      <a:pt x="159" y="306"/>
                      <a:pt x="177" y="297"/>
                    </a:cubicBezTo>
                    <a:cubicBezTo>
                      <a:pt x="188" y="290"/>
                      <a:pt x="327" y="214"/>
                      <a:pt x="535" y="214"/>
                    </a:cubicBezTo>
                    <a:cubicBezTo>
                      <a:pt x="655" y="214"/>
                      <a:pt x="798" y="239"/>
                      <a:pt x="952" y="318"/>
                    </a:cubicBezTo>
                    <a:cubicBezTo>
                      <a:pt x="969" y="326"/>
                      <a:pt x="987" y="330"/>
                      <a:pt x="1006" y="330"/>
                    </a:cubicBezTo>
                    <a:cubicBezTo>
                      <a:pt x="1042" y="326"/>
                      <a:pt x="1077" y="305"/>
                      <a:pt x="1095" y="272"/>
                    </a:cubicBezTo>
                    <a:cubicBezTo>
                      <a:pt x="1120" y="218"/>
                      <a:pt x="1099" y="154"/>
                      <a:pt x="1049" y="125"/>
                    </a:cubicBezTo>
                    <a:cubicBezTo>
                      <a:pt x="861" y="31"/>
                      <a:pt x="686" y="0"/>
                      <a:pt x="5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8"/>
              <p:cNvSpPr/>
              <p:nvPr/>
            </p:nvSpPr>
            <p:spPr>
              <a:xfrm>
                <a:off x="2205911" y="4422306"/>
                <a:ext cx="41490" cy="20972"/>
              </a:xfrm>
              <a:custGeom>
                <a:avLst/>
                <a:gdLst/>
                <a:ahLst/>
                <a:cxnLst/>
                <a:rect l="l" t="t" r="r" b="b"/>
                <a:pathLst>
                  <a:path w="1185" h="599" extrusionOk="0">
                    <a:moveTo>
                      <a:pt x="191" y="108"/>
                    </a:moveTo>
                    <a:cubicBezTo>
                      <a:pt x="521" y="108"/>
                      <a:pt x="959" y="144"/>
                      <a:pt x="1045" y="269"/>
                    </a:cubicBezTo>
                    <a:cubicBezTo>
                      <a:pt x="1056" y="284"/>
                      <a:pt x="1067" y="309"/>
                      <a:pt x="1049" y="352"/>
                    </a:cubicBezTo>
                    <a:cubicBezTo>
                      <a:pt x="1017" y="428"/>
                      <a:pt x="969" y="474"/>
                      <a:pt x="905" y="489"/>
                    </a:cubicBezTo>
                    <a:cubicBezTo>
                      <a:pt x="891" y="492"/>
                      <a:pt x="876" y="493"/>
                      <a:pt x="860" y="493"/>
                    </a:cubicBezTo>
                    <a:cubicBezTo>
                      <a:pt x="702" y="493"/>
                      <a:pt x="461" y="352"/>
                      <a:pt x="191" y="108"/>
                    </a:cubicBezTo>
                    <a:close/>
                    <a:moveTo>
                      <a:pt x="213" y="1"/>
                    </a:moveTo>
                    <a:cubicBezTo>
                      <a:pt x="135" y="1"/>
                      <a:pt x="78" y="3"/>
                      <a:pt x="58" y="4"/>
                    </a:cubicBezTo>
                    <a:cubicBezTo>
                      <a:pt x="33" y="7"/>
                      <a:pt x="15" y="22"/>
                      <a:pt x="8" y="40"/>
                    </a:cubicBezTo>
                    <a:cubicBezTo>
                      <a:pt x="0" y="62"/>
                      <a:pt x="8" y="83"/>
                      <a:pt x="22" y="97"/>
                    </a:cubicBezTo>
                    <a:cubicBezTo>
                      <a:pt x="221" y="292"/>
                      <a:pt x="583" y="599"/>
                      <a:pt x="859" y="599"/>
                    </a:cubicBezTo>
                    <a:cubicBezTo>
                      <a:pt x="872" y="599"/>
                      <a:pt x="885" y="598"/>
                      <a:pt x="898" y="596"/>
                    </a:cubicBezTo>
                    <a:cubicBezTo>
                      <a:pt x="909" y="596"/>
                      <a:pt x="916" y="592"/>
                      <a:pt x="926" y="592"/>
                    </a:cubicBezTo>
                    <a:cubicBezTo>
                      <a:pt x="1027" y="571"/>
                      <a:pt x="1103" y="503"/>
                      <a:pt x="1149" y="391"/>
                    </a:cubicBezTo>
                    <a:cubicBezTo>
                      <a:pt x="1185" y="309"/>
                      <a:pt x="1160" y="244"/>
                      <a:pt x="1135" y="209"/>
                    </a:cubicBezTo>
                    <a:cubicBezTo>
                      <a:pt x="1004" y="25"/>
                      <a:pt x="483" y="1"/>
                      <a:pt x="213"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8"/>
              <p:cNvSpPr/>
              <p:nvPr/>
            </p:nvSpPr>
            <p:spPr>
              <a:xfrm>
                <a:off x="2206051" y="4400633"/>
                <a:ext cx="35713" cy="25594"/>
              </a:xfrm>
              <a:custGeom>
                <a:avLst/>
                <a:gdLst/>
                <a:ahLst/>
                <a:cxnLst/>
                <a:rect l="l" t="t" r="r" b="b"/>
                <a:pathLst>
                  <a:path w="1020" h="731" extrusionOk="0">
                    <a:moveTo>
                      <a:pt x="742" y="108"/>
                    </a:moveTo>
                    <a:cubicBezTo>
                      <a:pt x="781" y="108"/>
                      <a:pt x="814" y="122"/>
                      <a:pt x="847" y="146"/>
                    </a:cubicBezTo>
                    <a:cubicBezTo>
                      <a:pt x="905" y="189"/>
                      <a:pt x="901" y="221"/>
                      <a:pt x="890" y="246"/>
                    </a:cubicBezTo>
                    <a:cubicBezTo>
                      <a:pt x="841" y="397"/>
                      <a:pt x="431" y="580"/>
                      <a:pt x="158" y="619"/>
                    </a:cubicBezTo>
                    <a:cubicBezTo>
                      <a:pt x="281" y="436"/>
                      <a:pt x="510" y="149"/>
                      <a:pt x="704" y="113"/>
                    </a:cubicBezTo>
                    <a:cubicBezTo>
                      <a:pt x="707" y="109"/>
                      <a:pt x="715" y="109"/>
                      <a:pt x="718" y="109"/>
                    </a:cubicBezTo>
                    <a:cubicBezTo>
                      <a:pt x="726" y="108"/>
                      <a:pt x="734" y="108"/>
                      <a:pt x="742" y="108"/>
                    </a:cubicBezTo>
                    <a:close/>
                    <a:moveTo>
                      <a:pt x="737" y="1"/>
                    </a:moveTo>
                    <a:cubicBezTo>
                      <a:pt x="719" y="1"/>
                      <a:pt x="701" y="2"/>
                      <a:pt x="682" y="5"/>
                    </a:cubicBezTo>
                    <a:cubicBezTo>
                      <a:pt x="359" y="66"/>
                      <a:pt x="22" y="626"/>
                      <a:pt x="8" y="651"/>
                    </a:cubicBezTo>
                    <a:cubicBezTo>
                      <a:pt x="1" y="666"/>
                      <a:pt x="1" y="687"/>
                      <a:pt x="8" y="706"/>
                    </a:cubicBezTo>
                    <a:cubicBezTo>
                      <a:pt x="18" y="720"/>
                      <a:pt x="36" y="730"/>
                      <a:pt x="54" y="730"/>
                    </a:cubicBezTo>
                    <a:cubicBezTo>
                      <a:pt x="79" y="730"/>
                      <a:pt x="108" y="730"/>
                      <a:pt x="137" y="727"/>
                    </a:cubicBezTo>
                    <a:cubicBezTo>
                      <a:pt x="417" y="694"/>
                      <a:pt x="915" y="505"/>
                      <a:pt x="995" y="282"/>
                    </a:cubicBezTo>
                    <a:cubicBezTo>
                      <a:pt x="1008" y="235"/>
                      <a:pt x="1020" y="142"/>
                      <a:pt x="915" y="59"/>
                    </a:cubicBezTo>
                    <a:cubicBezTo>
                      <a:pt x="862" y="20"/>
                      <a:pt x="802" y="1"/>
                      <a:pt x="737"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8"/>
              <p:cNvSpPr/>
              <p:nvPr/>
            </p:nvSpPr>
            <p:spPr>
              <a:xfrm>
                <a:off x="2753336" y="4612390"/>
                <a:ext cx="49683" cy="20202"/>
              </a:xfrm>
              <a:custGeom>
                <a:avLst/>
                <a:gdLst/>
                <a:ahLst/>
                <a:cxnLst/>
                <a:rect l="l" t="t" r="r" b="b"/>
                <a:pathLst>
                  <a:path w="1419" h="577" extrusionOk="0">
                    <a:moveTo>
                      <a:pt x="1163" y="106"/>
                    </a:moveTo>
                    <a:cubicBezTo>
                      <a:pt x="1206" y="106"/>
                      <a:pt x="1239" y="113"/>
                      <a:pt x="1264" y="128"/>
                    </a:cubicBezTo>
                    <a:cubicBezTo>
                      <a:pt x="1286" y="138"/>
                      <a:pt x="1297" y="156"/>
                      <a:pt x="1300" y="185"/>
                    </a:cubicBezTo>
                    <a:cubicBezTo>
                      <a:pt x="1307" y="257"/>
                      <a:pt x="1286" y="315"/>
                      <a:pt x="1239" y="358"/>
                    </a:cubicBezTo>
                    <a:cubicBezTo>
                      <a:pt x="1157" y="431"/>
                      <a:pt x="990" y="467"/>
                      <a:pt x="761" y="467"/>
                    </a:cubicBezTo>
                    <a:cubicBezTo>
                      <a:pt x="608" y="467"/>
                      <a:pt x="428" y="451"/>
                      <a:pt x="227" y="418"/>
                    </a:cubicBezTo>
                    <a:cubicBezTo>
                      <a:pt x="539" y="267"/>
                      <a:pt x="952" y="106"/>
                      <a:pt x="1163" y="106"/>
                    </a:cubicBezTo>
                    <a:close/>
                    <a:moveTo>
                      <a:pt x="1170" y="0"/>
                    </a:moveTo>
                    <a:cubicBezTo>
                      <a:pt x="804" y="0"/>
                      <a:pt x="123" y="350"/>
                      <a:pt x="33" y="393"/>
                    </a:cubicBezTo>
                    <a:cubicBezTo>
                      <a:pt x="15" y="404"/>
                      <a:pt x="0" y="426"/>
                      <a:pt x="5" y="451"/>
                    </a:cubicBezTo>
                    <a:cubicBezTo>
                      <a:pt x="8" y="472"/>
                      <a:pt x="26" y="490"/>
                      <a:pt x="48" y="494"/>
                    </a:cubicBezTo>
                    <a:cubicBezTo>
                      <a:pt x="242" y="533"/>
                      <a:pt x="510" y="576"/>
                      <a:pt x="762" y="576"/>
                    </a:cubicBezTo>
                    <a:cubicBezTo>
                      <a:pt x="988" y="576"/>
                      <a:pt x="1193" y="540"/>
                      <a:pt x="1311" y="436"/>
                    </a:cubicBezTo>
                    <a:cubicBezTo>
                      <a:pt x="1386" y="368"/>
                      <a:pt x="1418" y="282"/>
                      <a:pt x="1408" y="174"/>
                    </a:cubicBezTo>
                    <a:cubicBezTo>
                      <a:pt x="1400" y="110"/>
                      <a:pt x="1372" y="63"/>
                      <a:pt x="1318" y="30"/>
                    </a:cubicBezTo>
                    <a:cubicBezTo>
                      <a:pt x="1279" y="9"/>
                      <a:pt x="1229" y="0"/>
                      <a:pt x="1170"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8"/>
              <p:cNvSpPr/>
              <p:nvPr/>
            </p:nvSpPr>
            <p:spPr>
              <a:xfrm>
                <a:off x="2753476" y="4593763"/>
                <a:ext cx="30811" cy="36063"/>
              </a:xfrm>
              <a:custGeom>
                <a:avLst/>
                <a:gdLst/>
                <a:ahLst/>
                <a:cxnLst/>
                <a:rect l="l" t="t" r="r" b="b"/>
                <a:pathLst>
                  <a:path w="880" h="1030" extrusionOk="0">
                    <a:moveTo>
                      <a:pt x="629" y="110"/>
                    </a:moveTo>
                    <a:cubicBezTo>
                      <a:pt x="725" y="121"/>
                      <a:pt x="733" y="161"/>
                      <a:pt x="733" y="171"/>
                    </a:cubicBezTo>
                    <a:cubicBezTo>
                      <a:pt x="758" y="325"/>
                      <a:pt x="395" y="710"/>
                      <a:pt x="119" y="878"/>
                    </a:cubicBezTo>
                    <a:cubicBezTo>
                      <a:pt x="147" y="699"/>
                      <a:pt x="223" y="337"/>
                      <a:pt x="410" y="179"/>
                    </a:cubicBezTo>
                    <a:cubicBezTo>
                      <a:pt x="467" y="132"/>
                      <a:pt x="528" y="110"/>
                      <a:pt x="596" y="110"/>
                    </a:cubicBezTo>
                    <a:close/>
                    <a:moveTo>
                      <a:pt x="599" y="0"/>
                    </a:moveTo>
                    <a:cubicBezTo>
                      <a:pt x="503" y="0"/>
                      <a:pt x="416" y="33"/>
                      <a:pt x="341" y="96"/>
                    </a:cubicBezTo>
                    <a:cubicBezTo>
                      <a:pt x="54" y="333"/>
                      <a:pt x="4" y="943"/>
                      <a:pt x="1" y="968"/>
                    </a:cubicBezTo>
                    <a:cubicBezTo>
                      <a:pt x="1" y="990"/>
                      <a:pt x="8" y="1008"/>
                      <a:pt x="26" y="1019"/>
                    </a:cubicBezTo>
                    <a:cubicBezTo>
                      <a:pt x="33" y="1026"/>
                      <a:pt x="44" y="1029"/>
                      <a:pt x="54" y="1029"/>
                    </a:cubicBezTo>
                    <a:cubicBezTo>
                      <a:pt x="61" y="1029"/>
                      <a:pt x="69" y="1026"/>
                      <a:pt x="76" y="1022"/>
                    </a:cubicBezTo>
                    <a:cubicBezTo>
                      <a:pt x="349" y="900"/>
                      <a:pt x="879" y="412"/>
                      <a:pt x="841" y="157"/>
                    </a:cubicBezTo>
                    <a:cubicBezTo>
                      <a:pt x="829" y="96"/>
                      <a:pt x="786" y="20"/>
                      <a:pt x="639" y="2"/>
                    </a:cubicBezTo>
                    <a:cubicBezTo>
                      <a:pt x="625" y="1"/>
                      <a:pt x="612" y="0"/>
                      <a:pt x="59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8"/>
              <p:cNvSpPr/>
              <p:nvPr/>
            </p:nvSpPr>
            <p:spPr>
              <a:xfrm>
                <a:off x="2630301" y="2076522"/>
                <a:ext cx="14005" cy="9138"/>
              </a:xfrm>
              <a:custGeom>
                <a:avLst/>
                <a:gdLst/>
                <a:ahLst/>
                <a:cxnLst/>
                <a:rect l="l" t="t" r="r" b="b"/>
                <a:pathLst>
                  <a:path w="400" h="261" extrusionOk="0">
                    <a:moveTo>
                      <a:pt x="399" y="0"/>
                    </a:moveTo>
                    <a:lnTo>
                      <a:pt x="1" y="219"/>
                    </a:lnTo>
                    <a:cubicBezTo>
                      <a:pt x="46" y="248"/>
                      <a:pt x="87" y="260"/>
                      <a:pt x="125" y="260"/>
                    </a:cubicBezTo>
                    <a:cubicBezTo>
                      <a:pt x="302" y="260"/>
                      <a:pt x="399" y="0"/>
                      <a:pt x="3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8"/>
              <p:cNvSpPr/>
              <p:nvPr/>
            </p:nvSpPr>
            <p:spPr>
              <a:xfrm>
                <a:off x="2470853" y="2821103"/>
                <a:ext cx="346484" cy="35853"/>
              </a:xfrm>
              <a:custGeom>
                <a:avLst/>
                <a:gdLst/>
                <a:ahLst/>
                <a:cxnLst/>
                <a:rect l="l" t="t" r="r" b="b"/>
                <a:pathLst>
                  <a:path w="9896" h="1024" extrusionOk="0">
                    <a:moveTo>
                      <a:pt x="416" y="1"/>
                    </a:moveTo>
                    <a:cubicBezTo>
                      <a:pt x="348" y="1"/>
                      <a:pt x="287" y="30"/>
                      <a:pt x="265" y="73"/>
                    </a:cubicBezTo>
                    <a:lnTo>
                      <a:pt x="32" y="895"/>
                    </a:lnTo>
                    <a:cubicBezTo>
                      <a:pt x="0" y="959"/>
                      <a:pt x="75" y="1024"/>
                      <a:pt x="183" y="1024"/>
                    </a:cubicBezTo>
                    <a:lnTo>
                      <a:pt x="9652" y="1024"/>
                    </a:lnTo>
                    <a:cubicBezTo>
                      <a:pt x="9734" y="1024"/>
                      <a:pt x="9802" y="984"/>
                      <a:pt x="9806" y="931"/>
                    </a:cubicBezTo>
                    <a:lnTo>
                      <a:pt x="9889" y="108"/>
                    </a:lnTo>
                    <a:cubicBezTo>
                      <a:pt x="9895" y="51"/>
                      <a:pt x="9824" y="1"/>
                      <a:pt x="973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8"/>
              <p:cNvSpPr/>
              <p:nvPr/>
            </p:nvSpPr>
            <p:spPr>
              <a:xfrm>
                <a:off x="2513323" y="2818617"/>
                <a:ext cx="19397" cy="41490"/>
              </a:xfrm>
              <a:custGeom>
                <a:avLst/>
                <a:gdLst/>
                <a:ahLst/>
                <a:cxnLst/>
                <a:rect l="l" t="t" r="r" b="b"/>
                <a:pathLst>
                  <a:path w="554" h="1185" extrusionOk="0">
                    <a:moveTo>
                      <a:pt x="215" y="0"/>
                    </a:moveTo>
                    <a:cubicBezTo>
                      <a:pt x="165" y="0"/>
                      <a:pt x="122" y="25"/>
                      <a:pt x="119" y="58"/>
                    </a:cubicBezTo>
                    <a:lnTo>
                      <a:pt x="3" y="1127"/>
                    </a:lnTo>
                    <a:cubicBezTo>
                      <a:pt x="0" y="1160"/>
                      <a:pt x="36" y="1185"/>
                      <a:pt x="86" y="1185"/>
                    </a:cubicBezTo>
                    <a:lnTo>
                      <a:pt x="338" y="1185"/>
                    </a:lnTo>
                    <a:cubicBezTo>
                      <a:pt x="384" y="1185"/>
                      <a:pt x="431" y="1160"/>
                      <a:pt x="431" y="1127"/>
                    </a:cubicBezTo>
                    <a:lnTo>
                      <a:pt x="550" y="58"/>
                    </a:lnTo>
                    <a:cubicBezTo>
                      <a:pt x="553" y="25"/>
                      <a:pt x="513" y="0"/>
                      <a:pt x="46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8"/>
              <p:cNvSpPr/>
              <p:nvPr/>
            </p:nvSpPr>
            <p:spPr>
              <a:xfrm>
                <a:off x="2513323" y="2818617"/>
                <a:ext cx="19257" cy="41490"/>
              </a:xfrm>
              <a:custGeom>
                <a:avLst/>
                <a:gdLst/>
                <a:ahLst/>
                <a:cxnLst/>
                <a:rect l="l" t="t" r="r" b="b"/>
                <a:pathLst>
                  <a:path w="550" h="1185" extrusionOk="0">
                    <a:moveTo>
                      <a:pt x="215" y="0"/>
                    </a:moveTo>
                    <a:cubicBezTo>
                      <a:pt x="165" y="0"/>
                      <a:pt x="122" y="25"/>
                      <a:pt x="119" y="58"/>
                    </a:cubicBezTo>
                    <a:lnTo>
                      <a:pt x="3" y="1127"/>
                    </a:lnTo>
                    <a:lnTo>
                      <a:pt x="3" y="1131"/>
                    </a:lnTo>
                    <a:cubicBezTo>
                      <a:pt x="0" y="1160"/>
                      <a:pt x="40" y="1185"/>
                      <a:pt x="86" y="1185"/>
                    </a:cubicBezTo>
                    <a:lnTo>
                      <a:pt x="338" y="1185"/>
                    </a:lnTo>
                    <a:cubicBezTo>
                      <a:pt x="384" y="1185"/>
                      <a:pt x="431" y="1160"/>
                      <a:pt x="431" y="1127"/>
                    </a:cubicBezTo>
                    <a:lnTo>
                      <a:pt x="550" y="58"/>
                    </a:lnTo>
                    <a:lnTo>
                      <a:pt x="550" y="54"/>
                    </a:lnTo>
                    <a:cubicBezTo>
                      <a:pt x="550" y="25"/>
                      <a:pt x="513" y="0"/>
                      <a:pt x="467"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8"/>
              <p:cNvSpPr/>
              <p:nvPr/>
            </p:nvSpPr>
            <p:spPr>
              <a:xfrm>
                <a:off x="2772348" y="2818617"/>
                <a:ext cx="19467" cy="41490"/>
              </a:xfrm>
              <a:custGeom>
                <a:avLst/>
                <a:gdLst/>
                <a:ahLst/>
                <a:cxnLst/>
                <a:rect l="l" t="t" r="r" b="b"/>
                <a:pathLst>
                  <a:path w="556" h="1185" extrusionOk="0">
                    <a:moveTo>
                      <a:pt x="219" y="0"/>
                    </a:moveTo>
                    <a:cubicBezTo>
                      <a:pt x="168" y="0"/>
                      <a:pt x="125" y="25"/>
                      <a:pt x="122" y="58"/>
                    </a:cubicBezTo>
                    <a:lnTo>
                      <a:pt x="3" y="1127"/>
                    </a:lnTo>
                    <a:cubicBezTo>
                      <a:pt x="0" y="1160"/>
                      <a:pt x="39" y="1185"/>
                      <a:pt x="90" y="1185"/>
                    </a:cubicBezTo>
                    <a:lnTo>
                      <a:pt x="337" y="1185"/>
                    </a:lnTo>
                    <a:cubicBezTo>
                      <a:pt x="388" y="1185"/>
                      <a:pt x="431" y="1160"/>
                      <a:pt x="434" y="1127"/>
                    </a:cubicBezTo>
                    <a:lnTo>
                      <a:pt x="552" y="58"/>
                    </a:lnTo>
                    <a:cubicBezTo>
                      <a:pt x="556" y="25"/>
                      <a:pt x="517" y="0"/>
                      <a:pt x="46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8"/>
              <p:cNvSpPr/>
              <p:nvPr/>
            </p:nvSpPr>
            <p:spPr>
              <a:xfrm>
                <a:off x="2643396" y="2818617"/>
                <a:ext cx="19362" cy="41490"/>
              </a:xfrm>
              <a:custGeom>
                <a:avLst/>
                <a:gdLst/>
                <a:ahLst/>
                <a:cxnLst/>
                <a:rect l="l" t="t" r="r" b="b"/>
                <a:pathLst>
                  <a:path w="553" h="1185" extrusionOk="0">
                    <a:moveTo>
                      <a:pt x="216" y="0"/>
                    </a:moveTo>
                    <a:cubicBezTo>
                      <a:pt x="165" y="0"/>
                      <a:pt x="122" y="25"/>
                      <a:pt x="118" y="58"/>
                    </a:cubicBezTo>
                    <a:lnTo>
                      <a:pt x="4" y="1127"/>
                    </a:lnTo>
                    <a:cubicBezTo>
                      <a:pt x="0" y="1160"/>
                      <a:pt x="36" y="1185"/>
                      <a:pt x="87" y="1185"/>
                    </a:cubicBezTo>
                    <a:lnTo>
                      <a:pt x="337" y="1185"/>
                    </a:lnTo>
                    <a:cubicBezTo>
                      <a:pt x="384" y="1185"/>
                      <a:pt x="431" y="1160"/>
                      <a:pt x="435" y="1127"/>
                    </a:cubicBezTo>
                    <a:lnTo>
                      <a:pt x="549" y="58"/>
                    </a:lnTo>
                    <a:cubicBezTo>
                      <a:pt x="553" y="25"/>
                      <a:pt x="517" y="0"/>
                      <a:pt x="46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8"/>
              <p:cNvSpPr/>
              <p:nvPr/>
            </p:nvSpPr>
            <p:spPr>
              <a:xfrm>
                <a:off x="2475381" y="2091484"/>
                <a:ext cx="1013577" cy="907769"/>
              </a:xfrm>
              <a:custGeom>
                <a:avLst/>
                <a:gdLst/>
                <a:ahLst/>
                <a:cxnLst/>
                <a:rect l="l" t="t" r="r" b="b"/>
                <a:pathLst>
                  <a:path w="28949" h="25927" extrusionOk="0">
                    <a:moveTo>
                      <a:pt x="27853" y="1"/>
                    </a:moveTo>
                    <a:lnTo>
                      <a:pt x="8130" y="5173"/>
                    </a:lnTo>
                    <a:lnTo>
                      <a:pt x="9221" y="6009"/>
                    </a:lnTo>
                    <a:lnTo>
                      <a:pt x="28948" y="837"/>
                    </a:lnTo>
                    <a:lnTo>
                      <a:pt x="27853" y="1"/>
                    </a:lnTo>
                    <a:close/>
                    <a:moveTo>
                      <a:pt x="12606" y="8594"/>
                    </a:moveTo>
                    <a:lnTo>
                      <a:pt x="10908" y="10815"/>
                    </a:lnTo>
                    <a:lnTo>
                      <a:pt x="3163" y="20948"/>
                    </a:lnTo>
                    <a:lnTo>
                      <a:pt x="1" y="25090"/>
                    </a:lnTo>
                    <a:lnTo>
                      <a:pt x="1091" y="25927"/>
                    </a:lnTo>
                    <a:lnTo>
                      <a:pt x="13697" y="9430"/>
                    </a:lnTo>
                    <a:lnTo>
                      <a:pt x="12606" y="8594"/>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8"/>
              <p:cNvSpPr/>
              <p:nvPr/>
            </p:nvSpPr>
            <p:spPr>
              <a:xfrm>
                <a:off x="2509787" y="2116997"/>
                <a:ext cx="982031" cy="1171798"/>
              </a:xfrm>
              <a:custGeom>
                <a:avLst/>
                <a:gdLst/>
                <a:ahLst/>
                <a:cxnLst/>
                <a:rect l="l" t="t" r="r" b="b"/>
                <a:pathLst>
                  <a:path w="28048" h="33468" extrusionOk="0">
                    <a:moveTo>
                      <a:pt x="27857" y="0"/>
                    </a:moveTo>
                    <a:lnTo>
                      <a:pt x="8130" y="5172"/>
                    </a:lnTo>
                    <a:lnTo>
                      <a:pt x="12606" y="8593"/>
                    </a:lnTo>
                    <a:lnTo>
                      <a:pt x="0" y="25090"/>
                    </a:lnTo>
                    <a:lnTo>
                      <a:pt x="10962" y="33467"/>
                    </a:lnTo>
                    <a:lnTo>
                      <a:pt x="23572" y="16971"/>
                    </a:lnTo>
                    <a:lnTo>
                      <a:pt x="28048" y="20390"/>
                    </a:lnTo>
                    <a:lnTo>
                      <a:pt x="28048" y="20390"/>
                    </a:lnTo>
                    <a:lnTo>
                      <a:pt x="27857"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8"/>
              <p:cNvSpPr/>
              <p:nvPr/>
            </p:nvSpPr>
            <p:spPr>
              <a:xfrm>
                <a:off x="3247996" y="2515617"/>
                <a:ext cx="9663" cy="52449"/>
              </a:xfrm>
              <a:custGeom>
                <a:avLst/>
                <a:gdLst/>
                <a:ahLst/>
                <a:cxnLst/>
                <a:rect l="l" t="t" r="r" b="b"/>
                <a:pathLst>
                  <a:path w="276" h="1498" extrusionOk="0">
                    <a:moveTo>
                      <a:pt x="0" y="0"/>
                    </a:moveTo>
                    <a:lnTo>
                      <a:pt x="14" y="1497"/>
                    </a:lnTo>
                    <a:lnTo>
                      <a:pt x="276" y="1494"/>
                    </a:lnTo>
                    <a:lnTo>
                      <a:pt x="26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8"/>
              <p:cNvSpPr/>
              <p:nvPr/>
            </p:nvSpPr>
            <p:spPr>
              <a:xfrm>
                <a:off x="3246315" y="2340798"/>
                <a:ext cx="10364" cy="125065"/>
              </a:xfrm>
              <a:custGeom>
                <a:avLst/>
                <a:gdLst/>
                <a:ahLst/>
                <a:cxnLst/>
                <a:rect l="l" t="t" r="r" b="b"/>
                <a:pathLst>
                  <a:path w="296" h="3572" extrusionOk="0">
                    <a:moveTo>
                      <a:pt x="264" y="0"/>
                    </a:moveTo>
                    <a:lnTo>
                      <a:pt x="1" y="4"/>
                    </a:lnTo>
                    <a:lnTo>
                      <a:pt x="34" y="3572"/>
                    </a:lnTo>
                    <a:lnTo>
                      <a:pt x="295" y="3572"/>
                    </a:lnTo>
                    <a:lnTo>
                      <a:pt x="26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8"/>
              <p:cNvSpPr/>
              <p:nvPr/>
            </p:nvSpPr>
            <p:spPr>
              <a:xfrm>
                <a:off x="3105459" y="2917633"/>
                <a:ext cx="72581" cy="85501"/>
              </a:xfrm>
              <a:custGeom>
                <a:avLst/>
                <a:gdLst/>
                <a:ahLst/>
                <a:cxnLst/>
                <a:rect l="l" t="t" r="r" b="b"/>
                <a:pathLst>
                  <a:path w="2073" h="2442" extrusionOk="0">
                    <a:moveTo>
                      <a:pt x="1375" y="0"/>
                    </a:moveTo>
                    <a:lnTo>
                      <a:pt x="1" y="1486"/>
                    </a:lnTo>
                    <a:lnTo>
                      <a:pt x="539" y="2441"/>
                    </a:lnTo>
                    <a:lnTo>
                      <a:pt x="2072" y="719"/>
                    </a:lnTo>
                    <a:lnTo>
                      <a:pt x="1375"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8"/>
              <p:cNvSpPr/>
              <p:nvPr/>
            </p:nvSpPr>
            <p:spPr>
              <a:xfrm>
                <a:off x="2592592" y="2194375"/>
                <a:ext cx="843906" cy="1008185"/>
              </a:xfrm>
              <a:custGeom>
                <a:avLst/>
                <a:gdLst/>
                <a:ahLst/>
                <a:cxnLst/>
                <a:rect l="l" t="t" r="r" b="b"/>
                <a:pathLst>
                  <a:path w="24103" h="28795" extrusionOk="0">
                    <a:moveTo>
                      <a:pt x="23213" y="181"/>
                    </a:moveTo>
                    <a:cubicBezTo>
                      <a:pt x="23342" y="181"/>
                      <a:pt x="23468" y="224"/>
                      <a:pt x="23572" y="302"/>
                    </a:cubicBezTo>
                    <a:cubicBezTo>
                      <a:pt x="23715" y="413"/>
                      <a:pt x="23801" y="582"/>
                      <a:pt x="23801" y="766"/>
                    </a:cubicBezTo>
                    <a:lnTo>
                      <a:pt x="23920" y="13475"/>
                    </a:lnTo>
                    <a:cubicBezTo>
                      <a:pt x="23924" y="13705"/>
                      <a:pt x="23801" y="13906"/>
                      <a:pt x="23594" y="14007"/>
                    </a:cubicBezTo>
                    <a:cubicBezTo>
                      <a:pt x="23508" y="14050"/>
                      <a:pt x="23418" y="14071"/>
                      <a:pt x="23328" y="14071"/>
                    </a:cubicBezTo>
                    <a:cubicBezTo>
                      <a:pt x="23203" y="14071"/>
                      <a:pt x="23080" y="14032"/>
                      <a:pt x="22973" y="13949"/>
                    </a:cubicBezTo>
                    <a:lnTo>
                      <a:pt x="21497" y="12822"/>
                    </a:lnTo>
                    <a:cubicBezTo>
                      <a:pt x="21357" y="12715"/>
                      <a:pt x="21192" y="12664"/>
                      <a:pt x="21031" y="12664"/>
                    </a:cubicBezTo>
                    <a:cubicBezTo>
                      <a:pt x="20798" y="12664"/>
                      <a:pt x="20568" y="12768"/>
                      <a:pt x="20417" y="12965"/>
                    </a:cubicBezTo>
                    <a:lnTo>
                      <a:pt x="8637" y="28382"/>
                    </a:lnTo>
                    <a:cubicBezTo>
                      <a:pt x="8519" y="28532"/>
                      <a:pt x="8343" y="28612"/>
                      <a:pt x="8166" y="28612"/>
                    </a:cubicBezTo>
                    <a:cubicBezTo>
                      <a:pt x="8041" y="28612"/>
                      <a:pt x="7916" y="28572"/>
                      <a:pt x="7808" y="28493"/>
                    </a:cubicBezTo>
                    <a:lnTo>
                      <a:pt x="511" y="22915"/>
                    </a:lnTo>
                    <a:cubicBezTo>
                      <a:pt x="252" y="22718"/>
                      <a:pt x="202" y="22348"/>
                      <a:pt x="400" y="22090"/>
                    </a:cubicBezTo>
                    <a:lnTo>
                      <a:pt x="12183" y="6673"/>
                    </a:lnTo>
                    <a:cubicBezTo>
                      <a:pt x="12438" y="6336"/>
                      <a:pt x="12374" y="5852"/>
                      <a:pt x="12036" y="5593"/>
                    </a:cubicBezTo>
                    <a:lnTo>
                      <a:pt x="10561" y="4462"/>
                    </a:lnTo>
                    <a:cubicBezTo>
                      <a:pt x="10378" y="4323"/>
                      <a:pt x="10295" y="4107"/>
                      <a:pt x="10341" y="3881"/>
                    </a:cubicBezTo>
                    <a:cubicBezTo>
                      <a:pt x="10384" y="3655"/>
                      <a:pt x="10546" y="3483"/>
                      <a:pt x="10769" y="3425"/>
                    </a:cubicBezTo>
                    <a:lnTo>
                      <a:pt x="23062" y="202"/>
                    </a:lnTo>
                    <a:cubicBezTo>
                      <a:pt x="23112" y="188"/>
                      <a:pt x="23163" y="181"/>
                      <a:pt x="23213" y="181"/>
                    </a:cubicBezTo>
                    <a:close/>
                    <a:moveTo>
                      <a:pt x="23213" y="1"/>
                    </a:moveTo>
                    <a:cubicBezTo>
                      <a:pt x="23148" y="1"/>
                      <a:pt x="23084" y="9"/>
                      <a:pt x="23016" y="26"/>
                    </a:cubicBezTo>
                    <a:lnTo>
                      <a:pt x="10722" y="3249"/>
                    </a:lnTo>
                    <a:cubicBezTo>
                      <a:pt x="10435" y="3325"/>
                      <a:pt x="10220" y="3554"/>
                      <a:pt x="10162" y="3845"/>
                    </a:cubicBezTo>
                    <a:cubicBezTo>
                      <a:pt x="10105" y="4136"/>
                      <a:pt x="10217" y="4427"/>
                      <a:pt x="10449" y="4606"/>
                    </a:cubicBezTo>
                    <a:lnTo>
                      <a:pt x="11928" y="5737"/>
                    </a:lnTo>
                    <a:cubicBezTo>
                      <a:pt x="12187" y="5934"/>
                      <a:pt x="12237" y="6304"/>
                      <a:pt x="12039" y="6562"/>
                    </a:cubicBezTo>
                    <a:lnTo>
                      <a:pt x="256" y="21979"/>
                    </a:lnTo>
                    <a:cubicBezTo>
                      <a:pt x="1" y="22315"/>
                      <a:pt x="65" y="22800"/>
                      <a:pt x="403" y="23059"/>
                    </a:cubicBezTo>
                    <a:lnTo>
                      <a:pt x="7700" y="28637"/>
                    </a:lnTo>
                    <a:cubicBezTo>
                      <a:pt x="7836" y="28741"/>
                      <a:pt x="8002" y="28794"/>
                      <a:pt x="8166" y="28794"/>
                    </a:cubicBezTo>
                    <a:cubicBezTo>
                      <a:pt x="8396" y="28794"/>
                      <a:pt x="8626" y="28690"/>
                      <a:pt x="8780" y="28489"/>
                    </a:cubicBezTo>
                    <a:lnTo>
                      <a:pt x="20561" y="13073"/>
                    </a:lnTo>
                    <a:cubicBezTo>
                      <a:pt x="20675" y="12922"/>
                      <a:pt x="20851" y="12844"/>
                      <a:pt x="21031" y="12844"/>
                    </a:cubicBezTo>
                    <a:cubicBezTo>
                      <a:pt x="21152" y="12844"/>
                      <a:pt x="21278" y="12883"/>
                      <a:pt x="21386" y="12965"/>
                    </a:cubicBezTo>
                    <a:lnTo>
                      <a:pt x="22865" y="14093"/>
                    </a:lnTo>
                    <a:cubicBezTo>
                      <a:pt x="23001" y="14196"/>
                      <a:pt x="23166" y="14251"/>
                      <a:pt x="23332" y="14251"/>
                    </a:cubicBezTo>
                    <a:cubicBezTo>
                      <a:pt x="23446" y="14251"/>
                      <a:pt x="23564" y="14226"/>
                      <a:pt x="23676" y="14171"/>
                    </a:cubicBezTo>
                    <a:cubicBezTo>
                      <a:pt x="23942" y="14039"/>
                      <a:pt x="24103" y="13770"/>
                      <a:pt x="24103" y="13475"/>
                    </a:cubicBezTo>
                    <a:lnTo>
                      <a:pt x="23985" y="766"/>
                    </a:lnTo>
                    <a:cubicBezTo>
                      <a:pt x="23981" y="525"/>
                      <a:pt x="23870" y="306"/>
                      <a:pt x="23680" y="159"/>
                    </a:cubicBezTo>
                    <a:cubicBezTo>
                      <a:pt x="23543" y="55"/>
                      <a:pt x="23382" y="1"/>
                      <a:pt x="232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8"/>
              <p:cNvSpPr/>
              <p:nvPr/>
            </p:nvSpPr>
            <p:spPr>
              <a:xfrm>
                <a:off x="2614090" y="2645304"/>
                <a:ext cx="70060" cy="105878"/>
              </a:xfrm>
              <a:custGeom>
                <a:avLst/>
                <a:gdLst/>
                <a:ahLst/>
                <a:cxnLst/>
                <a:rect l="l" t="t" r="r" b="b"/>
                <a:pathLst>
                  <a:path w="2001" h="3024" extrusionOk="0">
                    <a:moveTo>
                      <a:pt x="1343" y="0"/>
                    </a:moveTo>
                    <a:lnTo>
                      <a:pt x="1" y="2046"/>
                    </a:lnTo>
                    <a:lnTo>
                      <a:pt x="76" y="2980"/>
                    </a:lnTo>
                    <a:cubicBezTo>
                      <a:pt x="178" y="3010"/>
                      <a:pt x="283" y="3023"/>
                      <a:pt x="386" y="3023"/>
                    </a:cubicBezTo>
                    <a:cubicBezTo>
                      <a:pt x="1199" y="3023"/>
                      <a:pt x="2000" y="2208"/>
                      <a:pt x="2000" y="2208"/>
                    </a:cubicBezTo>
                    <a:lnTo>
                      <a:pt x="1343"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8"/>
              <p:cNvSpPr/>
              <p:nvPr/>
            </p:nvSpPr>
            <p:spPr>
              <a:xfrm>
                <a:off x="2359722" y="2457075"/>
                <a:ext cx="287488" cy="370957"/>
              </a:xfrm>
              <a:custGeom>
                <a:avLst/>
                <a:gdLst/>
                <a:ahLst/>
                <a:cxnLst/>
                <a:rect l="l" t="t" r="r" b="b"/>
                <a:pathLst>
                  <a:path w="8211" h="10595" extrusionOk="0">
                    <a:moveTo>
                      <a:pt x="1882" y="8579"/>
                    </a:moveTo>
                    <a:cubicBezTo>
                      <a:pt x="1885" y="8579"/>
                      <a:pt x="1888" y="8580"/>
                      <a:pt x="1892" y="8582"/>
                    </a:cubicBezTo>
                    <a:cubicBezTo>
                      <a:pt x="1905" y="8585"/>
                      <a:pt x="1922" y="8593"/>
                      <a:pt x="1940" y="8605"/>
                    </a:cubicBezTo>
                    <a:lnTo>
                      <a:pt x="1940" y="8605"/>
                    </a:lnTo>
                    <a:cubicBezTo>
                      <a:pt x="1919" y="8600"/>
                      <a:pt x="1902" y="8594"/>
                      <a:pt x="1892" y="8589"/>
                    </a:cubicBezTo>
                    <a:cubicBezTo>
                      <a:pt x="1877" y="8584"/>
                      <a:pt x="1877" y="8579"/>
                      <a:pt x="1882" y="8579"/>
                    </a:cubicBezTo>
                    <a:close/>
                    <a:moveTo>
                      <a:pt x="877" y="0"/>
                    </a:moveTo>
                    <a:cubicBezTo>
                      <a:pt x="701" y="1360"/>
                      <a:pt x="554" y="2724"/>
                      <a:pt x="421" y="4092"/>
                    </a:cubicBezTo>
                    <a:cubicBezTo>
                      <a:pt x="277" y="5455"/>
                      <a:pt x="156" y="6823"/>
                      <a:pt x="44" y="8191"/>
                    </a:cubicBezTo>
                    <a:lnTo>
                      <a:pt x="22" y="8446"/>
                    </a:lnTo>
                    <a:lnTo>
                      <a:pt x="8" y="8618"/>
                    </a:lnTo>
                    <a:cubicBezTo>
                      <a:pt x="5" y="8686"/>
                      <a:pt x="1" y="8765"/>
                      <a:pt x="8" y="8847"/>
                    </a:cubicBezTo>
                    <a:cubicBezTo>
                      <a:pt x="12" y="9005"/>
                      <a:pt x="37" y="9192"/>
                      <a:pt x="98" y="9382"/>
                    </a:cubicBezTo>
                    <a:cubicBezTo>
                      <a:pt x="163" y="9576"/>
                      <a:pt x="267" y="9781"/>
                      <a:pt x="414" y="9953"/>
                    </a:cubicBezTo>
                    <a:cubicBezTo>
                      <a:pt x="561" y="10125"/>
                      <a:pt x="737" y="10258"/>
                      <a:pt x="909" y="10351"/>
                    </a:cubicBezTo>
                    <a:cubicBezTo>
                      <a:pt x="1074" y="10434"/>
                      <a:pt x="1243" y="10495"/>
                      <a:pt x="1387" y="10527"/>
                    </a:cubicBezTo>
                    <a:cubicBezTo>
                      <a:pt x="1621" y="10580"/>
                      <a:pt x="1820" y="10594"/>
                      <a:pt x="2005" y="10594"/>
                    </a:cubicBezTo>
                    <a:cubicBezTo>
                      <a:pt x="2058" y="10594"/>
                      <a:pt x="2110" y="10593"/>
                      <a:pt x="2162" y="10591"/>
                    </a:cubicBezTo>
                    <a:cubicBezTo>
                      <a:pt x="2618" y="10566"/>
                      <a:pt x="3005" y="10484"/>
                      <a:pt x="3375" y="10384"/>
                    </a:cubicBezTo>
                    <a:cubicBezTo>
                      <a:pt x="3741" y="10280"/>
                      <a:pt x="4089" y="10161"/>
                      <a:pt x="4430" y="10031"/>
                    </a:cubicBezTo>
                    <a:cubicBezTo>
                      <a:pt x="5780" y="9493"/>
                      <a:pt x="7011" y="8851"/>
                      <a:pt x="8210" y="8093"/>
                    </a:cubicBezTo>
                    <a:lnTo>
                      <a:pt x="7679" y="7078"/>
                    </a:lnTo>
                    <a:cubicBezTo>
                      <a:pt x="7057" y="7314"/>
                      <a:pt x="6418" y="7555"/>
                      <a:pt x="5787" y="7774"/>
                    </a:cubicBezTo>
                    <a:cubicBezTo>
                      <a:pt x="5155" y="7997"/>
                      <a:pt x="4516" y="8197"/>
                      <a:pt x="3888" y="8356"/>
                    </a:cubicBezTo>
                    <a:cubicBezTo>
                      <a:pt x="3576" y="8438"/>
                      <a:pt x="3264" y="8510"/>
                      <a:pt x="2962" y="8560"/>
                    </a:cubicBezTo>
                    <a:cubicBezTo>
                      <a:pt x="2704" y="8603"/>
                      <a:pt x="2448" y="8634"/>
                      <a:pt x="2233" y="8634"/>
                    </a:cubicBezTo>
                    <a:cubicBezTo>
                      <a:pt x="2200" y="8634"/>
                      <a:pt x="2168" y="8633"/>
                      <a:pt x="2137" y="8632"/>
                    </a:cubicBezTo>
                    <a:cubicBezTo>
                      <a:pt x="2129" y="8631"/>
                      <a:pt x="2120" y="8630"/>
                      <a:pt x="2112" y="8630"/>
                    </a:cubicBezTo>
                    <a:lnTo>
                      <a:pt x="2112" y="8630"/>
                    </a:lnTo>
                    <a:lnTo>
                      <a:pt x="2140" y="8431"/>
                    </a:lnTo>
                    <a:cubicBezTo>
                      <a:pt x="2338" y="7074"/>
                      <a:pt x="2528" y="5714"/>
                      <a:pt x="2697" y="4350"/>
                    </a:cubicBezTo>
                    <a:cubicBezTo>
                      <a:pt x="2873" y="2989"/>
                      <a:pt x="3037" y="1626"/>
                      <a:pt x="3178" y="262"/>
                    </a:cubicBezTo>
                    <a:lnTo>
                      <a:pt x="877"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8"/>
              <p:cNvSpPr/>
              <p:nvPr/>
            </p:nvSpPr>
            <p:spPr>
              <a:xfrm>
                <a:off x="2356851" y="2359775"/>
                <a:ext cx="170931" cy="212176"/>
              </a:xfrm>
              <a:custGeom>
                <a:avLst/>
                <a:gdLst/>
                <a:ahLst/>
                <a:cxnLst/>
                <a:rect l="l" t="t" r="r" b="b"/>
                <a:pathLst>
                  <a:path w="4882" h="6060" extrusionOk="0">
                    <a:moveTo>
                      <a:pt x="2366" y="0"/>
                    </a:moveTo>
                    <a:cubicBezTo>
                      <a:pt x="2255" y="0"/>
                      <a:pt x="2142" y="16"/>
                      <a:pt x="2029" y="51"/>
                    </a:cubicBezTo>
                    <a:cubicBezTo>
                      <a:pt x="1109" y="331"/>
                      <a:pt x="1" y="3503"/>
                      <a:pt x="1" y="3503"/>
                    </a:cubicBezTo>
                    <a:lnTo>
                      <a:pt x="3576" y="6059"/>
                    </a:lnTo>
                    <a:cubicBezTo>
                      <a:pt x="3576" y="6059"/>
                      <a:pt x="4882" y="3410"/>
                      <a:pt x="4494" y="2219"/>
                    </a:cubicBezTo>
                    <a:cubicBezTo>
                      <a:pt x="4136" y="1114"/>
                      <a:pt x="3291" y="0"/>
                      <a:pt x="23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8"/>
              <p:cNvSpPr/>
              <p:nvPr/>
            </p:nvSpPr>
            <p:spPr>
              <a:xfrm>
                <a:off x="2348168" y="2472376"/>
                <a:ext cx="146702" cy="110640"/>
              </a:xfrm>
              <a:custGeom>
                <a:avLst/>
                <a:gdLst/>
                <a:ahLst/>
                <a:cxnLst/>
                <a:rect l="l" t="t" r="r" b="b"/>
                <a:pathLst>
                  <a:path w="4190" h="3160" extrusionOk="0">
                    <a:moveTo>
                      <a:pt x="83" y="1"/>
                    </a:moveTo>
                    <a:lnTo>
                      <a:pt x="1" y="370"/>
                    </a:lnTo>
                    <a:lnTo>
                      <a:pt x="3856" y="3160"/>
                    </a:lnTo>
                    <a:lnTo>
                      <a:pt x="4190" y="2786"/>
                    </a:lnTo>
                    <a:lnTo>
                      <a:pt x="83"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8"/>
              <p:cNvSpPr/>
              <p:nvPr/>
            </p:nvSpPr>
            <p:spPr>
              <a:xfrm>
                <a:off x="2661112" y="2623946"/>
                <a:ext cx="78953" cy="98700"/>
              </a:xfrm>
              <a:custGeom>
                <a:avLst/>
                <a:gdLst/>
                <a:ahLst/>
                <a:cxnLst/>
                <a:rect l="l" t="t" r="r" b="b"/>
                <a:pathLst>
                  <a:path w="2255" h="2819" extrusionOk="0">
                    <a:moveTo>
                      <a:pt x="1802" y="0"/>
                    </a:moveTo>
                    <a:lnTo>
                      <a:pt x="0" y="610"/>
                    </a:lnTo>
                    <a:lnTo>
                      <a:pt x="657" y="2818"/>
                    </a:lnTo>
                    <a:lnTo>
                      <a:pt x="2254" y="1881"/>
                    </a:lnTo>
                    <a:lnTo>
                      <a:pt x="1802"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bg>
      <p:bgPr>
        <a:solidFill>
          <a:srgbClr val="FAFAFA"/>
        </a:solidFill>
        <a:effectLst/>
      </p:bgPr>
    </p:bg>
    <p:spTree>
      <p:nvGrpSpPr>
        <p:cNvPr id="1" name="Shape 2531"/>
        <p:cNvGrpSpPr/>
        <p:nvPr/>
      </p:nvGrpSpPr>
      <p:grpSpPr>
        <a:xfrm>
          <a:off x="0" y="0"/>
          <a:ext cx="0" cy="0"/>
          <a:chOff x="0" y="0"/>
          <a:chExt cx="0" cy="0"/>
        </a:xfrm>
      </p:grpSpPr>
      <p:grpSp>
        <p:nvGrpSpPr>
          <p:cNvPr id="2532" name="Google Shape;2532;p46"/>
          <p:cNvGrpSpPr/>
          <p:nvPr/>
        </p:nvGrpSpPr>
        <p:grpSpPr>
          <a:xfrm>
            <a:off x="4237331" y="1731885"/>
            <a:ext cx="1090502" cy="1018186"/>
            <a:chOff x="4694531" y="2250235"/>
            <a:chExt cx="1090502" cy="1018186"/>
          </a:xfrm>
        </p:grpSpPr>
        <p:sp>
          <p:nvSpPr>
            <p:cNvPr id="2533" name="Google Shape;2533;p46"/>
            <p:cNvSpPr/>
            <p:nvPr/>
          </p:nvSpPr>
          <p:spPr>
            <a:xfrm>
              <a:off x="4694531" y="2250235"/>
              <a:ext cx="1090502" cy="1018186"/>
            </a:xfrm>
            <a:custGeom>
              <a:avLst/>
              <a:gdLst/>
              <a:ahLst/>
              <a:cxnLst/>
              <a:rect l="l" t="t" r="r" b="b"/>
              <a:pathLst>
                <a:path w="24565" h="22936" extrusionOk="0">
                  <a:moveTo>
                    <a:pt x="12304" y="1"/>
                  </a:moveTo>
                  <a:cubicBezTo>
                    <a:pt x="11753" y="1"/>
                    <a:pt x="11196" y="40"/>
                    <a:pt x="10635" y="122"/>
                  </a:cubicBezTo>
                  <a:cubicBezTo>
                    <a:pt x="4354" y="1033"/>
                    <a:pt x="0" y="6855"/>
                    <a:pt x="912" y="13122"/>
                  </a:cubicBezTo>
                  <a:cubicBezTo>
                    <a:pt x="1738" y="18828"/>
                    <a:pt x="6647" y="22935"/>
                    <a:pt x="12259" y="22935"/>
                  </a:cubicBezTo>
                  <a:cubicBezTo>
                    <a:pt x="12812" y="22935"/>
                    <a:pt x="13371" y="22895"/>
                    <a:pt x="13934" y="22813"/>
                  </a:cubicBezTo>
                  <a:cubicBezTo>
                    <a:pt x="20211" y="21901"/>
                    <a:pt x="24565" y="16083"/>
                    <a:pt x="23657" y="9816"/>
                  </a:cubicBezTo>
                  <a:cubicBezTo>
                    <a:pt x="22827" y="4109"/>
                    <a:pt x="17918" y="1"/>
                    <a:pt x="1230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6"/>
            <p:cNvSpPr/>
            <p:nvPr/>
          </p:nvSpPr>
          <p:spPr>
            <a:xfrm>
              <a:off x="4824199" y="2371334"/>
              <a:ext cx="831161" cy="775937"/>
            </a:xfrm>
            <a:custGeom>
              <a:avLst/>
              <a:gdLst/>
              <a:ahLst/>
              <a:cxnLst/>
              <a:rect l="l" t="t" r="r" b="b"/>
              <a:pathLst>
                <a:path w="18723" h="17479" extrusionOk="0">
                  <a:moveTo>
                    <a:pt x="9375" y="1"/>
                  </a:moveTo>
                  <a:cubicBezTo>
                    <a:pt x="8956" y="1"/>
                    <a:pt x="8532" y="31"/>
                    <a:pt x="8106" y="92"/>
                  </a:cubicBezTo>
                  <a:cubicBezTo>
                    <a:pt x="3320" y="789"/>
                    <a:pt x="0" y="5226"/>
                    <a:pt x="697" y="9999"/>
                  </a:cubicBezTo>
                  <a:cubicBezTo>
                    <a:pt x="1328" y="14348"/>
                    <a:pt x="5067" y="17478"/>
                    <a:pt x="9342" y="17478"/>
                  </a:cubicBezTo>
                  <a:cubicBezTo>
                    <a:pt x="9763" y="17478"/>
                    <a:pt x="10189" y="17448"/>
                    <a:pt x="10617" y="17386"/>
                  </a:cubicBezTo>
                  <a:cubicBezTo>
                    <a:pt x="15406" y="16690"/>
                    <a:pt x="18723" y="12257"/>
                    <a:pt x="18029" y="7479"/>
                  </a:cubicBezTo>
                  <a:cubicBezTo>
                    <a:pt x="17395" y="3131"/>
                    <a:pt x="13655" y="1"/>
                    <a:pt x="937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6"/>
            <p:cNvSpPr/>
            <p:nvPr/>
          </p:nvSpPr>
          <p:spPr>
            <a:xfrm>
              <a:off x="4841911" y="2356596"/>
              <a:ext cx="782507" cy="470782"/>
            </a:xfrm>
            <a:custGeom>
              <a:avLst/>
              <a:gdLst/>
              <a:ahLst/>
              <a:cxnLst/>
              <a:rect l="l" t="t" r="r" b="b"/>
              <a:pathLst>
                <a:path w="17627" h="10605" extrusionOk="0">
                  <a:moveTo>
                    <a:pt x="8959" y="0"/>
                  </a:moveTo>
                  <a:cubicBezTo>
                    <a:pt x="8916" y="0"/>
                    <a:pt x="8873" y="1"/>
                    <a:pt x="8830" y="1"/>
                  </a:cubicBezTo>
                  <a:cubicBezTo>
                    <a:pt x="8348" y="12"/>
                    <a:pt x="7864" y="55"/>
                    <a:pt x="7379" y="141"/>
                  </a:cubicBezTo>
                  <a:cubicBezTo>
                    <a:pt x="6895" y="227"/>
                    <a:pt x="6421" y="353"/>
                    <a:pt x="5969" y="511"/>
                  </a:cubicBezTo>
                  <a:cubicBezTo>
                    <a:pt x="5513" y="665"/>
                    <a:pt x="5083" y="866"/>
                    <a:pt x="4673" y="1085"/>
                  </a:cubicBezTo>
                  <a:cubicBezTo>
                    <a:pt x="4264" y="1301"/>
                    <a:pt x="3880" y="1556"/>
                    <a:pt x="3524" y="1824"/>
                  </a:cubicBezTo>
                  <a:cubicBezTo>
                    <a:pt x="3169" y="2094"/>
                    <a:pt x="2843" y="2384"/>
                    <a:pt x="2545" y="2689"/>
                  </a:cubicBezTo>
                  <a:cubicBezTo>
                    <a:pt x="1949" y="3296"/>
                    <a:pt x="1478" y="3964"/>
                    <a:pt x="1112" y="4620"/>
                  </a:cubicBezTo>
                  <a:cubicBezTo>
                    <a:pt x="750" y="5281"/>
                    <a:pt x="499" y="5941"/>
                    <a:pt x="334" y="6559"/>
                  </a:cubicBezTo>
                  <a:cubicBezTo>
                    <a:pt x="0" y="7793"/>
                    <a:pt x="14" y="8842"/>
                    <a:pt x="90" y="9538"/>
                  </a:cubicBezTo>
                  <a:cubicBezTo>
                    <a:pt x="172" y="10235"/>
                    <a:pt x="303" y="10604"/>
                    <a:pt x="340" y="10604"/>
                  </a:cubicBezTo>
                  <a:cubicBezTo>
                    <a:pt x="341" y="10604"/>
                    <a:pt x="341" y="10604"/>
                    <a:pt x="341" y="10604"/>
                  </a:cubicBezTo>
                  <a:cubicBezTo>
                    <a:pt x="395" y="10593"/>
                    <a:pt x="352" y="10209"/>
                    <a:pt x="352" y="9524"/>
                  </a:cubicBezTo>
                  <a:cubicBezTo>
                    <a:pt x="355" y="8842"/>
                    <a:pt x="416" y="7844"/>
                    <a:pt x="786" y="6691"/>
                  </a:cubicBezTo>
                  <a:cubicBezTo>
                    <a:pt x="973" y="6118"/>
                    <a:pt x="1235" y="5503"/>
                    <a:pt x="1594" y="4894"/>
                  </a:cubicBezTo>
                  <a:cubicBezTo>
                    <a:pt x="1960" y="4291"/>
                    <a:pt x="2416" y="3680"/>
                    <a:pt x="2982" y="3124"/>
                  </a:cubicBezTo>
                  <a:cubicBezTo>
                    <a:pt x="3266" y="2848"/>
                    <a:pt x="3575" y="2578"/>
                    <a:pt x="3908" y="2338"/>
                  </a:cubicBezTo>
                  <a:cubicBezTo>
                    <a:pt x="4246" y="2090"/>
                    <a:pt x="4601" y="1860"/>
                    <a:pt x="4985" y="1663"/>
                  </a:cubicBezTo>
                  <a:cubicBezTo>
                    <a:pt x="5366" y="1462"/>
                    <a:pt x="5764" y="1282"/>
                    <a:pt x="6188" y="1139"/>
                  </a:cubicBezTo>
                  <a:cubicBezTo>
                    <a:pt x="6608" y="996"/>
                    <a:pt x="7046" y="880"/>
                    <a:pt x="7495" y="798"/>
                  </a:cubicBezTo>
                  <a:cubicBezTo>
                    <a:pt x="7947" y="722"/>
                    <a:pt x="8396" y="679"/>
                    <a:pt x="8840" y="669"/>
                  </a:cubicBezTo>
                  <a:cubicBezTo>
                    <a:pt x="8899" y="668"/>
                    <a:pt x="8958" y="667"/>
                    <a:pt x="9016" y="667"/>
                  </a:cubicBezTo>
                  <a:cubicBezTo>
                    <a:pt x="9401" y="667"/>
                    <a:pt x="9780" y="698"/>
                    <a:pt x="10150" y="744"/>
                  </a:cubicBezTo>
                  <a:cubicBezTo>
                    <a:pt x="10578" y="798"/>
                    <a:pt x="10994" y="895"/>
                    <a:pt x="11393" y="1009"/>
                  </a:cubicBezTo>
                  <a:cubicBezTo>
                    <a:pt x="11791" y="1121"/>
                    <a:pt x="12171" y="1268"/>
                    <a:pt x="12531" y="1430"/>
                  </a:cubicBezTo>
                  <a:cubicBezTo>
                    <a:pt x="13255" y="1753"/>
                    <a:pt x="13894" y="2169"/>
                    <a:pt x="14447" y="2614"/>
                  </a:cubicBezTo>
                  <a:cubicBezTo>
                    <a:pt x="14993" y="3063"/>
                    <a:pt x="15448" y="3547"/>
                    <a:pt x="15821" y="4021"/>
                  </a:cubicBezTo>
                  <a:cubicBezTo>
                    <a:pt x="16568" y="4976"/>
                    <a:pt x="16970" y="5895"/>
                    <a:pt x="17207" y="6534"/>
                  </a:cubicBezTo>
                  <a:cubicBezTo>
                    <a:pt x="17442" y="7171"/>
                    <a:pt x="17536" y="7543"/>
                    <a:pt x="17586" y="7543"/>
                  </a:cubicBezTo>
                  <a:cubicBezTo>
                    <a:pt x="17586" y="7543"/>
                    <a:pt x="17587" y="7543"/>
                    <a:pt x="17587" y="7542"/>
                  </a:cubicBezTo>
                  <a:cubicBezTo>
                    <a:pt x="17627" y="7535"/>
                    <a:pt x="17623" y="7144"/>
                    <a:pt x="17458" y="6454"/>
                  </a:cubicBezTo>
                  <a:cubicBezTo>
                    <a:pt x="17290" y="5773"/>
                    <a:pt x="16941" y="4786"/>
                    <a:pt x="16205" y="3741"/>
                  </a:cubicBezTo>
                  <a:cubicBezTo>
                    <a:pt x="15836" y="3221"/>
                    <a:pt x="15373" y="2686"/>
                    <a:pt x="14806" y="2190"/>
                  </a:cubicBezTo>
                  <a:cubicBezTo>
                    <a:pt x="14235" y="1699"/>
                    <a:pt x="13564" y="1236"/>
                    <a:pt x="12792" y="870"/>
                  </a:cubicBezTo>
                  <a:cubicBezTo>
                    <a:pt x="12408" y="686"/>
                    <a:pt x="12002" y="525"/>
                    <a:pt x="11575" y="396"/>
                  </a:cubicBezTo>
                  <a:cubicBezTo>
                    <a:pt x="11148" y="267"/>
                    <a:pt x="10703" y="159"/>
                    <a:pt x="10243" y="95"/>
                  </a:cubicBezTo>
                  <a:cubicBezTo>
                    <a:pt x="9825" y="36"/>
                    <a:pt x="9395" y="0"/>
                    <a:pt x="89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6"/>
            <p:cNvSpPr/>
            <p:nvPr/>
          </p:nvSpPr>
          <p:spPr>
            <a:xfrm>
              <a:off x="5058586" y="2488083"/>
              <a:ext cx="386747" cy="570799"/>
            </a:xfrm>
            <a:custGeom>
              <a:avLst/>
              <a:gdLst/>
              <a:ahLst/>
              <a:cxnLst/>
              <a:rect l="l" t="t" r="r" b="b"/>
              <a:pathLst>
                <a:path w="8712" h="12858" extrusionOk="0">
                  <a:moveTo>
                    <a:pt x="3209" y="3500"/>
                  </a:moveTo>
                  <a:lnTo>
                    <a:pt x="3518" y="5409"/>
                  </a:lnTo>
                  <a:cubicBezTo>
                    <a:pt x="2894" y="5316"/>
                    <a:pt x="2452" y="5122"/>
                    <a:pt x="2377" y="4652"/>
                  </a:cubicBezTo>
                  <a:cubicBezTo>
                    <a:pt x="2304" y="4211"/>
                    <a:pt x="2524" y="3772"/>
                    <a:pt x="3209" y="3500"/>
                  </a:cubicBezTo>
                  <a:close/>
                  <a:moveTo>
                    <a:pt x="5233" y="7506"/>
                  </a:moveTo>
                  <a:cubicBezTo>
                    <a:pt x="5844" y="7617"/>
                    <a:pt x="6275" y="7807"/>
                    <a:pt x="6350" y="8277"/>
                  </a:cubicBezTo>
                  <a:cubicBezTo>
                    <a:pt x="6418" y="8708"/>
                    <a:pt x="6177" y="9106"/>
                    <a:pt x="5528" y="9361"/>
                  </a:cubicBezTo>
                  <a:lnTo>
                    <a:pt x="5233" y="7506"/>
                  </a:lnTo>
                  <a:close/>
                  <a:moveTo>
                    <a:pt x="4032" y="0"/>
                  </a:moveTo>
                  <a:lnTo>
                    <a:pt x="2685" y="216"/>
                  </a:lnTo>
                  <a:lnTo>
                    <a:pt x="2925" y="1708"/>
                  </a:lnTo>
                  <a:cubicBezTo>
                    <a:pt x="840" y="2290"/>
                    <a:pt x="0" y="3683"/>
                    <a:pt x="227" y="5108"/>
                  </a:cubicBezTo>
                  <a:cubicBezTo>
                    <a:pt x="535" y="7032"/>
                    <a:pt x="2283" y="7261"/>
                    <a:pt x="3833" y="7384"/>
                  </a:cubicBezTo>
                  <a:lnTo>
                    <a:pt x="4193" y="9630"/>
                  </a:lnTo>
                  <a:cubicBezTo>
                    <a:pt x="4079" y="9637"/>
                    <a:pt x="3965" y="9641"/>
                    <a:pt x="3850" y="9641"/>
                  </a:cubicBezTo>
                  <a:cubicBezTo>
                    <a:pt x="2975" y="9641"/>
                    <a:pt x="2096" y="9438"/>
                    <a:pt x="1433" y="9092"/>
                  </a:cubicBezTo>
                  <a:lnTo>
                    <a:pt x="955" y="10854"/>
                  </a:lnTo>
                  <a:cubicBezTo>
                    <a:pt x="1623" y="11223"/>
                    <a:pt x="2619" y="11432"/>
                    <a:pt x="3681" y="11432"/>
                  </a:cubicBezTo>
                  <a:cubicBezTo>
                    <a:pt x="3943" y="11432"/>
                    <a:pt x="4210" y="11419"/>
                    <a:pt x="4476" y="11393"/>
                  </a:cubicBezTo>
                  <a:lnTo>
                    <a:pt x="4709" y="12857"/>
                  </a:lnTo>
                  <a:lnTo>
                    <a:pt x="6056" y="12642"/>
                  </a:lnTo>
                  <a:lnTo>
                    <a:pt x="5815" y="11138"/>
                  </a:lnTo>
                  <a:cubicBezTo>
                    <a:pt x="7882" y="10542"/>
                    <a:pt x="8712" y="9171"/>
                    <a:pt x="8489" y="7771"/>
                  </a:cubicBezTo>
                  <a:cubicBezTo>
                    <a:pt x="8184" y="5876"/>
                    <a:pt x="6465" y="5639"/>
                    <a:pt x="4915" y="5528"/>
                  </a:cubicBezTo>
                  <a:lnTo>
                    <a:pt x="4548" y="3242"/>
                  </a:lnTo>
                  <a:cubicBezTo>
                    <a:pt x="4611" y="3239"/>
                    <a:pt x="4673" y="3238"/>
                    <a:pt x="4736" y="3238"/>
                  </a:cubicBezTo>
                  <a:cubicBezTo>
                    <a:pt x="5367" y="3238"/>
                    <a:pt x="6038" y="3357"/>
                    <a:pt x="6719" y="3611"/>
                  </a:cubicBezTo>
                  <a:lnTo>
                    <a:pt x="7125" y="1849"/>
                  </a:lnTo>
                  <a:cubicBezTo>
                    <a:pt x="6479" y="1570"/>
                    <a:pt x="5703" y="1442"/>
                    <a:pt x="4899" y="1442"/>
                  </a:cubicBezTo>
                  <a:cubicBezTo>
                    <a:pt x="4689" y="1442"/>
                    <a:pt x="4476" y="1451"/>
                    <a:pt x="4264" y="1468"/>
                  </a:cubicBezTo>
                  <a:lnTo>
                    <a:pt x="403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7" name="Google Shape;2537;p46"/>
          <p:cNvSpPr txBox="1">
            <a:spLocks noGrp="1"/>
          </p:cNvSpPr>
          <p:nvPr>
            <p:ph type="ctrTitle"/>
          </p:nvPr>
        </p:nvSpPr>
        <p:spPr>
          <a:xfrm>
            <a:off x="833911" y="-301775"/>
            <a:ext cx="3248400" cy="241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2538" name="Google Shape;2538;p46"/>
          <p:cNvSpPr txBox="1">
            <a:spLocks noGrp="1"/>
          </p:cNvSpPr>
          <p:nvPr>
            <p:ph type="subTitle" idx="1"/>
          </p:nvPr>
        </p:nvSpPr>
        <p:spPr>
          <a:xfrm>
            <a:off x="833911" y="1947275"/>
            <a:ext cx="3326700" cy="3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Does anyone have any questions?</a:t>
            </a:r>
            <a:endParaRPr dirty="0"/>
          </a:p>
          <a:p>
            <a:pPr marL="0" lvl="0" indent="0" algn="l" rtl="0">
              <a:spcBef>
                <a:spcPts val="0"/>
              </a:spcBef>
              <a:spcAft>
                <a:spcPts val="0"/>
              </a:spcAft>
              <a:buClr>
                <a:schemeClr val="dk1"/>
              </a:buClr>
              <a:buSzPts val="1100"/>
              <a:buFont typeface="Arial"/>
              <a:buNone/>
            </a:pPr>
            <a:endParaRPr dirty="0"/>
          </a:p>
          <a:p>
            <a:pPr marL="0" lvl="0" indent="0" algn="l" rtl="0">
              <a:spcBef>
                <a:spcPts val="0"/>
              </a:spcBef>
              <a:spcAft>
                <a:spcPts val="0"/>
              </a:spcAft>
              <a:buClr>
                <a:schemeClr val="dk1"/>
              </a:buClr>
              <a:buSzPts val="1100"/>
              <a:buFont typeface="Arial"/>
              <a:buNone/>
            </a:pPr>
            <a:r>
              <a:rPr lang="en" dirty="0"/>
              <a:t>youremail@</a:t>
            </a:r>
            <a:r>
              <a:rPr lang="en-US" altLang="zh-CN" dirty="0" err="1"/>
              <a:t>greatppt</a:t>
            </a:r>
            <a:r>
              <a:rPr lang="en" dirty="0"/>
              <a:t>.com </a:t>
            </a:r>
            <a:endParaRPr dirty="0"/>
          </a:p>
          <a:p>
            <a:pPr marL="0" lvl="0" indent="0" algn="l" rtl="0">
              <a:spcBef>
                <a:spcPts val="0"/>
              </a:spcBef>
              <a:spcAft>
                <a:spcPts val="0"/>
              </a:spcAft>
              <a:buClr>
                <a:schemeClr val="dk1"/>
              </a:buClr>
              <a:buSzPts val="1100"/>
              <a:buFont typeface="Arial"/>
              <a:buNone/>
            </a:pPr>
            <a:r>
              <a:rPr lang="en" dirty="0"/>
              <a:t>+1  000 000 000 </a:t>
            </a:r>
            <a:endParaRPr dirty="0"/>
          </a:p>
          <a:p>
            <a:pPr marL="0" lvl="0" indent="0" algn="l" rtl="0">
              <a:spcBef>
                <a:spcPts val="0"/>
              </a:spcBef>
              <a:spcAft>
                <a:spcPts val="0"/>
              </a:spcAft>
              <a:buNone/>
            </a:pPr>
            <a:r>
              <a:rPr lang="en" dirty="0"/>
              <a:t>greatppt.com</a:t>
            </a:r>
            <a:endParaRPr dirty="0"/>
          </a:p>
        </p:txBody>
      </p:sp>
      <p:grpSp>
        <p:nvGrpSpPr>
          <p:cNvPr id="2539" name="Google Shape;2539;p46"/>
          <p:cNvGrpSpPr/>
          <p:nvPr/>
        </p:nvGrpSpPr>
        <p:grpSpPr>
          <a:xfrm rot="756199">
            <a:off x="8106510" y="1734345"/>
            <a:ext cx="502396" cy="423275"/>
            <a:chOff x="2681574" y="1237063"/>
            <a:chExt cx="340338" cy="314998"/>
          </a:xfrm>
        </p:grpSpPr>
        <p:sp>
          <p:nvSpPr>
            <p:cNvPr id="2540" name="Google Shape;2540;p46"/>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6"/>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6"/>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6"/>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46"/>
          <p:cNvGrpSpPr/>
          <p:nvPr/>
        </p:nvGrpSpPr>
        <p:grpSpPr>
          <a:xfrm>
            <a:off x="6472501" y="1281478"/>
            <a:ext cx="1000385" cy="883233"/>
            <a:chOff x="6472501" y="1326053"/>
            <a:chExt cx="1000385" cy="883233"/>
          </a:xfrm>
        </p:grpSpPr>
        <p:sp>
          <p:nvSpPr>
            <p:cNvPr id="2545" name="Google Shape;2545;p46"/>
            <p:cNvSpPr/>
            <p:nvPr/>
          </p:nvSpPr>
          <p:spPr>
            <a:xfrm>
              <a:off x="6472501" y="1326053"/>
              <a:ext cx="1000385" cy="883233"/>
            </a:xfrm>
            <a:custGeom>
              <a:avLst/>
              <a:gdLst/>
              <a:ahLst/>
              <a:cxnLst/>
              <a:rect l="l" t="t" r="r" b="b"/>
              <a:pathLst>
                <a:path w="22535" h="19896" extrusionOk="0">
                  <a:moveTo>
                    <a:pt x="11255" y="0"/>
                  </a:moveTo>
                  <a:cubicBezTo>
                    <a:pt x="8227" y="0"/>
                    <a:pt x="5239" y="1376"/>
                    <a:pt x="3289" y="3985"/>
                  </a:cubicBezTo>
                  <a:cubicBezTo>
                    <a:pt x="1" y="8378"/>
                    <a:pt x="913" y="14612"/>
                    <a:pt x="5316" y="17907"/>
                  </a:cubicBezTo>
                  <a:cubicBezTo>
                    <a:pt x="7110" y="19248"/>
                    <a:pt x="9206" y="19895"/>
                    <a:pt x="11284" y="19895"/>
                  </a:cubicBezTo>
                  <a:cubicBezTo>
                    <a:pt x="14312" y="19895"/>
                    <a:pt x="17299" y="18520"/>
                    <a:pt x="19247" y="15912"/>
                  </a:cubicBezTo>
                  <a:cubicBezTo>
                    <a:pt x="22535" y="11515"/>
                    <a:pt x="21627" y="5281"/>
                    <a:pt x="17219" y="1986"/>
                  </a:cubicBezTo>
                  <a:cubicBezTo>
                    <a:pt x="15426" y="647"/>
                    <a:pt x="13331" y="0"/>
                    <a:pt x="1125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6"/>
            <p:cNvSpPr/>
            <p:nvPr/>
          </p:nvSpPr>
          <p:spPr>
            <a:xfrm>
              <a:off x="6591559" y="1431083"/>
              <a:ext cx="762308" cy="673123"/>
            </a:xfrm>
            <a:custGeom>
              <a:avLst/>
              <a:gdLst/>
              <a:ahLst/>
              <a:cxnLst/>
              <a:rect l="l" t="t" r="r" b="b"/>
              <a:pathLst>
                <a:path w="17172" h="15163" extrusionOk="0">
                  <a:moveTo>
                    <a:pt x="8574" y="0"/>
                  </a:moveTo>
                  <a:cubicBezTo>
                    <a:pt x="6268" y="0"/>
                    <a:pt x="3991" y="1048"/>
                    <a:pt x="2505" y="3036"/>
                  </a:cubicBezTo>
                  <a:cubicBezTo>
                    <a:pt x="0" y="6385"/>
                    <a:pt x="693" y="11138"/>
                    <a:pt x="4052" y="13646"/>
                  </a:cubicBezTo>
                  <a:cubicBezTo>
                    <a:pt x="5418" y="14669"/>
                    <a:pt x="7014" y="15162"/>
                    <a:pt x="8596" y="15162"/>
                  </a:cubicBezTo>
                  <a:cubicBezTo>
                    <a:pt x="10903" y="15162"/>
                    <a:pt x="13180" y="14113"/>
                    <a:pt x="14666" y="12124"/>
                  </a:cubicBezTo>
                  <a:cubicBezTo>
                    <a:pt x="17171" y="8776"/>
                    <a:pt x="16479" y="4023"/>
                    <a:pt x="13119" y="1515"/>
                  </a:cubicBezTo>
                  <a:cubicBezTo>
                    <a:pt x="11753" y="494"/>
                    <a:pt x="10157" y="0"/>
                    <a:pt x="857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6"/>
            <p:cNvSpPr/>
            <p:nvPr/>
          </p:nvSpPr>
          <p:spPr>
            <a:xfrm>
              <a:off x="6695435" y="1419230"/>
              <a:ext cx="625446" cy="541722"/>
            </a:xfrm>
            <a:custGeom>
              <a:avLst/>
              <a:gdLst/>
              <a:ahLst/>
              <a:cxnLst/>
              <a:rect l="l" t="t" r="r" b="b"/>
              <a:pathLst>
                <a:path w="14089" h="12203" extrusionOk="0">
                  <a:moveTo>
                    <a:pt x="6307" y="1"/>
                  </a:moveTo>
                  <a:cubicBezTo>
                    <a:pt x="6282" y="1"/>
                    <a:pt x="6257" y="1"/>
                    <a:pt x="6231" y="1"/>
                  </a:cubicBezTo>
                  <a:cubicBezTo>
                    <a:pt x="5492" y="8"/>
                    <a:pt x="4795" y="127"/>
                    <a:pt x="4167" y="306"/>
                  </a:cubicBezTo>
                  <a:cubicBezTo>
                    <a:pt x="3539" y="490"/>
                    <a:pt x="2983" y="737"/>
                    <a:pt x="2502" y="1013"/>
                  </a:cubicBezTo>
                  <a:cubicBezTo>
                    <a:pt x="1540" y="1566"/>
                    <a:pt x="909" y="2216"/>
                    <a:pt x="528" y="2690"/>
                  </a:cubicBezTo>
                  <a:cubicBezTo>
                    <a:pt x="147" y="3170"/>
                    <a:pt x="1" y="3480"/>
                    <a:pt x="29" y="3497"/>
                  </a:cubicBezTo>
                  <a:cubicBezTo>
                    <a:pt x="31" y="3498"/>
                    <a:pt x="33" y="3499"/>
                    <a:pt x="35" y="3499"/>
                  </a:cubicBezTo>
                  <a:cubicBezTo>
                    <a:pt x="85" y="3499"/>
                    <a:pt x="292" y="3245"/>
                    <a:pt x="693" y="2844"/>
                  </a:cubicBezTo>
                  <a:cubicBezTo>
                    <a:pt x="1116" y="2428"/>
                    <a:pt x="1767" y="1853"/>
                    <a:pt x="2700" y="1376"/>
                  </a:cubicBezTo>
                  <a:cubicBezTo>
                    <a:pt x="3166" y="1136"/>
                    <a:pt x="3701" y="924"/>
                    <a:pt x="4297" y="770"/>
                  </a:cubicBezTo>
                  <a:cubicBezTo>
                    <a:pt x="4863" y="630"/>
                    <a:pt x="5480" y="539"/>
                    <a:pt x="6128" y="539"/>
                  </a:cubicBezTo>
                  <a:cubicBezTo>
                    <a:pt x="6162" y="539"/>
                    <a:pt x="6197" y="539"/>
                    <a:pt x="6231" y="540"/>
                  </a:cubicBezTo>
                  <a:cubicBezTo>
                    <a:pt x="6576" y="543"/>
                    <a:pt x="6928" y="565"/>
                    <a:pt x="7283" y="622"/>
                  </a:cubicBezTo>
                  <a:cubicBezTo>
                    <a:pt x="7638" y="680"/>
                    <a:pt x="7997" y="755"/>
                    <a:pt x="8357" y="869"/>
                  </a:cubicBezTo>
                  <a:cubicBezTo>
                    <a:pt x="8712" y="981"/>
                    <a:pt x="9067" y="1114"/>
                    <a:pt x="9412" y="1286"/>
                  </a:cubicBezTo>
                  <a:cubicBezTo>
                    <a:pt x="9760" y="1459"/>
                    <a:pt x="10097" y="1656"/>
                    <a:pt x="10424" y="1882"/>
                  </a:cubicBezTo>
                  <a:cubicBezTo>
                    <a:pt x="10747" y="2112"/>
                    <a:pt x="11049" y="2360"/>
                    <a:pt x="11324" y="2625"/>
                  </a:cubicBezTo>
                  <a:cubicBezTo>
                    <a:pt x="11604" y="2890"/>
                    <a:pt x="11856" y="3182"/>
                    <a:pt x="12082" y="3475"/>
                  </a:cubicBezTo>
                  <a:cubicBezTo>
                    <a:pt x="12311" y="3773"/>
                    <a:pt x="12505" y="4083"/>
                    <a:pt x="12678" y="4398"/>
                  </a:cubicBezTo>
                  <a:cubicBezTo>
                    <a:pt x="12853" y="4714"/>
                    <a:pt x="12997" y="5034"/>
                    <a:pt x="13120" y="5357"/>
                  </a:cubicBezTo>
                  <a:cubicBezTo>
                    <a:pt x="13363" y="5999"/>
                    <a:pt x="13499" y="6645"/>
                    <a:pt x="13564" y="7255"/>
                  </a:cubicBezTo>
                  <a:cubicBezTo>
                    <a:pt x="13625" y="7865"/>
                    <a:pt x="13607" y="8443"/>
                    <a:pt x="13547" y="8960"/>
                  </a:cubicBezTo>
                  <a:cubicBezTo>
                    <a:pt x="13418" y="10005"/>
                    <a:pt x="13098" y="10812"/>
                    <a:pt x="12853" y="11351"/>
                  </a:cubicBezTo>
                  <a:cubicBezTo>
                    <a:pt x="12603" y="11889"/>
                    <a:pt x="12430" y="12176"/>
                    <a:pt x="12466" y="12202"/>
                  </a:cubicBezTo>
                  <a:cubicBezTo>
                    <a:pt x="12467" y="12202"/>
                    <a:pt x="12468" y="12202"/>
                    <a:pt x="12469" y="12202"/>
                  </a:cubicBezTo>
                  <a:cubicBezTo>
                    <a:pt x="12511" y="12202"/>
                    <a:pt x="12743" y="11961"/>
                    <a:pt x="13055" y="11455"/>
                  </a:cubicBezTo>
                  <a:cubicBezTo>
                    <a:pt x="13367" y="10934"/>
                    <a:pt x="13762" y="10116"/>
                    <a:pt x="13952" y="9025"/>
                  </a:cubicBezTo>
                  <a:cubicBezTo>
                    <a:pt x="14046" y="8479"/>
                    <a:pt x="14089" y="7869"/>
                    <a:pt x="14046" y="7216"/>
                  </a:cubicBezTo>
                  <a:cubicBezTo>
                    <a:pt x="13999" y="6566"/>
                    <a:pt x="13873" y="5870"/>
                    <a:pt x="13622" y="5173"/>
                  </a:cubicBezTo>
                  <a:cubicBezTo>
                    <a:pt x="13499" y="4829"/>
                    <a:pt x="13353" y="4477"/>
                    <a:pt x="13169" y="4136"/>
                  </a:cubicBezTo>
                  <a:cubicBezTo>
                    <a:pt x="12987" y="3795"/>
                    <a:pt x="12782" y="3458"/>
                    <a:pt x="12538" y="3135"/>
                  </a:cubicBezTo>
                  <a:cubicBezTo>
                    <a:pt x="12293" y="2815"/>
                    <a:pt x="12028" y="2499"/>
                    <a:pt x="11730" y="2212"/>
                  </a:cubicBezTo>
                  <a:cubicBezTo>
                    <a:pt x="11429" y="1921"/>
                    <a:pt x="11102" y="1652"/>
                    <a:pt x="10754" y="1404"/>
                  </a:cubicBezTo>
                  <a:cubicBezTo>
                    <a:pt x="10403" y="1164"/>
                    <a:pt x="10040" y="949"/>
                    <a:pt x="9663" y="766"/>
                  </a:cubicBezTo>
                  <a:cubicBezTo>
                    <a:pt x="9290" y="583"/>
                    <a:pt x="8905" y="443"/>
                    <a:pt x="8518" y="324"/>
                  </a:cubicBezTo>
                  <a:cubicBezTo>
                    <a:pt x="8134" y="206"/>
                    <a:pt x="7746" y="127"/>
                    <a:pt x="7362" y="73"/>
                  </a:cubicBezTo>
                  <a:cubicBezTo>
                    <a:pt x="7005" y="23"/>
                    <a:pt x="6653" y="1"/>
                    <a:pt x="6307"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6"/>
            <p:cNvSpPr/>
            <p:nvPr/>
          </p:nvSpPr>
          <p:spPr>
            <a:xfrm>
              <a:off x="6758560" y="1569362"/>
              <a:ext cx="413028" cy="429586"/>
            </a:xfrm>
            <a:custGeom>
              <a:avLst/>
              <a:gdLst/>
              <a:ahLst/>
              <a:cxnLst/>
              <a:rect l="l" t="t" r="r" b="b"/>
              <a:pathLst>
                <a:path w="9304" h="9677" extrusionOk="0">
                  <a:moveTo>
                    <a:pt x="5325" y="2199"/>
                  </a:moveTo>
                  <a:cubicBezTo>
                    <a:pt x="5490" y="2199"/>
                    <a:pt x="5679" y="2241"/>
                    <a:pt x="5893" y="2333"/>
                  </a:cubicBezTo>
                  <a:lnTo>
                    <a:pt x="4910" y="3690"/>
                  </a:lnTo>
                  <a:cubicBezTo>
                    <a:pt x="4587" y="3252"/>
                    <a:pt x="4429" y="2861"/>
                    <a:pt x="4673" y="2527"/>
                  </a:cubicBezTo>
                  <a:cubicBezTo>
                    <a:pt x="4819" y="2326"/>
                    <a:pt x="5035" y="2199"/>
                    <a:pt x="5325" y="2199"/>
                  </a:cubicBezTo>
                  <a:close/>
                  <a:moveTo>
                    <a:pt x="4673" y="6027"/>
                  </a:moveTo>
                  <a:cubicBezTo>
                    <a:pt x="4978" y="6468"/>
                    <a:pt x="5126" y="6849"/>
                    <a:pt x="4881" y="7186"/>
                  </a:cubicBezTo>
                  <a:cubicBezTo>
                    <a:pt x="4747" y="7373"/>
                    <a:pt x="4548" y="7482"/>
                    <a:pt x="4286" y="7482"/>
                  </a:cubicBezTo>
                  <a:cubicBezTo>
                    <a:pt x="4121" y="7482"/>
                    <a:pt x="3930" y="7438"/>
                    <a:pt x="3715" y="7344"/>
                  </a:cubicBezTo>
                  <a:lnTo>
                    <a:pt x="4673" y="6027"/>
                  </a:lnTo>
                  <a:close/>
                  <a:moveTo>
                    <a:pt x="7584" y="0"/>
                  </a:moveTo>
                  <a:lnTo>
                    <a:pt x="6816" y="1059"/>
                  </a:lnTo>
                  <a:cubicBezTo>
                    <a:pt x="6155" y="686"/>
                    <a:pt x="5538" y="519"/>
                    <a:pt x="4989" y="519"/>
                  </a:cubicBezTo>
                  <a:cubicBezTo>
                    <a:pt x="4180" y="519"/>
                    <a:pt x="3518" y="883"/>
                    <a:pt x="3080" y="1486"/>
                  </a:cubicBezTo>
                  <a:cubicBezTo>
                    <a:pt x="2089" y="2854"/>
                    <a:pt x="3015" y="4067"/>
                    <a:pt x="3890" y="5094"/>
                  </a:cubicBezTo>
                  <a:lnTo>
                    <a:pt x="2731" y="6691"/>
                  </a:lnTo>
                  <a:cubicBezTo>
                    <a:pt x="2093" y="6123"/>
                    <a:pt x="1594" y="5366"/>
                    <a:pt x="1371" y="4667"/>
                  </a:cubicBezTo>
                  <a:lnTo>
                    <a:pt x="0" y="5452"/>
                  </a:lnTo>
                  <a:cubicBezTo>
                    <a:pt x="226" y="6246"/>
                    <a:pt x="918" y="7200"/>
                    <a:pt x="1823" y="7944"/>
                  </a:cubicBezTo>
                  <a:lnTo>
                    <a:pt x="1069" y="8984"/>
                  </a:lnTo>
                  <a:lnTo>
                    <a:pt x="2024" y="9677"/>
                  </a:lnTo>
                  <a:lnTo>
                    <a:pt x="2800" y="8608"/>
                  </a:lnTo>
                  <a:cubicBezTo>
                    <a:pt x="3458" y="8973"/>
                    <a:pt x="4071" y="9136"/>
                    <a:pt x="4614" y="9136"/>
                  </a:cubicBezTo>
                  <a:cubicBezTo>
                    <a:pt x="5419" y="9136"/>
                    <a:pt x="6073" y="8778"/>
                    <a:pt x="6504" y="8187"/>
                  </a:cubicBezTo>
                  <a:cubicBezTo>
                    <a:pt x="7480" y="6838"/>
                    <a:pt x="6572" y="5639"/>
                    <a:pt x="5692" y="4620"/>
                  </a:cubicBezTo>
                  <a:lnTo>
                    <a:pt x="6870" y="2997"/>
                  </a:lnTo>
                  <a:cubicBezTo>
                    <a:pt x="7308" y="3399"/>
                    <a:pt x="7684" y="3923"/>
                    <a:pt x="7972" y="4556"/>
                  </a:cubicBezTo>
                  <a:lnTo>
                    <a:pt x="9304" y="3726"/>
                  </a:lnTo>
                  <a:cubicBezTo>
                    <a:pt x="9019" y="3008"/>
                    <a:pt x="8459" y="2311"/>
                    <a:pt x="7785" y="1734"/>
                  </a:cubicBezTo>
                  <a:lnTo>
                    <a:pt x="8539" y="693"/>
                  </a:lnTo>
                  <a:lnTo>
                    <a:pt x="758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9" name="Google Shape;2549;p46"/>
          <p:cNvGrpSpPr/>
          <p:nvPr/>
        </p:nvGrpSpPr>
        <p:grpSpPr>
          <a:xfrm>
            <a:off x="6256625" y="936264"/>
            <a:ext cx="546250" cy="503056"/>
            <a:chOff x="6256625" y="616414"/>
            <a:chExt cx="546250" cy="503056"/>
          </a:xfrm>
        </p:grpSpPr>
        <p:sp>
          <p:nvSpPr>
            <p:cNvPr id="2550" name="Google Shape;2550;p46"/>
            <p:cNvSpPr/>
            <p:nvPr/>
          </p:nvSpPr>
          <p:spPr>
            <a:xfrm>
              <a:off x="6256625" y="616414"/>
              <a:ext cx="546250" cy="503056"/>
            </a:xfrm>
            <a:custGeom>
              <a:avLst/>
              <a:gdLst/>
              <a:ahLst/>
              <a:cxnLst/>
              <a:rect l="l" t="t" r="r" b="b"/>
              <a:pathLst>
                <a:path w="12305" h="11332" extrusionOk="0">
                  <a:moveTo>
                    <a:pt x="6142" y="0"/>
                  </a:moveTo>
                  <a:cubicBezTo>
                    <a:pt x="3460" y="0"/>
                    <a:pt x="1077" y="1903"/>
                    <a:pt x="571" y="4630"/>
                  </a:cubicBezTo>
                  <a:cubicBezTo>
                    <a:pt x="1" y="7706"/>
                    <a:pt x="2035" y="10663"/>
                    <a:pt x="5119" y="11234"/>
                  </a:cubicBezTo>
                  <a:cubicBezTo>
                    <a:pt x="5471" y="11300"/>
                    <a:pt x="5822" y="11332"/>
                    <a:pt x="6167" y="11332"/>
                  </a:cubicBezTo>
                  <a:cubicBezTo>
                    <a:pt x="8847" y="11332"/>
                    <a:pt x="11228" y="9429"/>
                    <a:pt x="11733" y="6705"/>
                  </a:cubicBezTo>
                  <a:cubicBezTo>
                    <a:pt x="12305" y="3629"/>
                    <a:pt x="10269" y="671"/>
                    <a:pt x="7186" y="97"/>
                  </a:cubicBezTo>
                  <a:cubicBezTo>
                    <a:pt x="6835" y="32"/>
                    <a:pt x="6486" y="0"/>
                    <a:pt x="6142"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6"/>
            <p:cNvSpPr/>
            <p:nvPr/>
          </p:nvSpPr>
          <p:spPr>
            <a:xfrm>
              <a:off x="6321659" y="676342"/>
              <a:ext cx="416224" cy="383285"/>
            </a:xfrm>
            <a:custGeom>
              <a:avLst/>
              <a:gdLst/>
              <a:ahLst/>
              <a:cxnLst/>
              <a:rect l="l" t="t" r="r" b="b"/>
              <a:pathLst>
                <a:path w="9376" h="8634" extrusionOk="0">
                  <a:moveTo>
                    <a:pt x="4678" y="0"/>
                  </a:moveTo>
                  <a:cubicBezTo>
                    <a:pt x="2635" y="0"/>
                    <a:pt x="819" y="1451"/>
                    <a:pt x="434" y="3528"/>
                  </a:cubicBezTo>
                  <a:cubicBezTo>
                    <a:pt x="0" y="5872"/>
                    <a:pt x="1551" y="8125"/>
                    <a:pt x="3898" y="8559"/>
                  </a:cubicBezTo>
                  <a:cubicBezTo>
                    <a:pt x="4167" y="8610"/>
                    <a:pt x="4434" y="8634"/>
                    <a:pt x="4698" y="8634"/>
                  </a:cubicBezTo>
                  <a:cubicBezTo>
                    <a:pt x="6741" y="8634"/>
                    <a:pt x="8556" y="7183"/>
                    <a:pt x="8941" y="5107"/>
                  </a:cubicBezTo>
                  <a:cubicBezTo>
                    <a:pt x="9375" y="2763"/>
                    <a:pt x="7825" y="509"/>
                    <a:pt x="5477" y="74"/>
                  </a:cubicBezTo>
                  <a:cubicBezTo>
                    <a:pt x="5209" y="24"/>
                    <a:pt x="4942" y="0"/>
                    <a:pt x="4678"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6"/>
            <p:cNvSpPr/>
            <p:nvPr/>
          </p:nvSpPr>
          <p:spPr>
            <a:xfrm>
              <a:off x="6339016" y="668929"/>
              <a:ext cx="386881" cy="228266"/>
            </a:xfrm>
            <a:custGeom>
              <a:avLst/>
              <a:gdLst/>
              <a:ahLst/>
              <a:cxnLst/>
              <a:rect l="l" t="t" r="r" b="b"/>
              <a:pathLst>
                <a:path w="8715" h="5142" extrusionOk="0">
                  <a:moveTo>
                    <a:pt x="4257" y="1"/>
                  </a:moveTo>
                  <a:cubicBezTo>
                    <a:pt x="4020" y="4"/>
                    <a:pt x="3787" y="26"/>
                    <a:pt x="3561" y="66"/>
                  </a:cubicBezTo>
                  <a:cubicBezTo>
                    <a:pt x="3335" y="102"/>
                    <a:pt x="3115" y="159"/>
                    <a:pt x="2908" y="227"/>
                  </a:cubicBezTo>
                  <a:cubicBezTo>
                    <a:pt x="2696" y="296"/>
                    <a:pt x="2498" y="382"/>
                    <a:pt x="2312" y="478"/>
                  </a:cubicBezTo>
                  <a:cubicBezTo>
                    <a:pt x="1935" y="665"/>
                    <a:pt x="1608" y="902"/>
                    <a:pt x="1332" y="1154"/>
                  </a:cubicBezTo>
                  <a:cubicBezTo>
                    <a:pt x="1059" y="1404"/>
                    <a:pt x="837" y="1674"/>
                    <a:pt x="660" y="1936"/>
                  </a:cubicBezTo>
                  <a:cubicBezTo>
                    <a:pt x="309" y="2459"/>
                    <a:pt x="148" y="2951"/>
                    <a:pt x="72" y="3289"/>
                  </a:cubicBezTo>
                  <a:cubicBezTo>
                    <a:pt x="0" y="3630"/>
                    <a:pt x="0" y="3824"/>
                    <a:pt x="22" y="3827"/>
                  </a:cubicBezTo>
                  <a:cubicBezTo>
                    <a:pt x="22" y="3827"/>
                    <a:pt x="22" y="3827"/>
                    <a:pt x="23" y="3827"/>
                  </a:cubicBezTo>
                  <a:cubicBezTo>
                    <a:pt x="48" y="3827"/>
                    <a:pt x="91" y="3641"/>
                    <a:pt x="198" y="3325"/>
                  </a:cubicBezTo>
                  <a:cubicBezTo>
                    <a:pt x="309" y="3006"/>
                    <a:pt x="496" y="2550"/>
                    <a:pt x="851" y="2068"/>
                  </a:cubicBezTo>
                  <a:cubicBezTo>
                    <a:pt x="1031" y="1828"/>
                    <a:pt x="1249" y="1584"/>
                    <a:pt x="1515" y="1358"/>
                  </a:cubicBezTo>
                  <a:cubicBezTo>
                    <a:pt x="1780" y="1132"/>
                    <a:pt x="2093" y="920"/>
                    <a:pt x="2448" y="751"/>
                  </a:cubicBezTo>
                  <a:cubicBezTo>
                    <a:pt x="2624" y="665"/>
                    <a:pt x="2810" y="590"/>
                    <a:pt x="3004" y="529"/>
                  </a:cubicBezTo>
                  <a:cubicBezTo>
                    <a:pt x="3201" y="468"/>
                    <a:pt x="3403" y="418"/>
                    <a:pt x="3615" y="385"/>
                  </a:cubicBezTo>
                  <a:cubicBezTo>
                    <a:pt x="3826" y="353"/>
                    <a:pt x="4041" y="332"/>
                    <a:pt x="4261" y="332"/>
                  </a:cubicBezTo>
                  <a:cubicBezTo>
                    <a:pt x="4480" y="332"/>
                    <a:pt x="4702" y="349"/>
                    <a:pt x="4929" y="382"/>
                  </a:cubicBezTo>
                  <a:cubicBezTo>
                    <a:pt x="5151" y="418"/>
                    <a:pt x="5366" y="468"/>
                    <a:pt x="5578" y="532"/>
                  </a:cubicBezTo>
                  <a:cubicBezTo>
                    <a:pt x="5786" y="600"/>
                    <a:pt x="5987" y="683"/>
                    <a:pt x="6178" y="780"/>
                  </a:cubicBezTo>
                  <a:cubicBezTo>
                    <a:pt x="6367" y="870"/>
                    <a:pt x="6547" y="981"/>
                    <a:pt x="6716" y="1099"/>
                  </a:cubicBezTo>
                  <a:cubicBezTo>
                    <a:pt x="6884" y="1215"/>
                    <a:pt x="7039" y="1344"/>
                    <a:pt x="7182" y="1477"/>
                  </a:cubicBezTo>
                  <a:cubicBezTo>
                    <a:pt x="7470" y="1745"/>
                    <a:pt x="7699" y="2040"/>
                    <a:pt x="7889" y="2335"/>
                  </a:cubicBezTo>
                  <a:cubicBezTo>
                    <a:pt x="8073" y="2632"/>
                    <a:pt x="8209" y="2930"/>
                    <a:pt x="8310" y="3213"/>
                  </a:cubicBezTo>
                  <a:cubicBezTo>
                    <a:pt x="8504" y="3777"/>
                    <a:pt x="8547" y="4273"/>
                    <a:pt x="8557" y="4606"/>
                  </a:cubicBezTo>
                  <a:cubicBezTo>
                    <a:pt x="8564" y="4947"/>
                    <a:pt x="8547" y="5138"/>
                    <a:pt x="8575" y="5141"/>
                  </a:cubicBezTo>
                  <a:cubicBezTo>
                    <a:pt x="8575" y="5141"/>
                    <a:pt x="8575" y="5141"/>
                    <a:pt x="8576" y="5141"/>
                  </a:cubicBezTo>
                  <a:cubicBezTo>
                    <a:pt x="8594" y="5141"/>
                    <a:pt x="8655" y="4954"/>
                    <a:pt x="8686" y="4613"/>
                  </a:cubicBezTo>
                  <a:cubicBezTo>
                    <a:pt x="8715" y="4265"/>
                    <a:pt x="8708" y="3748"/>
                    <a:pt x="8532" y="3142"/>
                  </a:cubicBezTo>
                  <a:cubicBezTo>
                    <a:pt x="8442" y="2840"/>
                    <a:pt x="8310" y="2517"/>
                    <a:pt x="8123" y="2194"/>
                  </a:cubicBezTo>
                  <a:cubicBezTo>
                    <a:pt x="7936" y="1875"/>
                    <a:pt x="7695" y="1552"/>
                    <a:pt x="7394" y="1258"/>
                  </a:cubicBezTo>
                  <a:cubicBezTo>
                    <a:pt x="7243" y="1110"/>
                    <a:pt x="7078" y="970"/>
                    <a:pt x="6899" y="841"/>
                  </a:cubicBezTo>
                  <a:cubicBezTo>
                    <a:pt x="6719" y="712"/>
                    <a:pt x="6529" y="594"/>
                    <a:pt x="6324" y="489"/>
                  </a:cubicBezTo>
                  <a:cubicBezTo>
                    <a:pt x="6120" y="385"/>
                    <a:pt x="5905" y="292"/>
                    <a:pt x="5678" y="220"/>
                  </a:cubicBezTo>
                  <a:cubicBezTo>
                    <a:pt x="5452" y="148"/>
                    <a:pt x="5219" y="91"/>
                    <a:pt x="4979" y="55"/>
                  </a:cubicBezTo>
                  <a:cubicBezTo>
                    <a:pt x="4735" y="19"/>
                    <a:pt x="4494" y="1"/>
                    <a:pt x="4257"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6"/>
            <p:cNvSpPr/>
            <p:nvPr/>
          </p:nvSpPr>
          <p:spPr>
            <a:xfrm>
              <a:off x="6431261" y="735693"/>
              <a:ext cx="191864" cy="281937"/>
            </a:xfrm>
            <a:custGeom>
              <a:avLst/>
              <a:gdLst/>
              <a:ahLst/>
              <a:cxnLst/>
              <a:rect l="l" t="t" r="r" b="b"/>
              <a:pathLst>
                <a:path w="4322" h="6351" extrusionOk="0">
                  <a:moveTo>
                    <a:pt x="2226" y="1620"/>
                  </a:moveTo>
                  <a:lnTo>
                    <a:pt x="2064" y="2560"/>
                  </a:lnTo>
                  <a:cubicBezTo>
                    <a:pt x="1791" y="2420"/>
                    <a:pt x="1612" y="2259"/>
                    <a:pt x="1651" y="2025"/>
                  </a:cubicBezTo>
                  <a:cubicBezTo>
                    <a:pt x="1691" y="1807"/>
                    <a:pt x="1863" y="1638"/>
                    <a:pt x="2226" y="1620"/>
                  </a:cubicBezTo>
                  <a:close/>
                  <a:moveTo>
                    <a:pt x="2534" y="3816"/>
                  </a:moveTo>
                  <a:cubicBezTo>
                    <a:pt x="2803" y="3964"/>
                    <a:pt x="2972" y="4121"/>
                    <a:pt x="2932" y="4355"/>
                  </a:cubicBezTo>
                  <a:cubicBezTo>
                    <a:pt x="2897" y="4567"/>
                    <a:pt x="2721" y="4714"/>
                    <a:pt x="2377" y="4732"/>
                  </a:cubicBezTo>
                  <a:lnTo>
                    <a:pt x="2534" y="3816"/>
                  </a:lnTo>
                  <a:close/>
                  <a:moveTo>
                    <a:pt x="2502" y="1"/>
                  </a:moveTo>
                  <a:lnTo>
                    <a:pt x="2377" y="737"/>
                  </a:lnTo>
                  <a:cubicBezTo>
                    <a:pt x="2323" y="734"/>
                    <a:pt x="2270" y="732"/>
                    <a:pt x="2218" y="732"/>
                  </a:cubicBezTo>
                  <a:cubicBezTo>
                    <a:pt x="1249" y="732"/>
                    <a:pt x="691" y="1228"/>
                    <a:pt x="575" y="1896"/>
                  </a:cubicBezTo>
                  <a:cubicBezTo>
                    <a:pt x="413" y="2847"/>
                    <a:pt x="1192" y="3231"/>
                    <a:pt x="1899" y="3536"/>
                  </a:cubicBezTo>
                  <a:lnTo>
                    <a:pt x="1709" y="4646"/>
                  </a:lnTo>
                  <a:cubicBezTo>
                    <a:pt x="1239" y="4517"/>
                    <a:pt x="793" y="4255"/>
                    <a:pt x="503" y="3953"/>
                  </a:cubicBezTo>
                  <a:lnTo>
                    <a:pt x="0" y="4699"/>
                  </a:lnTo>
                  <a:cubicBezTo>
                    <a:pt x="316" y="5047"/>
                    <a:pt x="912" y="5360"/>
                    <a:pt x="1562" y="5514"/>
                  </a:cubicBezTo>
                  <a:lnTo>
                    <a:pt x="1440" y="6236"/>
                  </a:lnTo>
                  <a:lnTo>
                    <a:pt x="2100" y="6351"/>
                  </a:lnTo>
                  <a:lnTo>
                    <a:pt x="2229" y="5607"/>
                  </a:lnTo>
                  <a:cubicBezTo>
                    <a:pt x="2278" y="5610"/>
                    <a:pt x="2326" y="5611"/>
                    <a:pt x="2373" y="5611"/>
                  </a:cubicBezTo>
                  <a:cubicBezTo>
                    <a:pt x="3346" y="5611"/>
                    <a:pt x="3904" y="5116"/>
                    <a:pt x="4017" y="4459"/>
                  </a:cubicBezTo>
                  <a:cubicBezTo>
                    <a:pt x="4175" y="3523"/>
                    <a:pt x="3406" y="3138"/>
                    <a:pt x="2700" y="2840"/>
                  </a:cubicBezTo>
                  <a:lnTo>
                    <a:pt x="2894" y="1714"/>
                  </a:lnTo>
                  <a:cubicBezTo>
                    <a:pt x="3220" y="1810"/>
                    <a:pt x="3543" y="1982"/>
                    <a:pt x="3848" y="2230"/>
                  </a:cubicBezTo>
                  <a:lnTo>
                    <a:pt x="4322" y="1472"/>
                  </a:lnTo>
                  <a:cubicBezTo>
                    <a:pt x="3995" y="1179"/>
                    <a:pt x="3532" y="963"/>
                    <a:pt x="3044" y="837"/>
                  </a:cubicBezTo>
                  <a:lnTo>
                    <a:pt x="3166" y="116"/>
                  </a:lnTo>
                  <a:lnTo>
                    <a:pt x="2502"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4" name="Google Shape;2554;p46"/>
          <p:cNvGrpSpPr/>
          <p:nvPr/>
        </p:nvGrpSpPr>
        <p:grpSpPr>
          <a:xfrm flipH="1">
            <a:off x="7934272" y="3156168"/>
            <a:ext cx="921144" cy="1561106"/>
            <a:chOff x="4321997" y="3141168"/>
            <a:chExt cx="921144" cy="1561106"/>
          </a:xfrm>
        </p:grpSpPr>
        <p:sp>
          <p:nvSpPr>
            <p:cNvPr id="2555" name="Google Shape;2555;p46"/>
            <p:cNvSpPr/>
            <p:nvPr/>
          </p:nvSpPr>
          <p:spPr>
            <a:xfrm>
              <a:off x="4321997" y="3141168"/>
              <a:ext cx="921144" cy="1187366"/>
            </a:xfrm>
            <a:custGeom>
              <a:avLst/>
              <a:gdLst/>
              <a:ahLst/>
              <a:cxnLst/>
              <a:rect l="l" t="t" r="r" b="b"/>
              <a:pathLst>
                <a:path w="20750" h="26747" extrusionOk="0">
                  <a:moveTo>
                    <a:pt x="2574" y="0"/>
                  </a:moveTo>
                  <a:cubicBezTo>
                    <a:pt x="1560" y="0"/>
                    <a:pt x="524" y="638"/>
                    <a:pt x="269" y="1627"/>
                  </a:cubicBezTo>
                  <a:cubicBezTo>
                    <a:pt x="0" y="2664"/>
                    <a:pt x="607" y="3716"/>
                    <a:pt x="1264" y="4552"/>
                  </a:cubicBezTo>
                  <a:cubicBezTo>
                    <a:pt x="2240" y="5797"/>
                    <a:pt x="3396" y="6900"/>
                    <a:pt x="4680" y="7811"/>
                  </a:cubicBezTo>
                  <a:cubicBezTo>
                    <a:pt x="4910" y="7977"/>
                    <a:pt x="5162" y="8152"/>
                    <a:pt x="5251" y="8425"/>
                  </a:cubicBezTo>
                  <a:cubicBezTo>
                    <a:pt x="5412" y="8913"/>
                    <a:pt x="4946" y="9402"/>
                    <a:pt x="4461" y="9563"/>
                  </a:cubicBezTo>
                  <a:cubicBezTo>
                    <a:pt x="3916" y="9746"/>
                    <a:pt x="3320" y="9688"/>
                    <a:pt x="2745" y="9756"/>
                  </a:cubicBezTo>
                  <a:cubicBezTo>
                    <a:pt x="2175" y="9824"/>
                    <a:pt x="1554" y="10076"/>
                    <a:pt x="1335" y="10618"/>
                  </a:cubicBezTo>
                  <a:cubicBezTo>
                    <a:pt x="1034" y="11368"/>
                    <a:pt x="1662" y="12158"/>
                    <a:pt x="2283" y="12672"/>
                  </a:cubicBezTo>
                  <a:cubicBezTo>
                    <a:pt x="3521" y="13705"/>
                    <a:pt x="4935" y="14519"/>
                    <a:pt x="6443" y="15072"/>
                  </a:cubicBezTo>
                  <a:cubicBezTo>
                    <a:pt x="6981" y="15270"/>
                    <a:pt x="7552" y="15445"/>
                    <a:pt x="7986" y="15826"/>
                  </a:cubicBezTo>
                  <a:cubicBezTo>
                    <a:pt x="8424" y="16207"/>
                    <a:pt x="8686" y="16867"/>
                    <a:pt x="8424" y="17384"/>
                  </a:cubicBezTo>
                  <a:cubicBezTo>
                    <a:pt x="8209" y="17803"/>
                    <a:pt x="7723" y="17991"/>
                    <a:pt x="7244" y="17991"/>
                  </a:cubicBezTo>
                  <a:cubicBezTo>
                    <a:pt x="7133" y="17991"/>
                    <a:pt x="7023" y="17981"/>
                    <a:pt x="6917" y="17962"/>
                  </a:cubicBezTo>
                  <a:cubicBezTo>
                    <a:pt x="6350" y="17857"/>
                    <a:pt x="5843" y="17549"/>
                    <a:pt x="5305" y="17348"/>
                  </a:cubicBezTo>
                  <a:cubicBezTo>
                    <a:pt x="4931" y="17206"/>
                    <a:pt x="4517" y="17126"/>
                    <a:pt x="4111" y="17126"/>
                  </a:cubicBezTo>
                  <a:cubicBezTo>
                    <a:pt x="3419" y="17126"/>
                    <a:pt x="2751" y="17358"/>
                    <a:pt x="2344" y="17908"/>
                  </a:cubicBezTo>
                  <a:cubicBezTo>
                    <a:pt x="1917" y="18482"/>
                    <a:pt x="1881" y="19279"/>
                    <a:pt x="2096" y="19964"/>
                  </a:cubicBezTo>
                  <a:cubicBezTo>
                    <a:pt x="2308" y="20650"/>
                    <a:pt x="2745" y="21238"/>
                    <a:pt x="3209" y="21781"/>
                  </a:cubicBezTo>
                  <a:cubicBezTo>
                    <a:pt x="4828" y="23680"/>
                    <a:pt x="6902" y="25209"/>
                    <a:pt x="9246" y="26024"/>
                  </a:cubicBezTo>
                  <a:cubicBezTo>
                    <a:pt x="10555" y="26477"/>
                    <a:pt x="11811" y="26747"/>
                    <a:pt x="13072" y="26747"/>
                  </a:cubicBezTo>
                  <a:cubicBezTo>
                    <a:pt x="14065" y="26747"/>
                    <a:pt x="15061" y="26579"/>
                    <a:pt x="16087" y="26203"/>
                  </a:cubicBezTo>
                  <a:cubicBezTo>
                    <a:pt x="19885" y="23551"/>
                    <a:pt x="20749" y="18626"/>
                    <a:pt x="20599" y="14196"/>
                  </a:cubicBezTo>
                  <a:cubicBezTo>
                    <a:pt x="20574" y="13457"/>
                    <a:pt x="20653" y="12678"/>
                    <a:pt x="20301" y="12029"/>
                  </a:cubicBezTo>
                  <a:cubicBezTo>
                    <a:pt x="20028" y="11528"/>
                    <a:pt x="19475" y="11148"/>
                    <a:pt x="18933" y="11148"/>
                  </a:cubicBezTo>
                  <a:cubicBezTo>
                    <a:pt x="18776" y="11148"/>
                    <a:pt x="18619" y="11180"/>
                    <a:pt x="18471" y="11250"/>
                  </a:cubicBezTo>
                  <a:cubicBezTo>
                    <a:pt x="17921" y="11509"/>
                    <a:pt x="17681" y="12147"/>
                    <a:pt x="17373" y="12675"/>
                  </a:cubicBezTo>
                  <a:cubicBezTo>
                    <a:pt x="16967" y="13378"/>
                    <a:pt x="16356" y="13959"/>
                    <a:pt x="15639" y="14330"/>
                  </a:cubicBezTo>
                  <a:cubicBezTo>
                    <a:pt x="15341" y="14484"/>
                    <a:pt x="15000" y="14601"/>
                    <a:pt x="14672" y="14601"/>
                  </a:cubicBezTo>
                  <a:cubicBezTo>
                    <a:pt x="14481" y="14601"/>
                    <a:pt x="14294" y="14561"/>
                    <a:pt x="14124" y="14466"/>
                  </a:cubicBezTo>
                  <a:cubicBezTo>
                    <a:pt x="13485" y="14114"/>
                    <a:pt x="13410" y="13235"/>
                    <a:pt x="13413" y="12499"/>
                  </a:cubicBezTo>
                  <a:cubicBezTo>
                    <a:pt x="13424" y="11128"/>
                    <a:pt x="13432" y="9760"/>
                    <a:pt x="13442" y="8389"/>
                  </a:cubicBezTo>
                  <a:cubicBezTo>
                    <a:pt x="13445" y="7654"/>
                    <a:pt x="13445" y="6903"/>
                    <a:pt x="13220" y="6206"/>
                  </a:cubicBezTo>
                  <a:cubicBezTo>
                    <a:pt x="12990" y="5507"/>
                    <a:pt x="12484" y="4861"/>
                    <a:pt x="11784" y="4664"/>
                  </a:cubicBezTo>
                  <a:cubicBezTo>
                    <a:pt x="11666" y="4631"/>
                    <a:pt x="11543" y="4615"/>
                    <a:pt x="11419" y="4615"/>
                  </a:cubicBezTo>
                  <a:cubicBezTo>
                    <a:pt x="10815" y="4615"/>
                    <a:pt x="10198" y="4993"/>
                    <a:pt x="10075" y="5590"/>
                  </a:cubicBezTo>
                  <a:cubicBezTo>
                    <a:pt x="10011" y="5891"/>
                    <a:pt x="10072" y="6203"/>
                    <a:pt x="10054" y="6505"/>
                  </a:cubicBezTo>
                  <a:cubicBezTo>
                    <a:pt x="10032" y="6814"/>
                    <a:pt x="9888" y="7151"/>
                    <a:pt x="9602" y="7233"/>
                  </a:cubicBezTo>
                  <a:cubicBezTo>
                    <a:pt x="9555" y="7247"/>
                    <a:pt x="9508" y="7253"/>
                    <a:pt x="9462" y="7253"/>
                  </a:cubicBezTo>
                  <a:cubicBezTo>
                    <a:pt x="9216" y="7253"/>
                    <a:pt x="8978" y="7077"/>
                    <a:pt x="8794" y="6896"/>
                  </a:cubicBezTo>
                  <a:cubicBezTo>
                    <a:pt x="8033" y="6156"/>
                    <a:pt x="7520" y="5199"/>
                    <a:pt x="7039" y="4247"/>
                  </a:cubicBezTo>
                  <a:cubicBezTo>
                    <a:pt x="6557" y="3296"/>
                    <a:pt x="6091" y="2323"/>
                    <a:pt x="5402" y="1516"/>
                  </a:cubicBezTo>
                  <a:cubicBezTo>
                    <a:pt x="4713" y="704"/>
                    <a:pt x="3762" y="62"/>
                    <a:pt x="2710" y="4"/>
                  </a:cubicBezTo>
                  <a:cubicBezTo>
                    <a:pt x="2665" y="2"/>
                    <a:pt x="2619" y="0"/>
                    <a:pt x="257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6"/>
            <p:cNvSpPr/>
            <p:nvPr/>
          </p:nvSpPr>
          <p:spPr>
            <a:xfrm>
              <a:off x="4380949" y="3168602"/>
              <a:ext cx="665088" cy="1533672"/>
            </a:xfrm>
            <a:custGeom>
              <a:avLst/>
              <a:gdLst/>
              <a:ahLst/>
              <a:cxnLst/>
              <a:rect l="l" t="t" r="r" b="b"/>
              <a:pathLst>
                <a:path w="14982" h="34548" extrusionOk="0">
                  <a:moveTo>
                    <a:pt x="0" y="0"/>
                  </a:moveTo>
                  <a:cubicBezTo>
                    <a:pt x="0" y="4"/>
                    <a:pt x="25" y="25"/>
                    <a:pt x="72" y="72"/>
                  </a:cubicBezTo>
                  <a:cubicBezTo>
                    <a:pt x="125" y="118"/>
                    <a:pt x="201" y="183"/>
                    <a:pt x="291" y="266"/>
                  </a:cubicBezTo>
                  <a:cubicBezTo>
                    <a:pt x="485" y="434"/>
                    <a:pt x="768" y="686"/>
                    <a:pt x="1124" y="1019"/>
                  </a:cubicBezTo>
                  <a:cubicBezTo>
                    <a:pt x="1838" y="1684"/>
                    <a:pt x="2843" y="2681"/>
                    <a:pt x="3934" y="4049"/>
                  </a:cubicBezTo>
                  <a:cubicBezTo>
                    <a:pt x="4480" y="4731"/>
                    <a:pt x="5047" y="5502"/>
                    <a:pt x="5643" y="6342"/>
                  </a:cubicBezTo>
                  <a:cubicBezTo>
                    <a:pt x="6238" y="7182"/>
                    <a:pt x="6866" y="8083"/>
                    <a:pt x="7491" y="9056"/>
                  </a:cubicBezTo>
                  <a:cubicBezTo>
                    <a:pt x="8115" y="10029"/>
                    <a:pt x="8744" y="11073"/>
                    <a:pt x="9304" y="12200"/>
                  </a:cubicBezTo>
                  <a:cubicBezTo>
                    <a:pt x="9587" y="12760"/>
                    <a:pt x="9842" y="13349"/>
                    <a:pt x="10096" y="13949"/>
                  </a:cubicBezTo>
                  <a:cubicBezTo>
                    <a:pt x="10355" y="14547"/>
                    <a:pt x="10613" y="15158"/>
                    <a:pt x="10879" y="15771"/>
                  </a:cubicBezTo>
                  <a:cubicBezTo>
                    <a:pt x="11924" y="18238"/>
                    <a:pt x="12843" y="20620"/>
                    <a:pt x="13499" y="22846"/>
                  </a:cubicBezTo>
                  <a:cubicBezTo>
                    <a:pt x="14160" y="25072"/>
                    <a:pt x="14551" y="27132"/>
                    <a:pt x="14723" y="28876"/>
                  </a:cubicBezTo>
                  <a:cubicBezTo>
                    <a:pt x="14899" y="30624"/>
                    <a:pt x="14864" y="32053"/>
                    <a:pt x="14791" y="33029"/>
                  </a:cubicBezTo>
                  <a:cubicBezTo>
                    <a:pt x="14752" y="33517"/>
                    <a:pt x="14716" y="33898"/>
                    <a:pt x="14680" y="34156"/>
                  </a:cubicBezTo>
                  <a:cubicBezTo>
                    <a:pt x="14666" y="34279"/>
                    <a:pt x="14655" y="34375"/>
                    <a:pt x="14648" y="34447"/>
                  </a:cubicBezTo>
                  <a:cubicBezTo>
                    <a:pt x="14640" y="34515"/>
                    <a:pt x="14637" y="34547"/>
                    <a:pt x="14640" y="34547"/>
                  </a:cubicBezTo>
                  <a:cubicBezTo>
                    <a:pt x="14645" y="34547"/>
                    <a:pt x="14652" y="34515"/>
                    <a:pt x="14662" y="34451"/>
                  </a:cubicBezTo>
                  <a:cubicBezTo>
                    <a:pt x="14673" y="34378"/>
                    <a:pt x="14688" y="34282"/>
                    <a:pt x="14709" y="34160"/>
                  </a:cubicBezTo>
                  <a:cubicBezTo>
                    <a:pt x="14752" y="33905"/>
                    <a:pt x="14799" y="33525"/>
                    <a:pt x="14845" y="33033"/>
                  </a:cubicBezTo>
                  <a:cubicBezTo>
                    <a:pt x="14932" y="32053"/>
                    <a:pt x="14982" y="30624"/>
                    <a:pt x="14817" y="28869"/>
                  </a:cubicBezTo>
                  <a:cubicBezTo>
                    <a:pt x="14659" y="27114"/>
                    <a:pt x="14274" y="25043"/>
                    <a:pt x="13618" y="22810"/>
                  </a:cubicBezTo>
                  <a:cubicBezTo>
                    <a:pt x="12965" y="20574"/>
                    <a:pt x="12049" y="18183"/>
                    <a:pt x="11001" y="15718"/>
                  </a:cubicBezTo>
                  <a:cubicBezTo>
                    <a:pt x="10739" y="15104"/>
                    <a:pt x="10477" y="14494"/>
                    <a:pt x="10222" y="13894"/>
                  </a:cubicBezTo>
                  <a:cubicBezTo>
                    <a:pt x="9964" y="13295"/>
                    <a:pt x="9709" y="12703"/>
                    <a:pt x="9422" y="12140"/>
                  </a:cubicBezTo>
                  <a:cubicBezTo>
                    <a:pt x="8855" y="11009"/>
                    <a:pt x="8227" y="9960"/>
                    <a:pt x="7595" y="8988"/>
                  </a:cubicBezTo>
                  <a:cubicBezTo>
                    <a:pt x="6967" y="8015"/>
                    <a:pt x="6332" y="7114"/>
                    <a:pt x="5732" y="6274"/>
                  </a:cubicBezTo>
                  <a:cubicBezTo>
                    <a:pt x="5133" y="5438"/>
                    <a:pt x="4558" y="4670"/>
                    <a:pt x="4006" y="3988"/>
                  </a:cubicBezTo>
                  <a:cubicBezTo>
                    <a:pt x="2903" y="2624"/>
                    <a:pt x="1884" y="1634"/>
                    <a:pt x="1159" y="980"/>
                  </a:cubicBezTo>
                  <a:cubicBezTo>
                    <a:pt x="797" y="653"/>
                    <a:pt x="506" y="406"/>
                    <a:pt x="309" y="244"/>
                  </a:cubicBezTo>
                  <a:cubicBezTo>
                    <a:pt x="211" y="166"/>
                    <a:pt x="140" y="105"/>
                    <a:pt x="82" y="61"/>
                  </a:cubicBezTo>
                  <a:cubicBezTo>
                    <a:pt x="29" y="18"/>
                    <a:pt x="4" y="0"/>
                    <a:pt x="0"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6"/>
            <p:cNvSpPr/>
            <p:nvPr/>
          </p:nvSpPr>
          <p:spPr>
            <a:xfrm>
              <a:off x="4797120" y="3348164"/>
              <a:ext cx="48477" cy="359002"/>
            </a:xfrm>
            <a:custGeom>
              <a:avLst/>
              <a:gdLst/>
              <a:ahLst/>
              <a:cxnLst/>
              <a:rect l="l" t="t" r="r" b="b"/>
              <a:pathLst>
                <a:path w="1092" h="8087" extrusionOk="0">
                  <a:moveTo>
                    <a:pt x="1081" y="1"/>
                  </a:moveTo>
                  <a:lnTo>
                    <a:pt x="1081" y="1"/>
                  </a:lnTo>
                  <a:cubicBezTo>
                    <a:pt x="1074" y="1"/>
                    <a:pt x="1041" y="108"/>
                    <a:pt x="991" y="309"/>
                  </a:cubicBezTo>
                  <a:cubicBezTo>
                    <a:pt x="937" y="510"/>
                    <a:pt x="876" y="801"/>
                    <a:pt x="808" y="1167"/>
                  </a:cubicBezTo>
                  <a:cubicBezTo>
                    <a:pt x="668" y="1892"/>
                    <a:pt x="528" y="2908"/>
                    <a:pt x="413" y="4028"/>
                  </a:cubicBezTo>
                  <a:cubicBezTo>
                    <a:pt x="302" y="5133"/>
                    <a:pt x="198" y="6135"/>
                    <a:pt x="123" y="6899"/>
                  </a:cubicBezTo>
                  <a:cubicBezTo>
                    <a:pt x="87" y="7244"/>
                    <a:pt x="54" y="7535"/>
                    <a:pt x="29" y="7767"/>
                  </a:cubicBezTo>
                  <a:cubicBezTo>
                    <a:pt x="7" y="7972"/>
                    <a:pt x="0" y="8087"/>
                    <a:pt x="7" y="8087"/>
                  </a:cubicBezTo>
                  <a:cubicBezTo>
                    <a:pt x="7" y="8087"/>
                    <a:pt x="8" y="8087"/>
                    <a:pt x="8" y="8087"/>
                  </a:cubicBezTo>
                  <a:cubicBezTo>
                    <a:pt x="19" y="8087"/>
                    <a:pt x="44" y="7976"/>
                    <a:pt x="80" y="7775"/>
                  </a:cubicBezTo>
                  <a:cubicBezTo>
                    <a:pt x="118" y="7570"/>
                    <a:pt x="166" y="7276"/>
                    <a:pt x="216" y="6910"/>
                  </a:cubicBezTo>
                  <a:cubicBezTo>
                    <a:pt x="320" y="6178"/>
                    <a:pt x="431" y="5161"/>
                    <a:pt x="546" y="4042"/>
                  </a:cubicBezTo>
                  <a:cubicBezTo>
                    <a:pt x="661" y="2922"/>
                    <a:pt x="786" y="1910"/>
                    <a:pt x="901" y="1182"/>
                  </a:cubicBezTo>
                  <a:cubicBezTo>
                    <a:pt x="955" y="819"/>
                    <a:pt x="1006" y="524"/>
                    <a:pt x="1041" y="320"/>
                  </a:cubicBezTo>
                  <a:cubicBezTo>
                    <a:pt x="1077" y="119"/>
                    <a:pt x="1092" y="4"/>
                    <a:pt x="1081"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6"/>
            <p:cNvSpPr/>
            <p:nvPr/>
          </p:nvSpPr>
          <p:spPr>
            <a:xfrm>
              <a:off x="4377886" y="3628362"/>
              <a:ext cx="419731" cy="78930"/>
            </a:xfrm>
            <a:custGeom>
              <a:avLst/>
              <a:gdLst/>
              <a:ahLst/>
              <a:cxnLst/>
              <a:rect l="l" t="t" r="r" b="b"/>
              <a:pathLst>
                <a:path w="9455" h="1778" extrusionOk="0">
                  <a:moveTo>
                    <a:pt x="209" y="1"/>
                  </a:moveTo>
                  <a:cubicBezTo>
                    <a:pt x="74" y="1"/>
                    <a:pt x="0" y="4"/>
                    <a:pt x="0" y="9"/>
                  </a:cubicBezTo>
                  <a:cubicBezTo>
                    <a:pt x="0" y="20"/>
                    <a:pt x="137" y="34"/>
                    <a:pt x="378" y="55"/>
                  </a:cubicBezTo>
                  <a:cubicBezTo>
                    <a:pt x="622" y="77"/>
                    <a:pt x="974" y="106"/>
                    <a:pt x="1405" y="156"/>
                  </a:cubicBezTo>
                  <a:cubicBezTo>
                    <a:pt x="2270" y="249"/>
                    <a:pt x="3461" y="422"/>
                    <a:pt x="4768" y="666"/>
                  </a:cubicBezTo>
                  <a:cubicBezTo>
                    <a:pt x="6074" y="917"/>
                    <a:pt x="7248" y="1190"/>
                    <a:pt x="8088" y="1417"/>
                  </a:cubicBezTo>
                  <a:cubicBezTo>
                    <a:pt x="8511" y="1524"/>
                    <a:pt x="8848" y="1621"/>
                    <a:pt x="9085" y="1685"/>
                  </a:cubicBezTo>
                  <a:cubicBezTo>
                    <a:pt x="9288" y="1745"/>
                    <a:pt x="9415" y="1777"/>
                    <a:pt x="9445" y="1777"/>
                  </a:cubicBezTo>
                  <a:cubicBezTo>
                    <a:pt x="9449" y="1777"/>
                    <a:pt x="9451" y="1776"/>
                    <a:pt x="9451" y="1775"/>
                  </a:cubicBezTo>
                  <a:cubicBezTo>
                    <a:pt x="9455" y="1768"/>
                    <a:pt x="9330" y="1718"/>
                    <a:pt x="9100" y="1635"/>
                  </a:cubicBezTo>
                  <a:cubicBezTo>
                    <a:pt x="8870" y="1553"/>
                    <a:pt x="8533" y="1442"/>
                    <a:pt x="8113" y="1319"/>
                  </a:cubicBezTo>
                  <a:cubicBezTo>
                    <a:pt x="7276" y="1072"/>
                    <a:pt x="6103" y="781"/>
                    <a:pt x="4793" y="534"/>
                  </a:cubicBezTo>
                  <a:cubicBezTo>
                    <a:pt x="3482" y="285"/>
                    <a:pt x="2283" y="128"/>
                    <a:pt x="1415" y="60"/>
                  </a:cubicBezTo>
                  <a:cubicBezTo>
                    <a:pt x="981" y="24"/>
                    <a:pt x="625" y="9"/>
                    <a:pt x="381" y="2"/>
                  </a:cubicBezTo>
                  <a:cubicBezTo>
                    <a:pt x="316" y="1"/>
                    <a:pt x="258" y="1"/>
                    <a:pt x="209"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6"/>
            <p:cNvSpPr/>
            <p:nvPr/>
          </p:nvSpPr>
          <p:spPr>
            <a:xfrm>
              <a:off x="4980013" y="3637507"/>
              <a:ext cx="211663" cy="535906"/>
            </a:xfrm>
            <a:custGeom>
              <a:avLst/>
              <a:gdLst/>
              <a:ahLst/>
              <a:cxnLst/>
              <a:rect l="l" t="t" r="r" b="b"/>
              <a:pathLst>
                <a:path w="4768" h="12072" extrusionOk="0">
                  <a:moveTo>
                    <a:pt x="4764" y="0"/>
                  </a:moveTo>
                  <a:lnTo>
                    <a:pt x="4764" y="0"/>
                  </a:lnTo>
                  <a:cubicBezTo>
                    <a:pt x="4760" y="0"/>
                    <a:pt x="4739" y="40"/>
                    <a:pt x="4699" y="119"/>
                  </a:cubicBezTo>
                  <a:cubicBezTo>
                    <a:pt x="4656" y="209"/>
                    <a:pt x="4602" y="323"/>
                    <a:pt x="4538" y="460"/>
                  </a:cubicBezTo>
                  <a:cubicBezTo>
                    <a:pt x="4397" y="758"/>
                    <a:pt x="4208" y="1192"/>
                    <a:pt x="3981" y="1734"/>
                  </a:cubicBezTo>
                  <a:cubicBezTo>
                    <a:pt x="3526" y="2818"/>
                    <a:pt x="2944" y="4333"/>
                    <a:pt x="2323" y="6013"/>
                  </a:cubicBezTo>
                  <a:cubicBezTo>
                    <a:pt x="1702" y="7696"/>
                    <a:pt x="1132" y="9214"/>
                    <a:pt x="701" y="10306"/>
                  </a:cubicBezTo>
                  <a:cubicBezTo>
                    <a:pt x="489" y="10833"/>
                    <a:pt x="313" y="11271"/>
                    <a:pt x="184" y="11594"/>
                  </a:cubicBezTo>
                  <a:cubicBezTo>
                    <a:pt x="130" y="11734"/>
                    <a:pt x="83" y="11853"/>
                    <a:pt x="47" y="11946"/>
                  </a:cubicBezTo>
                  <a:cubicBezTo>
                    <a:pt x="15" y="12028"/>
                    <a:pt x="1" y="12072"/>
                    <a:pt x="4" y="12072"/>
                  </a:cubicBezTo>
                  <a:cubicBezTo>
                    <a:pt x="4" y="12072"/>
                    <a:pt x="5" y="12072"/>
                    <a:pt x="5" y="12072"/>
                  </a:cubicBezTo>
                  <a:cubicBezTo>
                    <a:pt x="14" y="12072"/>
                    <a:pt x="35" y="12032"/>
                    <a:pt x="69" y="11957"/>
                  </a:cubicBezTo>
                  <a:cubicBezTo>
                    <a:pt x="116" y="11866"/>
                    <a:pt x="169" y="11752"/>
                    <a:pt x="231" y="11616"/>
                  </a:cubicBezTo>
                  <a:cubicBezTo>
                    <a:pt x="370" y="11318"/>
                    <a:pt x="561" y="10884"/>
                    <a:pt x="791" y="10342"/>
                  </a:cubicBezTo>
                  <a:cubicBezTo>
                    <a:pt x="1246" y="9257"/>
                    <a:pt x="1828" y="7743"/>
                    <a:pt x="2449" y="6063"/>
                  </a:cubicBezTo>
                  <a:cubicBezTo>
                    <a:pt x="3070" y="4380"/>
                    <a:pt x="3637" y="2861"/>
                    <a:pt x="4071" y="1770"/>
                  </a:cubicBezTo>
                  <a:cubicBezTo>
                    <a:pt x="4283" y="1242"/>
                    <a:pt x="4455" y="805"/>
                    <a:pt x="4584" y="482"/>
                  </a:cubicBezTo>
                  <a:cubicBezTo>
                    <a:pt x="4642" y="341"/>
                    <a:pt x="4689" y="223"/>
                    <a:pt x="4725" y="129"/>
                  </a:cubicBezTo>
                  <a:cubicBezTo>
                    <a:pt x="4753" y="48"/>
                    <a:pt x="4768" y="5"/>
                    <a:pt x="4764"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6"/>
            <p:cNvSpPr/>
            <p:nvPr/>
          </p:nvSpPr>
          <p:spPr>
            <a:xfrm>
              <a:off x="4422677" y="3993702"/>
              <a:ext cx="557747" cy="179790"/>
            </a:xfrm>
            <a:custGeom>
              <a:avLst/>
              <a:gdLst/>
              <a:ahLst/>
              <a:cxnLst/>
              <a:rect l="l" t="t" r="r" b="b"/>
              <a:pathLst>
                <a:path w="12564" h="4050" extrusionOk="0">
                  <a:moveTo>
                    <a:pt x="8" y="0"/>
                  </a:moveTo>
                  <a:cubicBezTo>
                    <a:pt x="3" y="0"/>
                    <a:pt x="1" y="1"/>
                    <a:pt x="0" y="2"/>
                  </a:cubicBezTo>
                  <a:cubicBezTo>
                    <a:pt x="0" y="6"/>
                    <a:pt x="43" y="24"/>
                    <a:pt x="126" y="52"/>
                  </a:cubicBezTo>
                  <a:cubicBezTo>
                    <a:pt x="227" y="85"/>
                    <a:pt x="345" y="125"/>
                    <a:pt x="492" y="175"/>
                  </a:cubicBezTo>
                  <a:cubicBezTo>
                    <a:pt x="830" y="286"/>
                    <a:pt x="1282" y="433"/>
                    <a:pt x="1834" y="612"/>
                  </a:cubicBezTo>
                  <a:cubicBezTo>
                    <a:pt x="2972" y="978"/>
                    <a:pt x="4534" y="1506"/>
                    <a:pt x="6260" y="2091"/>
                  </a:cubicBezTo>
                  <a:cubicBezTo>
                    <a:pt x="7987" y="2676"/>
                    <a:pt x="9555" y="3186"/>
                    <a:pt x="10700" y="3531"/>
                  </a:cubicBezTo>
                  <a:cubicBezTo>
                    <a:pt x="11271" y="3706"/>
                    <a:pt x="11734" y="3839"/>
                    <a:pt x="12057" y="3925"/>
                  </a:cubicBezTo>
                  <a:cubicBezTo>
                    <a:pt x="12204" y="3965"/>
                    <a:pt x="12330" y="3998"/>
                    <a:pt x="12430" y="4026"/>
                  </a:cubicBezTo>
                  <a:cubicBezTo>
                    <a:pt x="12495" y="4040"/>
                    <a:pt x="12538" y="4050"/>
                    <a:pt x="12553" y="4050"/>
                  </a:cubicBezTo>
                  <a:cubicBezTo>
                    <a:pt x="12557" y="4050"/>
                    <a:pt x="12559" y="4049"/>
                    <a:pt x="12559" y="4048"/>
                  </a:cubicBezTo>
                  <a:cubicBezTo>
                    <a:pt x="12563" y="4044"/>
                    <a:pt x="12520" y="4026"/>
                    <a:pt x="12438" y="3998"/>
                  </a:cubicBezTo>
                  <a:cubicBezTo>
                    <a:pt x="12337" y="3965"/>
                    <a:pt x="12219" y="3925"/>
                    <a:pt x="12072" y="3875"/>
                  </a:cubicBezTo>
                  <a:cubicBezTo>
                    <a:pt x="11734" y="3768"/>
                    <a:pt x="11282" y="3620"/>
                    <a:pt x="10725" y="3441"/>
                  </a:cubicBezTo>
                  <a:cubicBezTo>
                    <a:pt x="9591" y="3072"/>
                    <a:pt x="8030" y="2543"/>
                    <a:pt x="6303" y="1962"/>
                  </a:cubicBezTo>
                  <a:cubicBezTo>
                    <a:pt x="4577" y="1377"/>
                    <a:pt x="3008" y="864"/>
                    <a:pt x="1864" y="519"/>
                  </a:cubicBezTo>
                  <a:cubicBezTo>
                    <a:pt x="1292" y="347"/>
                    <a:pt x="830" y="211"/>
                    <a:pt x="507" y="125"/>
                  </a:cubicBezTo>
                  <a:cubicBezTo>
                    <a:pt x="356" y="85"/>
                    <a:pt x="234" y="52"/>
                    <a:pt x="133" y="27"/>
                  </a:cubicBezTo>
                  <a:cubicBezTo>
                    <a:pt x="65" y="10"/>
                    <a:pt x="23" y="0"/>
                    <a:pt x="8"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1" name="Google Shape;2561;p46"/>
          <p:cNvGrpSpPr/>
          <p:nvPr/>
        </p:nvGrpSpPr>
        <p:grpSpPr>
          <a:xfrm>
            <a:off x="4980432" y="915866"/>
            <a:ext cx="773384" cy="715644"/>
            <a:chOff x="2681574" y="1237063"/>
            <a:chExt cx="340338" cy="314998"/>
          </a:xfrm>
        </p:grpSpPr>
        <p:sp>
          <p:nvSpPr>
            <p:cNvPr id="2562" name="Google Shape;2562;p46"/>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6"/>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6"/>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6"/>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46"/>
          <p:cNvGrpSpPr/>
          <p:nvPr/>
        </p:nvGrpSpPr>
        <p:grpSpPr>
          <a:xfrm>
            <a:off x="4534350" y="4713051"/>
            <a:ext cx="4600713" cy="150450"/>
            <a:chOff x="0" y="4397412"/>
            <a:chExt cx="4600713" cy="150450"/>
          </a:xfrm>
        </p:grpSpPr>
        <p:sp>
          <p:nvSpPr>
            <p:cNvPr id="2567" name="Google Shape;2567;p46"/>
            <p:cNvSpPr/>
            <p:nvPr/>
          </p:nvSpPr>
          <p:spPr>
            <a:xfrm>
              <a:off x="0" y="4397412"/>
              <a:ext cx="4600713" cy="2416"/>
            </a:xfrm>
            <a:custGeom>
              <a:avLst/>
              <a:gdLst/>
              <a:ahLst/>
              <a:cxnLst/>
              <a:rect l="l" t="t" r="r" b="b"/>
              <a:pathLst>
                <a:path w="131402" h="69" extrusionOk="0">
                  <a:moveTo>
                    <a:pt x="0" y="1"/>
                  </a:moveTo>
                  <a:lnTo>
                    <a:pt x="0" y="69"/>
                  </a:lnTo>
                  <a:lnTo>
                    <a:pt x="131401" y="69"/>
                  </a:lnTo>
                  <a:lnTo>
                    <a:pt x="131401"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6"/>
            <p:cNvSpPr/>
            <p:nvPr/>
          </p:nvSpPr>
          <p:spPr>
            <a:xfrm>
              <a:off x="755786" y="4545586"/>
              <a:ext cx="305519" cy="2276"/>
            </a:xfrm>
            <a:custGeom>
              <a:avLst/>
              <a:gdLst/>
              <a:ahLst/>
              <a:cxnLst/>
              <a:rect l="l" t="t" r="r" b="b"/>
              <a:pathLst>
                <a:path w="8726" h="65" extrusionOk="0">
                  <a:moveTo>
                    <a:pt x="0" y="0"/>
                  </a:moveTo>
                  <a:lnTo>
                    <a:pt x="0" y="65"/>
                  </a:lnTo>
                  <a:lnTo>
                    <a:pt x="8726" y="65"/>
                  </a:lnTo>
                  <a:lnTo>
                    <a:pt x="8726" y="0"/>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6"/>
            <p:cNvSpPr/>
            <p:nvPr/>
          </p:nvSpPr>
          <p:spPr>
            <a:xfrm>
              <a:off x="1619552" y="4536412"/>
              <a:ext cx="497808" cy="2276"/>
            </a:xfrm>
            <a:custGeom>
              <a:avLst/>
              <a:gdLst/>
              <a:ahLst/>
              <a:cxnLst/>
              <a:rect l="l" t="t" r="r" b="b"/>
              <a:pathLst>
                <a:path w="14218" h="65" extrusionOk="0">
                  <a:moveTo>
                    <a:pt x="0" y="0"/>
                  </a:moveTo>
                  <a:lnTo>
                    <a:pt x="0" y="65"/>
                  </a:lnTo>
                  <a:lnTo>
                    <a:pt x="14217" y="65"/>
                  </a:lnTo>
                  <a:lnTo>
                    <a:pt x="14217" y="0"/>
                  </a:lnTo>
                  <a:close/>
                </a:path>
              </a:pathLst>
            </a:custGeom>
            <a:solidFill>
              <a:srgbClr val="EBEBEB"/>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6"/>
            <p:cNvSpPr/>
            <p:nvPr/>
          </p:nvSpPr>
          <p:spPr>
            <a:xfrm>
              <a:off x="1070481" y="4460119"/>
              <a:ext cx="175833" cy="2311"/>
            </a:xfrm>
            <a:custGeom>
              <a:avLst/>
              <a:gdLst/>
              <a:ahLst/>
              <a:cxnLst/>
              <a:rect l="l" t="t" r="r" b="b"/>
              <a:pathLst>
                <a:path w="5022" h="66" extrusionOk="0">
                  <a:moveTo>
                    <a:pt x="1" y="1"/>
                  </a:moveTo>
                  <a:lnTo>
                    <a:pt x="1" y="65"/>
                  </a:lnTo>
                  <a:lnTo>
                    <a:pt x="5022" y="65"/>
                  </a:lnTo>
                  <a:lnTo>
                    <a:pt x="5022"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6"/>
            <p:cNvSpPr/>
            <p:nvPr/>
          </p:nvSpPr>
          <p:spPr>
            <a:xfrm>
              <a:off x="2732853" y="4514424"/>
              <a:ext cx="418259" cy="2276"/>
            </a:xfrm>
            <a:custGeom>
              <a:avLst/>
              <a:gdLst/>
              <a:ahLst/>
              <a:cxnLst/>
              <a:rect l="l" t="t" r="r" b="b"/>
              <a:pathLst>
                <a:path w="11946" h="65" extrusionOk="0">
                  <a:moveTo>
                    <a:pt x="0" y="0"/>
                  </a:moveTo>
                  <a:lnTo>
                    <a:pt x="0" y="65"/>
                  </a:lnTo>
                  <a:lnTo>
                    <a:pt x="11946" y="65"/>
                  </a:lnTo>
                  <a:lnTo>
                    <a:pt x="11946" y="0"/>
                  </a:lnTo>
                  <a:close/>
                </a:path>
              </a:pathLst>
            </a:custGeom>
            <a:solidFill>
              <a:srgbClr val="EBEBE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46"/>
          <p:cNvGrpSpPr/>
          <p:nvPr/>
        </p:nvGrpSpPr>
        <p:grpSpPr>
          <a:xfrm rot="-721003">
            <a:off x="4854784" y="1530565"/>
            <a:ext cx="1961438" cy="2825117"/>
            <a:chOff x="4937611" y="1161749"/>
            <a:chExt cx="1961412" cy="2825079"/>
          </a:xfrm>
        </p:grpSpPr>
        <p:sp>
          <p:nvSpPr>
            <p:cNvPr id="2573" name="Google Shape;2573;p46"/>
            <p:cNvSpPr/>
            <p:nvPr/>
          </p:nvSpPr>
          <p:spPr>
            <a:xfrm>
              <a:off x="5456776" y="1161749"/>
              <a:ext cx="1117961" cy="499117"/>
            </a:xfrm>
            <a:custGeom>
              <a:avLst/>
              <a:gdLst/>
              <a:ahLst/>
              <a:cxnLst/>
              <a:rect l="l" t="t" r="r" b="b"/>
              <a:pathLst>
                <a:path w="34909" h="15584" extrusionOk="0">
                  <a:moveTo>
                    <a:pt x="1" y="0"/>
                  </a:moveTo>
                  <a:cubicBezTo>
                    <a:pt x="8550" y="5252"/>
                    <a:pt x="8348" y="15583"/>
                    <a:pt x="8348" y="15583"/>
                  </a:cubicBezTo>
                  <a:lnTo>
                    <a:pt x="34909" y="15583"/>
                  </a:lnTo>
                  <a:cubicBezTo>
                    <a:pt x="34846" y="6279"/>
                    <a:pt x="27099" y="0"/>
                    <a:pt x="2709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6"/>
            <p:cNvSpPr/>
            <p:nvPr/>
          </p:nvSpPr>
          <p:spPr>
            <a:xfrm>
              <a:off x="5815749" y="1280498"/>
              <a:ext cx="442746" cy="3875"/>
            </a:xfrm>
            <a:custGeom>
              <a:avLst/>
              <a:gdLst/>
              <a:ahLst/>
              <a:cxnLst/>
              <a:rect l="l" t="t" r="r" b="b"/>
              <a:pathLst>
                <a:path w="13825" h="121" extrusionOk="0">
                  <a:moveTo>
                    <a:pt x="6910" y="1"/>
                  </a:moveTo>
                  <a:cubicBezTo>
                    <a:pt x="3093" y="1"/>
                    <a:pt x="1" y="27"/>
                    <a:pt x="1" y="61"/>
                  </a:cubicBezTo>
                  <a:cubicBezTo>
                    <a:pt x="1" y="94"/>
                    <a:pt x="3093" y="120"/>
                    <a:pt x="6910" y="120"/>
                  </a:cubicBezTo>
                  <a:cubicBezTo>
                    <a:pt x="10728" y="120"/>
                    <a:pt x="13825" y="94"/>
                    <a:pt x="13825" y="61"/>
                  </a:cubicBezTo>
                  <a:cubicBezTo>
                    <a:pt x="13825" y="27"/>
                    <a:pt x="10728" y="1"/>
                    <a:pt x="691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6"/>
            <p:cNvSpPr/>
            <p:nvPr/>
          </p:nvSpPr>
          <p:spPr>
            <a:xfrm>
              <a:off x="5766462" y="1340321"/>
              <a:ext cx="586762" cy="3875"/>
            </a:xfrm>
            <a:custGeom>
              <a:avLst/>
              <a:gdLst/>
              <a:ahLst/>
              <a:cxnLst/>
              <a:rect l="l" t="t" r="r" b="b"/>
              <a:pathLst>
                <a:path w="18322" h="121" extrusionOk="0">
                  <a:moveTo>
                    <a:pt x="9159" y="0"/>
                  </a:moveTo>
                  <a:cubicBezTo>
                    <a:pt x="4102" y="0"/>
                    <a:pt x="1" y="27"/>
                    <a:pt x="1" y="60"/>
                  </a:cubicBezTo>
                  <a:cubicBezTo>
                    <a:pt x="1" y="94"/>
                    <a:pt x="4102" y="120"/>
                    <a:pt x="9159" y="120"/>
                  </a:cubicBezTo>
                  <a:cubicBezTo>
                    <a:pt x="14221" y="120"/>
                    <a:pt x="18322" y="94"/>
                    <a:pt x="18322" y="60"/>
                  </a:cubicBezTo>
                  <a:cubicBezTo>
                    <a:pt x="18322" y="27"/>
                    <a:pt x="14221" y="0"/>
                    <a:pt x="91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6"/>
            <p:cNvSpPr/>
            <p:nvPr/>
          </p:nvSpPr>
          <p:spPr>
            <a:xfrm>
              <a:off x="5815749" y="1491737"/>
              <a:ext cx="586762" cy="4003"/>
            </a:xfrm>
            <a:custGeom>
              <a:avLst/>
              <a:gdLst/>
              <a:ahLst/>
              <a:cxnLst/>
              <a:rect l="l" t="t" r="r" b="b"/>
              <a:pathLst>
                <a:path w="18322" h="125" extrusionOk="0">
                  <a:moveTo>
                    <a:pt x="9160" y="1"/>
                  </a:moveTo>
                  <a:cubicBezTo>
                    <a:pt x="4102" y="1"/>
                    <a:pt x="1" y="31"/>
                    <a:pt x="1" y="65"/>
                  </a:cubicBezTo>
                  <a:cubicBezTo>
                    <a:pt x="1" y="95"/>
                    <a:pt x="4102" y="125"/>
                    <a:pt x="9160" y="125"/>
                  </a:cubicBezTo>
                  <a:cubicBezTo>
                    <a:pt x="14220" y="125"/>
                    <a:pt x="18321" y="95"/>
                    <a:pt x="18321" y="65"/>
                  </a:cubicBezTo>
                  <a:cubicBezTo>
                    <a:pt x="18321" y="31"/>
                    <a:pt x="14220" y="1"/>
                    <a:pt x="91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6"/>
            <p:cNvSpPr/>
            <p:nvPr/>
          </p:nvSpPr>
          <p:spPr>
            <a:xfrm>
              <a:off x="5790033" y="1409368"/>
              <a:ext cx="305903" cy="3843"/>
            </a:xfrm>
            <a:custGeom>
              <a:avLst/>
              <a:gdLst/>
              <a:ahLst/>
              <a:cxnLst/>
              <a:rect l="l" t="t" r="r" b="b"/>
              <a:pathLst>
                <a:path w="9552" h="120" extrusionOk="0">
                  <a:moveTo>
                    <a:pt x="4778" y="0"/>
                  </a:moveTo>
                  <a:cubicBezTo>
                    <a:pt x="3459" y="0"/>
                    <a:pt x="2264" y="7"/>
                    <a:pt x="1402" y="18"/>
                  </a:cubicBezTo>
                  <a:cubicBezTo>
                    <a:pt x="983" y="26"/>
                    <a:pt x="640" y="30"/>
                    <a:pt x="378" y="37"/>
                  </a:cubicBezTo>
                  <a:cubicBezTo>
                    <a:pt x="135" y="45"/>
                    <a:pt x="1" y="52"/>
                    <a:pt x="1" y="59"/>
                  </a:cubicBezTo>
                  <a:cubicBezTo>
                    <a:pt x="1" y="67"/>
                    <a:pt x="135" y="75"/>
                    <a:pt x="378" y="82"/>
                  </a:cubicBezTo>
                  <a:cubicBezTo>
                    <a:pt x="640" y="90"/>
                    <a:pt x="983" y="93"/>
                    <a:pt x="1402" y="101"/>
                  </a:cubicBezTo>
                  <a:cubicBezTo>
                    <a:pt x="2264" y="112"/>
                    <a:pt x="3459" y="119"/>
                    <a:pt x="4778" y="119"/>
                  </a:cubicBezTo>
                  <a:cubicBezTo>
                    <a:pt x="6096" y="119"/>
                    <a:pt x="7291" y="112"/>
                    <a:pt x="8154" y="101"/>
                  </a:cubicBezTo>
                  <a:cubicBezTo>
                    <a:pt x="8569" y="93"/>
                    <a:pt x="8916" y="90"/>
                    <a:pt x="9178" y="82"/>
                  </a:cubicBezTo>
                  <a:cubicBezTo>
                    <a:pt x="9420" y="75"/>
                    <a:pt x="9551" y="67"/>
                    <a:pt x="9551" y="59"/>
                  </a:cubicBezTo>
                  <a:cubicBezTo>
                    <a:pt x="9551" y="52"/>
                    <a:pt x="9420" y="45"/>
                    <a:pt x="9178" y="37"/>
                  </a:cubicBezTo>
                  <a:cubicBezTo>
                    <a:pt x="8916" y="30"/>
                    <a:pt x="8569" y="26"/>
                    <a:pt x="8154" y="18"/>
                  </a:cubicBezTo>
                  <a:cubicBezTo>
                    <a:pt x="7291" y="7"/>
                    <a:pt x="6096" y="0"/>
                    <a:pt x="47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6"/>
            <p:cNvSpPr/>
            <p:nvPr/>
          </p:nvSpPr>
          <p:spPr>
            <a:xfrm>
              <a:off x="6127260" y="1409368"/>
              <a:ext cx="225968" cy="3843"/>
            </a:xfrm>
            <a:custGeom>
              <a:avLst/>
              <a:gdLst/>
              <a:ahLst/>
              <a:cxnLst/>
              <a:rect l="l" t="t" r="r" b="b"/>
              <a:pathLst>
                <a:path w="7056" h="120" extrusionOk="0">
                  <a:moveTo>
                    <a:pt x="3526" y="0"/>
                  </a:moveTo>
                  <a:cubicBezTo>
                    <a:pt x="2551" y="0"/>
                    <a:pt x="1669" y="7"/>
                    <a:pt x="1031" y="18"/>
                  </a:cubicBezTo>
                  <a:cubicBezTo>
                    <a:pt x="732" y="26"/>
                    <a:pt x="478" y="30"/>
                    <a:pt x="276" y="37"/>
                  </a:cubicBezTo>
                  <a:cubicBezTo>
                    <a:pt x="97" y="45"/>
                    <a:pt x="0" y="52"/>
                    <a:pt x="0" y="59"/>
                  </a:cubicBezTo>
                  <a:cubicBezTo>
                    <a:pt x="0" y="67"/>
                    <a:pt x="97" y="75"/>
                    <a:pt x="276" y="82"/>
                  </a:cubicBezTo>
                  <a:cubicBezTo>
                    <a:pt x="478" y="90"/>
                    <a:pt x="732" y="93"/>
                    <a:pt x="1031" y="101"/>
                  </a:cubicBezTo>
                  <a:cubicBezTo>
                    <a:pt x="1669" y="112"/>
                    <a:pt x="2551" y="119"/>
                    <a:pt x="3526" y="119"/>
                  </a:cubicBezTo>
                  <a:cubicBezTo>
                    <a:pt x="4501" y="119"/>
                    <a:pt x="5382" y="112"/>
                    <a:pt x="6021" y="101"/>
                  </a:cubicBezTo>
                  <a:cubicBezTo>
                    <a:pt x="6320" y="93"/>
                    <a:pt x="6574" y="90"/>
                    <a:pt x="6775" y="82"/>
                  </a:cubicBezTo>
                  <a:cubicBezTo>
                    <a:pt x="6954" y="75"/>
                    <a:pt x="7056" y="67"/>
                    <a:pt x="7056" y="59"/>
                  </a:cubicBezTo>
                  <a:cubicBezTo>
                    <a:pt x="7056" y="52"/>
                    <a:pt x="6954" y="45"/>
                    <a:pt x="6775" y="37"/>
                  </a:cubicBezTo>
                  <a:cubicBezTo>
                    <a:pt x="6574" y="30"/>
                    <a:pt x="6320" y="26"/>
                    <a:pt x="6021" y="18"/>
                  </a:cubicBezTo>
                  <a:cubicBezTo>
                    <a:pt x="5382" y="7"/>
                    <a:pt x="4501" y="0"/>
                    <a:pt x="35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6"/>
            <p:cNvSpPr/>
            <p:nvPr/>
          </p:nvSpPr>
          <p:spPr>
            <a:xfrm>
              <a:off x="5844476" y="1572985"/>
              <a:ext cx="305871" cy="3971"/>
            </a:xfrm>
            <a:custGeom>
              <a:avLst/>
              <a:gdLst/>
              <a:ahLst/>
              <a:cxnLst/>
              <a:rect l="l" t="t" r="r" b="b"/>
              <a:pathLst>
                <a:path w="9551" h="124" extrusionOk="0">
                  <a:moveTo>
                    <a:pt x="4777" y="1"/>
                  </a:moveTo>
                  <a:cubicBezTo>
                    <a:pt x="3459" y="1"/>
                    <a:pt x="2264" y="8"/>
                    <a:pt x="1400" y="19"/>
                  </a:cubicBezTo>
                  <a:cubicBezTo>
                    <a:pt x="983" y="27"/>
                    <a:pt x="638" y="34"/>
                    <a:pt x="378" y="38"/>
                  </a:cubicBezTo>
                  <a:cubicBezTo>
                    <a:pt x="135" y="46"/>
                    <a:pt x="0" y="53"/>
                    <a:pt x="0" y="60"/>
                  </a:cubicBezTo>
                  <a:cubicBezTo>
                    <a:pt x="0" y="72"/>
                    <a:pt x="135" y="79"/>
                    <a:pt x="378" y="86"/>
                  </a:cubicBezTo>
                  <a:cubicBezTo>
                    <a:pt x="638" y="90"/>
                    <a:pt x="983" y="98"/>
                    <a:pt x="1400" y="105"/>
                  </a:cubicBezTo>
                  <a:cubicBezTo>
                    <a:pt x="2264" y="116"/>
                    <a:pt x="3459" y="124"/>
                    <a:pt x="4777" y="124"/>
                  </a:cubicBezTo>
                  <a:cubicBezTo>
                    <a:pt x="6096" y="124"/>
                    <a:pt x="7287" y="116"/>
                    <a:pt x="8154" y="105"/>
                  </a:cubicBezTo>
                  <a:cubicBezTo>
                    <a:pt x="8568" y="98"/>
                    <a:pt x="8912" y="90"/>
                    <a:pt x="9177" y="86"/>
                  </a:cubicBezTo>
                  <a:cubicBezTo>
                    <a:pt x="9416" y="79"/>
                    <a:pt x="9551" y="72"/>
                    <a:pt x="9551" y="60"/>
                  </a:cubicBezTo>
                  <a:cubicBezTo>
                    <a:pt x="9551" y="53"/>
                    <a:pt x="9416" y="46"/>
                    <a:pt x="9177" y="38"/>
                  </a:cubicBezTo>
                  <a:cubicBezTo>
                    <a:pt x="8912" y="34"/>
                    <a:pt x="8568" y="27"/>
                    <a:pt x="8154" y="19"/>
                  </a:cubicBezTo>
                  <a:cubicBezTo>
                    <a:pt x="7287" y="8"/>
                    <a:pt x="6096" y="1"/>
                    <a:pt x="47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6"/>
            <p:cNvSpPr/>
            <p:nvPr/>
          </p:nvSpPr>
          <p:spPr>
            <a:xfrm>
              <a:off x="6181672" y="1572985"/>
              <a:ext cx="225840" cy="3971"/>
            </a:xfrm>
            <a:custGeom>
              <a:avLst/>
              <a:gdLst/>
              <a:ahLst/>
              <a:cxnLst/>
              <a:rect l="l" t="t" r="r" b="b"/>
              <a:pathLst>
                <a:path w="7052" h="124" extrusionOk="0">
                  <a:moveTo>
                    <a:pt x="3526" y="1"/>
                  </a:moveTo>
                  <a:cubicBezTo>
                    <a:pt x="2552" y="1"/>
                    <a:pt x="1670" y="8"/>
                    <a:pt x="1032" y="19"/>
                  </a:cubicBezTo>
                  <a:cubicBezTo>
                    <a:pt x="732" y="27"/>
                    <a:pt x="478" y="34"/>
                    <a:pt x="277" y="38"/>
                  </a:cubicBezTo>
                  <a:cubicBezTo>
                    <a:pt x="97" y="46"/>
                    <a:pt x="1" y="53"/>
                    <a:pt x="1" y="60"/>
                  </a:cubicBezTo>
                  <a:cubicBezTo>
                    <a:pt x="1" y="72"/>
                    <a:pt x="97" y="79"/>
                    <a:pt x="277" y="86"/>
                  </a:cubicBezTo>
                  <a:cubicBezTo>
                    <a:pt x="478" y="90"/>
                    <a:pt x="732" y="98"/>
                    <a:pt x="1032" y="105"/>
                  </a:cubicBezTo>
                  <a:cubicBezTo>
                    <a:pt x="1670" y="116"/>
                    <a:pt x="2552" y="124"/>
                    <a:pt x="3526" y="124"/>
                  </a:cubicBezTo>
                  <a:cubicBezTo>
                    <a:pt x="4502" y="124"/>
                    <a:pt x="5383" y="116"/>
                    <a:pt x="6021" y="105"/>
                  </a:cubicBezTo>
                  <a:cubicBezTo>
                    <a:pt x="6320" y="98"/>
                    <a:pt x="6574" y="90"/>
                    <a:pt x="6776" y="86"/>
                  </a:cubicBezTo>
                  <a:cubicBezTo>
                    <a:pt x="6955" y="79"/>
                    <a:pt x="7052" y="72"/>
                    <a:pt x="7052" y="60"/>
                  </a:cubicBezTo>
                  <a:cubicBezTo>
                    <a:pt x="7052" y="53"/>
                    <a:pt x="6955" y="46"/>
                    <a:pt x="6776" y="38"/>
                  </a:cubicBezTo>
                  <a:cubicBezTo>
                    <a:pt x="6574" y="34"/>
                    <a:pt x="6320" y="27"/>
                    <a:pt x="6021" y="19"/>
                  </a:cubicBezTo>
                  <a:cubicBezTo>
                    <a:pt x="5383" y="8"/>
                    <a:pt x="4502" y="1"/>
                    <a:pt x="35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6"/>
            <p:cNvSpPr/>
            <p:nvPr/>
          </p:nvSpPr>
          <p:spPr>
            <a:xfrm>
              <a:off x="4937611" y="1651447"/>
              <a:ext cx="1961307" cy="2335381"/>
            </a:xfrm>
            <a:custGeom>
              <a:avLst/>
              <a:gdLst/>
              <a:ahLst/>
              <a:cxnLst/>
              <a:rect l="l" t="t" r="r" b="b"/>
              <a:pathLst>
                <a:path w="61243" h="72918" extrusionOk="0">
                  <a:moveTo>
                    <a:pt x="19020" y="1"/>
                  </a:moveTo>
                  <a:cubicBezTo>
                    <a:pt x="740" y="1"/>
                    <a:pt x="192" y="14190"/>
                    <a:pt x="192" y="14190"/>
                  </a:cubicBezTo>
                  <a:cubicBezTo>
                    <a:pt x="1" y="27323"/>
                    <a:pt x="11856" y="31629"/>
                    <a:pt x="11856" y="31629"/>
                  </a:cubicBezTo>
                  <a:lnTo>
                    <a:pt x="13780" y="70740"/>
                  </a:lnTo>
                  <a:cubicBezTo>
                    <a:pt x="13840" y="71958"/>
                    <a:pt x="14845" y="72918"/>
                    <a:pt x="16066" y="72918"/>
                  </a:cubicBezTo>
                  <a:lnTo>
                    <a:pt x="57638" y="72918"/>
                  </a:lnTo>
                  <a:cubicBezTo>
                    <a:pt x="59636" y="72918"/>
                    <a:pt x="61242" y="71263"/>
                    <a:pt x="61178" y="69265"/>
                  </a:cubicBezTo>
                  <a:lnTo>
                    <a:pt x="590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6"/>
            <p:cNvSpPr/>
            <p:nvPr/>
          </p:nvSpPr>
          <p:spPr>
            <a:xfrm>
              <a:off x="5560026" y="1651447"/>
              <a:ext cx="1338997" cy="2335029"/>
            </a:xfrm>
            <a:custGeom>
              <a:avLst/>
              <a:gdLst/>
              <a:ahLst/>
              <a:cxnLst/>
              <a:rect l="l" t="t" r="r" b="b"/>
              <a:pathLst>
                <a:path w="41811" h="72907" extrusionOk="0">
                  <a:moveTo>
                    <a:pt x="0" y="1"/>
                  </a:moveTo>
                  <a:lnTo>
                    <a:pt x="1744" y="72810"/>
                  </a:lnTo>
                  <a:lnTo>
                    <a:pt x="38688" y="72906"/>
                  </a:lnTo>
                  <a:cubicBezTo>
                    <a:pt x="38693" y="72906"/>
                    <a:pt x="38697" y="72906"/>
                    <a:pt x="38701" y="72906"/>
                  </a:cubicBezTo>
                  <a:cubicBezTo>
                    <a:pt x="40428" y="72906"/>
                    <a:pt x="41811" y="71475"/>
                    <a:pt x="41759" y="69746"/>
                  </a:cubicBezTo>
                  <a:lnTo>
                    <a:pt x="41016"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6"/>
            <p:cNvSpPr/>
            <p:nvPr/>
          </p:nvSpPr>
          <p:spPr>
            <a:xfrm>
              <a:off x="5668848" y="1786497"/>
              <a:ext cx="1096088" cy="1085892"/>
            </a:xfrm>
            <a:custGeom>
              <a:avLst/>
              <a:gdLst/>
              <a:ahLst/>
              <a:cxnLst/>
              <a:rect l="l" t="t" r="r" b="b"/>
              <a:pathLst>
                <a:path w="34226" h="33905" extrusionOk="0">
                  <a:moveTo>
                    <a:pt x="1" y="0"/>
                  </a:moveTo>
                  <a:lnTo>
                    <a:pt x="834" y="33904"/>
                  </a:lnTo>
                  <a:lnTo>
                    <a:pt x="34225" y="33904"/>
                  </a:lnTo>
                  <a:lnTo>
                    <a:pt x="33777"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6"/>
            <p:cNvSpPr/>
            <p:nvPr/>
          </p:nvSpPr>
          <p:spPr>
            <a:xfrm>
              <a:off x="5777959" y="1899130"/>
              <a:ext cx="200380" cy="36992"/>
            </a:xfrm>
            <a:custGeom>
              <a:avLst/>
              <a:gdLst/>
              <a:ahLst/>
              <a:cxnLst/>
              <a:rect l="l" t="t" r="r" b="b"/>
              <a:pathLst>
                <a:path w="6257" h="1155" extrusionOk="0">
                  <a:moveTo>
                    <a:pt x="2918" y="0"/>
                  </a:moveTo>
                  <a:cubicBezTo>
                    <a:pt x="2003" y="0"/>
                    <a:pt x="1095" y="65"/>
                    <a:pt x="291" y="283"/>
                  </a:cubicBezTo>
                  <a:cubicBezTo>
                    <a:pt x="0" y="361"/>
                    <a:pt x="0" y="794"/>
                    <a:pt x="291" y="872"/>
                  </a:cubicBezTo>
                  <a:cubicBezTo>
                    <a:pt x="1094" y="1090"/>
                    <a:pt x="2002" y="1154"/>
                    <a:pt x="2917" y="1154"/>
                  </a:cubicBezTo>
                  <a:cubicBezTo>
                    <a:pt x="3858" y="1154"/>
                    <a:pt x="4807" y="1086"/>
                    <a:pt x="5656" y="1045"/>
                  </a:cubicBezTo>
                  <a:cubicBezTo>
                    <a:pt x="6256" y="1014"/>
                    <a:pt x="6256" y="140"/>
                    <a:pt x="5656" y="110"/>
                  </a:cubicBezTo>
                  <a:cubicBezTo>
                    <a:pt x="4806" y="69"/>
                    <a:pt x="3858" y="0"/>
                    <a:pt x="291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6"/>
            <p:cNvSpPr/>
            <p:nvPr/>
          </p:nvSpPr>
          <p:spPr>
            <a:xfrm>
              <a:off x="6041336" y="1896984"/>
              <a:ext cx="197914" cy="37632"/>
            </a:xfrm>
            <a:custGeom>
              <a:avLst/>
              <a:gdLst/>
              <a:ahLst/>
              <a:cxnLst/>
              <a:rect l="l" t="t" r="r" b="b"/>
              <a:pathLst>
                <a:path w="6180" h="1175" extrusionOk="0">
                  <a:moveTo>
                    <a:pt x="3181" y="0"/>
                  </a:moveTo>
                  <a:cubicBezTo>
                    <a:pt x="2172" y="0"/>
                    <a:pt x="1156" y="80"/>
                    <a:pt x="281" y="305"/>
                  </a:cubicBezTo>
                  <a:cubicBezTo>
                    <a:pt x="1" y="376"/>
                    <a:pt x="1" y="801"/>
                    <a:pt x="281" y="872"/>
                  </a:cubicBezTo>
                  <a:cubicBezTo>
                    <a:pt x="1159" y="1095"/>
                    <a:pt x="2177" y="1175"/>
                    <a:pt x="3186" y="1175"/>
                  </a:cubicBezTo>
                  <a:cubicBezTo>
                    <a:pt x="4019" y="1175"/>
                    <a:pt x="4847" y="1120"/>
                    <a:pt x="5585" y="1048"/>
                  </a:cubicBezTo>
                  <a:cubicBezTo>
                    <a:pt x="6179" y="991"/>
                    <a:pt x="6179" y="181"/>
                    <a:pt x="5585" y="125"/>
                  </a:cubicBezTo>
                  <a:cubicBezTo>
                    <a:pt x="4844" y="54"/>
                    <a:pt x="4015" y="0"/>
                    <a:pt x="318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6"/>
            <p:cNvSpPr/>
            <p:nvPr/>
          </p:nvSpPr>
          <p:spPr>
            <a:xfrm>
              <a:off x="6301767" y="1896088"/>
              <a:ext cx="183888" cy="32060"/>
            </a:xfrm>
            <a:custGeom>
              <a:avLst/>
              <a:gdLst/>
              <a:ahLst/>
              <a:cxnLst/>
              <a:rect l="l" t="t" r="r" b="b"/>
              <a:pathLst>
                <a:path w="5742" h="1001" extrusionOk="0">
                  <a:moveTo>
                    <a:pt x="4094" y="2"/>
                  </a:moveTo>
                  <a:cubicBezTo>
                    <a:pt x="3650" y="2"/>
                    <a:pt x="3206" y="22"/>
                    <a:pt x="2764" y="30"/>
                  </a:cubicBezTo>
                  <a:cubicBezTo>
                    <a:pt x="1928" y="41"/>
                    <a:pt x="1061" y="0"/>
                    <a:pt x="254" y="243"/>
                  </a:cubicBezTo>
                  <a:cubicBezTo>
                    <a:pt x="0" y="321"/>
                    <a:pt x="0" y="680"/>
                    <a:pt x="254" y="754"/>
                  </a:cubicBezTo>
                  <a:cubicBezTo>
                    <a:pt x="1061" y="1001"/>
                    <a:pt x="1928" y="956"/>
                    <a:pt x="2764" y="971"/>
                  </a:cubicBezTo>
                  <a:cubicBezTo>
                    <a:pt x="3201" y="979"/>
                    <a:pt x="3640" y="997"/>
                    <a:pt x="4079" y="997"/>
                  </a:cubicBezTo>
                  <a:cubicBezTo>
                    <a:pt x="4495" y="997"/>
                    <a:pt x="4910" y="981"/>
                    <a:pt x="5323" y="923"/>
                  </a:cubicBezTo>
                  <a:cubicBezTo>
                    <a:pt x="5741" y="863"/>
                    <a:pt x="5741" y="138"/>
                    <a:pt x="5323" y="78"/>
                  </a:cubicBezTo>
                  <a:cubicBezTo>
                    <a:pt x="4915" y="19"/>
                    <a:pt x="4505" y="2"/>
                    <a:pt x="4094" y="2"/>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6"/>
            <p:cNvSpPr/>
            <p:nvPr/>
          </p:nvSpPr>
          <p:spPr>
            <a:xfrm>
              <a:off x="6540869" y="1896600"/>
              <a:ext cx="139981" cy="31035"/>
            </a:xfrm>
            <a:custGeom>
              <a:avLst/>
              <a:gdLst/>
              <a:ahLst/>
              <a:cxnLst/>
              <a:rect l="l" t="t" r="r" b="b"/>
              <a:pathLst>
                <a:path w="4371" h="969" extrusionOk="0">
                  <a:moveTo>
                    <a:pt x="3171" y="1"/>
                  </a:moveTo>
                  <a:cubicBezTo>
                    <a:pt x="2824" y="1"/>
                    <a:pt x="2471" y="35"/>
                    <a:pt x="2133" y="43"/>
                  </a:cubicBezTo>
                  <a:cubicBezTo>
                    <a:pt x="1514" y="55"/>
                    <a:pt x="909" y="85"/>
                    <a:pt x="300" y="186"/>
                  </a:cubicBezTo>
                  <a:cubicBezTo>
                    <a:pt x="1" y="231"/>
                    <a:pt x="1" y="734"/>
                    <a:pt x="300" y="783"/>
                  </a:cubicBezTo>
                  <a:cubicBezTo>
                    <a:pt x="909" y="884"/>
                    <a:pt x="1514" y="910"/>
                    <a:pt x="2133" y="925"/>
                  </a:cubicBezTo>
                  <a:cubicBezTo>
                    <a:pt x="2471" y="933"/>
                    <a:pt x="2824" y="968"/>
                    <a:pt x="3171" y="968"/>
                  </a:cubicBezTo>
                  <a:cubicBezTo>
                    <a:pt x="3451" y="968"/>
                    <a:pt x="3727" y="946"/>
                    <a:pt x="3990" y="869"/>
                  </a:cubicBezTo>
                  <a:cubicBezTo>
                    <a:pt x="4371" y="760"/>
                    <a:pt x="4371" y="208"/>
                    <a:pt x="3990" y="100"/>
                  </a:cubicBezTo>
                  <a:cubicBezTo>
                    <a:pt x="3727" y="23"/>
                    <a:pt x="3451" y="1"/>
                    <a:pt x="317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6"/>
            <p:cNvSpPr/>
            <p:nvPr/>
          </p:nvSpPr>
          <p:spPr>
            <a:xfrm>
              <a:off x="5695782" y="3001343"/>
              <a:ext cx="310066" cy="221566"/>
            </a:xfrm>
            <a:custGeom>
              <a:avLst/>
              <a:gdLst/>
              <a:ahLst/>
              <a:cxnLst/>
              <a:rect l="l" t="t" r="r" b="b"/>
              <a:pathLst>
                <a:path w="9682" h="6918" extrusionOk="0">
                  <a:moveTo>
                    <a:pt x="1" y="1"/>
                  </a:moveTo>
                  <a:lnTo>
                    <a:pt x="1" y="6918"/>
                  </a:lnTo>
                  <a:lnTo>
                    <a:pt x="9682" y="6918"/>
                  </a:lnTo>
                  <a:lnTo>
                    <a:pt x="9682"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6"/>
            <p:cNvSpPr/>
            <p:nvPr/>
          </p:nvSpPr>
          <p:spPr>
            <a:xfrm>
              <a:off x="5695782" y="3001343"/>
              <a:ext cx="56140" cy="221566"/>
            </a:xfrm>
            <a:custGeom>
              <a:avLst/>
              <a:gdLst/>
              <a:ahLst/>
              <a:cxnLst/>
              <a:rect l="l" t="t" r="r" b="b"/>
              <a:pathLst>
                <a:path w="1753" h="6918" extrusionOk="0">
                  <a:moveTo>
                    <a:pt x="1" y="1"/>
                  </a:moveTo>
                  <a:lnTo>
                    <a:pt x="1" y="6918"/>
                  </a:lnTo>
                  <a:lnTo>
                    <a:pt x="1752" y="6918"/>
                  </a:lnTo>
                  <a:lnTo>
                    <a:pt x="17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6"/>
            <p:cNvSpPr/>
            <p:nvPr/>
          </p:nvSpPr>
          <p:spPr>
            <a:xfrm>
              <a:off x="6075443" y="3001343"/>
              <a:ext cx="309970" cy="221566"/>
            </a:xfrm>
            <a:custGeom>
              <a:avLst/>
              <a:gdLst/>
              <a:ahLst/>
              <a:cxnLst/>
              <a:rect l="l" t="t" r="r" b="b"/>
              <a:pathLst>
                <a:path w="9679" h="6918" extrusionOk="0">
                  <a:moveTo>
                    <a:pt x="1" y="1"/>
                  </a:moveTo>
                  <a:lnTo>
                    <a:pt x="1" y="6918"/>
                  </a:lnTo>
                  <a:lnTo>
                    <a:pt x="9679" y="6918"/>
                  </a:lnTo>
                  <a:lnTo>
                    <a:pt x="9679"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6"/>
            <p:cNvSpPr/>
            <p:nvPr/>
          </p:nvSpPr>
          <p:spPr>
            <a:xfrm>
              <a:off x="6072209" y="3001343"/>
              <a:ext cx="56012" cy="221566"/>
            </a:xfrm>
            <a:custGeom>
              <a:avLst/>
              <a:gdLst/>
              <a:ahLst/>
              <a:cxnLst/>
              <a:rect l="l" t="t" r="r" b="b"/>
              <a:pathLst>
                <a:path w="1749" h="6918" extrusionOk="0">
                  <a:moveTo>
                    <a:pt x="1" y="1"/>
                  </a:moveTo>
                  <a:lnTo>
                    <a:pt x="1" y="6918"/>
                  </a:lnTo>
                  <a:lnTo>
                    <a:pt x="1749" y="6918"/>
                  </a:lnTo>
                  <a:lnTo>
                    <a:pt x="174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6"/>
            <p:cNvSpPr/>
            <p:nvPr/>
          </p:nvSpPr>
          <p:spPr>
            <a:xfrm>
              <a:off x="6455009" y="3001343"/>
              <a:ext cx="309938" cy="221566"/>
            </a:xfrm>
            <a:custGeom>
              <a:avLst/>
              <a:gdLst/>
              <a:ahLst/>
              <a:cxnLst/>
              <a:rect l="l" t="t" r="r" b="b"/>
              <a:pathLst>
                <a:path w="9678" h="6918" extrusionOk="0">
                  <a:moveTo>
                    <a:pt x="1" y="1"/>
                  </a:moveTo>
                  <a:lnTo>
                    <a:pt x="1" y="6918"/>
                  </a:lnTo>
                  <a:lnTo>
                    <a:pt x="9677" y="6918"/>
                  </a:lnTo>
                  <a:lnTo>
                    <a:pt x="9677"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6"/>
            <p:cNvSpPr/>
            <p:nvPr/>
          </p:nvSpPr>
          <p:spPr>
            <a:xfrm>
              <a:off x="6446138" y="3001343"/>
              <a:ext cx="56140" cy="221566"/>
            </a:xfrm>
            <a:custGeom>
              <a:avLst/>
              <a:gdLst/>
              <a:ahLst/>
              <a:cxnLst/>
              <a:rect l="l" t="t" r="r" b="b"/>
              <a:pathLst>
                <a:path w="1753" h="6918" extrusionOk="0">
                  <a:moveTo>
                    <a:pt x="1" y="1"/>
                  </a:moveTo>
                  <a:lnTo>
                    <a:pt x="1" y="6918"/>
                  </a:lnTo>
                  <a:lnTo>
                    <a:pt x="1752" y="6918"/>
                  </a:lnTo>
                  <a:lnTo>
                    <a:pt x="17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6"/>
            <p:cNvSpPr/>
            <p:nvPr/>
          </p:nvSpPr>
          <p:spPr>
            <a:xfrm>
              <a:off x="6455009" y="3296071"/>
              <a:ext cx="309938" cy="221598"/>
            </a:xfrm>
            <a:custGeom>
              <a:avLst/>
              <a:gdLst/>
              <a:ahLst/>
              <a:cxnLst/>
              <a:rect l="l" t="t" r="r" b="b"/>
              <a:pathLst>
                <a:path w="9678" h="6919" extrusionOk="0">
                  <a:moveTo>
                    <a:pt x="1" y="0"/>
                  </a:moveTo>
                  <a:lnTo>
                    <a:pt x="1" y="6918"/>
                  </a:lnTo>
                  <a:lnTo>
                    <a:pt x="9677" y="6918"/>
                  </a:lnTo>
                  <a:lnTo>
                    <a:pt x="9677"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6"/>
            <p:cNvSpPr/>
            <p:nvPr/>
          </p:nvSpPr>
          <p:spPr>
            <a:xfrm>
              <a:off x="6455009" y="3296071"/>
              <a:ext cx="57805" cy="221598"/>
            </a:xfrm>
            <a:custGeom>
              <a:avLst/>
              <a:gdLst/>
              <a:ahLst/>
              <a:cxnLst/>
              <a:rect l="l" t="t" r="r" b="b"/>
              <a:pathLst>
                <a:path w="1805" h="6919" extrusionOk="0">
                  <a:moveTo>
                    <a:pt x="1" y="0"/>
                  </a:moveTo>
                  <a:lnTo>
                    <a:pt x="1" y="6918"/>
                  </a:lnTo>
                  <a:lnTo>
                    <a:pt x="1804" y="6918"/>
                  </a:lnTo>
                  <a:lnTo>
                    <a:pt x="180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6"/>
            <p:cNvSpPr/>
            <p:nvPr/>
          </p:nvSpPr>
          <p:spPr>
            <a:xfrm>
              <a:off x="5695782" y="3296071"/>
              <a:ext cx="310066" cy="221598"/>
            </a:xfrm>
            <a:custGeom>
              <a:avLst/>
              <a:gdLst/>
              <a:ahLst/>
              <a:cxnLst/>
              <a:rect l="l" t="t" r="r" b="b"/>
              <a:pathLst>
                <a:path w="9682" h="6919" extrusionOk="0">
                  <a:moveTo>
                    <a:pt x="1" y="0"/>
                  </a:moveTo>
                  <a:lnTo>
                    <a:pt x="1" y="6918"/>
                  </a:lnTo>
                  <a:lnTo>
                    <a:pt x="9682" y="6918"/>
                  </a:lnTo>
                  <a:lnTo>
                    <a:pt x="9682"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6"/>
            <p:cNvSpPr/>
            <p:nvPr/>
          </p:nvSpPr>
          <p:spPr>
            <a:xfrm>
              <a:off x="5695782" y="3295719"/>
              <a:ext cx="56140" cy="221598"/>
            </a:xfrm>
            <a:custGeom>
              <a:avLst/>
              <a:gdLst/>
              <a:ahLst/>
              <a:cxnLst/>
              <a:rect l="l" t="t" r="r" b="b"/>
              <a:pathLst>
                <a:path w="1753" h="6919" extrusionOk="0">
                  <a:moveTo>
                    <a:pt x="1" y="1"/>
                  </a:moveTo>
                  <a:lnTo>
                    <a:pt x="1" y="6918"/>
                  </a:lnTo>
                  <a:lnTo>
                    <a:pt x="1752" y="6918"/>
                  </a:lnTo>
                  <a:lnTo>
                    <a:pt x="17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6"/>
            <p:cNvSpPr/>
            <p:nvPr/>
          </p:nvSpPr>
          <p:spPr>
            <a:xfrm>
              <a:off x="5695782" y="3587821"/>
              <a:ext cx="310066" cy="221598"/>
            </a:xfrm>
            <a:custGeom>
              <a:avLst/>
              <a:gdLst/>
              <a:ahLst/>
              <a:cxnLst/>
              <a:rect l="l" t="t" r="r" b="b"/>
              <a:pathLst>
                <a:path w="9682" h="6919" extrusionOk="0">
                  <a:moveTo>
                    <a:pt x="1" y="1"/>
                  </a:moveTo>
                  <a:lnTo>
                    <a:pt x="1" y="6919"/>
                  </a:lnTo>
                  <a:lnTo>
                    <a:pt x="9682" y="6919"/>
                  </a:lnTo>
                  <a:lnTo>
                    <a:pt x="9682"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6"/>
            <p:cNvSpPr/>
            <p:nvPr/>
          </p:nvSpPr>
          <p:spPr>
            <a:xfrm>
              <a:off x="5695782" y="3587821"/>
              <a:ext cx="310066" cy="221598"/>
            </a:xfrm>
            <a:custGeom>
              <a:avLst/>
              <a:gdLst/>
              <a:ahLst/>
              <a:cxnLst/>
              <a:rect l="l" t="t" r="r" b="b"/>
              <a:pathLst>
                <a:path w="9682" h="6919" extrusionOk="0">
                  <a:moveTo>
                    <a:pt x="1" y="1"/>
                  </a:moveTo>
                  <a:lnTo>
                    <a:pt x="1" y="6919"/>
                  </a:lnTo>
                  <a:lnTo>
                    <a:pt x="9682" y="6919"/>
                  </a:lnTo>
                  <a:lnTo>
                    <a:pt x="9682"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6"/>
            <p:cNvSpPr/>
            <p:nvPr/>
          </p:nvSpPr>
          <p:spPr>
            <a:xfrm>
              <a:off x="5695782" y="3587821"/>
              <a:ext cx="56140" cy="221598"/>
            </a:xfrm>
            <a:custGeom>
              <a:avLst/>
              <a:gdLst/>
              <a:ahLst/>
              <a:cxnLst/>
              <a:rect l="l" t="t" r="r" b="b"/>
              <a:pathLst>
                <a:path w="1753" h="6919" extrusionOk="0">
                  <a:moveTo>
                    <a:pt x="1" y="1"/>
                  </a:moveTo>
                  <a:lnTo>
                    <a:pt x="1" y="6919"/>
                  </a:lnTo>
                  <a:lnTo>
                    <a:pt x="1752" y="6919"/>
                  </a:lnTo>
                  <a:lnTo>
                    <a:pt x="17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6"/>
            <p:cNvSpPr/>
            <p:nvPr/>
          </p:nvSpPr>
          <p:spPr>
            <a:xfrm>
              <a:off x="6073650" y="3296071"/>
              <a:ext cx="310066" cy="221598"/>
            </a:xfrm>
            <a:custGeom>
              <a:avLst/>
              <a:gdLst/>
              <a:ahLst/>
              <a:cxnLst/>
              <a:rect l="l" t="t" r="r" b="b"/>
              <a:pathLst>
                <a:path w="9682" h="6919" extrusionOk="0">
                  <a:moveTo>
                    <a:pt x="0" y="0"/>
                  </a:moveTo>
                  <a:lnTo>
                    <a:pt x="0" y="6918"/>
                  </a:lnTo>
                  <a:lnTo>
                    <a:pt x="9682" y="6918"/>
                  </a:lnTo>
                  <a:lnTo>
                    <a:pt x="9682"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6"/>
            <p:cNvSpPr/>
            <p:nvPr/>
          </p:nvSpPr>
          <p:spPr>
            <a:xfrm>
              <a:off x="6073650" y="3295719"/>
              <a:ext cx="56108" cy="221598"/>
            </a:xfrm>
            <a:custGeom>
              <a:avLst/>
              <a:gdLst/>
              <a:ahLst/>
              <a:cxnLst/>
              <a:rect l="l" t="t" r="r" b="b"/>
              <a:pathLst>
                <a:path w="1752" h="6919" extrusionOk="0">
                  <a:moveTo>
                    <a:pt x="0" y="1"/>
                  </a:moveTo>
                  <a:lnTo>
                    <a:pt x="0" y="6918"/>
                  </a:lnTo>
                  <a:lnTo>
                    <a:pt x="1752" y="6918"/>
                  </a:lnTo>
                  <a:lnTo>
                    <a:pt x="17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6"/>
            <p:cNvSpPr/>
            <p:nvPr/>
          </p:nvSpPr>
          <p:spPr>
            <a:xfrm>
              <a:off x="6075443" y="3587821"/>
              <a:ext cx="309970" cy="221598"/>
            </a:xfrm>
            <a:custGeom>
              <a:avLst/>
              <a:gdLst/>
              <a:ahLst/>
              <a:cxnLst/>
              <a:rect l="l" t="t" r="r" b="b"/>
              <a:pathLst>
                <a:path w="9679" h="6919" extrusionOk="0">
                  <a:moveTo>
                    <a:pt x="1" y="1"/>
                  </a:moveTo>
                  <a:lnTo>
                    <a:pt x="1" y="6919"/>
                  </a:lnTo>
                  <a:lnTo>
                    <a:pt x="9679" y="6919"/>
                  </a:lnTo>
                  <a:lnTo>
                    <a:pt x="9679"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6"/>
            <p:cNvSpPr/>
            <p:nvPr/>
          </p:nvSpPr>
          <p:spPr>
            <a:xfrm>
              <a:off x="6075443" y="3587821"/>
              <a:ext cx="309970" cy="221598"/>
            </a:xfrm>
            <a:custGeom>
              <a:avLst/>
              <a:gdLst/>
              <a:ahLst/>
              <a:cxnLst/>
              <a:rect l="l" t="t" r="r" b="b"/>
              <a:pathLst>
                <a:path w="9679" h="6919" extrusionOk="0">
                  <a:moveTo>
                    <a:pt x="1" y="1"/>
                  </a:moveTo>
                  <a:lnTo>
                    <a:pt x="1" y="6919"/>
                  </a:lnTo>
                  <a:lnTo>
                    <a:pt x="9679" y="6919"/>
                  </a:lnTo>
                  <a:lnTo>
                    <a:pt x="9679"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6"/>
            <p:cNvSpPr/>
            <p:nvPr/>
          </p:nvSpPr>
          <p:spPr>
            <a:xfrm>
              <a:off x="6075443" y="3587821"/>
              <a:ext cx="56140" cy="221598"/>
            </a:xfrm>
            <a:custGeom>
              <a:avLst/>
              <a:gdLst/>
              <a:ahLst/>
              <a:cxnLst/>
              <a:rect l="l" t="t" r="r" b="b"/>
              <a:pathLst>
                <a:path w="1753" h="6919" extrusionOk="0">
                  <a:moveTo>
                    <a:pt x="1" y="1"/>
                  </a:moveTo>
                  <a:lnTo>
                    <a:pt x="1" y="6919"/>
                  </a:lnTo>
                  <a:lnTo>
                    <a:pt x="1752" y="6919"/>
                  </a:lnTo>
                  <a:lnTo>
                    <a:pt x="17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6"/>
            <p:cNvSpPr/>
            <p:nvPr/>
          </p:nvSpPr>
          <p:spPr>
            <a:xfrm>
              <a:off x="6455009" y="3587821"/>
              <a:ext cx="309938" cy="221598"/>
            </a:xfrm>
            <a:custGeom>
              <a:avLst/>
              <a:gdLst/>
              <a:ahLst/>
              <a:cxnLst/>
              <a:rect l="l" t="t" r="r" b="b"/>
              <a:pathLst>
                <a:path w="9678" h="6919" extrusionOk="0">
                  <a:moveTo>
                    <a:pt x="1" y="1"/>
                  </a:moveTo>
                  <a:lnTo>
                    <a:pt x="1" y="6919"/>
                  </a:lnTo>
                  <a:lnTo>
                    <a:pt x="9677" y="6919"/>
                  </a:lnTo>
                  <a:lnTo>
                    <a:pt x="9677"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6"/>
            <p:cNvSpPr/>
            <p:nvPr/>
          </p:nvSpPr>
          <p:spPr>
            <a:xfrm>
              <a:off x="6455009" y="3587821"/>
              <a:ext cx="56140" cy="221598"/>
            </a:xfrm>
            <a:custGeom>
              <a:avLst/>
              <a:gdLst/>
              <a:ahLst/>
              <a:cxnLst/>
              <a:rect l="l" t="t" r="r" b="b"/>
              <a:pathLst>
                <a:path w="1753" h="6919" extrusionOk="0">
                  <a:moveTo>
                    <a:pt x="1" y="1"/>
                  </a:moveTo>
                  <a:lnTo>
                    <a:pt x="1" y="6919"/>
                  </a:lnTo>
                  <a:lnTo>
                    <a:pt x="1752" y="6919"/>
                  </a:lnTo>
                  <a:lnTo>
                    <a:pt x="17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6"/>
            <p:cNvSpPr/>
            <p:nvPr/>
          </p:nvSpPr>
          <p:spPr>
            <a:xfrm>
              <a:off x="5440987" y="1651447"/>
              <a:ext cx="78269" cy="2335381"/>
            </a:xfrm>
            <a:custGeom>
              <a:avLst/>
              <a:gdLst/>
              <a:ahLst/>
              <a:cxnLst/>
              <a:rect l="l" t="t" r="r" b="b"/>
              <a:pathLst>
                <a:path w="2444" h="72918" extrusionOk="0">
                  <a:moveTo>
                    <a:pt x="165" y="1"/>
                  </a:moveTo>
                  <a:cubicBezTo>
                    <a:pt x="165" y="1"/>
                    <a:pt x="165" y="1"/>
                    <a:pt x="165" y="1"/>
                  </a:cubicBezTo>
                  <a:cubicBezTo>
                    <a:pt x="1" y="4"/>
                    <a:pt x="337" y="16331"/>
                    <a:pt x="923" y="36470"/>
                  </a:cubicBezTo>
                  <a:cubicBezTo>
                    <a:pt x="1506" y="56601"/>
                    <a:pt x="2111" y="72918"/>
                    <a:pt x="2279" y="72918"/>
                  </a:cubicBezTo>
                  <a:cubicBezTo>
                    <a:pt x="2279" y="72918"/>
                    <a:pt x="2279" y="72918"/>
                    <a:pt x="2279" y="72918"/>
                  </a:cubicBezTo>
                  <a:cubicBezTo>
                    <a:pt x="2444" y="72910"/>
                    <a:pt x="2107" y="56584"/>
                    <a:pt x="1521" y="36451"/>
                  </a:cubicBezTo>
                  <a:cubicBezTo>
                    <a:pt x="939" y="16314"/>
                    <a:pt x="329" y="1"/>
                    <a:pt x="16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6"/>
            <p:cNvSpPr/>
            <p:nvPr/>
          </p:nvSpPr>
          <p:spPr>
            <a:xfrm>
              <a:off x="5374246" y="3717620"/>
              <a:ext cx="133640" cy="105659"/>
            </a:xfrm>
            <a:custGeom>
              <a:avLst/>
              <a:gdLst/>
              <a:ahLst/>
              <a:cxnLst/>
              <a:rect l="l" t="t" r="r" b="b"/>
              <a:pathLst>
                <a:path w="4173" h="3299" extrusionOk="0">
                  <a:moveTo>
                    <a:pt x="4083" y="1"/>
                  </a:moveTo>
                  <a:lnTo>
                    <a:pt x="60" y="1378"/>
                  </a:lnTo>
                  <a:lnTo>
                    <a:pt x="1" y="3299"/>
                  </a:lnTo>
                  <a:lnTo>
                    <a:pt x="4173" y="1830"/>
                  </a:lnTo>
                  <a:lnTo>
                    <a:pt x="408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46"/>
          <p:cNvGrpSpPr/>
          <p:nvPr/>
        </p:nvGrpSpPr>
        <p:grpSpPr>
          <a:xfrm rot="-721003">
            <a:off x="4427160" y="2856628"/>
            <a:ext cx="1122199" cy="1561317"/>
            <a:chOff x="4165807" y="3024617"/>
            <a:chExt cx="1122184" cy="1561296"/>
          </a:xfrm>
        </p:grpSpPr>
        <p:sp>
          <p:nvSpPr>
            <p:cNvPr id="2611" name="Google Shape;2611;p46"/>
            <p:cNvSpPr/>
            <p:nvPr/>
          </p:nvSpPr>
          <p:spPr>
            <a:xfrm>
              <a:off x="4165807" y="3024617"/>
              <a:ext cx="1115475" cy="1561296"/>
            </a:xfrm>
            <a:custGeom>
              <a:avLst/>
              <a:gdLst/>
              <a:ahLst/>
              <a:cxnLst/>
              <a:rect l="l" t="t" r="r" b="b"/>
              <a:pathLst>
                <a:path w="27215" h="38092" extrusionOk="0">
                  <a:moveTo>
                    <a:pt x="9103" y="6253"/>
                  </a:moveTo>
                  <a:lnTo>
                    <a:pt x="10441" y="10485"/>
                  </a:lnTo>
                  <a:lnTo>
                    <a:pt x="9663" y="10728"/>
                  </a:lnTo>
                  <a:lnTo>
                    <a:pt x="8326" y="6499"/>
                  </a:lnTo>
                  <a:lnTo>
                    <a:pt x="9103" y="6253"/>
                  </a:lnTo>
                  <a:close/>
                  <a:moveTo>
                    <a:pt x="11848" y="5334"/>
                  </a:moveTo>
                  <a:lnTo>
                    <a:pt x="14680" y="14298"/>
                  </a:lnTo>
                  <a:lnTo>
                    <a:pt x="13903" y="14541"/>
                  </a:lnTo>
                  <a:lnTo>
                    <a:pt x="11072" y="5581"/>
                  </a:lnTo>
                  <a:lnTo>
                    <a:pt x="11848" y="5334"/>
                  </a:lnTo>
                  <a:close/>
                  <a:moveTo>
                    <a:pt x="6555" y="7225"/>
                  </a:moveTo>
                  <a:lnTo>
                    <a:pt x="8849" y="14482"/>
                  </a:lnTo>
                  <a:lnTo>
                    <a:pt x="8072" y="14729"/>
                  </a:lnTo>
                  <a:lnTo>
                    <a:pt x="5779" y="7471"/>
                  </a:lnTo>
                  <a:lnTo>
                    <a:pt x="6555" y="7225"/>
                  </a:lnTo>
                  <a:close/>
                  <a:moveTo>
                    <a:pt x="10900" y="11621"/>
                  </a:moveTo>
                  <a:lnTo>
                    <a:pt x="12237" y="15849"/>
                  </a:lnTo>
                  <a:lnTo>
                    <a:pt x="11460" y="16096"/>
                  </a:lnTo>
                  <a:lnTo>
                    <a:pt x="10122" y="11864"/>
                  </a:lnTo>
                  <a:lnTo>
                    <a:pt x="10900" y="11621"/>
                  </a:lnTo>
                  <a:close/>
                  <a:moveTo>
                    <a:pt x="12696" y="16984"/>
                  </a:moveTo>
                  <a:lnTo>
                    <a:pt x="16394" y="28694"/>
                  </a:lnTo>
                  <a:lnTo>
                    <a:pt x="15621" y="28941"/>
                  </a:lnTo>
                  <a:lnTo>
                    <a:pt x="11920" y="17227"/>
                  </a:lnTo>
                  <a:lnTo>
                    <a:pt x="12696" y="16984"/>
                  </a:lnTo>
                  <a:close/>
                  <a:moveTo>
                    <a:pt x="15072" y="15774"/>
                  </a:moveTo>
                  <a:lnTo>
                    <a:pt x="19957" y="31227"/>
                  </a:lnTo>
                  <a:lnTo>
                    <a:pt x="19181" y="31469"/>
                  </a:lnTo>
                  <a:lnTo>
                    <a:pt x="14295" y="16017"/>
                  </a:lnTo>
                  <a:lnTo>
                    <a:pt x="15072" y="15774"/>
                  </a:lnTo>
                  <a:close/>
                  <a:moveTo>
                    <a:pt x="16756" y="29803"/>
                  </a:moveTo>
                  <a:lnTo>
                    <a:pt x="17548" y="32309"/>
                  </a:lnTo>
                  <a:lnTo>
                    <a:pt x="16771" y="32552"/>
                  </a:lnTo>
                  <a:lnTo>
                    <a:pt x="15980" y="30050"/>
                  </a:lnTo>
                  <a:lnTo>
                    <a:pt x="16756" y="29803"/>
                  </a:lnTo>
                  <a:close/>
                  <a:moveTo>
                    <a:pt x="19252" y="0"/>
                  </a:moveTo>
                  <a:cubicBezTo>
                    <a:pt x="19027" y="12"/>
                    <a:pt x="18814" y="86"/>
                    <a:pt x="18594" y="162"/>
                  </a:cubicBezTo>
                  <a:cubicBezTo>
                    <a:pt x="17716" y="457"/>
                    <a:pt x="16842" y="752"/>
                    <a:pt x="15976" y="1039"/>
                  </a:cubicBezTo>
                  <a:cubicBezTo>
                    <a:pt x="14242" y="1622"/>
                    <a:pt x="12532" y="2193"/>
                    <a:pt x="10855" y="2757"/>
                  </a:cubicBezTo>
                  <a:cubicBezTo>
                    <a:pt x="7497" y="3882"/>
                    <a:pt x="4259" y="4965"/>
                    <a:pt x="1173" y="5999"/>
                  </a:cubicBezTo>
                  <a:cubicBezTo>
                    <a:pt x="789" y="6108"/>
                    <a:pt x="453" y="6343"/>
                    <a:pt x="244" y="6675"/>
                  </a:cubicBezTo>
                  <a:cubicBezTo>
                    <a:pt x="82" y="6930"/>
                    <a:pt x="1" y="7225"/>
                    <a:pt x="1" y="7520"/>
                  </a:cubicBezTo>
                  <a:cubicBezTo>
                    <a:pt x="1" y="7609"/>
                    <a:pt x="8" y="7699"/>
                    <a:pt x="23" y="7789"/>
                  </a:cubicBezTo>
                  <a:cubicBezTo>
                    <a:pt x="56" y="7975"/>
                    <a:pt x="132" y="8158"/>
                    <a:pt x="191" y="8349"/>
                  </a:cubicBezTo>
                  <a:cubicBezTo>
                    <a:pt x="254" y="8535"/>
                    <a:pt x="318" y="8718"/>
                    <a:pt x="378" y="8905"/>
                  </a:cubicBezTo>
                  <a:cubicBezTo>
                    <a:pt x="501" y="9275"/>
                    <a:pt x="625" y="9645"/>
                    <a:pt x="748" y="10011"/>
                  </a:cubicBezTo>
                  <a:cubicBezTo>
                    <a:pt x="1237" y="11471"/>
                    <a:pt x="1711" y="12891"/>
                    <a:pt x="2171" y="14262"/>
                  </a:cubicBezTo>
                  <a:cubicBezTo>
                    <a:pt x="3090" y="17007"/>
                    <a:pt x="3941" y="19561"/>
                    <a:pt x="4721" y="21892"/>
                  </a:cubicBezTo>
                  <a:cubicBezTo>
                    <a:pt x="6279" y="26562"/>
                    <a:pt x="7538" y="30337"/>
                    <a:pt x="8408" y="32949"/>
                  </a:cubicBezTo>
                  <a:cubicBezTo>
                    <a:pt x="8841" y="34252"/>
                    <a:pt x="9178" y="35268"/>
                    <a:pt x="9405" y="35955"/>
                  </a:cubicBezTo>
                  <a:cubicBezTo>
                    <a:pt x="9517" y="36299"/>
                    <a:pt x="9603" y="36560"/>
                    <a:pt x="9663" y="36740"/>
                  </a:cubicBezTo>
                  <a:cubicBezTo>
                    <a:pt x="9719" y="36915"/>
                    <a:pt x="9746" y="37005"/>
                    <a:pt x="9746" y="37005"/>
                  </a:cubicBezTo>
                  <a:lnTo>
                    <a:pt x="9746" y="37009"/>
                  </a:lnTo>
                  <a:lnTo>
                    <a:pt x="9749" y="37009"/>
                  </a:lnTo>
                  <a:cubicBezTo>
                    <a:pt x="9753" y="37009"/>
                    <a:pt x="9775" y="37102"/>
                    <a:pt x="9865" y="37262"/>
                  </a:cubicBezTo>
                  <a:cubicBezTo>
                    <a:pt x="9955" y="37419"/>
                    <a:pt x="10115" y="37655"/>
                    <a:pt x="10422" y="37848"/>
                  </a:cubicBezTo>
                  <a:cubicBezTo>
                    <a:pt x="10634" y="37983"/>
                    <a:pt x="10934" y="38091"/>
                    <a:pt x="11273" y="38091"/>
                  </a:cubicBezTo>
                  <a:cubicBezTo>
                    <a:pt x="11408" y="38091"/>
                    <a:pt x="11553" y="38076"/>
                    <a:pt x="11699" y="38031"/>
                  </a:cubicBezTo>
                  <a:cubicBezTo>
                    <a:pt x="12203" y="37871"/>
                    <a:pt x="12778" y="37669"/>
                    <a:pt x="13432" y="37453"/>
                  </a:cubicBezTo>
                  <a:cubicBezTo>
                    <a:pt x="15774" y="36664"/>
                    <a:pt x="19050" y="35559"/>
                    <a:pt x="23065" y="34207"/>
                  </a:cubicBezTo>
                  <a:lnTo>
                    <a:pt x="22896" y="33680"/>
                  </a:lnTo>
                  <a:lnTo>
                    <a:pt x="12797" y="2115"/>
                  </a:lnTo>
                  <a:lnTo>
                    <a:pt x="17937" y="393"/>
                  </a:lnTo>
                  <a:lnTo>
                    <a:pt x="27215" y="28821"/>
                  </a:lnTo>
                  <a:lnTo>
                    <a:pt x="26808" y="18930"/>
                  </a:lnTo>
                  <a:cubicBezTo>
                    <a:pt x="26677" y="18542"/>
                    <a:pt x="26546" y="18153"/>
                    <a:pt x="26415" y="17761"/>
                  </a:cubicBezTo>
                  <a:cubicBezTo>
                    <a:pt x="24828" y="13025"/>
                    <a:pt x="23136" y="7979"/>
                    <a:pt x="21377" y="2734"/>
                  </a:cubicBezTo>
                  <a:cubicBezTo>
                    <a:pt x="21190" y="2179"/>
                    <a:pt x="21003" y="1626"/>
                    <a:pt x="20817" y="1065"/>
                  </a:cubicBezTo>
                  <a:cubicBezTo>
                    <a:pt x="20674" y="632"/>
                    <a:pt x="20331" y="277"/>
                    <a:pt x="19912" y="109"/>
                  </a:cubicBezTo>
                  <a:cubicBezTo>
                    <a:pt x="19729" y="34"/>
                    <a:pt x="19535" y="0"/>
                    <a:pt x="19341"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6"/>
            <p:cNvSpPr/>
            <p:nvPr/>
          </p:nvSpPr>
          <p:spPr>
            <a:xfrm>
              <a:off x="4751709" y="3671092"/>
              <a:ext cx="232112" cy="643381"/>
            </a:xfrm>
            <a:custGeom>
              <a:avLst/>
              <a:gdLst/>
              <a:ahLst/>
              <a:cxnLst/>
              <a:rect l="l" t="t" r="r" b="b"/>
              <a:pathLst>
                <a:path w="5663" h="15697" extrusionOk="0">
                  <a:moveTo>
                    <a:pt x="777" y="1"/>
                  </a:moveTo>
                  <a:lnTo>
                    <a:pt x="0" y="244"/>
                  </a:lnTo>
                  <a:lnTo>
                    <a:pt x="4886" y="15696"/>
                  </a:lnTo>
                  <a:lnTo>
                    <a:pt x="5662" y="15454"/>
                  </a:lnTo>
                  <a:lnTo>
                    <a:pt x="77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6"/>
            <p:cNvSpPr/>
            <p:nvPr/>
          </p:nvSpPr>
          <p:spPr>
            <a:xfrm>
              <a:off x="4619569" y="3243237"/>
              <a:ext cx="147924" cy="377413"/>
            </a:xfrm>
            <a:custGeom>
              <a:avLst/>
              <a:gdLst/>
              <a:ahLst/>
              <a:cxnLst/>
              <a:rect l="l" t="t" r="r" b="b"/>
              <a:pathLst>
                <a:path w="3609" h="9208" extrusionOk="0">
                  <a:moveTo>
                    <a:pt x="777" y="0"/>
                  </a:moveTo>
                  <a:lnTo>
                    <a:pt x="1" y="247"/>
                  </a:lnTo>
                  <a:lnTo>
                    <a:pt x="2832" y="9207"/>
                  </a:lnTo>
                  <a:lnTo>
                    <a:pt x="3609" y="8964"/>
                  </a:lnTo>
                  <a:lnTo>
                    <a:pt x="77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6"/>
            <p:cNvSpPr/>
            <p:nvPr/>
          </p:nvSpPr>
          <p:spPr>
            <a:xfrm>
              <a:off x="4507020" y="3280863"/>
              <a:ext cx="86730" cy="183460"/>
            </a:xfrm>
            <a:custGeom>
              <a:avLst/>
              <a:gdLst/>
              <a:ahLst/>
              <a:cxnLst/>
              <a:rect l="l" t="t" r="r" b="b"/>
              <a:pathLst>
                <a:path w="2116" h="4476" extrusionOk="0">
                  <a:moveTo>
                    <a:pt x="778" y="1"/>
                  </a:moveTo>
                  <a:lnTo>
                    <a:pt x="1" y="247"/>
                  </a:lnTo>
                  <a:lnTo>
                    <a:pt x="1338" y="4476"/>
                  </a:lnTo>
                  <a:lnTo>
                    <a:pt x="2116" y="4233"/>
                  </a:lnTo>
                  <a:lnTo>
                    <a:pt x="778"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6"/>
            <p:cNvSpPr/>
            <p:nvPr/>
          </p:nvSpPr>
          <p:spPr>
            <a:xfrm>
              <a:off x="4402668" y="3320701"/>
              <a:ext cx="125873" cy="307611"/>
            </a:xfrm>
            <a:custGeom>
              <a:avLst/>
              <a:gdLst/>
              <a:ahLst/>
              <a:cxnLst/>
              <a:rect l="l" t="t" r="r" b="b"/>
              <a:pathLst>
                <a:path w="3071" h="7505" extrusionOk="0">
                  <a:moveTo>
                    <a:pt x="776" y="1"/>
                  </a:moveTo>
                  <a:lnTo>
                    <a:pt x="0" y="247"/>
                  </a:lnTo>
                  <a:lnTo>
                    <a:pt x="2293" y="7505"/>
                  </a:lnTo>
                  <a:lnTo>
                    <a:pt x="3070" y="7258"/>
                  </a:lnTo>
                  <a:lnTo>
                    <a:pt x="77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6"/>
            <p:cNvSpPr/>
            <p:nvPr/>
          </p:nvSpPr>
          <p:spPr>
            <a:xfrm>
              <a:off x="4820731" y="4246129"/>
              <a:ext cx="64350" cy="112716"/>
            </a:xfrm>
            <a:custGeom>
              <a:avLst/>
              <a:gdLst/>
              <a:ahLst/>
              <a:cxnLst/>
              <a:rect l="l" t="t" r="r" b="b"/>
              <a:pathLst>
                <a:path w="1570" h="2750" extrusionOk="0">
                  <a:moveTo>
                    <a:pt x="777" y="0"/>
                  </a:moveTo>
                  <a:lnTo>
                    <a:pt x="1" y="247"/>
                  </a:lnTo>
                  <a:lnTo>
                    <a:pt x="792" y="2749"/>
                  </a:lnTo>
                  <a:lnTo>
                    <a:pt x="1569" y="2506"/>
                  </a:lnTo>
                  <a:lnTo>
                    <a:pt x="77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6"/>
            <p:cNvSpPr/>
            <p:nvPr/>
          </p:nvSpPr>
          <p:spPr>
            <a:xfrm>
              <a:off x="4580673" y="3500877"/>
              <a:ext cx="86730" cy="183460"/>
            </a:xfrm>
            <a:custGeom>
              <a:avLst/>
              <a:gdLst/>
              <a:ahLst/>
              <a:cxnLst/>
              <a:rect l="l" t="t" r="r" b="b"/>
              <a:pathLst>
                <a:path w="2116" h="4476" extrusionOk="0">
                  <a:moveTo>
                    <a:pt x="778" y="1"/>
                  </a:moveTo>
                  <a:lnTo>
                    <a:pt x="0" y="244"/>
                  </a:lnTo>
                  <a:lnTo>
                    <a:pt x="1338" y="4476"/>
                  </a:lnTo>
                  <a:lnTo>
                    <a:pt x="2115" y="4229"/>
                  </a:lnTo>
                  <a:lnTo>
                    <a:pt x="778"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6"/>
            <p:cNvSpPr/>
            <p:nvPr/>
          </p:nvSpPr>
          <p:spPr>
            <a:xfrm>
              <a:off x="4654325" y="3720727"/>
              <a:ext cx="183419" cy="490088"/>
            </a:xfrm>
            <a:custGeom>
              <a:avLst/>
              <a:gdLst/>
              <a:ahLst/>
              <a:cxnLst/>
              <a:rect l="l" t="t" r="r" b="b"/>
              <a:pathLst>
                <a:path w="4475" h="11957" extrusionOk="0">
                  <a:moveTo>
                    <a:pt x="777" y="0"/>
                  </a:moveTo>
                  <a:lnTo>
                    <a:pt x="1" y="243"/>
                  </a:lnTo>
                  <a:lnTo>
                    <a:pt x="3702" y="11957"/>
                  </a:lnTo>
                  <a:lnTo>
                    <a:pt x="4475" y="11710"/>
                  </a:lnTo>
                  <a:lnTo>
                    <a:pt x="77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6"/>
            <p:cNvSpPr/>
            <p:nvPr/>
          </p:nvSpPr>
          <p:spPr>
            <a:xfrm>
              <a:off x="4690311" y="3040725"/>
              <a:ext cx="597680" cy="1387345"/>
            </a:xfrm>
            <a:custGeom>
              <a:avLst/>
              <a:gdLst/>
              <a:ahLst/>
              <a:cxnLst/>
              <a:rect l="l" t="t" r="r" b="b"/>
              <a:pathLst>
                <a:path w="14582" h="33848" extrusionOk="0">
                  <a:moveTo>
                    <a:pt x="5140" y="0"/>
                  </a:moveTo>
                  <a:lnTo>
                    <a:pt x="0" y="1722"/>
                  </a:lnTo>
                  <a:lnTo>
                    <a:pt x="10268" y="33814"/>
                  </a:lnTo>
                  <a:lnTo>
                    <a:pt x="10279" y="33847"/>
                  </a:lnTo>
                  <a:lnTo>
                    <a:pt x="14582" y="32406"/>
                  </a:lnTo>
                  <a:lnTo>
                    <a:pt x="14418" y="28428"/>
                  </a:lnTo>
                  <a:lnTo>
                    <a:pt x="5140"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0" name="Google Shape;2620;p46"/>
          <p:cNvSpPr txBox="1"/>
          <p:nvPr/>
        </p:nvSpPr>
        <p:spPr>
          <a:xfrm>
            <a:off x="833913" y="4055729"/>
            <a:ext cx="2427000" cy="3075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endParaRPr sz="900" dirty="0">
              <a:solidFill>
                <a:srgbClr val="434343"/>
              </a:solidFill>
              <a:latin typeface="Anaheim"/>
              <a:ea typeface="Anaheim"/>
              <a:cs typeface="Anaheim"/>
              <a:sym typeface="Anaheim"/>
            </a:endParaRPr>
          </a:p>
        </p:txBody>
      </p:sp>
      <p:grpSp>
        <p:nvGrpSpPr>
          <p:cNvPr id="2621" name="Google Shape;2621;p46"/>
          <p:cNvGrpSpPr/>
          <p:nvPr/>
        </p:nvGrpSpPr>
        <p:grpSpPr>
          <a:xfrm>
            <a:off x="5819039" y="915875"/>
            <a:ext cx="2360510" cy="3801392"/>
            <a:chOff x="5819039" y="912475"/>
            <a:chExt cx="2360510" cy="3801392"/>
          </a:xfrm>
        </p:grpSpPr>
        <p:sp>
          <p:nvSpPr>
            <p:cNvPr id="2622" name="Google Shape;2622;p46"/>
            <p:cNvSpPr/>
            <p:nvPr/>
          </p:nvSpPr>
          <p:spPr>
            <a:xfrm>
              <a:off x="7402881" y="2309654"/>
              <a:ext cx="45988" cy="10862"/>
            </a:xfrm>
            <a:custGeom>
              <a:avLst/>
              <a:gdLst/>
              <a:ahLst/>
              <a:cxnLst/>
              <a:rect l="l" t="t" r="r" b="b"/>
              <a:pathLst>
                <a:path w="1122" h="265" extrusionOk="0">
                  <a:moveTo>
                    <a:pt x="1052" y="1"/>
                  </a:moveTo>
                  <a:cubicBezTo>
                    <a:pt x="958" y="1"/>
                    <a:pt x="765" y="27"/>
                    <a:pt x="546" y="72"/>
                  </a:cubicBezTo>
                  <a:cubicBezTo>
                    <a:pt x="244" y="140"/>
                    <a:pt x="1" y="219"/>
                    <a:pt x="4" y="252"/>
                  </a:cubicBezTo>
                  <a:cubicBezTo>
                    <a:pt x="6" y="260"/>
                    <a:pt x="28" y="264"/>
                    <a:pt x="64" y="264"/>
                  </a:cubicBezTo>
                  <a:cubicBezTo>
                    <a:pt x="158" y="264"/>
                    <a:pt x="352" y="238"/>
                    <a:pt x="572" y="193"/>
                  </a:cubicBezTo>
                  <a:cubicBezTo>
                    <a:pt x="878" y="125"/>
                    <a:pt x="1121" y="46"/>
                    <a:pt x="1114" y="13"/>
                  </a:cubicBezTo>
                  <a:cubicBezTo>
                    <a:pt x="1112" y="5"/>
                    <a:pt x="1090" y="1"/>
                    <a:pt x="10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6"/>
            <p:cNvSpPr/>
            <p:nvPr/>
          </p:nvSpPr>
          <p:spPr>
            <a:xfrm>
              <a:off x="7492765" y="2281537"/>
              <a:ext cx="44717" cy="16354"/>
            </a:xfrm>
            <a:custGeom>
              <a:avLst/>
              <a:gdLst/>
              <a:ahLst/>
              <a:cxnLst/>
              <a:rect l="l" t="t" r="r" b="b"/>
              <a:pathLst>
                <a:path w="1091" h="399" extrusionOk="0">
                  <a:moveTo>
                    <a:pt x="1051" y="0"/>
                  </a:moveTo>
                  <a:cubicBezTo>
                    <a:pt x="976" y="0"/>
                    <a:pt x="766" y="56"/>
                    <a:pt x="523" y="143"/>
                  </a:cubicBezTo>
                  <a:cubicBezTo>
                    <a:pt x="232" y="247"/>
                    <a:pt x="0" y="359"/>
                    <a:pt x="11" y="389"/>
                  </a:cubicBezTo>
                  <a:cubicBezTo>
                    <a:pt x="13" y="395"/>
                    <a:pt x="24" y="398"/>
                    <a:pt x="42" y="398"/>
                  </a:cubicBezTo>
                  <a:cubicBezTo>
                    <a:pt x="117" y="398"/>
                    <a:pt x="325" y="343"/>
                    <a:pt x="564" y="258"/>
                  </a:cubicBezTo>
                  <a:cubicBezTo>
                    <a:pt x="859" y="150"/>
                    <a:pt x="1090" y="41"/>
                    <a:pt x="1080" y="8"/>
                  </a:cubicBezTo>
                  <a:cubicBezTo>
                    <a:pt x="1077" y="3"/>
                    <a:pt x="1067" y="0"/>
                    <a:pt x="10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6"/>
            <p:cNvSpPr/>
            <p:nvPr/>
          </p:nvSpPr>
          <p:spPr>
            <a:xfrm>
              <a:off x="7578959" y="2241699"/>
              <a:ext cx="42586" cy="21887"/>
            </a:xfrm>
            <a:custGeom>
              <a:avLst/>
              <a:gdLst/>
              <a:ahLst/>
              <a:cxnLst/>
              <a:rect l="l" t="t" r="r" b="b"/>
              <a:pathLst>
                <a:path w="1039" h="534" extrusionOk="0">
                  <a:moveTo>
                    <a:pt x="1006" y="1"/>
                  </a:moveTo>
                  <a:cubicBezTo>
                    <a:pt x="950" y="1"/>
                    <a:pt x="735" y="88"/>
                    <a:pt x="489" y="215"/>
                  </a:cubicBezTo>
                  <a:cubicBezTo>
                    <a:pt x="213" y="360"/>
                    <a:pt x="0" y="498"/>
                    <a:pt x="15" y="528"/>
                  </a:cubicBezTo>
                  <a:cubicBezTo>
                    <a:pt x="17" y="532"/>
                    <a:pt x="22" y="534"/>
                    <a:pt x="30" y="534"/>
                  </a:cubicBezTo>
                  <a:cubicBezTo>
                    <a:pt x="89" y="534"/>
                    <a:pt x="300" y="447"/>
                    <a:pt x="545" y="322"/>
                  </a:cubicBezTo>
                  <a:cubicBezTo>
                    <a:pt x="825" y="177"/>
                    <a:pt x="1038" y="35"/>
                    <a:pt x="1020" y="5"/>
                  </a:cubicBezTo>
                  <a:cubicBezTo>
                    <a:pt x="1018" y="2"/>
                    <a:pt x="1013" y="1"/>
                    <a:pt x="10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6"/>
            <p:cNvSpPr/>
            <p:nvPr/>
          </p:nvSpPr>
          <p:spPr>
            <a:xfrm>
              <a:off x="7659621" y="2190302"/>
              <a:ext cx="39225" cy="27462"/>
            </a:xfrm>
            <a:custGeom>
              <a:avLst/>
              <a:gdLst/>
              <a:ahLst/>
              <a:cxnLst/>
              <a:rect l="l" t="t" r="r" b="b"/>
              <a:pathLst>
                <a:path w="957" h="670" extrusionOk="0">
                  <a:moveTo>
                    <a:pt x="927" y="0"/>
                  </a:moveTo>
                  <a:cubicBezTo>
                    <a:pt x="877" y="0"/>
                    <a:pt x="673" y="121"/>
                    <a:pt x="441" y="284"/>
                  </a:cubicBezTo>
                  <a:cubicBezTo>
                    <a:pt x="191" y="467"/>
                    <a:pt x="0" y="639"/>
                    <a:pt x="19" y="665"/>
                  </a:cubicBezTo>
                  <a:cubicBezTo>
                    <a:pt x="21" y="668"/>
                    <a:pt x="24" y="670"/>
                    <a:pt x="30" y="670"/>
                  </a:cubicBezTo>
                  <a:cubicBezTo>
                    <a:pt x="81" y="670"/>
                    <a:pt x="283" y="550"/>
                    <a:pt x="512" y="381"/>
                  </a:cubicBezTo>
                  <a:cubicBezTo>
                    <a:pt x="766" y="198"/>
                    <a:pt x="957" y="26"/>
                    <a:pt x="938" y="4"/>
                  </a:cubicBezTo>
                  <a:cubicBezTo>
                    <a:pt x="936" y="2"/>
                    <a:pt x="932" y="0"/>
                    <a:pt x="9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6"/>
            <p:cNvSpPr/>
            <p:nvPr/>
          </p:nvSpPr>
          <p:spPr>
            <a:xfrm>
              <a:off x="7732495" y="2127347"/>
              <a:ext cx="34798" cy="33077"/>
            </a:xfrm>
            <a:custGeom>
              <a:avLst/>
              <a:gdLst/>
              <a:ahLst/>
              <a:cxnLst/>
              <a:rect l="l" t="t" r="r" b="b"/>
              <a:pathLst>
                <a:path w="849" h="807" extrusionOk="0">
                  <a:moveTo>
                    <a:pt x="816" y="0"/>
                  </a:moveTo>
                  <a:cubicBezTo>
                    <a:pt x="778" y="0"/>
                    <a:pt x="590" y="152"/>
                    <a:pt x="382" y="360"/>
                  </a:cubicBezTo>
                  <a:cubicBezTo>
                    <a:pt x="161" y="580"/>
                    <a:pt x="1" y="778"/>
                    <a:pt x="23" y="804"/>
                  </a:cubicBezTo>
                  <a:cubicBezTo>
                    <a:pt x="25" y="806"/>
                    <a:pt x="27" y="807"/>
                    <a:pt x="31" y="807"/>
                  </a:cubicBezTo>
                  <a:cubicBezTo>
                    <a:pt x="75" y="807"/>
                    <a:pt x="260" y="653"/>
                    <a:pt x="468" y="445"/>
                  </a:cubicBezTo>
                  <a:cubicBezTo>
                    <a:pt x="687" y="226"/>
                    <a:pt x="849" y="24"/>
                    <a:pt x="822" y="2"/>
                  </a:cubicBezTo>
                  <a:cubicBezTo>
                    <a:pt x="820" y="1"/>
                    <a:pt x="819" y="0"/>
                    <a:pt x="8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6"/>
            <p:cNvSpPr/>
            <p:nvPr/>
          </p:nvSpPr>
          <p:spPr>
            <a:xfrm>
              <a:off x="7795122" y="2053695"/>
              <a:ext cx="28773" cy="38282"/>
            </a:xfrm>
            <a:custGeom>
              <a:avLst/>
              <a:gdLst/>
              <a:ahLst/>
              <a:cxnLst/>
              <a:rect l="l" t="t" r="r" b="b"/>
              <a:pathLst>
                <a:path w="702" h="934" extrusionOk="0">
                  <a:moveTo>
                    <a:pt x="669" y="0"/>
                  </a:moveTo>
                  <a:cubicBezTo>
                    <a:pt x="634" y="0"/>
                    <a:pt x="472" y="186"/>
                    <a:pt x="299" y="432"/>
                  </a:cubicBezTo>
                  <a:cubicBezTo>
                    <a:pt x="123" y="689"/>
                    <a:pt x="0" y="913"/>
                    <a:pt x="26" y="932"/>
                  </a:cubicBezTo>
                  <a:cubicBezTo>
                    <a:pt x="27" y="933"/>
                    <a:pt x="29" y="934"/>
                    <a:pt x="31" y="934"/>
                  </a:cubicBezTo>
                  <a:cubicBezTo>
                    <a:pt x="70" y="934"/>
                    <a:pt x="230" y="746"/>
                    <a:pt x="400" y="502"/>
                  </a:cubicBezTo>
                  <a:cubicBezTo>
                    <a:pt x="579" y="244"/>
                    <a:pt x="702" y="20"/>
                    <a:pt x="672" y="1"/>
                  </a:cubicBezTo>
                  <a:cubicBezTo>
                    <a:pt x="671" y="1"/>
                    <a:pt x="670" y="0"/>
                    <a:pt x="6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6"/>
            <p:cNvSpPr/>
            <p:nvPr/>
          </p:nvSpPr>
          <p:spPr>
            <a:xfrm>
              <a:off x="7844429" y="1970739"/>
              <a:ext cx="21150" cy="42668"/>
            </a:xfrm>
            <a:custGeom>
              <a:avLst/>
              <a:gdLst/>
              <a:ahLst/>
              <a:cxnLst/>
              <a:rect l="l" t="t" r="r" b="b"/>
              <a:pathLst>
                <a:path w="516" h="1041" extrusionOk="0">
                  <a:moveTo>
                    <a:pt x="483" y="1"/>
                  </a:moveTo>
                  <a:cubicBezTo>
                    <a:pt x="446" y="1"/>
                    <a:pt x="325" y="221"/>
                    <a:pt x="202" y="498"/>
                  </a:cubicBezTo>
                  <a:cubicBezTo>
                    <a:pt x="78" y="782"/>
                    <a:pt x="0" y="1025"/>
                    <a:pt x="30" y="1039"/>
                  </a:cubicBezTo>
                  <a:cubicBezTo>
                    <a:pt x="31" y="1040"/>
                    <a:pt x="32" y="1040"/>
                    <a:pt x="34" y="1040"/>
                  </a:cubicBezTo>
                  <a:cubicBezTo>
                    <a:pt x="69" y="1040"/>
                    <a:pt x="192" y="823"/>
                    <a:pt x="314" y="546"/>
                  </a:cubicBezTo>
                  <a:cubicBezTo>
                    <a:pt x="437" y="259"/>
                    <a:pt x="516" y="16"/>
                    <a:pt x="485" y="1"/>
                  </a:cubicBezTo>
                  <a:cubicBezTo>
                    <a:pt x="484" y="1"/>
                    <a:pt x="483" y="1"/>
                    <a:pt x="4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6"/>
            <p:cNvSpPr/>
            <p:nvPr/>
          </p:nvSpPr>
          <p:spPr>
            <a:xfrm>
              <a:off x="7877300" y="1881348"/>
              <a:ext cx="12911" cy="45373"/>
            </a:xfrm>
            <a:custGeom>
              <a:avLst/>
              <a:gdLst/>
              <a:ahLst/>
              <a:cxnLst/>
              <a:rect l="l" t="t" r="r" b="b"/>
              <a:pathLst>
                <a:path w="315" h="1107" extrusionOk="0">
                  <a:moveTo>
                    <a:pt x="279" y="1"/>
                  </a:moveTo>
                  <a:cubicBezTo>
                    <a:pt x="249" y="1"/>
                    <a:pt x="168" y="241"/>
                    <a:pt x="98" y="539"/>
                  </a:cubicBezTo>
                  <a:cubicBezTo>
                    <a:pt x="31" y="845"/>
                    <a:pt x="0" y="1096"/>
                    <a:pt x="31" y="1106"/>
                  </a:cubicBezTo>
                  <a:cubicBezTo>
                    <a:pt x="31" y="1107"/>
                    <a:pt x="32" y="1107"/>
                    <a:pt x="32" y="1107"/>
                  </a:cubicBezTo>
                  <a:cubicBezTo>
                    <a:pt x="66" y="1107"/>
                    <a:pt x="147" y="871"/>
                    <a:pt x="214" y="569"/>
                  </a:cubicBezTo>
                  <a:cubicBezTo>
                    <a:pt x="285" y="258"/>
                    <a:pt x="314" y="8"/>
                    <a:pt x="281" y="1"/>
                  </a:cubicBezTo>
                  <a:cubicBezTo>
                    <a:pt x="280" y="1"/>
                    <a:pt x="280" y="1"/>
                    <a:pt x="2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6"/>
            <p:cNvSpPr/>
            <p:nvPr/>
          </p:nvSpPr>
          <p:spPr>
            <a:xfrm>
              <a:off x="7893531" y="1789047"/>
              <a:ext cx="6640" cy="46439"/>
            </a:xfrm>
            <a:custGeom>
              <a:avLst/>
              <a:gdLst/>
              <a:ahLst/>
              <a:cxnLst/>
              <a:rect l="l" t="t" r="r" b="b"/>
              <a:pathLst>
                <a:path w="162" h="1133" extrusionOk="0">
                  <a:moveTo>
                    <a:pt x="116" y="0"/>
                  </a:moveTo>
                  <a:cubicBezTo>
                    <a:pt x="87" y="0"/>
                    <a:pt x="42" y="250"/>
                    <a:pt x="23" y="561"/>
                  </a:cubicBezTo>
                  <a:cubicBezTo>
                    <a:pt x="1" y="871"/>
                    <a:pt x="12" y="1129"/>
                    <a:pt x="45" y="1133"/>
                  </a:cubicBezTo>
                  <a:cubicBezTo>
                    <a:pt x="46" y="1133"/>
                    <a:pt x="46" y="1133"/>
                    <a:pt x="46" y="1133"/>
                  </a:cubicBezTo>
                  <a:cubicBezTo>
                    <a:pt x="80" y="1133"/>
                    <a:pt x="124" y="880"/>
                    <a:pt x="142" y="569"/>
                  </a:cubicBezTo>
                  <a:cubicBezTo>
                    <a:pt x="161" y="255"/>
                    <a:pt x="150" y="0"/>
                    <a:pt x="1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6"/>
            <p:cNvSpPr/>
            <p:nvPr/>
          </p:nvSpPr>
          <p:spPr>
            <a:xfrm>
              <a:off x="7892178" y="1696254"/>
              <a:ext cx="7214" cy="46480"/>
            </a:xfrm>
            <a:custGeom>
              <a:avLst/>
              <a:gdLst/>
              <a:ahLst/>
              <a:cxnLst/>
              <a:rect l="l" t="t" r="r" b="b"/>
              <a:pathLst>
                <a:path w="176" h="1134" extrusionOk="0">
                  <a:moveTo>
                    <a:pt x="38" y="1"/>
                  </a:moveTo>
                  <a:cubicBezTo>
                    <a:pt x="38" y="1"/>
                    <a:pt x="37" y="1"/>
                    <a:pt x="37" y="1"/>
                  </a:cubicBezTo>
                  <a:cubicBezTo>
                    <a:pt x="4" y="9"/>
                    <a:pt x="0" y="263"/>
                    <a:pt x="26" y="573"/>
                  </a:cubicBezTo>
                  <a:cubicBezTo>
                    <a:pt x="56" y="883"/>
                    <a:pt x="104" y="1133"/>
                    <a:pt x="138" y="1133"/>
                  </a:cubicBezTo>
                  <a:cubicBezTo>
                    <a:pt x="172" y="1130"/>
                    <a:pt x="175" y="875"/>
                    <a:pt x="146" y="561"/>
                  </a:cubicBezTo>
                  <a:cubicBezTo>
                    <a:pt x="120" y="250"/>
                    <a:pt x="72" y="1"/>
                    <a:pt x="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6"/>
            <p:cNvSpPr/>
            <p:nvPr/>
          </p:nvSpPr>
          <p:spPr>
            <a:xfrm>
              <a:off x="7873612" y="1605347"/>
              <a:ext cx="13813" cy="45209"/>
            </a:xfrm>
            <a:custGeom>
              <a:avLst/>
              <a:gdLst/>
              <a:ahLst/>
              <a:cxnLst/>
              <a:rect l="l" t="t" r="r" b="b"/>
              <a:pathLst>
                <a:path w="337" h="1103" extrusionOk="0">
                  <a:moveTo>
                    <a:pt x="33" y="0"/>
                  </a:moveTo>
                  <a:cubicBezTo>
                    <a:pt x="32" y="0"/>
                    <a:pt x="32" y="0"/>
                    <a:pt x="31" y="0"/>
                  </a:cubicBezTo>
                  <a:cubicBezTo>
                    <a:pt x="1" y="12"/>
                    <a:pt x="35" y="266"/>
                    <a:pt x="109" y="569"/>
                  </a:cubicBezTo>
                  <a:cubicBezTo>
                    <a:pt x="183" y="866"/>
                    <a:pt x="271" y="1102"/>
                    <a:pt x="306" y="1102"/>
                  </a:cubicBezTo>
                  <a:cubicBezTo>
                    <a:pt x="306" y="1102"/>
                    <a:pt x="307" y="1102"/>
                    <a:pt x="307" y="1102"/>
                  </a:cubicBezTo>
                  <a:cubicBezTo>
                    <a:pt x="337" y="1095"/>
                    <a:pt x="304" y="845"/>
                    <a:pt x="225" y="538"/>
                  </a:cubicBezTo>
                  <a:cubicBezTo>
                    <a:pt x="152" y="237"/>
                    <a:pt x="67" y="0"/>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6"/>
            <p:cNvSpPr/>
            <p:nvPr/>
          </p:nvSpPr>
          <p:spPr>
            <a:xfrm>
              <a:off x="7839962" y="1518948"/>
              <a:ext cx="21313" cy="42504"/>
            </a:xfrm>
            <a:custGeom>
              <a:avLst/>
              <a:gdLst/>
              <a:ahLst/>
              <a:cxnLst/>
              <a:rect l="l" t="t" r="r" b="b"/>
              <a:pathLst>
                <a:path w="520" h="1037" extrusionOk="0">
                  <a:moveTo>
                    <a:pt x="33" y="1"/>
                  </a:moveTo>
                  <a:cubicBezTo>
                    <a:pt x="32" y="1"/>
                    <a:pt x="31" y="1"/>
                    <a:pt x="30" y="2"/>
                  </a:cubicBezTo>
                  <a:cubicBezTo>
                    <a:pt x="1" y="17"/>
                    <a:pt x="79" y="260"/>
                    <a:pt x="206" y="543"/>
                  </a:cubicBezTo>
                  <a:cubicBezTo>
                    <a:pt x="326" y="820"/>
                    <a:pt x="450" y="1037"/>
                    <a:pt x="487" y="1037"/>
                  </a:cubicBezTo>
                  <a:cubicBezTo>
                    <a:pt x="488" y="1037"/>
                    <a:pt x="489" y="1036"/>
                    <a:pt x="490" y="1036"/>
                  </a:cubicBezTo>
                  <a:cubicBezTo>
                    <a:pt x="520" y="1025"/>
                    <a:pt x="441" y="782"/>
                    <a:pt x="314" y="495"/>
                  </a:cubicBezTo>
                  <a:cubicBezTo>
                    <a:pt x="191" y="216"/>
                    <a:pt x="68" y="1"/>
                    <a:pt x="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6"/>
            <p:cNvSpPr/>
            <p:nvPr/>
          </p:nvSpPr>
          <p:spPr>
            <a:xfrm>
              <a:off x="7790819" y="1440295"/>
              <a:ext cx="28978" cy="38200"/>
            </a:xfrm>
            <a:custGeom>
              <a:avLst/>
              <a:gdLst/>
              <a:ahLst/>
              <a:cxnLst/>
              <a:rect l="l" t="t" r="r" b="b"/>
              <a:pathLst>
                <a:path w="707" h="932" extrusionOk="0">
                  <a:moveTo>
                    <a:pt x="31" y="0"/>
                  </a:moveTo>
                  <a:cubicBezTo>
                    <a:pt x="29" y="0"/>
                    <a:pt x="27" y="1"/>
                    <a:pt x="26" y="1"/>
                  </a:cubicBezTo>
                  <a:cubicBezTo>
                    <a:pt x="0" y="24"/>
                    <a:pt x="124" y="243"/>
                    <a:pt x="303" y="502"/>
                  </a:cubicBezTo>
                  <a:cubicBezTo>
                    <a:pt x="476" y="746"/>
                    <a:pt x="634" y="932"/>
                    <a:pt x="672" y="932"/>
                  </a:cubicBezTo>
                  <a:cubicBezTo>
                    <a:pt x="674" y="932"/>
                    <a:pt x="675" y="932"/>
                    <a:pt x="676" y="931"/>
                  </a:cubicBezTo>
                  <a:cubicBezTo>
                    <a:pt x="707" y="912"/>
                    <a:pt x="583" y="688"/>
                    <a:pt x="400" y="431"/>
                  </a:cubicBezTo>
                  <a:cubicBezTo>
                    <a:pt x="229" y="184"/>
                    <a:pt x="68" y="0"/>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6"/>
            <p:cNvSpPr/>
            <p:nvPr/>
          </p:nvSpPr>
          <p:spPr>
            <a:xfrm>
              <a:off x="7726347" y="1373611"/>
              <a:ext cx="36192" cy="31765"/>
            </a:xfrm>
            <a:custGeom>
              <a:avLst/>
              <a:gdLst/>
              <a:ahLst/>
              <a:cxnLst/>
              <a:rect l="l" t="t" r="r" b="b"/>
              <a:pathLst>
                <a:path w="883" h="775" extrusionOk="0">
                  <a:moveTo>
                    <a:pt x="31" y="1"/>
                  </a:moveTo>
                  <a:cubicBezTo>
                    <a:pt x="27" y="1"/>
                    <a:pt x="25" y="2"/>
                    <a:pt x="23" y="3"/>
                  </a:cubicBezTo>
                  <a:cubicBezTo>
                    <a:pt x="1" y="29"/>
                    <a:pt x="180" y="208"/>
                    <a:pt x="411" y="422"/>
                  </a:cubicBezTo>
                  <a:cubicBezTo>
                    <a:pt x="626" y="618"/>
                    <a:pt x="810" y="774"/>
                    <a:pt x="850" y="774"/>
                  </a:cubicBezTo>
                  <a:cubicBezTo>
                    <a:pt x="853" y="774"/>
                    <a:pt x="855" y="774"/>
                    <a:pt x="856" y="772"/>
                  </a:cubicBezTo>
                  <a:cubicBezTo>
                    <a:pt x="882" y="750"/>
                    <a:pt x="725" y="548"/>
                    <a:pt x="490" y="332"/>
                  </a:cubicBezTo>
                  <a:cubicBezTo>
                    <a:pt x="275" y="134"/>
                    <a:pt x="76" y="1"/>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6"/>
            <p:cNvSpPr/>
            <p:nvPr/>
          </p:nvSpPr>
          <p:spPr>
            <a:xfrm>
              <a:off x="7668802" y="1333526"/>
              <a:ext cx="21641" cy="13116"/>
            </a:xfrm>
            <a:custGeom>
              <a:avLst/>
              <a:gdLst/>
              <a:ahLst/>
              <a:cxnLst/>
              <a:rect l="l" t="t" r="r" b="b"/>
              <a:pathLst>
                <a:path w="528" h="320" extrusionOk="0">
                  <a:moveTo>
                    <a:pt x="42" y="1"/>
                  </a:moveTo>
                  <a:cubicBezTo>
                    <a:pt x="30" y="1"/>
                    <a:pt x="22" y="4"/>
                    <a:pt x="19" y="10"/>
                  </a:cubicBezTo>
                  <a:cubicBezTo>
                    <a:pt x="0" y="40"/>
                    <a:pt x="98" y="130"/>
                    <a:pt x="232" y="212"/>
                  </a:cubicBezTo>
                  <a:cubicBezTo>
                    <a:pt x="341" y="278"/>
                    <a:pt x="444" y="320"/>
                    <a:pt x="488" y="320"/>
                  </a:cubicBezTo>
                  <a:cubicBezTo>
                    <a:pt x="498" y="320"/>
                    <a:pt x="505" y="317"/>
                    <a:pt x="508" y="312"/>
                  </a:cubicBezTo>
                  <a:cubicBezTo>
                    <a:pt x="527" y="283"/>
                    <a:pt x="434" y="193"/>
                    <a:pt x="296" y="111"/>
                  </a:cubicBezTo>
                  <a:cubicBezTo>
                    <a:pt x="187" y="43"/>
                    <a:pt x="87" y="1"/>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6"/>
            <p:cNvSpPr/>
            <p:nvPr/>
          </p:nvSpPr>
          <p:spPr>
            <a:xfrm>
              <a:off x="7085687" y="912475"/>
              <a:ext cx="654980" cy="654980"/>
            </a:xfrm>
            <a:custGeom>
              <a:avLst/>
              <a:gdLst/>
              <a:ahLst/>
              <a:cxnLst/>
              <a:rect l="l" t="t" r="r" b="b"/>
              <a:pathLst>
                <a:path w="15980" h="15980" extrusionOk="0">
                  <a:moveTo>
                    <a:pt x="7990" y="0"/>
                  </a:moveTo>
                  <a:cubicBezTo>
                    <a:pt x="3578" y="0"/>
                    <a:pt x="1" y="3579"/>
                    <a:pt x="1" y="7989"/>
                  </a:cubicBezTo>
                  <a:cubicBezTo>
                    <a:pt x="1" y="12404"/>
                    <a:pt x="3578" y="15979"/>
                    <a:pt x="7990" y="15979"/>
                  </a:cubicBezTo>
                  <a:cubicBezTo>
                    <a:pt x="12405" y="15979"/>
                    <a:pt x="15980" y="12404"/>
                    <a:pt x="15980" y="7989"/>
                  </a:cubicBezTo>
                  <a:cubicBezTo>
                    <a:pt x="15980" y="3579"/>
                    <a:pt x="12405" y="0"/>
                    <a:pt x="79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6"/>
            <p:cNvSpPr/>
            <p:nvPr/>
          </p:nvSpPr>
          <p:spPr>
            <a:xfrm>
              <a:off x="7219467" y="1115480"/>
              <a:ext cx="387373" cy="282322"/>
            </a:xfrm>
            <a:custGeom>
              <a:avLst/>
              <a:gdLst/>
              <a:ahLst/>
              <a:cxnLst/>
              <a:rect l="l" t="t" r="r" b="b"/>
              <a:pathLst>
                <a:path w="9451" h="6888" extrusionOk="0">
                  <a:moveTo>
                    <a:pt x="8304" y="0"/>
                  </a:moveTo>
                  <a:lnTo>
                    <a:pt x="3621" y="4505"/>
                  </a:lnTo>
                  <a:lnTo>
                    <a:pt x="1237" y="2383"/>
                  </a:lnTo>
                  <a:lnTo>
                    <a:pt x="1" y="3619"/>
                  </a:lnTo>
                  <a:lnTo>
                    <a:pt x="3445" y="6887"/>
                  </a:lnTo>
                  <a:lnTo>
                    <a:pt x="9451" y="1236"/>
                  </a:lnTo>
                  <a:lnTo>
                    <a:pt x="8304"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6"/>
            <p:cNvSpPr/>
            <p:nvPr/>
          </p:nvSpPr>
          <p:spPr>
            <a:xfrm>
              <a:off x="7667285" y="1995126"/>
              <a:ext cx="504310" cy="591327"/>
            </a:xfrm>
            <a:custGeom>
              <a:avLst/>
              <a:gdLst/>
              <a:ahLst/>
              <a:cxnLst/>
              <a:rect l="l" t="t" r="r" b="b"/>
              <a:pathLst>
                <a:path w="12304" h="14427" extrusionOk="0">
                  <a:moveTo>
                    <a:pt x="3605" y="0"/>
                  </a:moveTo>
                  <a:lnTo>
                    <a:pt x="609" y="1954"/>
                  </a:lnTo>
                  <a:cubicBezTo>
                    <a:pt x="131" y="2749"/>
                    <a:pt x="180" y="3750"/>
                    <a:pt x="314" y="4669"/>
                  </a:cubicBezTo>
                  <a:cubicBezTo>
                    <a:pt x="449" y="5588"/>
                    <a:pt x="654" y="6529"/>
                    <a:pt x="449" y="7433"/>
                  </a:cubicBezTo>
                  <a:cubicBezTo>
                    <a:pt x="314" y="8031"/>
                    <a:pt x="0" y="8629"/>
                    <a:pt x="146" y="9222"/>
                  </a:cubicBezTo>
                  <a:cubicBezTo>
                    <a:pt x="251" y="9644"/>
                    <a:pt x="568" y="9977"/>
                    <a:pt x="725" y="10380"/>
                  </a:cubicBezTo>
                  <a:cubicBezTo>
                    <a:pt x="945" y="10955"/>
                    <a:pt x="822" y="11598"/>
                    <a:pt x="747" y="12210"/>
                  </a:cubicBezTo>
                  <a:cubicBezTo>
                    <a:pt x="673" y="12823"/>
                    <a:pt x="673" y="13510"/>
                    <a:pt x="1080" y="13973"/>
                  </a:cubicBezTo>
                  <a:cubicBezTo>
                    <a:pt x="1359" y="14292"/>
                    <a:pt x="1770" y="14427"/>
                    <a:pt x="2198" y="14427"/>
                  </a:cubicBezTo>
                  <a:cubicBezTo>
                    <a:pt x="2542" y="14427"/>
                    <a:pt x="2897" y="14340"/>
                    <a:pt x="3205" y="14194"/>
                  </a:cubicBezTo>
                  <a:cubicBezTo>
                    <a:pt x="3900" y="13865"/>
                    <a:pt x="4448" y="13304"/>
                    <a:pt x="5088" y="12887"/>
                  </a:cubicBezTo>
                  <a:cubicBezTo>
                    <a:pt x="5529" y="12598"/>
                    <a:pt x="6062" y="12380"/>
                    <a:pt x="6576" y="12380"/>
                  </a:cubicBezTo>
                  <a:cubicBezTo>
                    <a:pt x="6809" y="12380"/>
                    <a:pt x="7038" y="12424"/>
                    <a:pt x="7253" y="12528"/>
                  </a:cubicBezTo>
                  <a:cubicBezTo>
                    <a:pt x="7572" y="12677"/>
                    <a:pt x="7848" y="12949"/>
                    <a:pt x="8199" y="12980"/>
                  </a:cubicBezTo>
                  <a:cubicBezTo>
                    <a:pt x="8218" y="12981"/>
                    <a:pt x="8237" y="12982"/>
                    <a:pt x="8256" y="12982"/>
                  </a:cubicBezTo>
                  <a:cubicBezTo>
                    <a:pt x="8718" y="12982"/>
                    <a:pt x="9095" y="12560"/>
                    <a:pt x="9551" y="12434"/>
                  </a:cubicBezTo>
                  <a:cubicBezTo>
                    <a:pt x="9675" y="12400"/>
                    <a:pt x="9801" y="12389"/>
                    <a:pt x="9929" y="12389"/>
                  </a:cubicBezTo>
                  <a:cubicBezTo>
                    <a:pt x="10154" y="12389"/>
                    <a:pt x="10384" y="12423"/>
                    <a:pt x="10610" y="12423"/>
                  </a:cubicBezTo>
                  <a:cubicBezTo>
                    <a:pt x="10678" y="12423"/>
                    <a:pt x="10746" y="12419"/>
                    <a:pt x="10813" y="12412"/>
                  </a:cubicBezTo>
                  <a:cubicBezTo>
                    <a:pt x="11673" y="12318"/>
                    <a:pt x="12304" y="11396"/>
                    <a:pt x="12184" y="10541"/>
                  </a:cubicBezTo>
                  <a:cubicBezTo>
                    <a:pt x="12065" y="9689"/>
                    <a:pt x="11299" y="9001"/>
                    <a:pt x="10451" y="8860"/>
                  </a:cubicBezTo>
                  <a:cubicBezTo>
                    <a:pt x="10085" y="8800"/>
                    <a:pt x="9651" y="8793"/>
                    <a:pt x="9450" y="8482"/>
                  </a:cubicBezTo>
                  <a:cubicBezTo>
                    <a:pt x="9158" y="8031"/>
                    <a:pt x="9674" y="7444"/>
                    <a:pt x="9584" y="6910"/>
                  </a:cubicBezTo>
                  <a:cubicBezTo>
                    <a:pt x="9517" y="6526"/>
                    <a:pt x="9155" y="6271"/>
                    <a:pt x="8796" y="6114"/>
                  </a:cubicBezTo>
                  <a:cubicBezTo>
                    <a:pt x="8441" y="5962"/>
                    <a:pt x="8046" y="5853"/>
                    <a:pt x="7769" y="5581"/>
                  </a:cubicBezTo>
                  <a:cubicBezTo>
                    <a:pt x="7272" y="5095"/>
                    <a:pt x="7329" y="4303"/>
                    <a:pt x="7175" y="3627"/>
                  </a:cubicBezTo>
                  <a:cubicBezTo>
                    <a:pt x="6925" y="2510"/>
                    <a:pt x="5879" y="225"/>
                    <a:pt x="36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6"/>
            <p:cNvSpPr/>
            <p:nvPr/>
          </p:nvSpPr>
          <p:spPr>
            <a:xfrm>
              <a:off x="7542358" y="4611849"/>
              <a:ext cx="233506" cy="102018"/>
            </a:xfrm>
            <a:custGeom>
              <a:avLst/>
              <a:gdLst/>
              <a:ahLst/>
              <a:cxnLst/>
              <a:rect l="l" t="t" r="r" b="b"/>
              <a:pathLst>
                <a:path w="5697" h="2489" extrusionOk="0">
                  <a:moveTo>
                    <a:pt x="2649" y="0"/>
                  </a:moveTo>
                  <a:lnTo>
                    <a:pt x="2604" y="1629"/>
                  </a:lnTo>
                  <a:cubicBezTo>
                    <a:pt x="2604" y="1629"/>
                    <a:pt x="1" y="2160"/>
                    <a:pt x="624" y="2365"/>
                  </a:cubicBezTo>
                  <a:cubicBezTo>
                    <a:pt x="925" y="2461"/>
                    <a:pt x="2058" y="2488"/>
                    <a:pt x="3173" y="2488"/>
                  </a:cubicBezTo>
                  <a:cubicBezTo>
                    <a:pt x="4133" y="2488"/>
                    <a:pt x="5080" y="2468"/>
                    <a:pt x="5469" y="2455"/>
                  </a:cubicBezTo>
                  <a:lnTo>
                    <a:pt x="5659" y="2447"/>
                  </a:lnTo>
                  <a:lnTo>
                    <a:pt x="5696" y="64"/>
                  </a:lnTo>
                  <a:lnTo>
                    <a:pt x="2649" y="0"/>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6"/>
            <p:cNvSpPr/>
            <p:nvPr/>
          </p:nvSpPr>
          <p:spPr>
            <a:xfrm>
              <a:off x="7728970" y="4675172"/>
              <a:ext cx="45988" cy="35167"/>
            </a:xfrm>
            <a:custGeom>
              <a:avLst/>
              <a:gdLst/>
              <a:ahLst/>
              <a:cxnLst/>
              <a:rect l="l" t="t" r="r" b="b"/>
              <a:pathLst>
                <a:path w="1122" h="858" extrusionOk="0">
                  <a:moveTo>
                    <a:pt x="1021" y="1"/>
                  </a:moveTo>
                  <a:cubicBezTo>
                    <a:pt x="798" y="1"/>
                    <a:pt x="583" y="78"/>
                    <a:pt x="404" y="211"/>
                  </a:cubicBezTo>
                  <a:cubicBezTo>
                    <a:pt x="195" y="368"/>
                    <a:pt x="49" y="599"/>
                    <a:pt x="1" y="853"/>
                  </a:cubicBezTo>
                  <a:lnTo>
                    <a:pt x="1102" y="858"/>
                  </a:lnTo>
                  <a:lnTo>
                    <a:pt x="1121" y="6"/>
                  </a:lnTo>
                  <a:cubicBezTo>
                    <a:pt x="1088" y="2"/>
                    <a:pt x="1054" y="1"/>
                    <a:pt x="1021" y="1"/>
                  </a:cubicBez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6"/>
            <p:cNvSpPr/>
            <p:nvPr/>
          </p:nvSpPr>
          <p:spPr>
            <a:xfrm>
              <a:off x="7610428" y="4293623"/>
              <a:ext cx="197166" cy="21142"/>
            </a:xfrm>
            <a:custGeom>
              <a:avLst/>
              <a:gdLst/>
              <a:ahLst/>
              <a:cxnLst/>
              <a:rect l="l" t="t" r="r" b="b"/>
              <a:pathLst>
                <a:path w="5241" h="562" extrusionOk="0">
                  <a:moveTo>
                    <a:pt x="912" y="0"/>
                  </a:moveTo>
                  <a:cubicBezTo>
                    <a:pt x="912" y="0"/>
                    <a:pt x="0" y="243"/>
                    <a:pt x="109" y="396"/>
                  </a:cubicBezTo>
                  <a:cubicBezTo>
                    <a:pt x="184" y="497"/>
                    <a:pt x="1787" y="562"/>
                    <a:pt x="3296" y="562"/>
                  </a:cubicBezTo>
                  <a:cubicBezTo>
                    <a:pt x="4028" y="562"/>
                    <a:pt x="4738" y="546"/>
                    <a:pt x="5241" y="512"/>
                  </a:cubicBezTo>
                  <a:lnTo>
                    <a:pt x="5237" y="441"/>
                  </a:lnTo>
                  <a:lnTo>
                    <a:pt x="1174" y="396"/>
                  </a:lnTo>
                  <a:cubicBezTo>
                    <a:pt x="1174" y="396"/>
                    <a:pt x="1091" y="11"/>
                    <a:pt x="912" y="0"/>
                  </a:cubicBez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6"/>
            <p:cNvSpPr/>
            <p:nvPr/>
          </p:nvSpPr>
          <p:spPr>
            <a:xfrm>
              <a:off x="7614491" y="4306488"/>
              <a:ext cx="194796" cy="4815"/>
            </a:xfrm>
            <a:custGeom>
              <a:avLst/>
              <a:gdLst/>
              <a:ahLst/>
              <a:cxnLst/>
              <a:rect l="l" t="t" r="r" b="b"/>
              <a:pathLst>
                <a:path w="5178" h="128" extrusionOk="0">
                  <a:moveTo>
                    <a:pt x="25" y="0"/>
                  </a:moveTo>
                  <a:cubicBezTo>
                    <a:pt x="9" y="0"/>
                    <a:pt x="1" y="2"/>
                    <a:pt x="1" y="2"/>
                  </a:cubicBezTo>
                  <a:cubicBezTo>
                    <a:pt x="1" y="2"/>
                    <a:pt x="20" y="5"/>
                    <a:pt x="54" y="9"/>
                  </a:cubicBezTo>
                  <a:cubicBezTo>
                    <a:pt x="98" y="13"/>
                    <a:pt x="147" y="17"/>
                    <a:pt x="202" y="21"/>
                  </a:cubicBezTo>
                  <a:cubicBezTo>
                    <a:pt x="356" y="28"/>
                    <a:pt x="539" y="39"/>
                    <a:pt x="759" y="54"/>
                  </a:cubicBezTo>
                  <a:cubicBezTo>
                    <a:pt x="1226" y="81"/>
                    <a:pt x="1872" y="107"/>
                    <a:pt x="2590" y="117"/>
                  </a:cubicBezTo>
                  <a:cubicBezTo>
                    <a:pt x="2946" y="125"/>
                    <a:pt x="3286" y="128"/>
                    <a:pt x="3596" y="128"/>
                  </a:cubicBezTo>
                  <a:cubicBezTo>
                    <a:pt x="3905" y="128"/>
                    <a:pt x="4184" y="125"/>
                    <a:pt x="4419" y="121"/>
                  </a:cubicBezTo>
                  <a:cubicBezTo>
                    <a:pt x="4636" y="117"/>
                    <a:pt x="4823" y="114"/>
                    <a:pt x="4972" y="110"/>
                  </a:cubicBezTo>
                  <a:cubicBezTo>
                    <a:pt x="5029" y="107"/>
                    <a:pt x="5081" y="107"/>
                    <a:pt x="5126" y="103"/>
                  </a:cubicBezTo>
                  <a:cubicBezTo>
                    <a:pt x="5159" y="103"/>
                    <a:pt x="5178" y="99"/>
                    <a:pt x="5178" y="99"/>
                  </a:cubicBezTo>
                  <a:cubicBezTo>
                    <a:pt x="5178" y="99"/>
                    <a:pt x="5159" y="95"/>
                    <a:pt x="5126" y="95"/>
                  </a:cubicBezTo>
                  <a:lnTo>
                    <a:pt x="4419" y="95"/>
                  </a:lnTo>
                  <a:cubicBezTo>
                    <a:pt x="4302" y="96"/>
                    <a:pt x="4173" y="96"/>
                    <a:pt x="4035" y="96"/>
                  </a:cubicBezTo>
                  <a:cubicBezTo>
                    <a:pt x="3622" y="96"/>
                    <a:pt x="3125" y="92"/>
                    <a:pt x="2590" y="84"/>
                  </a:cubicBezTo>
                  <a:cubicBezTo>
                    <a:pt x="1872" y="69"/>
                    <a:pt x="1226" y="47"/>
                    <a:pt x="759" y="28"/>
                  </a:cubicBezTo>
                  <a:cubicBezTo>
                    <a:pt x="539" y="21"/>
                    <a:pt x="356" y="13"/>
                    <a:pt x="206" y="5"/>
                  </a:cubicBezTo>
                  <a:cubicBezTo>
                    <a:pt x="150" y="2"/>
                    <a:pt x="98" y="2"/>
                    <a:pt x="54" y="2"/>
                  </a:cubicBezTo>
                  <a:cubicBezTo>
                    <a:pt x="42" y="1"/>
                    <a:pt x="33" y="0"/>
                    <a:pt x="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6"/>
            <p:cNvSpPr/>
            <p:nvPr/>
          </p:nvSpPr>
          <p:spPr>
            <a:xfrm>
              <a:off x="7643721" y="4292155"/>
              <a:ext cx="11700" cy="18246"/>
            </a:xfrm>
            <a:custGeom>
              <a:avLst/>
              <a:gdLst/>
              <a:ahLst/>
              <a:cxnLst/>
              <a:rect l="l" t="t" r="r" b="b"/>
              <a:pathLst>
                <a:path w="311" h="485" extrusionOk="0">
                  <a:moveTo>
                    <a:pt x="7" y="1"/>
                  </a:moveTo>
                  <a:cubicBezTo>
                    <a:pt x="6" y="1"/>
                    <a:pt x="5" y="1"/>
                    <a:pt x="5" y="2"/>
                  </a:cubicBezTo>
                  <a:cubicBezTo>
                    <a:pt x="1" y="9"/>
                    <a:pt x="113" y="81"/>
                    <a:pt x="191" y="219"/>
                  </a:cubicBezTo>
                  <a:cubicBezTo>
                    <a:pt x="273" y="353"/>
                    <a:pt x="277" y="484"/>
                    <a:pt x="289" y="484"/>
                  </a:cubicBezTo>
                  <a:cubicBezTo>
                    <a:pt x="289" y="484"/>
                    <a:pt x="289" y="484"/>
                    <a:pt x="289" y="484"/>
                  </a:cubicBezTo>
                  <a:cubicBezTo>
                    <a:pt x="300" y="484"/>
                    <a:pt x="310" y="340"/>
                    <a:pt x="221" y="200"/>
                  </a:cubicBezTo>
                  <a:cubicBezTo>
                    <a:pt x="145" y="62"/>
                    <a:pt x="28" y="1"/>
                    <a:pt x="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6"/>
            <p:cNvSpPr/>
            <p:nvPr/>
          </p:nvSpPr>
          <p:spPr>
            <a:xfrm>
              <a:off x="7638021" y="4680869"/>
              <a:ext cx="7255" cy="10493"/>
            </a:xfrm>
            <a:custGeom>
              <a:avLst/>
              <a:gdLst/>
              <a:ahLst/>
              <a:cxnLst/>
              <a:rect l="l" t="t" r="r" b="b"/>
              <a:pathLst>
                <a:path w="177" h="256" extrusionOk="0">
                  <a:moveTo>
                    <a:pt x="14" y="1"/>
                  </a:moveTo>
                  <a:cubicBezTo>
                    <a:pt x="13" y="1"/>
                    <a:pt x="12" y="1"/>
                    <a:pt x="12" y="1"/>
                  </a:cubicBezTo>
                  <a:cubicBezTo>
                    <a:pt x="1" y="5"/>
                    <a:pt x="30" y="69"/>
                    <a:pt x="72" y="139"/>
                  </a:cubicBezTo>
                  <a:cubicBezTo>
                    <a:pt x="114" y="206"/>
                    <a:pt x="153" y="256"/>
                    <a:pt x="166" y="256"/>
                  </a:cubicBezTo>
                  <a:cubicBezTo>
                    <a:pt x="167" y="256"/>
                    <a:pt x="168" y="256"/>
                    <a:pt x="168" y="255"/>
                  </a:cubicBezTo>
                  <a:cubicBezTo>
                    <a:pt x="177" y="251"/>
                    <a:pt x="151" y="188"/>
                    <a:pt x="106" y="117"/>
                  </a:cubicBezTo>
                  <a:cubicBezTo>
                    <a:pt x="64" y="51"/>
                    <a:pt x="25" y="1"/>
                    <a:pt x="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6"/>
            <p:cNvSpPr/>
            <p:nvPr/>
          </p:nvSpPr>
          <p:spPr>
            <a:xfrm>
              <a:off x="7647202" y="4679025"/>
              <a:ext cx="8198" cy="7296"/>
            </a:xfrm>
            <a:custGeom>
              <a:avLst/>
              <a:gdLst/>
              <a:ahLst/>
              <a:cxnLst/>
              <a:rect l="l" t="t" r="r" b="b"/>
              <a:pathLst>
                <a:path w="200" h="178" extrusionOk="0">
                  <a:moveTo>
                    <a:pt x="8" y="0"/>
                  </a:moveTo>
                  <a:cubicBezTo>
                    <a:pt x="6" y="0"/>
                    <a:pt x="5" y="1"/>
                    <a:pt x="5" y="2"/>
                  </a:cubicBezTo>
                  <a:cubicBezTo>
                    <a:pt x="1" y="9"/>
                    <a:pt x="34" y="54"/>
                    <a:pt x="87" y="102"/>
                  </a:cubicBezTo>
                  <a:cubicBezTo>
                    <a:pt x="134" y="146"/>
                    <a:pt x="178" y="178"/>
                    <a:pt x="189" y="178"/>
                  </a:cubicBezTo>
                  <a:cubicBezTo>
                    <a:pt x="190" y="178"/>
                    <a:pt x="191" y="177"/>
                    <a:pt x="191" y="176"/>
                  </a:cubicBezTo>
                  <a:cubicBezTo>
                    <a:pt x="199" y="169"/>
                    <a:pt x="165" y="124"/>
                    <a:pt x="113" y="76"/>
                  </a:cubicBezTo>
                  <a:cubicBezTo>
                    <a:pt x="66" y="32"/>
                    <a:pt x="21" y="0"/>
                    <a:pt x="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6"/>
            <p:cNvSpPr/>
            <p:nvPr/>
          </p:nvSpPr>
          <p:spPr>
            <a:xfrm>
              <a:off x="7648596" y="4673697"/>
              <a:ext cx="13198" cy="1558"/>
            </a:xfrm>
            <a:custGeom>
              <a:avLst/>
              <a:gdLst/>
              <a:ahLst/>
              <a:cxnLst/>
              <a:rect l="l" t="t" r="r" b="b"/>
              <a:pathLst>
                <a:path w="322" h="38" extrusionOk="0">
                  <a:moveTo>
                    <a:pt x="161" y="1"/>
                  </a:moveTo>
                  <a:cubicBezTo>
                    <a:pt x="75" y="1"/>
                    <a:pt x="0" y="8"/>
                    <a:pt x="0" y="19"/>
                  </a:cubicBezTo>
                  <a:cubicBezTo>
                    <a:pt x="0" y="27"/>
                    <a:pt x="72" y="37"/>
                    <a:pt x="161" y="37"/>
                  </a:cubicBezTo>
                  <a:cubicBezTo>
                    <a:pt x="251" y="37"/>
                    <a:pt x="322" y="30"/>
                    <a:pt x="322" y="19"/>
                  </a:cubicBezTo>
                  <a:cubicBezTo>
                    <a:pt x="322" y="11"/>
                    <a:pt x="251" y="1"/>
                    <a:pt x="1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6"/>
            <p:cNvSpPr/>
            <p:nvPr/>
          </p:nvSpPr>
          <p:spPr>
            <a:xfrm>
              <a:off x="7649210" y="4666114"/>
              <a:ext cx="15042" cy="2172"/>
            </a:xfrm>
            <a:custGeom>
              <a:avLst/>
              <a:gdLst/>
              <a:ahLst/>
              <a:cxnLst/>
              <a:rect l="l" t="t" r="r" b="b"/>
              <a:pathLst>
                <a:path w="367" h="53" extrusionOk="0">
                  <a:moveTo>
                    <a:pt x="351" y="0"/>
                  </a:moveTo>
                  <a:cubicBezTo>
                    <a:pt x="326" y="0"/>
                    <a:pt x="261" y="11"/>
                    <a:pt x="183" y="14"/>
                  </a:cubicBezTo>
                  <a:cubicBezTo>
                    <a:pt x="83" y="21"/>
                    <a:pt x="4" y="14"/>
                    <a:pt x="0" y="25"/>
                  </a:cubicBezTo>
                  <a:cubicBezTo>
                    <a:pt x="0" y="32"/>
                    <a:pt x="64" y="52"/>
                    <a:pt x="148" y="52"/>
                  </a:cubicBezTo>
                  <a:cubicBezTo>
                    <a:pt x="160" y="52"/>
                    <a:pt x="171" y="52"/>
                    <a:pt x="183" y="51"/>
                  </a:cubicBezTo>
                  <a:cubicBezTo>
                    <a:pt x="288" y="48"/>
                    <a:pt x="366" y="14"/>
                    <a:pt x="363" y="3"/>
                  </a:cubicBezTo>
                  <a:cubicBezTo>
                    <a:pt x="362" y="1"/>
                    <a:pt x="358" y="0"/>
                    <a:pt x="3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6"/>
            <p:cNvSpPr/>
            <p:nvPr/>
          </p:nvSpPr>
          <p:spPr>
            <a:xfrm>
              <a:off x="7617200" y="4668860"/>
              <a:ext cx="23650" cy="13731"/>
            </a:xfrm>
            <a:custGeom>
              <a:avLst/>
              <a:gdLst/>
              <a:ahLst/>
              <a:cxnLst/>
              <a:rect l="l" t="t" r="r" b="b"/>
              <a:pathLst>
                <a:path w="577" h="335" extrusionOk="0">
                  <a:moveTo>
                    <a:pt x="181" y="36"/>
                  </a:moveTo>
                  <a:cubicBezTo>
                    <a:pt x="221" y="36"/>
                    <a:pt x="261" y="42"/>
                    <a:pt x="295" y="51"/>
                  </a:cubicBezTo>
                  <a:cubicBezTo>
                    <a:pt x="367" y="77"/>
                    <a:pt x="423" y="119"/>
                    <a:pt x="460" y="163"/>
                  </a:cubicBezTo>
                  <a:cubicBezTo>
                    <a:pt x="493" y="205"/>
                    <a:pt x="513" y="243"/>
                    <a:pt x="524" y="273"/>
                  </a:cubicBezTo>
                  <a:lnTo>
                    <a:pt x="524" y="273"/>
                  </a:lnTo>
                  <a:cubicBezTo>
                    <a:pt x="491" y="269"/>
                    <a:pt x="443" y="263"/>
                    <a:pt x="385" y="250"/>
                  </a:cubicBezTo>
                  <a:cubicBezTo>
                    <a:pt x="326" y="238"/>
                    <a:pt x="259" y="219"/>
                    <a:pt x="183" y="193"/>
                  </a:cubicBezTo>
                  <a:cubicBezTo>
                    <a:pt x="150" y="178"/>
                    <a:pt x="109" y="167"/>
                    <a:pt x="76" y="145"/>
                  </a:cubicBezTo>
                  <a:cubicBezTo>
                    <a:pt x="42" y="122"/>
                    <a:pt x="31" y="85"/>
                    <a:pt x="61" y="62"/>
                  </a:cubicBezTo>
                  <a:cubicBezTo>
                    <a:pt x="95" y="43"/>
                    <a:pt x="138" y="36"/>
                    <a:pt x="181" y="36"/>
                  </a:cubicBezTo>
                  <a:close/>
                  <a:moveTo>
                    <a:pt x="189" y="1"/>
                  </a:moveTo>
                  <a:cubicBezTo>
                    <a:pt x="140" y="1"/>
                    <a:pt x="89" y="11"/>
                    <a:pt x="38" y="36"/>
                  </a:cubicBezTo>
                  <a:cubicBezTo>
                    <a:pt x="16" y="51"/>
                    <a:pt x="1" y="85"/>
                    <a:pt x="9" y="111"/>
                  </a:cubicBezTo>
                  <a:cubicBezTo>
                    <a:pt x="16" y="141"/>
                    <a:pt x="35" y="160"/>
                    <a:pt x="57" y="174"/>
                  </a:cubicBezTo>
                  <a:cubicBezTo>
                    <a:pt x="94" y="200"/>
                    <a:pt x="135" y="212"/>
                    <a:pt x="173" y="227"/>
                  </a:cubicBezTo>
                  <a:cubicBezTo>
                    <a:pt x="251" y="253"/>
                    <a:pt x="322" y="267"/>
                    <a:pt x="382" y="276"/>
                  </a:cubicBezTo>
                  <a:cubicBezTo>
                    <a:pt x="440" y="285"/>
                    <a:pt x="488" y="288"/>
                    <a:pt x="522" y="288"/>
                  </a:cubicBezTo>
                  <a:cubicBezTo>
                    <a:pt x="525" y="288"/>
                    <a:pt x="527" y="288"/>
                    <a:pt x="530" y="287"/>
                  </a:cubicBezTo>
                  <a:lnTo>
                    <a:pt x="530" y="287"/>
                  </a:lnTo>
                  <a:cubicBezTo>
                    <a:pt x="540" y="317"/>
                    <a:pt x="543" y="335"/>
                    <a:pt x="546" y="335"/>
                  </a:cubicBezTo>
                  <a:cubicBezTo>
                    <a:pt x="550" y="335"/>
                    <a:pt x="550" y="319"/>
                    <a:pt x="544" y="287"/>
                  </a:cubicBezTo>
                  <a:lnTo>
                    <a:pt x="544" y="287"/>
                  </a:lnTo>
                  <a:cubicBezTo>
                    <a:pt x="565" y="286"/>
                    <a:pt x="576" y="284"/>
                    <a:pt x="576" y="283"/>
                  </a:cubicBezTo>
                  <a:cubicBezTo>
                    <a:pt x="576" y="280"/>
                    <a:pt x="564" y="278"/>
                    <a:pt x="541" y="275"/>
                  </a:cubicBezTo>
                  <a:lnTo>
                    <a:pt x="541" y="275"/>
                  </a:lnTo>
                  <a:cubicBezTo>
                    <a:pt x="534" y="245"/>
                    <a:pt x="518" y="198"/>
                    <a:pt x="483" y="148"/>
                  </a:cubicBezTo>
                  <a:cubicBezTo>
                    <a:pt x="434" y="78"/>
                    <a:pt x="321" y="1"/>
                    <a:pt x="1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6"/>
            <p:cNvSpPr/>
            <p:nvPr/>
          </p:nvSpPr>
          <p:spPr>
            <a:xfrm>
              <a:off x="7637447" y="4665295"/>
              <a:ext cx="12255" cy="15493"/>
            </a:xfrm>
            <a:custGeom>
              <a:avLst/>
              <a:gdLst/>
              <a:ahLst/>
              <a:cxnLst/>
              <a:rect l="l" t="t" r="r" b="b"/>
              <a:pathLst>
                <a:path w="299" h="378" extrusionOk="0">
                  <a:moveTo>
                    <a:pt x="226" y="0"/>
                  </a:moveTo>
                  <a:cubicBezTo>
                    <a:pt x="146" y="0"/>
                    <a:pt x="103" y="57"/>
                    <a:pt x="67" y="97"/>
                  </a:cubicBezTo>
                  <a:cubicBezTo>
                    <a:pt x="34" y="146"/>
                    <a:pt x="18" y="198"/>
                    <a:pt x="11" y="239"/>
                  </a:cubicBezTo>
                  <a:cubicBezTo>
                    <a:pt x="0" y="325"/>
                    <a:pt x="28" y="377"/>
                    <a:pt x="33" y="377"/>
                  </a:cubicBezTo>
                  <a:cubicBezTo>
                    <a:pt x="33" y="377"/>
                    <a:pt x="34" y="377"/>
                    <a:pt x="34" y="377"/>
                  </a:cubicBezTo>
                  <a:cubicBezTo>
                    <a:pt x="37" y="377"/>
                    <a:pt x="22" y="325"/>
                    <a:pt x="37" y="247"/>
                  </a:cubicBezTo>
                  <a:cubicBezTo>
                    <a:pt x="44" y="206"/>
                    <a:pt x="63" y="161"/>
                    <a:pt x="97" y="120"/>
                  </a:cubicBezTo>
                  <a:cubicBezTo>
                    <a:pt x="126" y="80"/>
                    <a:pt x="175" y="37"/>
                    <a:pt x="222" y="37"/>
                  </a:cubicBezTo>
                  <a:cubicBezTo>
                    <a:pt x="224" y="37"/>
                    <a:pt x="225" y="37"/>
                    <a:pt x="227" y="37"/>
                  </a:cubicBezTo>
                  <a:cubicBezTo>
                    <a:pt x="277" y="49"/>
                    <a:pt x="258" y="123"/>
                    <a:pt x="227" y="164"/>
                  </a:cubicBezTo>
                  <a:cubicBezTo>
                    <a:pt x="201" y="209"/>
                    <a:pt x="172" y="247"/>
                    <a:pt x="146" y="280"/>
                  </a:cubicBezTo>
                  <a:cubicBezTo>
                    <a:pt x="89" y="340"/>
                    <a:pt x="44" y="370"/>
                    <a:pt x="48" y="373"/>
                  </a:cubicBezTo>
                  <a:cubicBezTo>
                    <a:pt x="48" y="374"/>
                    <a:pt x="49" y="374"/>
                    <a:pt x="50" y="374"/>
                  </a:cubicBezTo>
                  <a:cubicBezTo>
                    <a:pt x="59" y="374"/>
                    <a:pt x="105" y="351"/>
                    <a:pt x="165" y="299"/>
                  </a:cubicBezTo>
                  <a:cubicBezTo>
                    <a:pt x="194" y="269"/>
                    <a:pt x="227" y="228"/>
                    <a:pt x="258" y="180"/>
                  </a:cubicBezTo>
                  <a:cubicBezTo>
                    <a:pt x="272" y="157"/>
                    <a:pt x="287" y="127"/>
                    <a:pt x="291" y="94"/>
                  </a:cubicBezTo>
                  <a:cubicBezTo>
                    <a:pt x="299" y="60"/>
                    <a:pt x="280" y="8"/>
                    <a:pt x="235" y="0"/>
                  </a:cubicBezTo>
                  <a:cubicBezTo>
                    <a:pt x="232" y="0"/>
                    <a:pt x="229" y="0"/>
                    <a:pt x="2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6"/>
            <p:cNvSpPr/>
            <p:nvPr/>
          </p:nvSpPr>
          <p:spPr>
            <a:xfrm>
              <a:off x="7729134" y="4673943"/>
              <a:ext cx="45168" cy="35618"/>
            </a:xfrm>
            <a:custGeom>
              <a:avLst/>
              <a:gdLst/>
              <a:ahLst/>
              <a:cxnLst/>
              <a:rect l="l" t="t" r="r" b="b"/>
              <a:pathLst>
                <a:path w="1102" h="869" extrusionOk="0">
                  <a:moveTo>
                    <a:pt x="913" y="1"/>
                  </a:moveTo>
                  <a:cubicBezTo>
                    <a:pt x="901" y="1"/>
                    <a:pt x="888" y="1"/>
                    <a:pt x="874" y="2"/>
                  </a:cubicBezTo>
                  <a:cubicBezTo>
                    <a:pt x="732" y="9"/>
                    <a:pt x="531" y="58"/>
                    <a:pt x="359" y="193"/>
                  </a:cubicBezTo>
                  <a:cubicBezTo>
                    <a:pt x="183" y="327"/>
                    <a:pt x="83" y="507"/>
                    <a:pt x="38" y="641"/>
                  </a:cubicBezTo>
                  <a:cubicBezTo>
                    <a:pt x="19" y="708"/>
                    <a:pt x="7" y="767"/>
                    <a:pt x="4" y="805"/>
                  </a:cubicBezTo>
                  <a:cubicBezTo>
                    <a:pt x="0" y="846"/>
                    <a:pt x="0" y="865"/>
                    <a:pt x="0" y="869"/>
                  </a:cubicBezTo>
                  <a:cubicBezTo>
                    <a:pt x="7" y="869"/>
                    <a:pt x="15" y="779"/>
                    <a:pt x="64" y="652"/>
                  </a:cubicBezTo>
                  <a:cubicBezTo>
                    <a:pt x="112" y="521"/>
                    <a:pt x="213" y="350"/>
                    <a:pt x="381" y="222"/>
                  </a:cubicBezTo>
                  <a:cubicBezTo>
                    <a:pt x="550" y="95"/>
                    <a:pt x="740" y="43"/>
                    <a:pt x="874" y="28"/>
                  </a:cubicBezTo>
                  <a:cubicBezTo>
                    <a:pt x="915" y="25"/>
                    <a:pt x="951" y="24"/>
                    <a:pt x="982" y="24"/>
                  </a:cubicBezTo>
                  <a:cubicBezTo>
                    <a:pt x="1033" y="24"/>
                    <a:pt x="1069" y="26"/>
                    <a:pt x="1088" y="26"/>
                  </a:cubicBezTo>
                  <a:cubicBezTo>
                    <a:pt x="1096" y="26"/>
                    <a:pt x="1101" y="26"/>
                    <a:pt x="1102" y="24"/>
                  </a:cubicBezTo>
                  <a:cubicBezTo>
                    <a:pt x="1102" y="24"/>
                    <a:pt x="1079" y="17"/>
                    <a:pt x="1043" y="9"/>
                  </a:cubicBezTo>
                  <a:cubicBezTo>
                    <a:pt x="1009" y="6"/>
                    <a:pt x="966" y="1"/>
                    <a:pt x="9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6"/>
            <p:cNvSpPr/>
            <p:nvPr/>
          </p:nvSpPr>
          <p:spPr>
            <a:xfrm>
              <a:off x="7761267" y="4622710"/>
              <a:ext cx="1721" cy="51316"/>
            </a:xfrm>
            <a:custGeom>
              <a:avLst/>
              <a:gdLst/>
              <a:ahLst/>
              <a:cxnLst/>
              <a:rect l="l" t="t" r="r" b="b"/>
              <a:pathLst>
                <a:path w="42" h="1252" extrusionOk="0">
                  <a:moveTo>
                    <a:pt x="26" y="0"/>
                  </a:moveTo>
                  <a:cubicBezTo>
                    <a:pt x="16" y="0"/>
                    <a:pt x="4" y="281"/>
                    <a:pt x="4" y="628"/>
                  </a:cubicBezTo>
                  <a:cubicBezTo>
                    <a:pt x="0" y="972"/>
                    <a:pt x="8" y="1252"/>
                    <a:pt x="16" y="1252"/>
                  </a:cubicBezTo>
                  <a:cubicBezTo>
                    <a:pt x="16" y="1252"/>
                    <a:pt x="16" y="1252"/>
                    <a:pt x="16" y="1252"/>
                  </a:cubicBezTo>
                  <a:cubicBezTo>
                    <a:pt x="27" y="1252"/>
                    <a:pt x="38" y="970"/>
                    <a:pt x="38" y="628"/>
                  </a:cubicBezTo>
                  <a:cubicBezTo>
                    <a:pt x="42" y="281"/>
                    <a:pt x="35" y="0"/>
                    <a:pt x="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6"/>
            <p:cNvSpPr/>
            <p:nvPr/>
          </p:nvSpPr>
          <p:spPr>
            <a:xfrm>
              <a:off x="7718206" y="4299077"/>
              <a:ext cx="33632" cy="1881"/>
            </a:xfrm>
            <a:custGeom>
              <a:avLst/>
              <a:gdLst/>
              <a:ahLst/>
              <a:cxnLst/>
              <a:rect l="l" t="t" r="r" b="b"/>
              <a:pathLst>
                <a:path w="894" h="50" extrusionOk="0">
                  <a:moveTo>
                    <a:pt x="28" y="1"/>
                  </a:moveTo>
                  <a:cubicBezTo>
                    <a:pt x="10" y="1"/>
                    <a:pt x="0" y="2"/>
                    <a:pt x="0" y="4"/>
                  </a:cubicBezTo>
                  <a:cubicBezTo>
                    <a:pt x="0" y="16"/>
                    <a:pt x="198" y="46"/>
                    <a:pt x="445" y="49"/>
                  </a:cubicBezTo>
                  <a:cubicBezTo>
                    <a:pt x="462" y="49"/>
                    <a:pt x="479" y="50"/>
                    <a:pt x="495" y="50"/>
                  </a:cubicBezTo>
                  <a:cubicBezTo>
                    <a:pt x="721" y="50"/>
                    <a:pt x="893" y="23"/>
                    <a:pt x="893" y="16"/>
                  </a:cubicBezTo>
                  <a:cubicBezTo>
                    <a:pt x="893" y="12"/>
                    <a:pt x="868" y="11"/>
                    <a:pt x="825" y="11"/>
                  </a:cubicBezTo>
                  <a:cubicBezTo>
                    <a:pt x="763" y="11"/>
                    <a:pt x="665" y="13"/>
                    <a:pt x="550" y="13"/>
                  </a:cubicBezTo>
                  <a:cubicBezTo>
                    <a:pt x="517" y="13"/>
                    <a:pt x="483" y="13"/>
                    <a:pt x="448" y="12"/>
                  </a:cubicBezTo>
                  <a:cubicBezTo>
                    <a:pt x="257" y="12"/>
                    <a:pt x="92" y="1"/>
                    <a:pt x="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6"/>
            <p:cNvSpPr/>
            <p:nvPr/>
          </p:nvSpPr>
          <p:spPr>
            <a:xfrm>
              <a:off x="7770609" y="4299905"/>
              <a:ext cx="3988" cy="6546"/>
            </a:xfrm>
            <a:custGeom>
              <a:avLst/>
              <a:gdLst/>
              <a:ahLst/>
              <a:cxnLst/>
              <a:rect l="l" t="t" r="r" b="b"/>
              <a:pathLst>
                <a:path w="106" h="174" extrusionOk="0">
                  <a:moveTo>
                    <a:pt x="95" y="0"/>
                  </a:moveTo>
                  <a:cubicBezTo>
                    <a:pt x="82" y="0"/>
                    <a:pt x="47" y="29"/>
                    <a:pt x="27" y="76"/>
                  </a:cubicBezTo>
                  <a:cubicBezTo>
                    <a:pt x="0" y="125"/>
                    <a:pt x="5" y="173"/>
                    <a:pt x="16" y="173"/>
                  </a:cubicBezTo>
                  <a:cubicBezTo>
                    <a:pt x="16" y="173"/>
                    <a:pt x="17" y="173"/>
                    <a:pt x="17" y="173"/>
                  </a:cubicBezTo>
                  <a:cubicBezTo>
                    <a:pt x="28" y="173"/>
                    <a:pt x="39" y="134"/>
                    <a:pt x="60" y="91"/>
                  </a:cubicBezTo>
                  <a:cubicBezTo>
                    <a:pt x="79" y="46"/>
                    <a:pt x="105" y="9"/>
                    <a:pt x="98" y="1"/>
                  </a:cubicBezTo>
                  <a:cubicBezTo>
                    <a:pt x="97" y="0"/>
                    <a:pt x="96" y="0"/>
                    <a:pt x="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6"/>
            <p:cNvSpPr/>
            <p:nvPr/>
          </p:nvSpPr>
          <p:spPr>
            <a:xfrm>
              <a:off x="7742455" y="4686812"/>
              <a:ext cx="5369" cy="4755"/>
            </a:xfrm>
            <a:custGeom>
              <a:avLst/>
              <a:gdLst/>
              <a:ahLst/>
              <a:cxnLst/>
              <a:rect l="l" t="t" r="r" b="b"/>
              <a:pathLst>
                <a:path w="131" h="116" extrusionOk="0">
                  <a:moveTo>
                    <a:pt x="119" y="0"/>
                  </a:moveTo>
                  <a:cubicBezTo>
                    <a:pt x="106" y="0"/>
                    <a:pt x="78" y="18"/>
                    <a:pt x="52" y="43"/>
                  </a:cubicBezTo>
                  <a:cubicBezTo>
                    <a:pt x="18" y="76"/>
                    <a:pt x="0" y="106"/>
                    <a:pt x="8" y="114"/>
                  </a:cubicBezTo>
                  <a:cubicBezTo>
                    <a:pt x="8" y="115"/>
                    <a:pt x="9" y="115"/>
                    <a:pt x="11" y="115"/>
                  </a:cubicBezTo>
                  <a:cubicBezTo>
                    <a:pt x="21" y="115"/>
                    <a:pt x="50" y="98"/>
                    <a:pt x="78" y="69"/>
                  </a:cubicBezTo>
                  <a:cubicBezTo>
                    <a:pt x="108" y="39"/>
                    <a:pt x="130" y="9"/>
                    <a:pt x="123" y="2"/>
                  </a:cubicBezTo>
                  <a:cubicBezTo>
                    <a:pt x="122" y="1"/>
                    <a:pt x="121" y="0"/>
                    <a:pt x="1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6"/>
            <p:cNvSpPr/>
            <p:nvPr/>
          </p:nvSpPr>
          <p:spPr>
            <a:xfrm>
              <a:off x="7753275" y="4681033"/>
              <a:ext cx="7706" cy="3156"/>
            </a:xfrm>
            <a:custGeom>
              <a:avLst/>
              <a:gdLst/>
              <a:ahLst/>
              <a:cxnLst/>
              <a:rect l="l" t="t" r="r" b="b"/>
              <a:pathLst>
                <a:path w="188" h="77" extrusionOk="0">
                  <a:moveTo>
                    <a:pt x="132" y="0"/>
                  </a:moveTo>
                  <a:cubicBezTo>
                    <a:pt x="117" y="0"/>
                    <a:pt x="101" y="2"/>
                    <a:pt x="83" y="8"/>
                  </a:cubicBezTo>
                  <a:cubicBezTo>
                    <a:pt x="28" y="27"/>
                    <a:pt x="1" y="68"/>
                    <a:pt x="9" y="75"/>
                  </a:cubicBezTo>
                  <a:cubicBezTo>
                    <a:pt x="10" y="76"/>
                    <a:pt x="11" y="77"/>
                    <a:pt x="13" y="77"/>
                  </a:cubicBezTo>
                  <a:cubicBezTo>
                    <a:pt x="24" y="77"/>
                    <a:pt x="56" y="55"/>
                    <a:pt x="95" y="42"/>
                  </a:cubicBezTo>
                  <a:cubicBezTo>
                    <a:pt x="140" y="27"/>
                    <a:pt x="180" y="31"/>
                    <a:pt x="185" y="20"/>
                  </a:cubicBezTo>
                  <a:cubicBezTo>
                    <a:pt x="187" y="12"/>
                    <a:pt x="165" y="0"/>
                    <a:pt x="13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6"/>
            <p:cNvSpPr/>
            <p:nvPr/>
          </p:nvSpPr>
          <p:spPr>
            <a:xfrm>
              <a:off x="7766350" y="4679189"/>
              <a:ext cx="3976" cy="2090"/>
            </a:xfrm>
            <a:custGeom>
              <a:avLst/>
              <a:gdLst/>
              <a:ahLst/>
              <a:cxnLst/>
              <a:rect l="l" t="t" r="r" b="b"/>
              <a:pathLst>
                <a:path w="97" h="51" extrusionOk="0">
                  <a:moveTo>
                    <a:pt x="77" y="0"/>
                  </a:moveTo>
                  <a:cubicBezTo>
                    <a:pt x="67" y="0"/>
                    <a:pt x="54" y="3"/>
                    <a:pt x="41" y="8"/>
                  </a:cubicBezTo>
                  <a:cubicBezTo>
                    <a:pt x="18" y="15"/>
                    <a:pt x="0" y="31"/>
                    <a:pt x="4" y="42"/>
                  </a:cubicBezTo>
                  <a:cubicBezTo>
                    <a:pt x="6" y="48"/>
                    <a:pt x="12" y="50"/>
                    <a:pt x="21" y="50"/>
                  </a:cubicBezTo>
                  <a:cubicBezTo>
                    <a:pt x="31" y="50"/>
                    <a:pt x="43" y="48"/>
                    <a:pt x="56" y="42"/>
                  </a:cubicBezTo>
                  <a:cubicBezTo>
                    <a:pt x="82" y="34"/>
                    <a:pt x="97" y="20"/>
                    <a:pt x="93" y="8"/>
                  </a:cubicBezTo>
                  <a:cubicBezTo>
                    <a:pt x="93" y="3"/>
                    <a:pt x="87" y="0"/>
                    <a:pt x="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6"/>
            <p:cNvSpPr/>
            <p:nvPr/>
          </p:nvSpPr>
          <p:spPr>
            <a:xfrm>
              <a:off x="7897056" y="4611849"/>
              <a:ext cx="233506" cy="102018"/>
            </a:xfrm>
            <a:custGeom>
              <a:avLst/>
              <a:gdLst/>
              <a:ahLst/>
              <a:cxnLst/>
              <a:rect l="l" t="t" r="r" b="b"/>
              <a:pathLst>
                <a:path w="5697" h="2489" extrusionOk="0">
                  <a:moveTo>
                    <a:pt x="2649" y="0"/>
                  </a:moveTo>
                  <a:lnTo>
                    <a:pt x="2604" y="1629"/>
                  </a:lnTo>
                  <a:cubicBezTo>
                    <a:pt x="2604" y="1629"/>
                    <a:pt x="1" y="2160"/>
                    <a:pt x="625" y="2365"/>
                  </a:cubicBezTo>
                  <a:cubicBezTo>
                    <a:pt x="926" y="2461"/>
                    <a:pt x="2058" y="2488"/>
                    <a:pt x="3174" y="2488"/>
                  </a:cubicBezTo>
                  <a:cubicBezTo>
                    <a:pt x="4134" y="2488"/>
                    <a:pt x="5082" y="2468"/>
                    <a:pt x="5472" y="2455"/>
                  </a:cubicBezTo>
                  <a:lnTo>
                    <a:pt x="5659" y="2447"/>
                  </a:lnTo>
                  <a:lnTo>
                    <a:pt x="5697" y="64"/>
                  </a:lnTo>
                  <a:lnTo>
                    <a:pt x="2649" y="0"/>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6"/>
            <p:cNvSpPr/>
            <p:nvPr/>
          </p:nvSpPr>
          <p:spPr>
            <a:xfrm>
              <a:off x="8083667" y="4675172"/>
              <a:ext cx="45988" cy="35167"/>
            </a:xfrm>
            <a:custGeom>
              <a:avLst/>
              <a:gdLst/>
              <a:ahLst/>
              <a:cxnLst/>
              <a:rect l="l" t="t" r="r" b="b"/>
              <a:pathLst>
                <a:path w="1122" h="858" extrusionOk="0">
                  <a:moveTo>
                    <a:pt x="1022" y="1"/>
                  </a:moveTo>
                  <a:cubicBezTo>
                    <a:pt x="800" y="1"/>
                    <a:pt x="586" y="78"/>
                    <a:pt x="404" y="211"/>
                  </a:cubicBezTo>
                  <a:cubicBezTo>
                    <a:pt x="199" y="368"/>
                    <a:pt x="49" y="599"/>
                    <a:pt x="1" y="853"/>
                  </a:cubicBezTo>
                  <a:lnTo>
                    <a:pt x="1106" y="858"/>
                  </a:lnTo>
                  <a:lnTo>
                    <a:pt x="1121" y="6"/>
                  </a:lnTo>
                  <a:cubicBezTo>
                    <a:pt x="1088" y="2"/>
                    <a:pt x="1055" y="1"/>
                    <a:pt x="1022" y="1"/>
                  </a:cubicBez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6"/>
            <p:cNvSpPr/>
            <p:nvPr/>
          </p:nvSpPr>
          <p:spPr>
            <a:xfrm>
              <a:off x="7936020" y="4293623"/>
              <a:ext cx="197129" cy="21142"/>
            </a:xfrm>
            <a:custGeom>
              <a:avLst/>
              <a:gdLst/>
              <a:ahLst/>
              <a:cxnLst/>
              <a:rect l="l" t="t" r="r" b="b"/>
              <a:pathLst>
                <a:path w="5240" h="562" extrusionOk="0">
                  <a:moveTo>
                    <a:pt x="911" y="0"/>
                  </a:moveTo>
                  <a:cubicBezTo>
                    <a:pt x="911" y="0"/>
                    <a:pt x="0" y="243"/>
                    <a:pt x="108" y="396"/>
                  </a:cubicBezTo>
                  <a:cubicBezTo>
                    <a:pt x="183" y="497"/>
                    <a:pt x="1786" y="562"/>
                    <a:pt x="3295" y="562"/>
                  </a:cubicBezTo>
                  <a:cubicBezTo>
                    <a:pt x="4027" y="562"/>
                    <a:pt x="4737" y="546"/>
                    <a:pt x="5240" y="512"/>
                  </a:cubicBezTo>
                  <a:lnTo>
                    <a:pt x="5236" y="441"/>
                  </a:lnTo>
                  <a:lnTo>
                    <a:pt x="1176" y="396"/>
                  </a:lnTo>
                  <a:cubicBezTo>
                    <a:pt x="1176" y="396"/>
                    <a:pt x="1090" y="11"/>
                    <a:pt x="911" y="0"/>
                  </a:cubicBez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6"/>
            <p:cNvSpPr/>
            <p:nvPr/>
          </p:nvSpPr>
          <p:spPr>
            <a:xfrm>
              <a:off x="7940045" y="4306488"/>
              <a:ext cx="194796" cy="4815"/>
            </a:xfrm>
            <a:custGeom>
              <a:avLst/>
              <a:gdLst/>
              <a:ahLst/>
              <a:cxnLst/>
              <a:rect l="l" t="t" r="r" b="b"/>
              <a:pathLst>
                <a:path w="5178" h="128" extrusionOk="0">
                  <a:moveTo>
                    <a:pt x="25" y="0"/>
                  </a:moveTo>
                  <a:cubicBezTo>
                    <a:pt x="9" y="0"/>
                    <a:pt x="1" y="2"/>
                    <a:pt x="1" y="2"/>
                  </a:cubicBezTo>
                  <a:cubicBezTo>
                    <a:pt x="1" y="2"/>
                    <a:pt x="20" y="5"/>
                    <a:pt x="54" y="9"/>
                  </a:cubicBezTo>
                  <a:cubicBezTo>
                    <a:pt x="99" y="13"/>
                    <a:pt x="151" y="17"/>
                    <a:pt x="207" y="21"/>
                  </a:cubicBezTo>
                  <a:cubicBezTo>
                    <a:pt x="356" y="28"/>
                    <a:pt x="539" y="39"/>
                    <a:pt x="759" y="54"/>
                  </a:cubicBezTo>
                  <a:cubicBezTo>
                    <a:pt x="1226" y="81"/>
                    <a:pt x="1873" y="107"/>
                    <a:pt x="2590" y="117"/>
                  </a:cubicBezTo>
                  <a:cubicBezTo>
                    <a:pt x="2947" y="125"/>
                    <a:pt x="3287" y="128"/>
                    <a:pt x="3597" y="128"/>
                  </a:cubicBezTo>
                  <a:cubicBezTo>
                    <a:pt x="3908" y="128"/>
                    <a:pt x="4187" y="125"/>
                    <a:pt x="4420" y="121"/>
                  </a:cubicBezTo>
                  <a:cubicBezTo>
                    <a:pt x="4640" y="117"/>
                    <a:pt x="4824" y="114"/>
                    <a:pt x="4976" y="110"/>
                  </a:cubicBezTo>
                  <a:cubicBezTo>
                    <a:pt x="5033" y="107"/>
                    <a:pt x="5081" y="107"/>
                    <a:pt x="5126" y="103"/>
                  </a:cubicBezTo>
                  <a:cubicBezTo>
                    <a:pt x="5160" y="103"/>
                    <a:pt x="5178" y="99"/>
                    <a:pt x="5178" y="99"/>
                  </a:cubicBezTo>
                  <a:cubicBezTo>
                    <a:pt x="5178" y="99"/>
                    <a:pt x="5160" y="95"/>
                    <a:pt x="5126" y="95"/>
                  </a:cubicBezTo>
                  <a:lnTo>
                    <a:pt x="4420" y="95"/>
                  </a:lnTo>
                  <a:cubicBezTo>
                    <a:pt x="4303" y="96"/>
                    <a:pt x="4175" y="96"/>
                    <a:pt x="4038" y="96"/>
                  </a:cubicBezTo>
                  <a:cubicBezTo>
                    <a:pt x="3624" y="96"/>
                    <a:pt x="3125" y="92"/>
                    <a:pt x="2590" y="84"/>
                  </a:cubicBezTo>
                  <a:cubicBezTo>
                    <a:pt x="1876" y="69"/>
                    <a:pt x="1230" y="47"/>
                    <a:pt x="759" y="28"/>
                  </a:cubicBezTo>
                  <a:cubicBezTo>
                    <a:pt x="543" y="21"/>
                    <a:pt x="356" y="13"/>
                    <a:pt x="207" y="5"/>
                  </a:cubicBezTo>
                  <a:cubicBezTo>
                    <a:pt x="151" y="2"/>
                    <a:pt x="102" y="2"/>
                    <a:pt x="54" y="2"/>
                  </a:cubicBezTo>
                  <a:cubicBezTo>
                    <a:pt x="42" y="1"/>
                    <a:pt x="33" y="0"/>
                    <a:pt x="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6"/>
            <p:cNvSpPr/>
            <p:nvPr/>
          </p:nvSpPr>
          <p:spPr>
            <a:xfrm>
              <a:off x="7969313" y="4292155"/>
              <a:ext cx="11662" cy="18246"/>
            </a:xfrm>
            <a:custGeom>
              <a:avLst/>
              <a:gdLst/>
              <a:ahLst/>
              <a:cxnLst/>
              <a:rect l="l" t="t" r="r" b="b"/>
              <a:pathLst>
                <a:path w="310" h="485" extrusionOk="0">
                  <a:moveTo>
                    <a:pt x="9" y="1"/>
                  </a:moveTo>
                  <a:cubicBezTo>
                    <a:pt x="8" y="1"/>
                    <a:pt x="7" y="1"/>
                    <a:pt x="7" y="2"/>
                  </a:cubicBezTo>
                  <a:cubicBezTo>
                    <a:pt x="0" y="9"/>
                    <a:pt x="112" y="81"/>
                    <a:pt x="191" y="219"/>
                  </a:cubicBezTo>
                  <a:cubicBezTo>
                    <a:pt x="273" y="353"/>
                    <a:pt x="276" y="484"/>
                    <a:pt x="288" y="484"/>
                  </a:cubicBezTo>
                  <a:cubicBezTo>
                    <a:pt x="288" y="484"/>
                    <a:pt x="288" y="484"/>
                    <a:pt x="288" y="484"/>
                  </a:cubicBezTo>
                  <a:cubicBezTo>
                    <a:pt x="299" y="484"/>
                    <a:pt x="309" y="340"/>
                    <a:pt x="224" y="200"/>
                  </a:cubicBezTo>
                  <a:cubicBezTo>
                    <a:pt x="145" y="62"/>
                    <a:pt x="27" y="1"/>
                    <a:pt x="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6"/>
            <p:cNvSpPr/>
            <p:nvPr/>
          </p:nvSpPr>
          <p:spPr>
            <a:xfrm>
              <a:off x="7992882" y="4680869"/>
              <a:ext cx="7091" cy="10493"/>
            </a:xfrm>
            <a:custGeom>
              <a:avLst/>
              <a:gdLst/>
              <a:ahLst/>
              <a:cxnLst/>
              <a:rect l="l" t="t" r="r" b="b"/>
              <a:pathLst>
                <a:path w="173" h="256" extrusionOk="0">
                  <a:moveTo>
                    <a:pt x="11" y="1"/>
                  </a:moveTo>
                  <a:cubicBezTo>
                    <a:pt x="10" y="1"/>
                    <a:pt x="9" y="1"/>
                    <a:pt x="9" y="1"/>
                  </a:cubicBezTo>
                  <a:cubicBezTo>
                    <a:pt x="1" y="5"/>
                    <a:pt x="27" y="69"/>
                    <a:pt x="71" y="139"/>
                  </a:cubicBezTo>
                  <a:cubicBezTo>
                    <a:pt x="110" y="206"/>
                    <a:pt x="152" y="256"/>
                    <a:pt x="164" y="256"/>
                  </a:cubicBezTo>
                  <a:cubicBezTo>
                    <a:pt x="164" y="256"/>
                    <a:pt x="165" y="256"/>
                    <a:pt x="165" y="255"/>
                  </a:cubicBezTo>
                  <a:cubicBezTo>
                    <a:pt x="173" y="251"/>
                    <a:pt x="147" y="188"/>
                    <a:pt x="102" y="117"/>
                  </a:cubicBezTo>
                  <a:cubicBezTo>
                    <a:pt x="63" y="51"/>
                    <a:pt x="22"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6"/>
            <p:cNvSpPr/>
            <p:nvPr/>
          </p:nvSpPr>
          <p:spPr>
            <a:xfrm>
              <a:off x="8001940" y="4679025"/>
              <a:ext cx="8279" cy="7296"/>
            </a:xfrm>
            <a:custGeom>
              <a:avLst/>
              <a:gdLst/>
              <a:ahLst/>
              <a:cxnLst/>
              <a:rect l="l" t="t" r="r" b="b"/>
              <a:pathLst>
                <a:path w="202" h="178" extrusionOk="0">
                  <a:moveTo>
                    <a:pt x="10" y="0"/>
                  </a:moveTo>
                  <a:cubicBezTo>
                    <a:pt x="9" y="0"/>
                    <a:pt x="8" y="1"/>
                    <a:pt x="7" y="2"/>
                  </a:cubicBezTo>
                  <a:cubicBezTo>
                    <a:pt x="0" y="9"/>
                    <a:pt x="34" y="54"/>
                    <a:pt x="86" y="102"/>
                  </a:cubicBezTo>
                  <a:cubicBezTo>
                    <a:pt x="133" y="146"/>
                    <a:pt x="177" y="178"/>
                    <a:pt x="191" y="178"/>
                  </a:cubicBezTo>
                  <a:cubicBezTo>
                    <a:pt x="193" y="178"/>
                    <a:pt x="194" y="177"/>
                    <a:pt x="195" y="176"/>
                  </a:cubicBezTo>
                  <a:cubicBezTo>
                    <a:pt x="202" y="169"/>
                    <a:pt x="164" y="124"/>
                    <a:pt x="112" y="76"/>
                  </a:cubicBezTo>
                  <a:cubicBezTo>
                    <a:pt x="65" y="32"/>
                    <a:pt x="21" y="0"/>
                    <a:pt x="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6"/>
            <p:cNvSpPr/>
            <p:nvPr/>
          </p:nvSpPr>
          <p:spPr>
            <a:xfrm>
              <a:off x="8003457" y="4673697"/>
              <a:ext cx="13075" cy="1558"/>
            </a:xfrm>
            <a:custGeom>
              <a:avLst/>
              <a:gdLst/>
              <a:ahLst/>
              <a:cxnLst/>
              <a:rect l="l" t="t" r="r" b="b"/>
              <a:pathLst>
                <a:path w="319" h="38" extrusionOk="0">
                  <a:moveTo>
                    <a:pt x="158" y="1"/>
                  </a:moveTo>
                  <a:cubicBezTo>
                    <a:pt x="72" y="1"/>
                    <a:pt x="1" y="8"/>
                    <a:pt x="1" y="19"/>
                  </a:cubicBezTo>
                  <a:cubicBezTo>
                    <a:pt x="1" y="27"/>
                    <a:pt x="72" y="37"/>
                    <a:pt x="158" y="37"/>
                  </a:cubicBezTo>
                  <a:cubicBezTo>
                    <a:pt x="247" y="37"/>
                    <a:pt x="318" y="30"/>
                    <a:pt x="318" y="19"/>
                  </a:cubicBezTo>
                  <a:cubicBezTo>
                    <a:pt x="318" y="11"/>
                    <a:pt x="247" y="1"/>
                    <a:pt x="1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6"/>
            <p:cNvSpPr/>
            <p:nvPr/>
          </p:nvSpPr>
          <p:spPr>
            <a:xfrm>
              <a:off x="8003908" y="4666114"/>
              <a:ext cx="15083" cy="2172"/>
            </a:xfrm>
            <a:custGeom>
              <a:avLst/>
              <a:gdLst/>
              <a:ahLst/>
              <a:cxnLst/>
              <a:rect l="l" t="t" r="r" b="b"/>
              <a:pathLst>
                <a:path w="368" h="53" extrusionOk="0">
                  <a:moveTo>
                    <a:pt x="353" y="0"/>
                  </a:moveTo>
                  <a:cubicBezTo>
                    <a:pt x="329" y="0"/>
                    <a:pt x="261" y="11"/>
                    <a:pt x="183" y="14"/>
                  </a:cubicBezTo>
                  <a:cubicBezTo>
                    <a:pt x="87" y="21"/>
                    <a:pt x="4" y="14"/>
                    <a:pt x="4" y="25"/>
                  </a:cubicBezTo>
                  <a:cubicBezTo>
                    <a:pt x="1" y="32"/>
                    <a:pt x="65" y="52"/>
                    <a:pt x="151" y="52"/>
                  </a:cubicBezTo>
                  <a:cubicBezTo>
                    <a:pt x="163" y="52"/>
                    <a:pt x="175" y="52"/>
                    <a:pt x="188" y="51"/>
                  </a:cubicBezTo>
                  <a:cubicBezTo>
                    <a:pt x="288" y="48"/>
                    <a:pt x="367" y="14"/>
                    <a:pt x="363" y="3"/>
                  </a:cubicBezTo>
                  <a:cubicBezTo>
                    <a:pt x="363" y="1"/>
                    <a:pt x="359" y="0"/>
                    <a:pt x="3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6"/>
            <p:cNvSpPr/>
            <p:nvPr/>
          </p:nvSpPr>
          <p:spPr>
            <a:xfrm>
              <a:off x="7971897" y="4668860"/>
              <a:ext cx="23773" cy="13731"/>
            </a:xfrm>
            <a:custGeom>
              <a:avLst/>
              <a:gdLst/>
              <a:ahLst/>
              <a:cxnLst/>
              <a:rect l="l" t="t" r="r" b="b"/>
              <a:pathLst>
                <a:path w="580" h="335" extrusionOk="0">
                  <a:moveTo>
                    <a:pt x="183" y="36"/>
                  </a:moveTo>
                  <a:cubicBezTo>
                    <a:pt x="223" y="36"/>
                    <a:pt x="264" y="42"/>
                    <a:pt x="297" y="51"/>
                  </a:cubicBezTo>
                  <a:cubicBezTo>
                    <a:pt x="371" y="77"/>
                    <a:pt x="426" y="119"/>
                    <a:pt x="461" y="163"/>
                  </a:cubicBezTo>
                  <a:cubicBezTo>
                    <a:pt x="494" y="205"/>
                    <a:pt x="513" y="243"/>
                    <a:pt x="526" y="273"/>
                  </a:cubicBezTo>
                  <a:lnTo>
                    <a:pt x="526" y="273"/>
                  </a:lnTo>
                  <a:cubicBezTo>
                    <a:pt x="492" y="269"/>
                    <a:pt x="445" y="262"/>
                    <a:pt x="386" y="250"/>
                  </a:cubicBezTo>
                  <a:cubicBezTo>
                    <a:pt x="330" y="238"/>
                    <a:pt x="259" y="219"/>
                    <a:pt x="184" y="193"/>
                  </a:cubicBezTo>
                  <a:cubicBezTo>
                    <a:pt x="150" y="178"/>
                    <a:pt x="109" y="167"/>
                    <a:pt x="76" y="145"/>
                  </a:cubicBezTo>
                  <a:cubicBezTo>
                    <a:pt x="42" y="122"/>
                    <a:pt x="31" y="85"/>
                    <a:pt x="61" y="62"/>
                  </a:cubicBezTo>
                  <a:cubicBezTo>
                    <a:pt x="95" y="43"/>
                    <a:pt x="139" y="36"/>
                    <a:pt x="183" y="36"/>
                  </a:cubicBezTo>
                  <a:close/>
                  <a:moveTo>
                    <a:pt x="190" y="1"/>
                  </a:moveTo>
                  <a:cubicBezTo>
                    <a:pt x="141" y="1"/>
                    <a:pt x="90" y="11"/>
                    <a:pt x="38" y="36"/>
                  </a:cubicBezTo>
                  <a:cubicBezTo>
                    <a:pt x="16" y="51"/>
                    <a:pt x="1" y="85"/>
                    <a:pt x="9" y="111"/>
                  </a:cubicBezTo>
                  <a:cubicBezTo>
                    <a:pt x="16" y="141"/>
                    <a:pt x="38" y="160"/>
                    <a:pt x="57" y="174"/>
                  </a:cubicBezTo>
                  <a:cubicBezTo>
                    <a:pt x="98" y="200"/>
                    <a:pt x="135" y="212"/>
                    <a:pt x="173" y="227"/>
                  </a:cubicBezTo>
                  <a:cubicBezTo>
                    <a:pt x="252" y="253"/>
                    <a:pt x="323" y="267"/>
                    <a:pt x="382" y="276"/>
                  </a:cubicBezTo>
                  <a:cubicBezTo>
                    <a:pt x="441" y="285"/>
                    <a:pt x="489" y="288"/>
                    <a:pt x="524" y="288"/>
                  </a:cubicBezTo>
                  <a:cubicBezTo>
                    <a:pt x="526" y="288"/>
                    <a:pt x="529" y="288"/>
                    <a:pt x="531" y="287"/>
                  </a:cubicBezTo>
                  <a:lnTo>
                    <a:pt x="531" y="287"/>
                  </a:lnTo>
                  <a:cubicBezTo>
                    <a:pt x="542" y="317"/>
                    <a:pt x="545" y="335"/>
                    <a:pt x="547" y="335"/>
                  </a:cubicBezTo>
                  <a:cubicBezTo>
                    <a:pt x="550" y="335"/>
                    <a:pt x="550" y="319"/>
                    <a:pt x="545" y="287"/>
                  </a:cubicBezTo>
                  <a:lnTo>
                    <a:pt x="545" y="287"/>
                  </a:lnTo>
                  <a:cubicBezTo>
                    <a:pt x="567" y="286"/>
                    <a:pt x="580" y="284"/>
                    <a:pt x="580" y="283"/>
                  </a:cubicBezTo>
                  <a:cubicBezTo>
                    <a:pt x="580" y="280"/>
                    <a:pt x="566" y="278"/>
                    <a:pt x="542" y="275"/>
                  </a:cubicBezTo>
                  <a:lnTo>
                    <a:pt x="542" y="275"/>
                  </a:lnTo>
                  <a:cubicBezTo>
                    <a:pt x="534" y="245"/>
                    <a:pt x="519" y="198"/>
                    <a:pt x="483" y="148"/>
                  </a:cubicBezTo>
                  <a:cubicBezTo>
                    <a:pt x="434" y="78"/>
                    <a:pt x="321" y="1"/>
                    <a:pt x="1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6"/>
            <p:cNvSpPr/>
            <p:nvPr/>
          </p:nvSpPr>
          <p:spPr>
            <a:xfrm>
              <a:off x="7992309" y="4665295"/>
              <a:ext cx="12255" cy="15493"/>
            </a:xfrm>
            <a:custGeom>
              <a:avLst/>
              <a:gdLst/>
              <a:ahLst/>
              <a:cxnLst/>
              <a:rect l="l" t="t" r="r" b="b"/>
              <a:pathLst>
                <a:path w="299" h="378" extrusionOk="0">
                  <a:moveTo>
                    <a:pt x="222" y="0"/>
                  </a:moveTo>
                  <a:cubicBezTo>
                    <a:pt x="142" y="0"/>
                    <a:pt x="99" y="57"/>
                    <a:pt x="67" y="97"/>
                  </a:cubicBezTo>
                  <a:cubicBezTo>
                    <a:pt x="33" y="146"/>
                    <a:pt x="15" y="198"/>
                    <a:pt x="11" y="239"/>
                  </a:cubicBezTo>
                  <a:cubicBezTo>
                    <a:pt x="1" y="325"/>
                    <a:pt x="24" y="377"/>
                    <a:pt x="29" y="377"/>
                  </a:cubicBezTo>
                  <a:cubicBezTo>
                    <a:pt x="29" y="377"/>
                    <a:pt x="30" y="377"/>
                    <a:pt x="30" y="377"/>
                  </a:cubicBezTo>
                  <a:cubicBezTo>
                    <a:pt x="37" y="377"/>
                    <a:pt x="18" y="325"/>
                    <a:pt x="33" y="247"/>
                  </a:cubicBezTo>
                  <a:cubicBezTo>
                    <a:pt x="45" y="206"/>
                    <a:pt x="63" y="161"/>
                    <a:pt x="93" y="120"/>
                  </a:cubicBezTo>
                  <a:cubicBezTo>
                    <a:pt x="122" y="80"/>
                    <a:pt x="171" y="37"/>
                    <a:pt x="219" y="37"/>
                  </a:cubicBezTo>
                  <a:cubicBezTo>
                    <a:pt x="221" y="37"/>
                    <a:pt x="222" y="37"/>
                    <a:pt x="224" y="37"/>
                  </a:cubicBezTo>
                  <a:cubicBezTo>
                    <a:pt x="273" y="49"/>
                    <a:pt x="254" y="123"/>
                    <a:pt x="224" y="164"/>
                  </a:cubicBezTo>
                  <a:cubicBezTo>
                    <a:pt x="197" y="209"/>
                    <a:pt x="168" y="247"/>
                    <a:pt x="142" y="280"/>
                  </a:cubicBezTo>
                  <a:cubicBezTo>
                    <a:pt x="85" y="340"/>
                    <a:pt x="41" y="370"/>
                    <a:pt x="45" y="373"/>
                  </a:cubicBezTo>
                  <a:cubicBezTo>
                    <a:pt x="45" y="374"/>
                    <a:pt x="46" y="374"/>
                    <a:pt x="46" y="374"/>
                  </a:cubicBezTo>
                  <a:cubicBezTo>
                    <a:pt x="55" y="374"/>
                    <a:pt x="101" y="351"/>
                    <a:pt x="161" y="299"/>
                  </a:cubicBezTo>
                  <a:cubicBezTo>
                    <a:pt x="190" y="269"/>
                    <a:pt x="224" y="228"/>
                    <a:pt x="254" y="180"/>
                  </a:cubicBezTo>
                  <a:cubicBezTo>
                    <a:pt x="269" y="157"/>
                    <a:pt x="283" y="127"/>
                    <a:pt x="292" y="94"/>
                  </a:cubicBezTo>
                  <a:cubicBezTo>
                    <a:pt x="299" y="60"/>
                    <a:pt x="276" y="8"/>
                    <a:pt x="231" y="0"/>
                  </a:cubicBezTo>
                  <a:cubicBezTo>
                    <a:pt x="228" y="0"/>
                    <a:pt x="225" y="0"/>
                    <a:pt x="2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6"/>
            <p:cNvSpPr/>
            <p:nvPr/>
          </p:nvSpPr>
          <p:spPr>
            <a:xfrm>
              <a:off x="8083831" y="4673943"/>
              <a:ext cx="45168" cy="35618"/>
            </a:xfrm>
            <a:custGeom>
              <a:avLst/>
              <a:gdLst/>
              <a:ahLst/>
              <a:cxnLst/>
              <a:rect l="l" t="t" r="r" b="b"/>
              <a:pathLst>
                <a:path w="1102" h="869" extrusionOk="0">
                  <a:moveTo>
                    <a:pt x="913" y="1"/>
                  </a:moveTo>
                  <a:cubicBezTo>
                    <a:pt x="901" y="1"/>
                    <a:pt x="888" y="1"/>
                    <a:pt x="874" y="2"/>
                  </a:cubicBezTo>
                  <a:cubicBezTo>
                    <a:pt x="733" y="9"/>
                    <a:pt x="534" y="58"/>
                    <a:pt x="359" y="193"/>
                  </a:cubicBezTo>
                  <a:cubicBezTo>
                    <a:pt x="183" y="327"/>
                    <a:pt x="83" y="507"/>
                    <a:pt x="41" y="641"/>
                  </a:cubicBezTo>
                  <a:cubicBezTo>
                    <a:pt x="19" y="708"/>
                    <a:pt x="8" y="767"/>
                    <a:pt x="4" y="805"/>
                  </a:cubicBezTo>
                  <a:cubicBezTo>
                    <a:pt x="0" y="846"/>
                    <a:pt x="0" y="865"/>
                    <a:pt x="4" y="869"/>
                  </a:cubicBezTo>
                  <a:cubicBezTo>
                    <a:pt x="8" y="869"/>
                    <a:pt x="15" y="779"/>
                    <a:pt x="64" y="652"/>
                  </a:cubicBezTo>
                  <a:cubicBezTo>
                    <a:pt x="112" y="521"/>
                    <a:pt x="214" y="350"/>
                    <a:pt x="381" y="222"/>
                  </a:cubicBezTo>
                  <a:cubicBezTo>
                    <a:pt x="550" y="95"/>
                    <a:pt x="740" y="43"/>
                    <a:pt x="878" y="28"/>
                  </a:cubicBezTo>
                  <a:cubicBezTo>
                    <a:pt x="919" y="25"/>
                    <a:pt x="955" y="24"/>
                    <a:pt x="986" y="24"/>
                  </a:cubicBezTo>
                  <a:cubicBezTo>
                    <a:pt x="1037" y="24"/>
                    <a:pt x="1073" y="26"/>
                    <a:pt x="1090" y="26"/>
                  </a:cubicBezTo>
                  <a:cubicBezTo>
                    <a:pt x="1098" y="26"/>
                    <a:pt x="1102" y="26"/>
                    <a:pt x="1102" y="24"/>
                  </a:cubicBezTo>
                  <a:cubicBezTo>
                    <a:pt x="1102" y="24"/>
                    <a:pt x="1080" y="17"/>
                    <a:pt x="1043" y="9"/>
                  </a:cubicBezTo>
                  <a:cubicBezTo>
                    <a:pt x="1009" y="6"/>
                    <a:pt x="966" y="1"/>
                    <a:pt x="9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6"/>
            <p:cNvSpPr/>
            <p:nvPr/>
          </p:nvSpPr>
          <p:spPr>
            <a:xfrm>
              <a:off x="8115965" y="4622710"/>
              <a:ext cx="1721" cy="51316"/>
            </a:xfrm>
            <a:custGeom>
              <a:avLst/>
              <a:gdLst/>
              <a:ahLst/>
              <a:cxnLst/>
              <a:rect l="l" t="t" r="r" b="b"/>
              <a:pathLst>
                <a:path w="42" h="1252" extrusionOk="0">
                  <a:moveTo>
                    <a:pt x="27" y="0"/>
                  </a:moveTo>
                  <a:cubicBezTo>
                    <a:pt x="16" y="0"/>
                    <a:pt x="4" y="281"/>
                    <a:pt x="4" y="628"/>
                  </a:cubicBezTo>
                  <a:cubicBezTo>
                    <a:pt x="1" y="972"/>
                    <a:pt x="9" y="1252"/>
                    <a:pt x="19" y="1252"/>
                  </a:cubicBezTo>
                  <a:cubicBezTo>
                    <a:pt x="19" y="1252"/>
                    <a:pt x="19" y="1252"/>
                    <a:pt x="20" y="1252"/>
                  </a:cubicBezTo>
                  <a:cubicBezTo>
                    <a:pt x="27" y="1252"/>
                    <a:pt x="38" y="970"/>
                    <a:pt x="42" y="628"/>
                  </a:cubicBezTo>
                  <a:cubicBezTo>
                    <a:pt x="42" y="281"/>
                    <a:pt x="38" y="0"/>
                    <a:pt x="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6"/>
            <p:cNvSpPr/>
            <p:nvPr/>
          </p:nvSpPr>
          <p:spPr>
            <a:xfrm>
              <a:off x="8043761" y="4299077"/>
              <a:ext cx="33632" cy="1881"/>
            </a:xfrm>
            <a:custGeom>
              <a:avLst/>
              <a:gdLst/>
              <a:ahLst/>
              <a:cxnLst/>
              <a:rect l="l" t="t" r="r" b="b"/>
              <a:pathLst>
                <a:path w="894" h="50" extrusionOk="0">
                  <a:moveTo>
                    <a:pt x="30" y="1"/>
                  </a:moveTo>
                  <a:cubicBezTo>
                    <a:pt x="12" y="1"/>
                    <a:pt x="1" y="2"/>
                    <a:pt x="0" y="4"/>
                  </a:cubicBezTo>
                  <a:cubicBezTo>
                    <a:pt x="0" y="16"/>
                    <a:pt x="198" y="46"/>
                    <a:pt x="449" y="49"/>
                  </a:cubicBezTo>
                  <a:cubicBezTo>
                    <a:pt x="465" y="49"/>
                    <a:pt x="482" y="50"/>
                    <a:pt x="498" y="50"/>
                  </a:cubicBezTo>
                  <a:cubicBezTo>
                    <a:pt x="721" y="50"/>
                    <a:pt x="893" y="23"/>
                    <a:pt x="893" y="16"/>
                  </a:cubicBezTo>
                  <a:cubicBezTo>
                    <a:pt x="893" y="12"/>
                    <a:pt x="868" y="11"/>
                    <a:pt x="825" y="11"/>
                  </a:cubicBezTo>
                  <a:cubicBezTo>
                    <a:pt x="763" y="11"/>
                    <a:pt x="665" y="13"/>
                    <a:pt x="550" y="13"/>
                  </a:cubicBezTo>
                  <a:cubicBezTo>
                    <a:pt x="518" y="13"/>
                    <a:pt x="484" y="13"/>
                    <a:pt x="449" y="12"/>
                  </a:cubicBezTo>
                  <a:cubicBezTo>
                    <a:pt x="257" y="12"/>
                    <a:pt x="95" y="1"/>
                    <a:pt x="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6"/>
            <p:cNvSpPr/>
            <p:nvPr/>
          </p:nvSpPr>
          <p:spPr>
            <a:xfrm>
              <a:off x="8096201" y="4299905"/>
              <a:ext cx="3950" cy="6546"/>
            </a:xfrm>
            <a:custGeom>
              <a:avLst/>
              <a:gdLst/>
              <a:ahLst/>
              <a:cxnLst/>
              <a:rect l="l" t="t" r="r" b="b"/>
              <a:pathLst>
                <a:path w="105" h="174" extrusionOk="0">
                  <a:moveTo>
                    <a:pt x="94" y="0"/>
                  </a:moveTo>
                  <a:cubicBezTo>
                    <a:pt x="83" y="0"/>
                    <a:pt x="50" y="29"/>
                    <a:pt x="26" y="76"/>
                  </a:cubicBezTo>
                  <a:cubicBezTo>
                    <a:pt x="0" y="125"/>
                    <a:pt x="8" y="173"/>
                    <a:pt x="15" y="173"/>
                  </a:cubicBezTo>
                  <a:cubicBezTo>
                    <a:pt x="15" y="173"/>
                    <a:pt x="16" y="173"/>
                    <a:pt x="16" y="173"/>
                  </a:cubicBezTo>
                  <a:cubicBezTo>
                    <a:pt x="27" y="173"/>
                    <a:pt x="38" y="134"/>
                    <a:pt x="59" y="91"/>
                  </a:cubicBezTo>
                  <a:cubicBezTo>
                    <a:pt x="82" y="46"/>
                    <a:pt x="104" y="9"/>
                    <a:pt x="97" y="1"/>
                  </a:cubicBezTo>
                  <a:cubicBezTo>
                    <a:pt x="96" y="0"/>
                    <a:pt x="95" y="0"/>
                    <a:pt x="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6"/>
            <p:cNvSpPr/>
            <p:nvPr/>
          </p:nvSpPr>
          <p:spPr>
            <a:xfrm>
              <a:off x="8097152" y="4686812"/>
              <a:ext cx="5410" cy="4755"/>
            </a:xfrm>
            <a:custGeom>
              <a:avLst/>
              <a:gdLst/>
              <a:ahLst/>
              <a:cxnLst/>
              <a:rect l="l" t="t" r="r" b="b"/>
              <a:pathLst>
                <a:path w="132" h="116" extrusionOk="0">
                  <a:moveTo>
                    <a:pt x="119" y="0"/>
                  </a:moveTo>
                  <a:cubicBezTo>
                    <a:pt x="107" y="0"/>
                    <a:pt x="78" y="18"/>
                    <a:pt x="53" y="43"/>
                  </a:cubicBezTo>
                  <a:cubicBezTo>
                    <a:pt x="19" y="76"/>
                    <a:pt x="1" y="106"/>
                    <a:pt x="8" y="114"/>
                  </a:cubicBezTo>
                  <a:cubicBezTo>
                    <a:pt x="9" y="115"/>
                    <a:pt x="10" y="115"/>
                    <a:pt x="12" y="115"/>
                  </a:cubicBezTo>
                  <a:cubicBezTo>
                    <a:pt x="24" y="115"/>
                    <a:pt x="50" y="98"/>
                    <a:pt x="79" y="69"/>
                  </a:cubicBezTo>
                  <a:cubicBezTo>
                    <a:pt x="109" y="39"/>
                    <a:pt x="131" y="9"/>
                    <a:pt x="123" y="2"/>
                  </a:cubicBezTo>
                  <a:cubicBezTo>
                    <a:pt x="122" y="1"/>
                    <a:pt x="121" y="0"/>
                    <a:pt x="1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6"/>
            <p:cNvSpPr/>
            <p:nvPr/>
          </p:nvSpPr>
          <p:spPr>
            <a:xfrm>
              <a:off x="8108013" y="4681033"/>
              <a:ext cx="7665" cy="3156"/>
            </a:xfrm>
            <a:custGeom>
              <a:avLst/>
              <a:gdLst/>
              <a:ahLst/>
              <a:cxnLst/>
              <a:rect l="l" t="t" r="r" b="b"/>
              <a:pathLst>
                <a:path w="187" h="77" extrusionOk="0">
                  <a:moveTo>
                    <a:pt x="131" y="0"/>
                  </a:moveTo>
                  <a:cubicBezTo>
                    <a:pt x="116" y="0"/>
                    <a:pt x="100" y="2"/>
                    <a:pt x="83" y="8"/>
                  </a:cubicBezTo>
                  <a:cubicBezTo>
                    <a:pt x="27" y="27"/>
                    <a:pt x="1" y="68"/>
                    <a:pt x="8" y="75"/>
                  </a:cubicBezTo>
                  <a:cubicBezTo>
                    <a:pt x="9" y="76"/>
                    <a:pt x="11" y="77"/>
                    <a:pt x="13" y="77"/>
                  </a:cubicBezTo>
                  <a:cubicBezTo>
                    <a:pt x="26" y="77"/>
                    <a:pt x="55" y="55"/>
                    <a:pt x="94" y="42"/>
                  </a:cubicBezTo>
                  <a:cubicBezTo>
                    <a:pt x="139" y="27"/>
                    <a:pt x="180" y="31"/>
                    <a:pt x="184" y="20"/>
                  </a:cubicBezTo>
                  <a:cubicBezTo>
                    <a:pt x="186" y="12"/>
                    <a:pt x="164" y="0"/>
                    <a:pt x="1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6"/>
            <p:cNvSpPr/>
            <p:nvPr/>
          </p:nvSpPr>
          <p:spPr>
            <a:xfrm>
              <a:off x="8121047" y="4679189"/>
              <a:ext cx="4140" cy="2090"/>
            </a:xfrm>
            <a:custGeom>
              <a:avLst/>
              <a:gdLst/>
              <a:ahLst/>
              <a:cxnLst/>
              <a:rect l="l" t="t" r="r" b="b"/>
              <a:pathLst>
                <a:path w="101" h="51" extrusionOk="0">
                  <a:moveTo>
                    <a:pt x="78" y="0"/>
                  </a:moveTo>
                  <a:cubicBezTo>
                    <a:pt x="68" y="0"/>
                    <a:pt x="56" y="3"/>
                    <a:pt x="45" y="8"/>
                  </a:cubicBezTo>
                  <a:cubicBezTo>
                    <a:pt x="19" y="15"/>
                    <a:pt x="0" y="31"/>
                    <a:pt x="4" y="42"/>
                  </a:cubicBezTo>
                  <a:cubicBezTo>
                    <a:pt x="6" y="48"/>
                    <a:pt x="12" y="50"/>
                    <a:pt x="21" y="50"/>
                  </a:cubicBezTo>
                  <a:cubicBezTo>
                    <a:pt x="31" y="50"/>
                    <a:pt x="43" y="48"/>
                    <a:pt x="56" y="42"/>
                  </a:cubicBezTo>
                  <a:cubicBezTo>
                    <a:pt x="82" y="34"/>
                    <a:pt x="101" y="20"/>
                    <a:pt x="97" y="8"/>
                  </a:cubicBezTo>
                  <a:cubicBezTo>
                    <a:pt x="95" y="3"/>
                    <a:pt x="88" y="0"/>
                    <a:pt x="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6"/>
            <p:cNvSpPr/>
            <p:nvPr/>
          </p:nvSpPr>
          <p:spPr>
            <a:xfrm>
              <a:off x="7563917" y="2963384"/>
              <a:ext cx="615632" cy="1699260"/>
            </a:xfrm>
            <a:custGeom>
              <a:avLst/>
              <a:gdLst/>
              <a:ahLst/>
              <a:cxnLst/>
              <a:rect l="l" t="t" r="r" b="b"/>
              <a:pathLst>
                <a:path w="15020" h="41458" extrusionOk="0">
                  <a:moveTo>
                    <a:pt x="1461" y="1"/>
                  </a:moveTo>
                  <a:lnTo>
                    <a:pt x="1" y="21798"/>
                  </a:lnTo>
                  <a:lnTo>
                    <a:pt x="1" y="41457"/>
                  </a:lnTo>
                  <a:lnTo>
                    <a:pt x="5843" y="41457"/>
                  </a:lnTo>
                  <a:cubicBezTo>
                    <a:pt x="5843" y="41457"/>
                    <a:pt x="6089" y="24503"/>
                    <a:pt x="5936" y="23394"/>
                  </a:cubicBezTo>
                  <a:cubicBezTo>
                    <a:pt x="5936" y="23394"/>
                    <a:pt x="6879" y="6654"/>
                    <a:pt x="6994" y="6654"/>
                  </a:cubicBezTo>
                  <a:cubicBezTo>
                    <a:pt x="6995" y="6654"/>
                    <a:pt x="6996" y="6655"/>
                    <a:pt x="6996" y="6657"/>
                  </a:cubicBezTo>
                  <a:cubicBezTo>
                    <a:pt x="7221" y="7154"/>
                    <a:pt x="7217" y="21586"/>
                    <a:pt x="7542" y="23375"/>
                  </a:cubicBezTo>
                  <a:cubicBezTo>
                    <a:pt x="7870" y="25165"/>
                    <a:pt x="9380" y="41457"/>
                    <a:pt x="9380" y="41457"/>
                  </a:cubicBezTo>
                  <a:lnTo>
                    <a:pt x="15020" y="41457"/>
                  </a:lnTo>
                  <a:lnTo>
                    <a:pt x="13126" y="22777"/>
                  </a:lnTo>
                  <a:cubicBezTo>
                    <a:pt x="13089" y="20529"/>
                    <a:pt x="12510" y="759"/>
                    <a:pt x="12510" y="759"/>
                  </a:cubicBezTo>
                  <a:lnTo>
                    <a:pt x="146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6"/>
            <p:cNvSpPr/>
            <p:nvPr/>
          </p:nvSpPr>
          <p:spPr>
            <a:xfrm>
              <a:off x="7952183" y="4598364"/>
              <a:ext cx="222029" cy="38938"/>
            </a:xfrm>
            <a:custGeom>
              <a:avLst/>
              <a:gdLst/>
              <a:ahLst/>
              <a:cxnLst/>
              <a:rect l="l" t="t" r="r" b="b"/>
              <a:pathLst>
                <a:path w="5417" h="950" extrusionOk="0">
                  <a:moveTo>
                    <a:pt x="3602" y="0"/>
                  </a:moveTo>
                  <a:cubicBezTo>
                    <a:pt x="3464" y="0"/>
                    <a:pt x="3322" y="29"/>
                    <a:pt x="3190" y="79"/>
                  </a:cubicBezTo>
                  <a:cubicBezTo>
                    <a:pt x="3003" y="146"/>
                    <a:pt x="2835" y="255"/>
                    <a:pt x="2667" y="363"/>
                  </a:cubicBezTo>
                  <a:cubicBezTo>
                    <a:pt x="2335" y="584"/>
                    <a:pt x="2021" y="789"/>
                    <a:pt x="1685" y="827"/>
                  </a:cubicBezTo>
                  <a:cubicBezTo>
                    <a:pt x="1604" y="838"/>
                    <a:pt x="1525" y="844"/>
                    <a:pt x="1448" y="844"/>
                  </a:cubicBezTo>
                  <a:cubicBezTo>
                    <a:pt x="1209" y="844"/>
                    <a:pt x="990" y="795"/>
                    <a:pt x="804" y="744"/>
                  </a:cubicBezTo>
                  <a:cubicBezTo>
                    <a:pt x="337" y="607"/>
                    <a:pt x="48" y="474"/>
                    <a:pt x="8" y="474"/>
                  </a:cubicBezTo>
                  <a:cubicBezTo>
                    <a:pt x="6" y="474"/>
                    <a:pt x="4" y="474"/>
                    <a:pt x="4" y="475"/>
                  </a:cubicBezTo>
                  <a:cubicBezTo>
                    <a:pt x="0" y="482"/>
                    <a:pt x="71" y="524"/>
                    <a:pt x="202" y="591"/>
                  </a:cubicBezTo>
                  <a:cubicBezTo>
                    <a:pt x="333" y="651"/>
                    <a:pt x="527" y="744"/>
                    <a:pt x="778" y="827"/>
                  </a:cubicBezTo>
                  <a:cubicBezTo>
                    <a:pt x="979" y="889"/>
                    <a:pt x="1224" y="950"/>
                    <a:pt x="1498" y="950"/>
                  </a:cubicBezTo>
                  <a:cubicBezTo>
                    <a:pt x="1564" y="950"/>
                    <a:pt x="1631" y="946"/>
                    <a:pt x="1700" y="939"/>
                  </a:cubicBezTo>
                  <a:cubicBezTo>
                    <a:pt x="2066" y="901"/>
                    <a:pt x="2405" y="680"/>
                    <a:pt x="2734" y="464"/>
                  </a:cubicBezTo>
                  <a:cubicBezTo>
                    <a:pt x="3022" y="269"/>
                    <a:pt x="3324" y="112"/>
                    <a:pt x="3618" y="112"/>
                  </a:cubicBezTo>
                  <a:cubicBezTo>
                    <a:pt x="3656" y="112"/>
                    <a:pt x="3694" y="115"/>
                    <a:pt x="3731" y="120"/>
                  </a:cubicBezTo>
                  <a:cubicBezTo>
                    <a:pt x="4060" y="165"/>
                    <a:pt x="4333" y="334"/>
                    <a:pt x="4579" y="423"/>
                  </a:cubicBezTo>
                  <a:cubicBezTo>
                    <a:pt x="4771" y="499"/>
                    <a:pt x="4950" y="531"/>
                    <a:pt x="5089" y="531"/>
                  </a:cubicBezTo>
                  <a:cubicBezTo>
                    <a:pt x="5128" y="531"/>
                    <a:pt x="5164" y="529"/>
                    <a:pt x="5196" y="524"/>
                  </a:cubicBezTo>
                  <a:cubicBezTo>
                    <a:pt x="5349" y="501"/>
                    <a:pt x="5417" y="453"/>
                    <a:pt x="5417" y="449"/>
                  </a:cubicBezTo>
                  <a:cubicBezTo>
                    <a:pt x="5416" y="448"/>
                    <a:pt x="5414" y="447"/>
                    <a:pt x="5410" y="447"/>
                  </a:cubicBezTo>
                  <a:cubicBezTo>
                    <a:pt x="5388" y="447"/>
                    <a:pt x="5314" y="473"/>
                    <a:pt x="5192" y="479"/>
                  </a:cubicBezTo>
                  <a:cubicBezTo>
                    <a:pt x="5181" y="479"/>
                    <a:pt x="5169" y="480"/>
                    <a:pt x="5157" y="480"/>
                  </a:cubicBezTo>
                  <a:cubicBezTo>
                    <a:pt x="5017" y="480"/>
                    <a:pt x="4826" y="441"/>
                    <a:pt x="4610" y="344"/>
                  </a:cubicBezTo>
                  <a:cubicBezTo>
                    <a:pt x="4374" y="248"/>
                    <a:pt x="4109" y="68"/>
                    <a:pt x="3746" y="12"/>
                  </a:cubicBezTo>
                  <a:cubicBezTo>
                    <a:pt x="3699" y="4"/>
                    <a:pt x="3651" y="0"/>
                    <a:pt x="360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6"/>
            <p:cNvSpPr/>
            <p:nvPr/>
          </p:nvSpPr>
          <p:spPr>
            <a:xfrm>
              <a:off x="7569164" y="4597340"/>
              <a:ext cx="236539" cy="36889"/>
            </a:xfrm>
            <a:custGeom>
              <a:avLst/>
              <a:gdLst/>
              <a:ahLst/>
              <a:cxnLst/>
              <a:rect l="l" t="t" r="r" b="b"/>
              <a:pathLst>
                <a:path w="5771" h="900" extrusionOk="0">
                  <a:moveTo>
                    <a:pt x="5115" y="0"/>
                  </a:moveTo>
                  <a:cubicBezTo>
                    <a:pt x="5062" y="0"/>
                    <a:pt x="5007" y="5"/>
                    <a:pt x="4949" y="14"/>
                  </a:cubicBezTo>
                  <a:cubicBezTo>
                    <a:pt x="4658" y="56"/>
                    <a:pt x="4355" y="235"/>
                    <a:pt x="4045" y="433"/>
                  </a:cubicBezTo>
                  <a:cubicBezTo>
                    <a:pt x="3781" y="597"/>
                    <a:pt x="3473" y="781"/>
                    <a:pt x="3129" y="781"/>
                  </a:cubicBezTo>
                  <a:cubicBezTo>
                    <a:pt x="3074" y="781"/>
                    <a:pt x="3019" y="776"/>
                    <a:pt x="2962" y="766"/>
                  </a:cubicBezTo>
                  <a:cubicBezTo>
                    <a:pt x="2555" y="698"/>
                    <a:pt x="2200" y="471"/>
                    <a:pt x="1826" y="392"/>
                  </a:cubicBezTo>
                  <a:cubicBezTo>
                    <a:pt x="1701" y="364"/>
                    <a:pt x="1580" y="352"/>
                    <a:pt x="1464" y="352"/>
                  </a:cubicBezTo>
                  <a:cubicBezTo>
                    <a:pt x="1226" y="352"/>
                    <a:pt x="1010" y="401"/>
                    <a:pt x="829" y="459"/>
                  </a:cubicBezTo>
                  <a:cubicBezTo>
                    <a:pt x="560" y="545"/>
                    <a:pt x="355" y="645"/>
                    <a:pt x="212" y="717"/>
                  </a:cubicBezTo>
                  <a:cubicBezTo>
                    <a:pt x="74" y="788"/>
                    <a:pt x="0" y="833"/>
                    <a:pt x="4" y="840"/>
                  </a:cubicBezTo>
                  <a:cubicBezTo>
                    <a:pt x="4" y="841"/>
                    <a:pt x="6" y="842"/>
                    <a:pt x="8" y="842"/>
                  </a:cubicBezTo>
                  <a:cubicBezTo>
                    <a:pt x="51" y="842"/>
                    <a:pt x="357" y="689"/>
                    <a:pt x="852" y="541"/>
                  </a:cubicBezTo>
                  <a:cubicBezTo>
                    <a:pt x="1019" y="494"/>
                    <a:pt x="1214" y="456"/>
                    <a:pt x="1423" y="456"/>
                  </a:cubicBezTo>
                  <a:cubicBezTo>
                    <a:pt x="1545" y="456"/>
                    <a:pt x="1671" y="469"/>
                    <a:pt x="1800" y="500"/>
                  </a:cubicBezTo>
                  <a:cubicBezTo>
                    <a:pt x="2151" y="578"/>
                    <a:pt x="2498" y="810"/>
                    <a:pt x="2943" y="885"/>
                  </a:cubicBezTo>
                  <a:cubicBezTo>
                    <a:pt x="3002" y="895"/>
                    <a:pt x="3061" y="899"/>
                    <a:pt x="3120" y="899"/>
                  </a:cubicBezTo>
                  <a:cubicBezTo>
                    <a:pt x="3283" y="899"/>
                    <a:pt x="3443" y="864"/>
                    <a:pt x="3586" y="807"/>
                  </a:cubicBezTo>
                  <a:cubicBezTo>
                    <a:pt x="3780" y="731"/>
                    <a:pt x="3948" y="627"/>
                    <a:pt x="4105" y="526"/>
                  </a:cubicBezTo>
                  <a:cubicBezTo>
                    <a:pt x="4415" y="321"/>
                    <a:pt x="4695" y="145"/>
                    <a:pt x="4964" y="97"/>
                  </a:cubicBezTo>
                  <a:cubicBezTo>
                    <a:pt x="5029" y="84"/>
                    <a:pt x="5092" y="78"/>
                    <a:pt x="5152" y="78"/>
                  </a:cubicBezTo>
                  <a:cubicBezTo>
                    <a:pt x="5334" y="78"/>
                    <a:pt x="5484" y="130"/>
                    <a:pt x="5580" y="186"/>
                  </a:cubicBezTo>
                  <a:cubicBezTo>
                    <a:pt x="5706" y="265"/>
                    <a:pt x="5752" y="340"/>
                    <a:pt x="5762" y="340"/>
                  </a:cubicBezTo>
                  <a:cubicBezTo>
                    <a:pt x="5762" y="340"/>
                    <a:pt x="5763" y="340"/>
                    <a:pt x="5763" y="340"/>
                  </a:cubicBezTo>
                  <a:cubicBezTo>
                    <a:pt x="5770" y="336"/>
                    <a:pt x="5737" y="247"/>
                    <a:pt x="5606" y="149"/>
                  </a:cubicBezTo>
                  <a:cubicBezTo>
                    <a:pt x="5501" y="71"/>
                    <a:pt x="5330" y="0"/>
                    <a:pt x="511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6"/>
            <p:cNvSpPr/>
            <p:nvPr/>
          </p:nvSpPr>
          <p:spPr>
            <a:xfrm>
              <a:off x="7968987" y="3123476"/>
              <a:ext cx="91484" cy="30946"/>
            </a:xfrm>
            <a:custGeom>
              <a:avLst/>
              <a:gdLst/>
              <a:ahLst/>
              <a:cxnLst/>
              <a:rect l="l" t="t" r="r" b="b"/>
              <a:pathLst>
                <a:path w="2232" h="755" extrusionOk="0">
                  <a:moveTo>
                    <a:pt x="16" y="0"/>
                  </a:moveTo>
                  <a:cubicBezTo>
                    <a:pt x="14" y="0"/>
                    <a:pt x="13" y="1"/>
                    <a:pt x="13" y="2"/>
                  </a:cubicBezTo>
                  <a:cubicBezTo>
                    <a:pt x="1" y="13"/>
                    <a:pt x="76" y="129"/>
                    <a:pt x="244" y="274"/>
                  </a:cubicBezTo>
                  <a:cubicBezTo>
                    <a:pt x="416" y="424"/>
                    <a:pt x="685" y="588"/>
                    <a:pt x="1017" y="677"/>
                  </a:cubicBezTo>
                  <a:cubicBezTo>
                    <a:pt x="1216" y="733"/>
                    <a:pt x="1410" y="754"/>
                    <a:pt x="1580" y="754"/>
                  </a:cubicBezTo>
                  <a:cubicBezTo>
                    <a:pt x="1694" y="754"/>
                    <a:pt x="1797" y="745"/>
                    <a:pt x="1883" y="730"/>
                  </a:cubicBezTo>
                  <a:cubicBezTo>
                    <a:pt x="2107" y="689"/>
                    <a:pt x="2231" y="629"/>
                    <a:pt x="2228" y="614"/>
                  </a:cubicBezTo>
                  <a:cubicBezTo>
                    <a:pt x="2227" y="610"/>
                    <a:pt x="2220" y="608"/>
                    <a:pt x="2208" y="608"/>
                  </a:cubicBezTo>
                  <a:cubicBezTo>
                    <a:pt x="2148" y="608"/>
                    <a:pt x="1954" y="649"/>
                    <a:pt x="1689" y="649"/>
                  </a:cubicBezTo>
                  <a:cubicBezTo>
                    <a:pt x="1503" y="649"/>
                    <a:pt x="1282" y="629"/>
                    <a:pt x="1047" y="562"/>
                  </a:cubicBezTo>
                  <a:cubicBezTo>
                    <a:pt x="429" y="400"/>
                    <a:pt x="60" y="0"/>
                    <a:pt x="1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6"/>
            <p:cNvSpPr/>
            <p:nvPr/>
          </p:nvSpPr>
          <p:spPr>
            <a:xfrm>
              <a:off x="7606666" y="3113721"/>
              <a:ext cx="56522" cy="50169"/>
            </a:xfrm>
            <a:custGeom>
              <a:avLst/>
              <a:gdLst/>
              <a:ahLst/>
              <a:cxnLst/>
              <a:rect l="l" t="t" r="r" b="b"/>
              <a:pathLst>
                <a:path w="1379" h="1224" extrusionOk="0">
                  <a:moveTo>
                    <a:pt x="1363" y="0"/>
                  </a:moveTo>
                  <a:cubicBezTo>
                    <a:pt x="1328" y="0"/>
                    <a:pt x="1235" y="438"/>
                    <a:pt x="844" y="781"/>
                  </a:cubicBezTo>
                  <a:cubicBezTo>
                    <a:pt x="452" y="1136"/>
                    <a:pt x="0" y="1174"/>
                    <a:pt x="7" y="1210"/>
                  </a:cubicBezTo>
                  <a:cubicBezTo>
                    <a:pt x="9" y="1216"/>
                    <a:pt x="41" y="1224"/>
                    <a:pt x="95" y="1224"/>
                  </a:cubicBezTo>
                  <a:cubicBezTo>
                    <a:pt x="145" y="1224"/>
                    <a:pt x="215" y="1218"/>
                    <a:pt x="299" y="1200"/>
                  </a:cubicBezTo>
                  <a:cubicBezTo>
                    <a:pt x="478" y="1158"/>
                    <a:pt x="714" y="1058"/>
                    <a:pt x="923" y="871"/>
                  </a:cubicBezTo>
                  <a:cubicBezTo>
                    <a:pt x="1132" y="684"/>
                    <a:pt x="1262" y="460"/>
                    <a:pt x="1319" y="288"/>
                  </a:cubicBezTo>
                  <a:cubicBezTo>
                    <a:pt x="1378" y="117"/>
                    <a:pt x="1378" y="5"/>
                    <a:pt x="1364" y="0"/>
                  </a:cubicBezTo>
                  <a:cubicBezTo>
                    <a:pt x="1363" y="0"/>
                    <a:pt x="1363" y="0"/>
                    <a:pt x="136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6"/>
            <p:cNvSpPr/>
            <p:nvPr/>
          </p:nvSpPr>
          <p:spPr>
            <a:xfrm>
              <a:off x="6998877" y="2050375"/>
              <a:ext cx="605385" cy="670310"/>
            </a:xfrm>
            <a:custGeom>
              <a:avLst/>
              <a:gdLst/>
              <a:ahLst/>
              <a:cxnLst/>
              <a:rect l="l" t="t" r="r" b="b"/>
              <a:pathLst>
                <a:path w="14770" h="16354" extrusionOk="0">
                  <a:moveTo>
                    <a:pt x="1870" y="0"/>
                  </a:moveTo>
                  <a:cubicBezTo>
                    <a:pt x="1867" y="0"/>
                    <a:pt x="1864" y="1"/>
                    <a:pt x="1861" y="1"/>
                  </a:cubicBezTo>
                  <a:cubicBezTo>
                    <a:pt x="1357" y="23"/>
                    <a:pt x="1809" y="2462"/>
                    <a:pt x="1857" y="2694"/>
                  </a:cubicBezTo>
                  <a:cubicBezTo>
                    <a:pt x="1875" y="2779"/>
                    <a:pt x="1809" y="2827"/>
                    <a:pt x="1740" y="2827"/>
                  </a:cubicBezTo>
                  <a:cubicBezTo>
                    <a:pt x="1679" y="2827"/>
                    <a:pt x="1616" y="2790"/>
                    <a:pt x="1603" y="2709"/>
                  </a:cubicBezTo>
                  <a:cubicBezTo>
                    <a:pt x="1577" y="2530"/>
                    <a:pt x="1403" y="411"/>
                    <a:pt x="895" y="411"/>
                  </a:cubicBezTo>
                  <a:cubicBezTo>
                    <a:pt x="893" y="411"/>
                    <a:pt x="892" y="411"/>
                    <a:pt x="890" y="411"/>
                  </a:cubicBezTo>
                  <a:cubicBezTo>
                    <a:pt x="494" y="426"/>
                    <a:pt x="1245" y="2425"/>
                    <a:pt x="1031" y="2884"/>
                  </a:cubicBezTo>
                  <a:cubicBezTo>
                    <a:pt x="1010" y="2931"/>
                    <a:pt x="989" y="2952"/>
                    <a:pt x="967" y="2952"/>
                  </a:cubicBezTo>
                  <a:cubicBezTo>
                    <a:pt x="781" y="2952"/>
                    <a:pt x="586" y="1341"/>
                    <a:pt x="252" y="1341"/>
                  </a:cubicBezTo>
                  <a:cubicBezTo>
                    <a:pt x="249" y="1341"/>
                    <a:pt x="246" y="1342"/>
                    <a:pt x="244" y="1342"/>
                  </a:cubicBezTo>
                  <a:cubicBezTo>
                    <a:pt x="105" y="1352"/>
                    <a:pt x="1" y="1378"/>
                    <a:pt x="288" y="2530"/>
                  </a:cubicBezTo>
                  <a:cubicBezTo>
                    <a:pt x="426" y="3090"/>
                    <a:pt x="792" y="4071"/>
                    <a:pt x="1140" y="4953"/>
                  </a:cubicBezTo>
                  <a:lnTo>
                    <a:pt x="1128" y="4957"/>
                  </a:lnTo>
                  <a:cubicBezTo>
                    <a:pt x="1128" y="4957"/>
                    <a:pt x="3073" y="16354"/>
                    <a:pt x="8089" y="16354"/>
                  </a:cubicBezTo>
                  <a:cubicBezTo>
                    <a:pt x="8229" y="16354"/>
                    <a:pt x="8372" y="16345"/>
                    <a:pt x="8517" y="16326"/>
                  </a:cubicBezTo>
                  <a:cubicBezTo>
                    <a:pt x="14176" y="15613"/>
                    <a:pt x="14769" y="15064"/>
                    <a:pt x="14769" y="15064"/>
                  </a:cubicBezTo>
                  <a:lnTo>
                    <a:pt x="13593" y="10750"/>
                  </a:lnTo>
                  <a:cubicBezTo>
                    <a:pt x="13593" y="10750"/>
                    <a:pt x="9452" y="11830"/>
                    <a:pt x="8103" y="11830"/>
                  </a:cubicBezTo>
                  <a:cubicBezTo>
                    <a:pt x="7894" y="11830"/>
                    <a:pt x="7751" y="11804"/>
                    <a:pt x="7703" y="11744"/>
                  </a:cubicBezTo>
                  <a:cubicBezTo>
                    <a:pt x="5696" y="9263"/>
                    <a:pt x="4681" y="5850"/>
                    <a:pt x="4363" y="4624"/>
                  </a:cubicBezTo>
                  <a:cubicBezTo>
                    <a:pt x="4412" y="4449"/>
                    <a:pt x="4467" y="4243"/>
                    <a:pt x="4550" y="4004"/>
                  </a:cubicBezTo>
                  <a:cubicBezTo>
                    <a:pt x="4617" y="3799"/>
                    <a:pt x="4726" y="3609"/>
                    <a:pt x="4860" y="3437"/>
                  </a:cubicBezTo>
                  <a:cubicBezTo>
                    <a:pt x="5021" y="3231"/>
                    <a:pt x="5248" y="2966"/>
                    <a:pt x="5417" y="2858"/>
                  </a:cubicBezTo>
                  <a:cubicBezTo>
                    <a:pt x="5626" y="2727"/>
                    <a:pt x="5566" y="2409"/>
                    <a:pt x="5341" y="2395"/>
                  </a:cubicBezTo>
                  <a:cubicBezTo>
                    <a:pt x="5336" y="2395"/>
                    <a:pt x="5330" y="2394"/>
                    <a:pt x="5324" y="2394"/>
                  </a:cubicBezTo>
                  <a:cubicBezTo>
                    <a:pt x="5088" y="2394"/>
                    <a:pt x="4520" y="2744"/>
                    <a:pt x="4098" y="3395"/>
                  </a:cubicBezTo>
                  <a:cubicBezTo>
                    <a:pt x="4009" y="3532"/>
                    <a:pt x="3933" y="3588"/>
                    <a:pt x="3867" y="3588"/>
                  </a:cubicBezTo>
                  <a:cubicBezTo>
                    <a:pt x="3611" y="3588"/>
                    <a:pt x="3518" y="2724"/>
                    <a:pt x="3471" y="2361"/>
                  </a:cubicBezTo>
                  <a:cubicBezTo>
                    <a:pt x="3414" y="1909"/>
                    <a:pt x="3176" y="513"/>
                    <a:pt x="3022" y="418"/>
                  </a:cubicBezTo>
                  <a:cubicBezTo>
                    <a:pt x="2977" y="391"/>
                    <a:pt x="2934" y="377"/>
                    <a:pt x="2893" y="377"/>
                  </a:cubicBezTo>
                  <a:cubicBezTo>
                    <a:pt x="2732" y="377"/>
                    <a:pt x="2621" y="588"/>
                    <a:pt x="2675" y="949"/>
                  </a:cubicBezTo>
                  <a:cubicBezTo>
                    <a:pt x="2742" y="1409"/>
                    <a:pt x="2847" y="2772"/>
                    <a:pt x="2607" y="2790"/>
                  </a:cubicBezTo>
                  <a:cubicBezTo>
                    <a:pt x="2606" y="2790"/>
                    <a:pt x="2605" y="2790"/>
                    <a:pt x="2604" y="2790"/>
                  </a:cubicBezTo>
                  <a:cubicBezTo>
                    <a:pt x="2367" y="2790"/>
                    <a:pt x="2114" y="494"/>
                    <a:pt x="2114" y="494"/>
                  </a:cubicBezTo>
                  <a:cubicBezTo>
                    <a:pt x="2114" y="494"/>
                    <a:pt x="2136" y="0"/>
                    <a:pt x="1870"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2" name="Google Shape;2682;p46"/>
            <p:cNvGrpSpPr/>
            <p:nvPr/>
          </p:nvGrpSpPr>
          <p:grpSpPr>
            <a:xfrm>
              <a:off x="5819039" y="2060417"/>
              <a:ext cx="1596955" cy="1097563"/>
              <a:chOff x="5819039" y="2060417"/>
              <a:chExt cx="1596955" cy="1097563"/>
            </a:xfrm>
          </p:grpSpPr>
          <p:sp>
            <p:nvSpPr>
              <p:cNvPr id="2683" name="Google Shape;2683;p46"/>
              <p:cNvSpPr/>
              <p:nvPr/>
            </p:nvSpPr>
            <p:spPr>
              <a:xfrm>
                <a:off x="7240616" y="2327401"/>
                <a:ext cx="23773" cy="5082"/>
              </a:xfrm>
              <a:custGeom>
                <a:avLst/>
                <a:gdLst/>
                <a:ahLst/>
                <a:cxnLst/>
                <a:rect l="l" t="t" r="r" b="b"/>
                <a:pathLst>
                  <a:path w="580" h="124" extrusionOk="0">
                    <a:moveTo>
                      <a:pt x="234" y="0"/>
                    </a:moveTo>
                    <a:cubicBezTo>
                      <a:pt x="104" y="0"/>
                      <a:pt x="3" y="21"/>
                      <a:pt x="0" y="51"/>
                    </a:cubicBezTo>
                    <a:cubicBezTo>
                      <a:pt x="0" y="84"/>
                      <a:pt x="127" y="114"/>
                      <a:pt x="288" y="122"/>
                    </a:cubicBezTo>
                    <a:cubicBezTo>
                      <a:pt x="311" y="123"/>
                      <a:pt x="333" y="123"/>
                      <a:pt x="354" y="123"/>
                    </a:cubicBezTo>
                    <a:cubicBezTo>
                      <a:pt x="482" y="123"/>
                      <a:pt x="576" y="105"/>
                      <a:pt x="579" y="77"/>
                    </a:cubicBezTo>
                    <a:cubicBezTo>
                      <a:pt x="579" y="43"/>
                      <a:pt x="452" y="10"/>
                      <a:pt x="292" y="2"/>
                    </a:cubicBezTo>
                    <a:cubicBezTo>
                      <a:pt x="272" y="1"/>
                      <a:pt x="252" y="0"/>
                      <a:pt x="2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6"/>
              <p:cNvSpPr/>
              <p:nvPr/>
            </p:nvSpPr>
            <p:spPr>
              <a:xfrm>
                <a:off x="7310744" y="2325310"/>
                <a:ext cx="46562" cy="6066"/>
              </a:xfrm>
              <a:custGeom>
                <a:avLst/>
                <a:gdLst/>
                <a:ahLst/>
                <a:cxnLst/>
                <a:rect l="l" t="t" r="r" b="b"/>
                <a:pathLst>
                  <a:path w="1136" h="148" extrusionOk="0">
                    <a:moveTo>
                      <a:pt x="901" y="0"/>
                    </a:moveTo>
                    <a:cubicBezTo>
                      <a:pt x="806" y="0"/>
                      <a:pt x="688" y="5"/>
                      <a:pt x="561" y="16"/>
                    </a:cubicBezTo>
                    <a:cubicBezTo>
                      <a:pt x="251" y="38"/>
                      <a:pt x="0" y="87"/>
                      <a:pt x="0" y="116"/>
                    </a:cubicBezTo>
                    <a:cubicBezTo>
                      <a:pt x="0" y="137"/>
                      <a:pt x="98" y="148"/>
                      <a:pt x="245" y="148"/>
                    </a:cubicBezTo>
                    <a:cubicBezTo>
                      <a:pt x="338" y="148"/>
                      <a:pt x="451" y="144"/>
                      <a:pt x="571" y="135"/>
                    </a:cubicBezTo>
                    <a:cubicBezTo>
                      <a:pt x="885" y="109"/>
                      <a:pt x="1135" y="64"/>
                      <a:pt x="1132" y="30"/>
                    </a:cubicBezTo>
                    <a:cubicBezTo>
                      <a:pt x="1130" y="11"/>
                      <a:pt x="1039" y="0"/>
                      <a:pt x="9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6"/>
              <p:cNvSpPr/>
              <p:nvPr/>
            </p:nvSpPr>
            <p:spPr>
              <a:xfrm>
                <a:off x="5820392" y="2062917"/>
                <a:ext cx="1595602" cy="1094858"/>
              </a:xfrm>
              <a:custGeom>
                <a:avLst/>
                <a:gdLst/>
                <a:ahLst/>
                <a:cxnLst/>
                <a:rect l="l" t="t" r="r" b="b"/>
                <a:pathLst>
                  <a:path w="38929" h="26712" extrusionOk="0">
                    <a:moveTo>
                      <a:pt x="3321" y="0"/>
                    </a:moveTo>
                    <a:cubicBezTo>
                      <a:pt x="2417" y="0"/>
                      <a:pt x="1649" y="696"/>
                      <a:pt x="1585" y="1614"/>
                    </a:cubicBezTo>
                    <a:lnTo>
                      <a:pt x="71" y="22385"/>
                    </a:lnTo>
                    <a:cubicBezTo>
                      <a:pt x="1" y="23342"/>
                      <a:pt x="721" y="24174"/>
                      <a:pt x="1678" y="24245"/>
                    </a:cubicBezTo>
                    <a:lnTo>
                      <a:pt x="35484" y="26707"/>
                    </a:lnTo>
                    <a:cubicBezTo>
                      <a:pt x="35528" y="26710"/>
                      <a:pt x="35571" y="26712"/>
                      <a:pt x="35614" y="26712"/>
                    </a:cubicBezTo>
                    <a:cubicBezTo>
                      <a:pt x="36518" y="26712"/>
                      <a:pt x="37280" y="26013"/>
                      <a:pt x="37349" y="25100"/>
                    </a:cubicBezTo>
                    <a:lnTo>
                      <a:pt x="38861" y="4330"/>
                    </a:lnTo>
                    <a:cubicBezTo>
                      <a:pt x="38928" y="3374"/>
                      <a:pt x="38207" y="2537"/>
                      <a:pt x="37251" y="2470"/>
                    </a:cubicBezTo>
                    <a:lnTo>
                      <a:pt x="3445" y="5"/>
                    </a:lnTo>
                    <a:cubicBezTo>
                      <a:pt x="3403" y="2"/>
                      <a:pt x="3362" y="0"/>
                      <a:pt x="332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6"/>
              <p:cNvSpPr/>
              <p:nvPr/>
            </p:nvSpPr>
            <p:spPr>
              <a:xfrm>
                <a:off x="5819039" y="2060417"/>
                <a:ext cx="1596627" cy="1097563"/>
              </a:xfrm>
              <a:custGeom>
                <a:avLst/>
                <a:gdLst/>
                <a:ahLst/>
                <a:cxnLst/>
                <a:rect l="l" t="t" r="r" b="b"/>
                <a:pathLst>
                  <a:path w="38954" h="26778" extrusionOk="0">
                    <a:moveTo>
                      <a:pt x="3354" y="1"/>
                    </a:moveTo>
                    <a:cubicBezTo>
                      <a:pt x="2860" y="1"/>
                      <a:pt x="2372" y="213"/>
                      <a:pt x="2035" y="573"/>
                    </a:cubicBezTo>
                    <a:cubicBezTo>
                      <a:pt x="1856" y="768"/>
                      <a:pt x="1718" y="1003"/>
                      <a:pt x="1636" y="1257"/>
                    </a:cubicBezTo>
                    <a:cubicBezTo>
                      <a:pt x="1550" y="1514"/>
                      <a:pt x="1554" y="1780"/>
                      <a:pt x="1532" y="2034"/>
                    </a:cubicBezTo>
                    <a:cubicBezTo>
                      <a:pt x="1457" y="3057"/>
                      <a:pt x="1382" y="4073"/>
                      <a:pt x="1307" y="5081"/>
                    </a:cubicBezTo>
                    <a:cubicBezTo>
                      <a:pt x="1161" y="7098"/>
                      <a:pt x="1016" y="9089"/>
                      <a:pt x="874" y="11043"/>
                    </a:cubicBezTo>
                    <a:cubicBezTo>
                      <a:pt x="590" y="14950"/>
                      <a:pt x="318" y="18719"/>
                      <a:pt x="56" y="22312"/>
                    </a:cubicBezTo>
                    <a:cubicBezTo>
                      <a:pt x="0" y="22763"/>
                      <a:pt x="108" y="23249"/>
                      <a:pt x="381" y="23620"/>
                    </a:cubicBezTo>
                    <a:cubicBezTo>
                      <a:pt x="650" y="23992"/>
                      <a:pt x="1061" y="24254"/>
                      <a:pt x="1509" y="24332"/>
                    </a:cubicBezTo>
                    <a:cubicBezTo>
                      <a:pt x="2394" y="24422"/>
                      <a:pt x="3250" y="24467"/>
                      <a:pt x="4102" y="24534"/>
                    </a:cubicBezTo>
                    <a:cubicBezTo>
                      <a:pt x="5805" y="24658"/>
                      <a:pt x="7455" y="24777"/>
                      <a:pt x="9050" y="24889"/>
                    </a:cubicBezTo>
                    <a:cubicBezTo>
                      <a:pt x="12244" y="25121"/>
                      <a:pt x="15221" y="25333"/>
                      <a:pt x="17936" y="25532"/>
                    </a:cubicBezTo>
                    <a:cubicBezTo>
                      <a:pt x="23367" y="25916"/>
                      <a:pt x="27759" y="26230"/>
                      <a:pt x="30800" y="26450"/>
                    </a:cubicBezTo>
                    <a:cubicBezTo>
                      <a:pt x="32317" y="26555"/>
                      <a:pt x="33496" y="26637"/>
                      <a:pt x="34296" y="26693"/>
                    </a:cubicBezTo>
                    <a:cubicBezTo>
                      <a:pt x="34696" y="26719"/>
                      <a:pt x="35002" y="26738"/>
                      <a:pt x="35208" y="26753"/>
                    </a:cubicBezTo>
                    <a:cubicBezTo>
                      <a:pt x="35413" y="26764"/>
                      <a:pt x="35517" y="26768"/>
                      <a:pt x="35517" y="26768"/>
                    </a:cubicBezTo>
                    <a:cubicBezTo>
                      <a:pt x="35517" y="26768"/>
                      <a:pt x="35413" y="26757"/>
                      <a:pt x="35208" y="26742"/>
                    </a:cubicBezTo>
                    <a:cubicBezTo>
                      <a:pt x="35002" y="26723"/>
                      <a:pt x="34699" y="26701"/>
                      <a:pt x="34300" y="26667"/>
                    </a:cubicBezTo>
                    <a:cubicBezTo>
                      <a:pt x="33496" y="26607"/>
                      <a:pt x="32320" y="26518"/>
                      <a:pt x="30804" y="26402"/>
                    </a:cubicBezTo>
                    <a:cubicBezTo>
                      <a:pt x="27763" y="26178"/>
                      <a:pt x="23370" y="25849"/>
                      <a:pt x="17940" y="25446"/>
                    </a:cubicBezTo>
                    <a:cubicBezTo>
                      <a:pt x="15225" y="25247"/>
                      <a:pt x="12251" y="25027"/>
                      <a:pt x="9058" y="24792"/>
                    </a:cubicBezTo>
                    <a:cubicBezTo>
                      <a:pt x="7463" y="24673"/>
                      <a:pt x="5812" y="24553"/>
                      <a:pt x="4109" y="24430"/>
                    </a:cubicBezTo>
                    <a:cubicBezTo>
                      <a:pt x="3261" y="24363"/>
                      <a:pt x="2387" y="24314"/>
                      <a:pt x="1528" y="24228"/>
                    </a:cubicBezTo>
                    <a:cubicBezTo>
                      <a:pt x="1109" y="24153"/>
                      <a:pt x="721" y="23906"/>
                      <a:pt x="471" y="23556"/>
                    </a:cubicBezTo>
                    <a:cubicBezTo>
                      <a:pt x="217" y="23204"/>
                      <a:pt x="113" y="22760"/>
                      <a:pt x="168" y="22320"/>
                    </a:cubicBezTo>
                    <a:cubicBezTo>
                      <a:pt x="430" y="18729"/>
                      <a:pt x="706" y="14957"/>
                      <a:pt x="994" y="11051"/>
                    </a:cubicBezTo>
                    <a:cubicBezTo>
                      <a:pt x="1135" y="9097"/>
                      <a:pt x="1281" y="7110"/>
                      <a:pt x="1427" y="5089"/>
                    </a:cubicBezTo>
                    <a:cubicBezTo>
                      <a:pt x="1502" y="4081"/>
                      <a:pt x="1576" y="3064"/>
                      <a:pt x="1651" y="2042"/>
                    </a:cubicBezTo>
                    <a:cubicBezTo>
                      <a:pt x="1673" y="1783"/>
                      <a:pt x="1673" y="1530"/>
                      <a:pt x="1752" y="1294"/>
                    </a:cubicBezTo>
                    <a:cubicBezTo>
                      <a:pt x="1826" y="1059"/>
                      <a:pt x="1957" y="839"/>
                      <a:pt x="2125" y="656"/>
                    </a:cubicBezTo>
                    <a:cubicBezTo>
                      <a:pt x="2439" y="318"/>
                      <a:pt x="2895" y="121"/>
                      <a:pt x="3360" y="121"/>
                    </a:cubicBezTo>
                    <a:cubicBezTo>
                      <a:pt x="3399" y="121"/>
                      <a:pt x="3438" y="122"/>
                      <a:pt x="3478" y="125"/>
                    </a:cubicBezTo>
                    <a:cubicBezTo>
                      <a:pt x="11762" y="730"/>
                      <a:pt x="19658" y="1302"/>
                      <a:pt x="26837" y="1825"/>
                    </a:cubicBezTo>
                    <a:cubicBezTo>
                      <a:pt x="30430" y="2083"/>
                      <a:pt x="33841" y="2329"/>
                      <a:pt x="37034" y="2561"/>
                    </a:cubicBezTo>
                    <a:cubicBezTo>
                      <a:pt x="37235" y="2576"/>
                      <a:pt x="37430" y="2587"/>
                      <a:pt x="37616" y="2639"/>
                    </a:cubicBezTo>
                    <a:cubicBezTo>
                      <a:pt x="37799" y="2691"/>
                      <a:pt x="37975" y="2773"/>
                      <a:pt x="38132" y="2885"/>
                    </a:cubicBezTo>
                    <a:cubicBezTo>
                      <a:pt x="38446" y="3106"/>
                      <a:pt x="38677" y="3431"/>
                      <a:pt x="38782" y="3793"/>
                    </a:cubicBezTo>
                    <a:cubicBezTo>
                      <a:pt x="38897" y="4152"/>
                      <a:pt x="38827" y="4536"/>
                      <a:pt x="38808" y="4914"/>
                    </a:cubicBezTo>
                    <a:cubicBezTo>
                      <a:pt x="38778" y="5295"/>
                      <a:pt x="38752" y="5669"/>
                      <a:pt x="38726" y="6038"/>
                    </a:cubicBezTo>
                    <a:cubicBezTo>
                      <a:pt x="38618" y="7521"/>
                      <a:pt x="38516" y="8944"/>
                      <a:pt x="38420" y="10299"/>
                    </a:cubicBezTo>
                    <a:cubicBezTo>
                      <a:pt x="38031" y="15731"/>
                      <a:pt x="37718" y="20127"/>
                      <a:pt x="37501" y="23167"/>
                    </a:cubicBezTo>
                    <a:cubicBezTo>
                      <a:pt x="37449" y="23925"/>
                      <a:pt x="37399" y="24598"/>
                      <a:pt x="37359" y="25184"/>
                    </a:cubicBezTo>
                    <a:cubicBezTo>
                      <a:pt x="37306" y="25771"/>
                      <a:pt x="36982" y="26200"/>
                      <a:pt x="36660" y="26428"/>
                    </a:cubicBezTo>
                    <a:cubicBezTo>
                      <a:pt x="36339" y="26663"/>
                      <a:pt x="36029" y="26735"/>
                      <a:pt x="35827" y="26757"/>
                    </a:cubicBezTo>
                    <a:cubicBezTo>
                      <a:pt x="35745" y="26766"/>
                      <a:pt x="35679" y="26768"/>
                      <a:pt x="35628" y="26768"/>
                    </a:cubicBezTo>
                    <a:cubicBezTo>
                      <a:pt x="35577" y="26768"/>
                      <a:pt x="35543" y="26766"/>
                      <a:pt x="35527" y="26766"/>
                    </a:cubicBezTo>
                    <a:cubicBezTo>
                      <a:pt x="35520" y="26766"/>
                      <a:pt x="35517" y="26766"/>
                      <a:pt x="35517" y="26768"/>
                    </a:cubicBezTo>
                    <a:cubicBezTo>
                      <a:pt x="35517" y="26768"/>
                      <a:pt x="35544" y="26771"/>
                      <a:pt x="35596" y="26775"/>
                    </a:cubicBezTo>
                    <a:cubicBezTo>
                      <a:pt x="35616" y="26777"/>
                      <a:pt x="35640" y="26778"/>
                      <a:pt x="35667" y="26778"/>
                    </a:cubicBezTo>
                    <a:cubicBezTo>
                      <a:pt x="35711" y="26778"/>
                      <a:pt x="35765" y="26775"/>
                      <a:pt x="35827" y="26768"/>
                    </a:cubicBezTo>
                    <a:cubicBezTo>
                      <a:pt x="36032" y="26749"/>
                      <a:pt x="36346" y="26685"/>
                      <a:pt x="36675" y="26447"/>
                    </a:cubicBezTo>
                    <a:cubicBezTo>
                      <a:pt x="37004" y="26219"/>
                      <a:pt x="37337" y="25785"/>
                      <a:pt x="37392" y="25188"/>
                    </a:cubicBezTo>
                    <a:cubicBezTo>
                      <a:pt x="37437" y="24601"/>
                      <a:pt x="37489" y="23929"/>
                      <a:pt x="37549" y="23171"/>
                    </a:cubicBezTo>
                    <a:cubicBezTo>
                      <a:pt x="37773" y="20131"/>
                      <a:pt x="38102" y="15735"/>
                      <a:pt x="38506" y="10308"/>
                    </a:cubicBezTo>
                    <a:cubicBezTo>
                      <a:pt x="38602" y="8948"/>
                      <a:pt x="38711" y="7529"/>
                      <a:pt x="38819" y="6045"/>
                    </a:cubicBezTo>
                    <a:cubicBezTo>
                      <a:pt x="38845" y="5676"/>
                      <a:pt x="38871" y="5298"/>
                      <a:pt x="38901" y="4921"/>
                    </a:cubicBezTo>
                    <a:cubicBezTo>
                      <a:pt x="38913" y="4731"/>
                      <a:pt x="38931" y="4544"/>
                      <a:pt x="38942" y="4350"/>
                    </a:cubicBezTo>
                    <a:cubicBezTo>
                      <a:pt x="38954" y="4155"/>
                      <a:pt x="38928" y="3957"/>
                      <a:pt x="38871" y="3767"/>
                    </a:cubicBezTo>
                    <a:cubicBezTo>
                      <a:pt x="38763" y="3383"/>
                      <a:pt x="38520" y="3038"/>
                      <a:pt x="38188" y="2807"/>
                    </a:cubicBezTo>
                    <a:cubicBezTo>
                      <a:pt x="38023" y="2688"/>
                      <a:pt x="37841" y="2598"/>
                      <a:pt x="37642" y="2542"/>
                    </a:cubicBezTo>
                    <a:cubicBezTo>
                      <a:pt x="37444" y="2486"/>
                      <a:pt x="37239" y="2478"/>
                      <a:pt x="37041" y="2464"/>
                    </a:cubicBezTo>
                    <a:cubicBezTo>
                      <a:pt x="33848" y="2228"/>
                      <a:pt x="30438" y="1978"/>
                      <a:pt x="26848" y="1713"/>
                    </a:cubicBezTo>
                    <a:cubicBezTo>
                      <a:pt x="19665" y="1190"/>
                      <a:pt x="11773" y="611"/>
                      <a:pt x="3485" y="6"/>
                    </a:cubicBezTo>
                    <a:cubicBezTo>
                      <a:pt x="3441" y="2"/>
                      <a:pt x="3398" y="1"/>
                      <a:pt x="33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6"/>
              <p:cNvSpPr/>
              <p:nvPr/>
            </p:nvSpPr>
            <p:spPr>
              <a:xfrm>
                <a:off x="6961211" y="2270553"/>
                <a:ext cx="219447" cy="211536"/>
              </a:xfrm>
              <a:custGeom>
                <a:avLst/>
                <a:gdLst/>
                <a:ahLst/>
                <a:cxnLst/>
                <a:rect l="l" t="t" r="r" b="b"/>
                <a:pathLst>
                  <a:path w="5354" h="5161" extrusionOk="0">
                    <a:moveTo>
                      <a:pt x="2673" y="0"/>
                    </a:moveTo>
                    <a:cubicBezTo>
                      <a:pt x="1332" y="0"/>
                      <a:pt x="201" y="1036"/>
                      <a:pt x="106" y="2394"/>
                    </a:cubicBezTo>
                    <a:cubicBezTo>
                      <a:pt x="1" y="3813"/>
                      <a:pt x="1069" y="5050"/>
                      <a:pt x="2488" y="5154"/>
                    </a:cubicBezTo>
                    <a:cubicBezTo>
                      <a:pt x="2551" y="5158"/>
                      <a:pt x="2613" y="5160"/>
                      <a:pt x="2675" y="5160"/>
                    </a:cubicBezTo>
                    <a:cubicBezTo>
                      <a:pt x="4018" y="5160"/>
                      <a:pt x="5152" y="4124"/>
                      <a:pt x="5248" y="2767"/>
                    </a:cubicBezTo>
                    <a:cubicBezTo>
                      <a:pt x="5353" y="1348"/>
                      <a:pt x="4285" y="111"/>
                      <a:pt x="2866" y="7"/>
                    </a:cubicBezTo>
                    <a:cubicBezTo>
                      <a:pt x="2801" y="2"/>
                      <a:pt x="2737" y="0"/>
                      <a:pt x="267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6"/>
              <p:cNvSpPr/>
              <p:nvPr/>
            </p:nvSpPr>
            <p:spPr>
              <a:xfrm>
                <a:off x="7083391" y="2275102"/>
                <a:ext cx="229243" cy="220964"/>
              </a:xfrm>
              <a:custGeom>
                <a:avLst/>
                <a:gdLst/>
                <a:ahLst/>
                <a:cxnLst/>
                <a:rect l="l" t="t" r="r" b="b"/>
                <a:pathLst>
                  <a:path w="5593" h="5391" extrusionOk="0">
                    <a:moveTo>
                      <a:pt x="2795" y="232"/>
                    </a:moveTo>
                    <a:cubicBezTo>
                      <a:pt x="2854" y="232"/>
                      <a:pt x="2914" y="232"/>
                      <a:pt x="2974" y="236"/>
                    </a:cubicBezTo>
                    <a:cubicBezTo>
                      <a:pt x="4329" y="336"/>
                      <a:pt x="5353" y="1521"/>
                      <a:pt x="5252" y="2873"/>
                    </a:cubicBezTo>
                    <a:cubicBezTo>
                      <a:pt x="5159" y="4167"/>
                      <a:pt x="4084" y="5158"/>
                      <a:pt x="2801" y="5158"/>
                    </a:cubicBezTo>
                    <a:cubicBezTo>
                      <a:pt x="2740" y="5158"/>
                      <a:pt x="2678" y="5156"/>
                      <a:pt x="2615" y="5151"/>
                    </a:cubicBezTo>
                    <a:cubicBezTo>
                      <a:pt x="1263" y="5054"/>
                      <a:pt x="240" y="3870"/>
                      <a:pt x="337" y="2515"/>
                    </a:cubicBezTo>
                    <a:cubicBezTo>
                      <a:pt x="433" y="1222"/>
                      <a:pt x="1517" y="232"/>
                      <a:pt x="2795" y="232"/>
                    </a:cubicBezTo>
                    <a:close/>
                    <a:moveTo>
                      <a:pt x="2788" y="1"/>
                    </a:moveTo>
                    <a:cubicBezTo>
                      <a:pt x="1392" y="1"/>
                      <a:pt x="212" y="1085"/>
                      <a:pt x="109" y="2499"/>
                    </a:cubicBezTo>
                    <a:cubicBezTo>
                      <a:pt x="0" y="3982"/>
                      <a:pt x="1117" y="5275"/>
                      <a:pt x="2600" y="5383"/>
                    </a:cubicBezTo>
                    <a:cubicBezTo>
                      <a:pt x="2667" y="5387"/>
                      <a:pt x="2731" y="5390"/>
                      <a:pt x="2798" y="5390"/>
                    </a:cubicBezTo>
                    <a:cubicBezTo>
                      <a:pt x="4195" y="5390"/>
                      <a:pt x="5379" y="4308"/>
                      <a:pt x="5484" y="2891"/>
                    </a:cubicBezTo>
                    <a:cubicBezTo>
                      <a:pt x="5592" y="1409"/>
                      <a:pt x="4475" y="117"/>
                      <a:pt x="2993" y="8"/>
                    </a:cubicBezTo>
                    <a:cubicBezTo>
                      <a:pt x="2924" y="3"/>
                      <a:pt x="2856" y="1"/>
                      <a:pt x="278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6"/>
              <p:cNvSpPr/>
              <p:nvPr/>
            </p:nvSpPr>
            <p:spPr>
              <a:xfrm>
                <a:off x="5950524" y="2700990"/>
                <a:ext cx="29306" cy="87016"/>
              </a:xfrm>
              <a:custGeom>
                <a:avLst/>
                <a:gdLst/>
                <a:ahLst/>
                <a:cxnLst/>
                <a:rect l="l" t="t" r="r" b="b"/>
                <a:pathLst>
                  <a:path w="715" h="2123" extrusionOk="0">
                    <a:moveTo>
                      <a:pt x="12" y="1"/>
                    </a:moveTo>
                    <a:lnTo>
                      <a:pt x="1" y="192"/>
                    </a:lnTo>
                    <a:lnTo>
                      <a:pt x="486" y="228"/>
                    </a:lnTo>
                    <a:lnTo>
                      <a:pt x="348" y="2107"/>
                    </a:lnTo>
                    <a:lnTo>
                      <a:pt x="561" y="2122"/>
                    </a:lnTo>
                    <a:lnTo>
                      <a:pt x="714" y="53"/>
                    </a:lnTo>
                    <a:lnTo>
                      <a:pt x="12"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6"/>
              <p:cNvSpPr/>
              <p:nvPr/>
            </p:nvSpPr>
            <p:spPr>
              <a:xfrm>
                <a:off x="6001347" y="2706359"/>
                <a:ext cx="61153" cy="88082"/>
              </a:xfrm>
              <a:custGeom>
                <a:avLst/>
                <a:gdLst/>
                <a:ahLst/>
                <a:cxnLst/>
                <a:rect l="l" t="t" r="r" b="b"/>
                <a:pathLst>
                  <a:path w="1492" h="2149" extrusionOk="0">
                    <a:moveTo>
                      <a:pt x="725" y="1"/>
                    </a:moveTo>
                    <a:cubicBezTo>
                      <a:pt x="451" y="1"/>
                      <a:pt x="222" y="86"/>
                      <a:pt x="68" y="247"/>
                    </a:cubicBezTo>
                    <a:lnTo>
                      <a:pt x="209" y="385"/>
                    </a:lnTo>
                    <a:cubicBezTo>
                      <a:pt x="338" y="257"/>
                      <a:pt x="505" y="195"/>
                      <a:pt x="705" y="195"/>
                    </a:cubicBezTo>
                    <a:cubicBezTo>
                      <a:pt x="732" y="195"/>
                      <a:pt x="760" y="196"/>
                      <a:pt x="789" y="199"/>
                    </a:cubicBezTo>
                    <a:cubicBezTo>
                      <a:pt x="1106" y="221"/>
                      <a:pt x="1263" y="381"/>
                      <a:pt x="1248" y="621"/>
                    </a:cubicBezTo>
                    <a:cubicBezTo>
                      <a:pt x="1237" y="762"/>
                      <a:pt x="1181" y="897"/>
                      <a:pt x="931" y="1109"/>
                    </a:cubicBezTo>
                    <a:lnTo>
                      <a:pt x="12" y="1890"/>
                    </a:lnTo>
                    <a:lnTo>
                      <a:pt x="1" y="2040"/>
                    </a:lnTo>
                    <a:lnTo>
                      <a:pt x="1450" y="2148"/>
                    </a:lnTo>
                    <a:lnTo>
                      <a:pt x="1464" y="1957"/>
                    </a:lnTo>
                    <a:lnTo>
                      <a:pt x="326" y="1876"/>
                    </a:lnTo>
                    <a:lnTo>
                      <a:pt x="1080" y="1233"/>
                    </a:lnTo>
                    <a:cubicBezTo>
                      <a:pt x="1379" y="983"/>
                      <a:pt x="1454" y="811"/>
                      <a:pt x="1469" y="613"/>
                    </a:cubicBezTo>
                    <a:cubicBezTo>
                      <a:pt x="1491" y="266"/>
                      <a:pt x="1240" y="34"/>
                      <a:pt x="823" y="4"/>
                    </a:cubicBezTo>
                    <a:cubicBezTo>
                      <a:pt x="790" y="2"/>
                      <a:pt x="757" y="1"/>
                      <a:pt x="72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6"/>
              <p:cNvSpPr/>
              <p:nvPr/>
            </p:nvSpPr>
            <p:spPr>
              <a:xfrm>
                <a:off x="6078197" y="2713983"/>
                <a:ext cx="74146" cy="85623"/>
              </a:xfrm>
              <a:custGeom>
                <a:avLst/>
                <a:gdLst/>
                <a:ahLst/>
                <a:cxnLst/>
                <a:rect l="l" t="t" r="r" b="b"/>
                <a:pathLst>
                  <a:path w="1809" h="2089" extrusionOk="0">
                    <a:moveTo>
                      <a:pt x="1207" y="1"/>
                    </a:moveTo>
                    <a:lnTo>
                      <a:pt x="12" y="1290"/>
                    </a:lnTo>
                    <a:lnTo>
                      <a:pt x="1" y="1443"/>
                    </a:lnTo>
                    <a:lnTo>
                      <a:pt x="1166" y="1528"/>
                    </a:lnTo>
                    <a:lnTo>
                      <a:pt x="1129" y="2074"/>
                    </a:lnTo>
                    <a:lnTo>
                      <a:pt x="1342" y="2089"/>
                    </a:lnTo>
                    <a:lnTo>
                      <a:pt x="1379" y="1544"/>
                    </a:lnTo>
                    <a:lnTo>
                      <a:pt x="1794" y="1573"/>
                    </a:lnTo>
                    <a:lnTo>
                      <a:pt x="1808" y="1387"/>
                    </a:lnTo>
                    <a:lnTo>
                      <a:pt x="1394" y="1357"/>
                    </a:lnTo>
                    <a:lnTo>
                      <a:pt x="1427" y="875"/>
                    </a:lnTo>
                    <a:lnTo>
                      <a:pt x="1222" y="864"/>
                    </a:lnTo>
                    <a:lnTo>
                      <a:pt x="1185" y="1342"/>
                    </a:lnTo>
                    <a:lnTo>
                      <a:pt x="289" y="1275"/>
                    </a:lnTo>
                    <a:lnTo>
                      <a:pt x="1442" y="16"/>
                    </a:lnTo>
                    <a:lnTo>
                      <a:pt x="120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6"/>
              <p:cNvSpPr/>
              <p:nvPr/>
            </p:nvSpPr>
            <p:spPr>
              <a:xfrm>
                <a:off x="6208165" y="2723327"/>
                <a:ext cx="74146" cy="85787"/>
              </a:xfrm>
              <a:custGeom>
                <a:avLst/>
                <a:gdLst/>
                <a:ahLst/>
                <a:cxnLst/>
                <a:rect l="l" t="t" r="r" b="b"/>
                <a:pathLst>
                  <a:path w="1809" h="2093" extrusionOk="0">
                    <a:moveTo>
                      <a:pt x="1207" y="1"/>
                    </a:moveTo>
                    <a:lnTo>
                      <a:pt x="12" y="1293"/>
                    </a:lnTo>
                    <a:lnTo>
                      <a:pt x="1" y="1447"/>
                    </a:lnTo>
                    <a:lnTo>
                      <a:pt x="1166" y="1533"/>
                    </a:lnTo>
                    <a:lnTo>
                      <a:pt x="1129" y="2078"/>
                    </a:lnTo>
                    <a:lnTo>
                      <a:pt x="1342" y="2093"/>
                    </a:lnTo>
                    <a:lnTo>
                      <a:pt x="1379" y="1547"/>
                    </a:lnTo>
                    <a:lnTo>
                      <a:pt x="1793" y="1577"/>
                    </a:lnTo>
                    <a:lnTo>
                      <a:pt x="1809" y="1390"/>
                    </a:lnTo>
                    <a:lnTo>
                      <a:pt x="1394" y="1361"/>
                    </a:lnTo>
                    <a:lnTo>
                      <a:pt x="1428" y="879"/>
                    </a:lnTo>
                    <a:lnTo>
                      <a:pt x="1222" y="864"/>
                    </a:lnTo>
                    <a:lnTo>
                      <a:pt x="1185" y="1345"/>
                    </a:lnTo>
                    <a:lnTo>
                      <a:pt x="288" y="1278"/>
                    </a:lnTo>
                    <a:lnTo>
                      <a:pt x="1443" y="19"/>
                    </a:lnTo>
                    <a:lnTo>
                      <a:pt x="120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6"/>
              <p:cNvSpPr/>
              <p:nvPr/>
            </p:nvSpPr>
            <p:spPr>
              <a:xfrm>
                <a:off x="6293745" y="2727180"/>
                <a:ext cx="63408" cy="87139"/>
              </a:xfrm>
              <a:custGeom>
                <a:avLst/>
                <a:gdLst/>
                <a:ahLst/>
                <a:cxnLst/>
                <a:rect l="l" t="t" r="r" b="b"/>
                <a:pathLst>
                  <a:path w="1547" h="2126" extrusionOk="0">
                    <a:moveTo>
                      <a:pt x="386" y="1"/>
                    </a:moveTo>
                    <a:lnTo>
                      <a:pt x="202" y="1032"/>
                    </a:lnTo>
                    <a:lnTo>
                      <a:pt x="643" y="1061"/>
                    </a:lnTo>
                    <a:cubicBezTo>
                      <a:pt x="1170" y="1103"/>
                      <a:pt x="1323" y="1278"/>
                      <a:pt x="1305" y="1543"/>
                    </a:cubicBezTo>
                    <a:cubicBezTo>
                      <a:pt x="1287" y="1779"/>
                      <a:pt x="1112" y="1931"/>
                      <a:pt x="807" y="1931"/>
                    </a:cubicBezTo>
                    <a:cubicBezTo>
                      <a:pt x="783" y="1931"/>
                      <a:pt x="758" y="1930"/>
                      <a:pt x="733" y="1928"/>
                    </a:cubicBezTo>
                    <a:cubicBezTo>
                      <a:pt x="467" y="1909"/>
                      <a:pt x="240" y="1789"/>
                      <a:pt x="117" y="1644"/>
                    </a:cubicBezTo>
                    <a:lnTo>
                      <a:pt x="0" y="1804"/>
                    </a:lnTo>
                    <a:cubicBezTo>
                      <a:pt x="146" y="1977"/>
                      <a:pt x="423" y="2099"/>
                      <a:pt x="722" y="2122"/>
                    </a:cubicBezTo>
                    <a:cubicBezTo>
                      <a:pt x="755" y="2124"/>
                      <a:pt x="787" y="2125"/>
                      <a:pt x="818" y="2125"/>
                    </a:cubicBezTo>
                    <a:cubicBezTo>
                      <a:pt x="1263" y="2125"/>
                      <a:pt x="1496" y="1878"/>
                      <a:pt x="1517" y="1551"/>
                    </a:cubicBezTo>
                    <a:cubicBezTo>
                      <a:pt x="1547" y="1184"/>
                      <a:pt x="1327" y="923"/>
                      <a:pt x="703" y="878"/>
                    </a:cubicBezTo>
                    <a:lnTo>
                      <a:pt x="438" y="856"/>
                    </a:lnTo>
                    <a:lnTo>
                      <a:pt x="557" y="202"/>
                    </a:lnTo>
                    <a:lnTo>
                      <a:pt x="1502" y="273"/>
                    </a:lnTo>
                    <a:lnTo>
                      <a:pt x="1517" y="82"/>
                    </a:lnTo>
                    <a:lnTo>
                      <a:pt x="38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6"/>
              <p:cNvSpPr/>
              <p:nvPr/>
            </p:nvSpPr>
            <p:spPr>
              <a:xfrm>
                <a:off x="6375349" y="2734230"/>
                <a:ext cx="65744" cy="86320"/>
              </a:xfrm>
              <a:custGeom>
                <a:avLst/>
                <a:gdLst/>
                <a:ahLst/>
                <a:cxnLst/>
                <a:rect l="l" t="t" r="r" b="b"/>
                <a:pathLst>
                  <a:path w="1604" h="2106" extrusionOk="0">
                    <a:moveTo>
                      <a:pt x="815" y="1025"/>
                    </a:moveTo>
                    <a:cubicBezTo>
                      <a:pt x="834" y="1025"/>
                      <a:pt x="854" y="1026"/>
                      <a:pt x="874" y="1027"/>
                    </a:cubicBezTo>
                    <a:cubicBezTo>
                      <a:pt x="1196" y="1050"/>
                      <a:pt x="1383" y="1236"/>
                      <a:pt x="1364" y="1510"/>
                    </a:cubicBezTo>
                    <a:cubicBezTo>
                      <a:pt x="1346" y="1771"/>
                      <a:pt x="1148" y="1925"/>
                      <a:pt x="874" y="1925"/>
                    </a:cubicBezTo>
                    <a:cubicBezTo>
                      <a:pt x="858" y="1925"/>
                      <a:pt x="842" y="1925"/>
                      <a:pt x="826" y="1924"/>
                    </a:cubicBezTo>
                    <a:cubicBezTo>
                      <a:pt x="467" y="1898"/>
                      <a:pt x="295" y="1666"/>
                      <a:pt x="310" y="1438"/>
                    </a:cubicBezTo>
                    <a:cubicBezTo>
                      <a:pt x="328" y="1197"/>
                      <a:pt x="532" y="1025"/>
                      <a:pt x="815" y="1025"/>
                    </a:cubicBezTo>
                    <a:close/>
                    <a:moveTo>
                      <a:pt x="991" y="1"/>
                    </a:moveTo>
                    <a:cubicBezTo>
                      <a:pt x="472" y="1"/>
                      <a:pt x="96" y="338"/>
                      <a:pt x="49" y="1008"/>
                    </a:cubicBezTo>
                    <a:cubicBezTo>
                      <a:pt x="0" y="1658"/>
                      <a:pt x="273" y="2062"/>
                      <a:pt x="822" y="2103"/>
                    </a:cubicBezTo>
                    <a:cubicBezTo>
                      <a:pt x="846" y="2105"/>
                      <a:pt x="869" y="2106"/>
                      <a:pt x="891" y="2106"/>
                    </a:cubicBezTo>
                    <a:cubicBezTo>
                      <a:pt x="1259" y="2106"/>
                      <a:pt x="1548" y="1883"/>
                      <a:pt x="1573" y="1520"/>
                    </a:cubicBezTo>
                    <a:cubicBezTo>
                      <a:pt x="1603" y="1139"/>
                      <a:pt x="1334" y="878"/>
                      <a:pt x="923" y="848"/>
                    </a:cubicBezTo>
                    <a:cubicBezTo>
                      <a:pt x="899" y="846"/>
                      <a:pt x="875" y="845"/>
                      <a:pt x="851" y="845"/>
                    </a:cubicBezTo>
                    <a:cubicBezTo>
                      <a:pt x="594" y="845"/>
                      <a:pt x="371" y="956"/>
                      <a:pt x="262" y="1158"/>
                    </a:cubicBezTo>
                    <a:cubicBezTo>
                      <a:pt x="262" y="1095"/>
                      <a:pt x="262" y="1034"/>
                      <a:pt x="266" y="986"/>
                    </a:cubicBezTo>
                    <a:cubicBezTo>
                      <a:pt x="305" y="455"/>
                      <a:pt x="586" y="189"/>
                      <a:pt x="994" y="189"/>
                    </a:cubicBezTo>
                    <a:cubicBezTo>
                      <a:pt x="1016" y="189"/>
                      <a:pt x="1039" y="189"/>
                      <a:pt x="1062" y="191"/>
                    </a:cubicBezTo>
                    <a:cubicBezTo>
                      <a:pt x="1214" y="202"/>
                      <a:pt x="1357" y="239"/>
                      <a:pt x="1457" y="317"/>
                    </a:cubicBezTo>
                    <a:lnTo>
                      <a:pt x="1555" y="153"/>
                    </a:lnTo>
                    <a:cubicBezTo>
                      <a:pt x="1431" y="64"/>
                      <a:pt x="1259" y="19"/>
                      <a:pt x="1072" y="4"/>
                    </a:cubicBezTo>
                    <a:cubicBezTo>
                      <a:pt x="1045" y="2"/>
                      <a:pt x="1018" y="1"/>
                      <a:pt x="99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6"/>
              <p:cNvSpPr/>
              <p:nvPr/>
            </p:nvSpPr>
            <p:spPr>
              <a:xfrm>
                <a:off x="6493554" y="2741279"/>
                <a:ext cx="63408" cy="87590"/>
              </a:xfrm>
              <a:custGeom>
                <a:avLst/>
                <a:gdLst/>
                <a:ahLst/>
                <a:cxnLst/>
                <a:rect l="l" t="t" r="r" b="b"/>
                <a:pathLst>
                  <a:path w="1547" h="2137" extrusionOk="0">
                    <a:moveTo>
                      <a:pt x="217" y="0"/>
                    </a:moveTo>
                    <a:lnTo>
                      <a:pt x="202" y="187"/>
                    </a:lnTo>
                    <a:lnTo>
                      <a:pt x="1262" y="265"/>
                    </a:lnTo>
                    <a:lnTo>
                      <a:pt x="635" y="941"/>
                    </a:lnTo>
                    <a:lnTo>
                      <a:pt x="624" y="1098"/>
                    </a:lnTo>
                    <a:lnTo>
                      <a:pt x="773" y="1109"/>
                    </a:lnTo>
                    <a:cubicBezTo>
                      <a:pt x="1154" y="1139"/>
                      <a:pt x="1319" y="1315"/>
                      <a:pt x="1300" y="1562"/>
                    </a:cubicBezTo>
                    <a:cubicBezTo>
                      <a:pt x="1283" y="1799"/>
                      <a:pt x="1110" y="1941"/>
                      <a:pt x="817" y="1941"/>
                    </a:cubicBezTo>
                    <a:cubicBezTo>
                      <a:pt x="792" y="1941"/>
                      <a:pt x="766" y="1940"/>
                      <a:pt x="740" y="1938"/>
                    </a:cubicBezTo>
                    <a:cubicBezTo>
                      <a:pt x="471" y="1920"/>
                      <a:pt x="239" y="1800"/>
                      <a:pt x="116" y="1655"/>
                    </a:cubicBezTo>
                    <a:lnTo>
                      <a:pt x="0" y="1815"/>
                    </a:lnTo>
                    <a:cubicBezTo>
                      <a:pt x="145" y="1988"/>
                      <a:pt x="426" y="2114"/>
                      <a:pt x="724" y="2133"/>
                    </a:cubicBezTo>
                    <a:cubicBezTo>
                      <a:pt x="758" y="2135"/>
                      <a:pt x="791" y="2137"/>
                      <a:pt x="823" y="2137"/>
                    </a:cubicBezTo>
                    <a:cubicBezTo>
                      <a:pt x="1261" y="2137"/>
                      <a:pt x="1496" y="1900"/>
                      <a:pt x="1520" y="1576"/>
                    </a:cubicBezTo>
                    <a:cubicBezTo>
                      <a:pt x="1543" y="1248"/>
                      <a:pt x="1338" y="997"/>
                      <a:pt x="897" y="941"/>
                    </a:cubicBezTo>
                    <a:lnTo>
                      <a:pt x="1535" y="247"/>
                    </a:lnTo>
                    <a:lnTo>
                      <a:pt x="1546" y="97"/>
                    </a:lnTo>
                    <a:lnTo>
                      <a:pt x="21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6"/>
              <p:cNvSpPr/>
              <p:nvPr/>
            </p:nvSpPr>
            <p:spPr>
              <a:xfrm>
                <a:off x="6576347" y="2748903"/>
                <a:ext cx="65744" cy="86361"/>
              </a:xfrm>
              <a:custGeom>
                <a:avLst/>
                <a:gdLst/>
                <a:ahLst/>
                <a:cxnLst/>
                <a:rect l="l" t="t" r="r" b="b"/>
                <a:pathLst>
                  <a:path w="1604" h="2107" extrusionOk="0">
                    <a:moveTo>
                      <a:pt x="825" y="1022"/>
                    </a:moveTo>
                    <a:cubicBezTo>
                      <a:pt x="843" y="1022"/>
                      <a:pt x="860" y="1023"/>
                      <a:pt x="878" y="1024"/>
                    </a:cubicBezTo>
                    <a:cubicBezTo>
                      <a:pt x="1196" y="1047"/>
                      <a:pt x="1387" y="1237"/>
                      <a:pt x="1364" y="1510"/>
                    </a:cubicBezTo>
                    <a:cubicBezTo>
                      <a:pt x="1346" y="1766"/>
                      <a:pt x="1151" y="1923"/>
                      <a:pt x="881" y="1923"/>
                    </a:cubicBezTo>
                    <a:cubicBezTo>
                      <a:pt x="863" y="1923"/>
                      <a:pt x="845" y="1922"/>
                      <a:pt x="826" y="1921"/>
                    </a:cubicBezTo>
                    <a:cubicBezTo>
                      <a:pt x="471" y="1895"/>
                      <a:pt x="296" y="1667"/>
                      <a:pt x="314" y="1438"/>
                    </a:cubicBezTo>
                    <a:cubicBezTo>
                      <a:pt x="332" y="1196"/>
                      <a:pt x="536" y="1022"/>
                      <a:pt x="825" y="1022"/>
                    </a:cubicBezTo>
                    <a:close/>
                    <a:moveTo>
                      <a:pt x="985" y="1"/>
                    </a:moveTo>
                    <a:cubicBezTo>
                      <a:pt x="470" y="1"/>
                      <a:pt x="99" y="341"/>
                      <a:pt x="49" y="1005"/>
                    </a:cubicBezTo>
                    <a:cubicBezTo>
                      <a:pt x="1" y="1659"/>
                      <a:pt x="273" y="2062"/>
                      <a:pt x="823" y="2104"/>
                    </a:cubicBezTo>
                    <a:cubicBezTo>
                      <a:pt x="846" y="2105"/>
                      <a:pt x="869" y="2106"/>
                      <a:pt x="892" y="2106"/>
                    </a:cubicBezTo>
                    <a:cubicBezTo>
                      <a:pt x="1262" y="2106"/>
                      <a:pt x="1549" y="1883"/>
                      <a:pt x="1577" y="1517"/>
                    </a:cubicBezTo>
                    <a:cubicBezTo>
                      <a:pt x="1603" y="1140"/>
                      <a:pt x="1335" y="878"/>
                      <a:pt x="923" y="849"/>
                    </a:cubicBezTo>
                    <a:cubicBezTo>
                      <a:pt x="898" y="847"/>
                      <a:pt x="874" y="846"/>
                      <a:pt x="850" y="846"/>
                    </a:cubicBezTo>
                    <a:cubicBezTo>
                      <a:pt x="593" y="846"/>
                      <a:pt x="375" y="954"/>
                      <a:pt x="266" y="1155"/>
                    </a:cubicBezTo>
                    <a:cubicBezTo>
                      <a:pt x="262" y="1092"/>
                      <a:pt x="266" y="1035"/>
                      <a:pt x="270" y="987"/>
                    </a:cubicBezTo>
                    <a:cubicBezTo>
                      <a:pt x="308" y="458"/>
                      <a:pt x="584" y="189"/>
                      <a:pt x="988" y="189"/>
                    </a:cubicBezTo>
                    <a:cubicBezTo>
                      <a:pt x="1012" y="189"/>
                      <a:pt x="1036" y="190"/>
                      <a:pt x="1061" y="192"/>
                    </a:cubicBezTo>
                    <a:cubicBezTo>
                      <a:pt x="1218" y="202"/>
                      <a:pt x="1357" y="240"/>
                      <a:pt x="1457" y="318"/>
                    </a:cubicBezTo>
                    <a:lnTo>
                      <a:pt x="1554" y="154"/>
                    </a:lnTo>
                    <a:cubicBezTo>
                      <a:pt x="1431" y="64"/>
                      <a:pt x="1259" y="19"/>
                      <a:pt x="1073" y="4"/>
                    </a:cubicBezTo>
                    <a:cubicBezTo>
                      <a:pt x="1043" y="2"/>
                      <a:pt x="1014" y="1"/>
                      <a:pt x="98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6"/>
              <p:cNvSpPr/>
              <p:nvPr/>
            </p:nvSpPr>
            <p:spPr>
              <a:xfrm>
                <a:off x="6659304" y="2752715"/>
                <a:ext cx="64063" cy="86894"/>
              </a:xfrm>
              <a:custGeom>
                <a:avLst/>
                <a:gdLst/>
                <a:ahLst/>
                <a:cxnLst/>
                <a:rect l="l" t="t" r="r" b="b"/>
                <a:pathLst>
                  <a:path w="1563" h="2120" extrusionOk="0">
                    <a:moveTo>
                      <a:pt x="42" y="1"/>
                    </a:moveTo>
                    <a:lnTo>
                      <a:pt x="1" y="580"/>
                    </a:lnTo>
                    <a:lnTo>
                      <a:pt x="211" y="595"/>
                    </a:lnTo>
                    <a:lnTo>
                      <a:pt x="237" y="207"/>
                    </a:lnTo>
                    <a:lnTo>
                      <a:pt x="1301" y="285"/>
                    </a:lnTo>
                    <a:lnTo>
                      <a:pt x="315" y="2100"/>
                    </a:lnTo>
                    <a:lnTo>
                      <a:pt x="543" y="2119"/>
                    </a:lnTo>
                    <a:lnTo>
                      <a:pt x="1552" y="263"/>
                    </a:lnTo>
                    <a:lnTo>
                      <a:pt x="1562" y="113"/>
                    </a:lnTo>
                    <a:lnTo>
                      <a:pt x="42"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6"/>
              <p:cNvSpPr/>
              <p:nvPr/>
            </p:nvSpPr>
            <p:spPr>
              <a:xfrm>
                <a:off x="6780583" y="2761609"/>
                <a:ext cx="64022" cy="86853"/>
              </a:xfrm>
              <a:custGeom>
                <a:avLst/>
                <a:gdLst/>
                <a:ahLst/>
                <a:cxnLst/>
                <a:rect l="l" t="t" r="r" b="b"/>
                <a:pathLst>
                  <a:path w="1562" h="2119" extrusionOk="0">
                    <a:moveTo>
                      <a:pt x="41" y="1"/>
                    </a:moveTo>
                    <a:lnTo>
                      <a:pt x="0" y="576"/>
                    </a:lnTo>
                    <a:lnTo>
                      <a:pt x="210" y="591"/>
                    </a:lnTo>
                    <a:lnTo>
                      <a:pt x="236" y="206"/>
                    </a:lnTo>
                    <a:lnTo>
                      <a:pt x="1300" y="281"/>
                    </a:lnTo>
                    <a:lnTo>
                      <a:pt x="314" y="2100"/>
                    </a:lnTo>
                    <a:lnTo>
                      <a:pt x="542" y="2119"/>
                    </a:lnTo>
                    <a:lnTo>
                      <a:pt x="1551" y="263"/>
                    </a:lnTo>
                    <a:lnTo>
                      <a:pt x="1562" y="113"/>
                    </a:lnTo>
                    <a:lnTo>
                      <a:pt x="41"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6"/>
              <p:cNvSpPr/>
              <p:nvPr/>
            </p:nvSpPr>
            <p:spPr>
              <a:xfrm>
                <a:off x="6856818" y="2768945"/>
                <a:ext cx="67547" cy="86607"/>
              </a:xfrm>
              <a:custGeom>
                <a:avLst/>
                <a:gdLst/>
                <a:ahLst/>
                <a:cxnLst/>
                <a:rect l="l" t="t" r="r" b="b"/>
                <a:pathLst>
                  <a:path w="1648" h="2113" extrusionOk="0">
                    <a:moveTo>
                      <a:pt x="850" y="181"/>
                    </a:moveTo>
                    <a:cubicBezTo>
                      <a:pt x="872" y="181"/>
                      <a:pt x="895" y="182"/>
                      <a:pt x="919" y="184"/>
                    </a:cubicBezTo>
                    <a:cubicBezTo>
                      <a:pt x="1229" y="206"/>
                      <a:pt x="1424" y="363"/>
                      <a:pt x="1408" y="599"/>
                    </a:cubicBezTo>
                    <a:cubicBezTo>
                      <a:pt x="1391" y="806"/>
                      <a:pt x="1217" y="934"/>
                      <a:pt x="936" y="934"/>
                    </a:cubicBezTo>
                    <a:cubicBezTo>
                      <a:pt x="914" y="934"/>
                      <a:pt x="891" y="933"/>
                      <a:pt x="867" y="932"/>
                    </a:cubicBezTo>
                    <a:cubicBezTo>
                      <a:pt x="546" y="905"/>
                      <a:pt x="367" y="748"/>
                      <a:pt x="381" y="520"/>
                    </a:cubicBezTo>
                    <a:cubicBezTo>
                      <a:pt x="398" y="306"/>
                      <a:pt x="575" y="181"/>
                      <a:pt x="850" y="181"/>
                    </a:cubicBezTo>
                    <a:close/>
                    <a:moveTo>
                      <a:pt x="772" y="1096"/>
                    </a:moveTo>
                    <a:cubicBezTo>
                      <a:pt x="799" y="1096"/>
                      <a:pt x="827" y="1097"/>
                      <a:pt x="856" y="1099"/>
                    </a:cubicBezTo>
                    <a:cubicBezTo>
                      <a:pt x="1222" y="1125"/>
                      <a:pt x="1427" y="1301"/>
                      <a:pt x="1408" y="1555"/>
                    </a:cubicBezTo>
                    <a:cubicBezTo>
                      <a:pt x="1391" y="1792"/>
                      <a:pt x="1193" y="1931"/>
                      <a:pt x="876" y="1931"/>
                    </a:cubicBezTo>
                    <a:cubicBezTo>
                      <a:pt x="849" y="1931"/>
                      <a:pt x="821" y="1930"/>
                      <a:pt x="793" y="1928"/>
                    </a:cubicBezTo>
                    <a:cubicBezTo>
                      <a:pt x="426" y="1902"/>
                      <a:pt x="224" y="1727"/>
                      <a:pt x="243" y="1469"/>
                    </a:cubicBezTo>
                    <a:cubicBezTo>
                      <a:pt x="260" y="1235"/>
                      <a:pt x="452" y="1096"/>
                      <a:pt x="772" y="1096"/>
                    </a:cubicBezTo>
                    <a:close/>
                    <a:moveTo>
                      <a:pt x="838" y="1"/>
                    </a:moveTo>
                    <a:cubicBezTo>
                      <a:pt x="454" y="1"/>
                      <a:pt x="193" y="187"/>
                      <a:pt x="169" y="498"/>
                    </a:cubicBezTo>
                    <a:cubicBezTo>
                      <a:pt x="153" y="715"/>
                      <a:pt x="258" y="879"/>
                      <a:pt x="464" y="976"/>
                    </a:cubicBezTo>
                    <a:cubicBezTo>
                      <a:pt x="198" y="1044"/>
                      <a:pt x="45" y="1208"/>
                      <a:pt x="27" y="1458"/>
                    </a:cubicBezTo>
                    <a:cubicBezTo>
                      <a:pt x="0" y="1823"/>
                      <a:pt x="284" y="2074"/>
                      <a:pt x="781" y="2108"/>
                    </a:cubicBezTo>
                    <a:cubicBezTo>
                      <a:pt x="820" y="2111"/>
                      <a:pt x="857" y="2112"/>
                      <a:pt x="894" y="2112"/>
                    </a:cubicBezTo>
                    <a:cubicBezTo>
                      <a:pt x="1324" y="2112"/>
                      <a:pt x="1605" y="1911"/>
                      <a:pt x="1629" y="1573"/>
                    </a:cubicBezTo>
                    <a:cubicBezTo>
                      <a:pt x="1644" y="1327"/>
                      <a:pt x="1513" y="1140"/>
                      <a:pt x="1260" y="1036"/>
                    </a:cubicBezTo>
                    <a:cubicBezTo>
                      <a:pt x="1479" y="968"/>
                      <a:pt x="1606" y="819"/>
                      <a:pt x="1625" y="606"/>
                    </a:cubicBezTo>
                    <a:cubicBezTo>
                      <a:pt x="1648" y="266"/>
                      <a:pt x="1372" y="35"/>
                      <a:pt x="934" y="5"/>
                    </a:cubicBezTo>
                    <a:cubicBezTo>
                      <a:pt x="901" y="2"/>
                      <a:pt x="869" y="1"/>
                      <a:pt x="83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6"/>
              <p:cNvSpPr/>
              <p:nvPr/>
            </p:nvSpPr>
            <p:spPr>
              <a:xfrm>
                <a:off x="6943627" y="2774847"/>
                <a:ext cx="65703" cy="86320"/>
              </a:xfrm>
              <a:custGeom>
                <a:avLst/>
                <a:gdLst/>
                <a:ahLst/>
                <a:cxnLst/>
                <a:rect l="l" t="t" r="r" b="b"/>
                <a:pathLst>
                  <a:path w="1603" h="2106" extrusionOk="0">
                    <a:moveTo>
                      <a:pt x="723" y="184"/>
                    </a:moveTo>
                    <a:cubicBezTo>
                      <a:pt x="741" y="184"/>
                      <a:pt x="759" y="185"/>
                      <a:pt x="778" y="186"/>
                    </a:cubicBezTo>
                    <a:cubicBezTo>
                      <a:pt x="1136" y="212"/>
                      <a:pt x="1307" y="440"/>
                      <a:pt x="1293" y="667"/>
                    </a:cubicBezTo>
                    <a:cubicBezTo>
                      <a:pt x="1275" y="911"/>
                      <a:pt x="1068" y="1084"/>
                      <a:pt x="778" y="1084"/>
                    </a:cubicBezTo>
                    <a:cubicBezTo>
                      <a:pt x="760" y="1084"/>
                      <a:pt x="743" y="1084"/>
                      <a:pt x="725" y="1082"/>
                    </a:cubicBezTo>
                    <a:cubicBezTo>
                      <a:pt x="407" y="1060"/>
                      <a:pt x="221" y="869"/>
                      <a:pt x="240" y="597"/>
                    </a:cubicBezTo>
                    <a:cubicBezTo>
                      <a:pt x="257" y="341"/>
                      <a:pt x="452" y="184"/>
                      <a:pt x="723" y="184"/>
                    </a:cubicBezTo>
                    <a:close/>
                    <a:moveTo>
                      <a:pt x="710" y="0"/>
                    </a:moveTo>
                    <a:cubicBezTo>
                      <a:pt x="340" y="0"/>
                      <a:pt x="54" y="224"/>
                      <a:pt x="30" y="589"/>
                    </a:cubicBezTo>
                    <a:cubicBezTo>
                      <a:pt x="0" y="967"/>
                      <a:pt x="269" y="1228"/>
                      <a:pt x="680" y="1258"/>
                    </a:cubicBezTo>
                    <a:cubicBezTo>
                      <a:pt x="705" y="1260"/>
                      <a:pt x="729" y="1261"/>
                      <a:pt x="753" y="1261"/>
                    </a:cubicBezTo>
                    <a:cubicBezTo>
                      <a:pt x="1010" y="1261"/>
                      <a:pt x="1228" y="1153"/>
                      <a:pt x="1338" y="952"/>
                    </a:cubicBezTo>
                    <a:cubicBezTo>
                      <a:pt x="1341" y="1012"/>
                      <a:pt x="1338" y="1071"/>
                      <a:pt x="1338" y="1119"/>
                    </a:cubicBezTo>
                    <a:cubicBezTo>
                      <a:pt x="1299" y="1649"/>
                      <a:pt x="1020" y="1918"/>
                      <a:pt x="614" y="1918"/>
                    </a:cubicBezTo>
                    <a:cubicBezTo>
                      <a:pt x="590" y="1918"/>
                      <a:pt x="566" y="1917"/>
                      <a:pt x="542" y="1915"/>
                    </a:cubicBezTo>
                    <a:cubicBezTo>
                      <a:pt x="389" y="1904"/>
                      <a:pt x="247" y="1867"/>
                      <a:pt x="146" y="1788"/>
                    </a:cubicBezTo>
                    <a:lnTo>
                      <a:pt x="49" y="1953"/>
                    </a:lnTo>
                    <a:cubicBezTo>
                      <a:pt x="172" y="2043"/>
                      <a:pt x="344" y="2087"/>
                      <a:pt x="531" y="2102"/>
                    </a:cubicBezTo>
                    <a:cubicBezTo>
                      <a:pt x="561" y="2104"/>
                      <a:pt x="591" y="2105"/>
                      <a:pt x="621" y="2105"/>
                    </a:cubicBezTo>
                    <a:cubicBezTo>
                      <a:pt x="1135" y="2105"/>
                      <a:pt x="1505" y="1765"/>
                      <a:pt x="1554" y="1101"/>
                    </a:cubicBezTo>
                    <a:cubicBezTo>
                      <a:pt x="1602" y="447"/>
                      <a:pt x="1330" y="43"/>
                      <a:pt x="781" y="3"/>
                    </a:cubicBezTo>
                    <a:cubicBezTo>
                      <a:pt x="757" y="1"/>
                      <a:pt x="733" y="0"/>
                      <a:pt x="71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6"/>
              <p:cNvSpPr/>
              <p:nvPr/>
            </p:nvSpPr>
            <p:spPr>
              <a:xfrm>
                <a:off x="7066997" y="2782470"/>
                <a:ext cx="29429" cy="86812"/>
              </a:xfrm>
              <a:custGeom>
                <a:avLst/>
                <a:gdLst/>
                <a:ahLst/>
                <a:cxnLst/>
                <a:rect l="l" t="t" r="r" b="b"/>
                <a:pathLst>
                  <a:path w="718" h="2118" extrusionOk="0">
                    <a:moveTo>
                      <a:pt x="16" y="0"/>
                    </a:moveTo>
                    <a:lnTo>
                      <a:pt x="1" y="186"/>
                    </a:lnTo>
                    <a:lnTo>
                      <a:pt x="490" y="224"/>
                    </a:lnTo>
                    <a:lnTo>
                      <a:pt x="352" y="2103"/>
                    </a:lnTo>
                    <a:lnTo>
                      <a:pt x="564" y="2117"/>
                    </a:lnTo>
                    <a:lnTo>
                      <a:pt x="718" y="48"/>
                    </a:lnTo>
                    <a:lnTo>
                      <a:pt x="16"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6"/>
              <p:cNvSpPr/>
              <p:nvPr/>
            </p:nvSpPr>
            <p:spPr>
              <a:xfrm>
                <a:off x="7117861" y="2787676"/>
                <a:ext cx="61235" cy="88041"/>
              </a:xfrm>
              <a:custGeom>
                <a:avLst/>
                <a:gdLst/>
                <a:ahLst/>
                <a:cxnLst/>
                <a:rect l="l" t="t" r="r" b="b"/>
                <a:pathLst>
                  <a:path w="1494" h="2148" extrusionOk="0">
                    <a:moveTo>
                      <a:pt x="727" y="0"/>
                    </a:moveTo>
                    <a:cubicBezTo>
                      <a:pt x="453" y="0"/>
                      <a:pt x="224" y="85"/>
                      <a:pt x="71" y="246"/>
                    </a:cubicBezTo>
                    <a:lnTo>
                      <a:pt x="213" y="388"/>
                    </a:lnTo>
                    <a:cubicBezTo>
                      <a:pt x="341" y="256"/>
                      <a:pt x="504" y="194"/>
                      <a:pt x="708" y="194"/>
                    </a:cubicBezTo>
                    <a:cubicBezTo>
                      <a:pt x="735" y="194"/>
                      <a:pt x="763" y="195"/>
                      <a:pt x="792" y="198"/>
                    </a:cubicBezTo>
                    <a:cubicBezTo>
                      <a:pt x="1109" y="220"/>
                      <a:pt x="1266" y="380"/>
                      <a:pt x="1247" y="620"/>
                    </a:cubicBezTo>
                    <a:cubicBezTo>
                      <a:pt x="1240" y="761"/>
                      <a:pt x="1183" y="896"/>
                      <a:pt x="933" y="1109"/>
                    </a:cubicBezTo>
                    <a:lnTo>
                      <a:pt x="11" y="1890"/>
                    </a:lnTo>
                    <a:lnTo>
                      <a:pt x="0" y="2043"/>
                    </a:lnTo>
                    <a:lnTo>
                      <a:pt x="1452" y="2147"/>
                    </a:lnTo>
                    <a:lnTo>
                      <a:pt x="1468" y="1957"/>
                    </a:lnTo>
                    <a:lnTo>
                      <a:pt x="328" y="1875"/>
                    </a:lnTo>
                    <a:lnTo>
                      <a:pt x="1083" y="1236"/>
                    </a:lnTo>
                    <a:cubicBezTo>
                      <a:pt x="1378" y="982"/>
                      <a:pt x="1457" y="811"/>
                      <a:pt x="1468" y="613"/>
                    </a:cubicBezTo>
                    <a:cubicBezTo>
                      <a:pt x="1494" y="265"/>
                      <a:pt x="1244" y="33"/>
                      <a:pt x="825" y="4"/>
                    </a:cubicBezTo>
                    <a:cubicBezTo>
                      <a:pt x="792" y="2"/>
                      <a:pt x="759" y="0"/>
                      <a:pt x="72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6"/>
              <p:cNvSpPr/>
              <p:nvPr/>
            </p:nvSpPr>
            <p:spPr>
              <a:xfrm>
                <a:off x="7192825" y="2792225"/>
                <a:ext cx="63572" cy="87631"/>
              </a:xfrm>
              <a:custGeom>
                <a:avLst/>
                <a:gdLst/>
                <a:ahLst/>
                <a:cxnLst/>
                <a:rect l="l" t="t" r="r" b="b"/>
                <a:pathLst>
                  <a:path w="1551" h="2138" extrusionOk="0">
                    <a:moveTo>
                      <a:pt x="221" y="0"/>
                    </a:moveTo>
                    <a:lnTo>
                      <a:pt x="206" y="188"/>
                    </a:lnTo>
                    <a:lnTo>
                      <a:pt x="1264" y="266"/>
                    </a:lnTo>
                    <a:lnTo>
                      <a:pt x="640" y="942"/>
                    </a:lnTo>
                    <a:lnTo>
                      <a:pt x="628" y="1099"/>
                    </a:lnTo>
                    <a:lnTo>
                      <a:pt x="774" y="1110"/>
                    </a:lnTo>
                    <a:cubicBezTo>
                      <a:pt x="1159" y="1136"/>
                      <a:pt x="1323" y="1312"/>
                      <a:pt x="1304" y="1562"/>
                    </a:cubicBezTo>
                    <a:cubicBezTo>
                      <a:pt x="1288" y="1800"/>
                      <a:pt x="1115" y="1942"/>
                      <a:pt x="817" y="1942"/>
                    </a:cubicBezTo>
                    <a:cubicBezTo>
                      <a:pt x="792" y="1942"/>
                      <a:pt x="767" y="1941"/>
                      <a:pt x="740" y="1939"/>
                    </a:cubicBezTo>
                    <a:cubicBezTo>
                      <a:pt x="471" y="1921"/>
                      <a:pt x="240" y="1801"/>
                      <a:pt x="116" y="1652"/>
                    </a:cubicBezTo>
                    <a:lnTo>
                      <a:pt x="1" y="1812"/>
                    </a:lnTo>
                    <a:cubicBezTo>
                      <a:pt x="151" y="1988"/>
                      <a:pt x="430" y="2112"/>
                      <a:pt x="730" y="2134"/>
                    </a:cubicBezTo>
                    <a:cubicBezTo>
                      <a:pt x="763" y="2136"/>
                      <a:pt x="794" y="2138"/>
                      <a:pt x="825" y="2138"/>
                    </a:cubicBezTo>
                    <a:cubicBezTo>
                      <a:pt x="1261" y="2138"/>
                      <a:pt x="1500" y="1901"/>
                      <a:pt x="1521" y="1577"/>
                    </a:cubicBezTo>
                    <a:cubicBezTo>
                      <a:pt x="1547" y="1245"/>
                      <a:pt x="1342" y="998"/>
                      <a:pt x="901" y="942"/>
                    </a:cubicBezTo>
                    <a:lnTo>
                      <a:pt x="1540" y="247"/>
                    </a:lnTo>
                    <a:lnTo>
                      <a:pt x="1551" y="98"/>
                    </a:lnTo>
                    <a:lnTo>
                      <a:pt x="221"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6"/>
              <p:cNvSpPr/>
              <p:nvPr/>
            </p:nvSpPr>
            <p:spPr>
              <a:xfrm>
                <a:off x="6594586" y="2896781"/>
                <a:ext cx="682032" cy="86402"/>
              </a:xfrm>
              <a:custGeom>
                <a:avLst/>
                <a:gdLst/>
                <a:ahLst/>
                <a:cxnLst/>
                <a:rect l="l" t="t" r="r" b="b"/>
                <a:pathLst>
                  <a:path w="16640" h="2108" extrusionOk="0">
                    <a:moveTo>
                      <a:pt x="68" y="1"/>
                    </a:moveTo>
                    <a:lnTo>
                      <a:pt x="0" y="901"/>
                    </a:lnTo>
                    <a:lnTo>
                      <a:pt x="16577" y="2107"/>
                    </a:lnTo>
                    <a:lnTo>
                      <a:pt x="16640" y="1207"/>
                    </a:lnTo>
                    <a:lnTo>
                      <a:pt x="68"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6"/>
              <p:cNvSpPr/>
              <p:nvPr/>
            </p:nvSpPr>
            <p:spPr>
              <a:xfrm>
                <a:off x="6920183" y="2994492"/>
                <a:ext cx="351099" cy="62178"/>
              </a:xfrm>
              <a:custGeom>
                <a:avLst/>
                <a:gdLst/>
                <a:ahLst/>
                <a:cxnLst/>
                <a:rect l="l" t="t" r="r" b="b"/>
                <a:pathLst>
                  <a:path w="8566" h="1517" extrusionOk="0">
                    <a:moveTo>
                      <a:pt x="64" y="0"/>
                    </a:moveTo>
                    <a:lnTo>
                      <a:pt x="0" y="897"/>
                    </a:lnTo>
                    <a:lnTo>
                      <a:pt x="8502" y="1516"/>
                    </a:lnTo>
                    <a:lnTo>
                      <a:pt x="8566" y="620"/>
                    </a:lnTo>
                    <a:lnTo>
                      <a:pt x="64"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6"/>
              <p:cNvSpPr/>
              <p:nvPr/>
            </p:nvSpPr>
            <p:spPr>
              <a:xfrm>
                <a:off x="5934580" y="2416915"/>
                <a:ext cx="297528" cy="227153"/>
              </a:xfrm>
              <a:custGeom>
                <a:avLst/>
                <a:gdLst/>
                <a:ahLst/>
                <a:cxnLst/>
                <a:rect l="l" t="t" r="r" b="b"/>
                <a:pathLst>
                  <a:path w="7259" h="5542" extrusionOk="0">
                    <a:moveTo>
                      <a:pt x="1402" y="0"/>
                    </a:moveTo>
                    <a:cubicBezTo>
                      <a:pt x="805" y="0"/>
                      <a:pt x="302" y="460"/>
                      <a:pt x="259" y="1064"/>
                    </a:cubicBezTo>
                    <a:lnTo>
                      <a:pt x="46" y="3973"/>
                    </a:lnTo>
                    <a:cubicBezTo>
                      <a:pt x="1" y="4605"/>
                      <a:pt x="476" y="5154"/>
                      <a:pt x="1107" y="5199"/>
                    </a:cubicBezTo>
                    <a:lnTo>
                      <a:pt x="5776" y="5539"/>
                    </a:lnTo>
                    <a:cubicBezTo>
                      <a:pt x="5803" y="5541"/>
                      <a:pt x="5831" y="5542"/>
                      <a:pt x="5859" y="5542"/>
                    </a:cubicBezTo>
                    <a:cubicBezTo>
                      <a:pt x="6454" y="5542"/>
                      <a:pt x="6958" y="5085"/>
                      <a:pt x="7001" y="4482"/>
                    </a:cubicBezTo>
                    <a:lnTo>
                      <a:pt x="7213" y="1568"/>
                    </a:lnTo>
                    <a:cubicBezTo>
                      <a:pt x="7258" y="937"/>
                      <a:pt x="6784" y="391"/>
                      <a:pt x="6157" y="343"/>
                    </a:cubicBezTo>
                    <a:lnTo>
                      <a:pt x="1484" y="3"/>
                    </a:lnTo>
                    <a:cubicBezTo>
                      <a:pt x="1457" y="1"/>
                      <a:pt x="1429" y="0"/>
                      <a:pt x="1402"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7" name="Google Shape;2707;p46"/>
              <p:cNvGrpSpPr/>
              <p:nvPr/>
            </p:nvGrpSpPr>
            <p:grpSpPr>
              <a:xfrm>
                <a:off x="5937326" y="2478845"/>
                <a:ext cx="288793" cy="99682"/>
                <a:chOff x="5937326" y="2478845"/>
                <a:chExt cx="288793" cy="99682"/>
              </a:xfrm>
            </p:grpSpPr>
            <p:sp>
              <p:nvSpPr>
                <p:cNvPr id="2708" name="Google Shape;2708;p46"/>
                <p:cNvSpPr/>
                <p:nvPr/>
              </p:nvSpPr>
              <p:spPr>
                <a:xfrm>
                  <a:off x="5937326" y="2478845"/>
                  <a:ext cx="196207" cy="99682"/>
                </a:xfrm>
                <a:custGeom>
                  <a:avLst/>
                  <a:gdLst/>
                  <a:ahLst/>
                  <a:cxnLst/>
                  <a:rect l="l" t="t" r="r" b="b"/>
                  <a:pathLst>
                    <a:path w="4787" h="2432" extrusionOk="0">
                      <a:moveTo>
                        <a:pt x="158" y="1"/>
                      </a:moveTo>
                      <a:lnTo>
                        <a:pt x="135" y="333"/>
                      </a:lnTo>
                      <a:lnTo>
                        <a:pt x="3714" y="595"/>
                      </a:lnTo>
                      <a:cubicBezTo>
                        <a:pt x="4125" y="621"/>
                        <a:pt x="4438" y="987"/>
                        <a:pt x="4409" y="1398"/>
                      </a:cubicBezTo>
                      <a:cubicBezTo>
                        <a:pt x="4380" y="1794"/>
                        <a:pt x="4052" y="2095"/>
                        <a:pt x="3660" y="2095"/>
                      </a:cubicBezTo>
                      <a:cubicBezTo>
                        <a:pt x="3642" y="2095"/>
                        <a:pt x="3624" y="2094"/>
                        <a:pt x="3606" y="2093"/>
                      </a:cubicBezTo>
                      <a:lnTo>
                        <a:pt x="28" y="1831"/>
                      </a:lnTo>
                      <a:lnTo>
                        <a:pt x="1" y="2167"/>
                      </a:lnTo>
                      <a:lnTo>
                        <a:pt x="3583" y="2429"/>
                      </a:lnTo>
                      <a:cubicBezTo>
                        <a:pt x="3608" y="2431"/>
                        <a:pt x="3633" y="2432"/>
                        <a:pt x="3658" y="2432"/>
                      </a:cubicBezTo>
                      <a:cubicBezTo>
                        <a:pt x="4224" y="2432"/>
                        <a:pt x="4702" y="1996"/>
                        <a:pt x="4745" y="1424"/>
                      </a:cubicBezTo>
                      <a:cubicBezTo>
                        <a:pt x="4786" y="826"/>
                        <a:pt x="4338" y="304"/>
                        <a:pt x="3740" y="263"/>
                      </a:cubicBezTo>
                      <a:lnTo>
                        <a:pt x="15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6"/>
                <p:cNvSpPr/>
                <p:nvPr/>
              </p:nvSpPr>
              <p:spPr>
                <a:xfrm>
                  <a:off x="6124430" y="2529873"/>
                  <a:ext cx="101690" cy="20986"/>
                </a:xfrm>
                <a:custGeom>
                  <a:avLst/>
                  <a:gdLst/>
                  <a:ahLst/>
                  <a:cxnLst/>
                  <a:rect l="l" t="t" r="r" b="b"/>
                  <a:pathLst>
                    <a:path w="2481" h="512" extrusionOk="0">
                      <a:moveTo>
                        <a:pt x="23" y="0"/>
                      </a:moveTo>
                      <a:lnTo>
                        <a:pt x="1" y="333"/>
                      </a:lnTo>
                      <a:lnTo>
                        <a:pt x="2459" y="512"/>
                      </a:lnTo>
                      <a:lnTo>
                        <a:pt x="2481" y="179"/>
                      </a:lnTo>
                      <a:lnTo>
                        <a:pt x="23"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0" name="Google Shape;2710;p46"/>
              <p:cNvSpPr/>
              <p:nvPr/>
            </p:nvSpPr>
            <p:spPr>
              <a:xfrm>
                <a:off x="5990486" y="2240797"/>
                <a:ext cx="737611" cy="116404"/>
              </a:xfrm>
              <a:custGeom>
                <a:avLst/>
                <a:gdLst/>
                <a:ahLst/>
                <a:cxnLst/>
                <a:rect l="l" t="t" r="r" b="b"/>
                <a:pathLst>
                  <a:path w="17996" h="2840" extrusionOk="0">
                    <a:moveTo>
                      <a:pt x="112" y="1"/>
                    </a:moveTo>
                    <a:lnTo>
                      <a:pt x="0" y="1536"/>
                    </a:lnTo>
                    <a:lnTo>
                      <a:pt x="17884" y="2840"/>
                    </a:lnTo>
                    <a:lnTo>
                      <a:pt x="17996" y="1304"/>
                    </a:lnTo>
                    <a:lnTo>
                      <a:pt x="112"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1" name="Google Shape;2711;p46"/>
            <p:cNvSpPr/>
            <p:nvPr/>
          </p:nvSpPr>
          <p:spPr>
            <a:xfrm>
              <a:off x="7676753" y="2025250"/>
              <a:ext cx="25125" cy="133250"/>
            </a:xfrm>
            <a:custGeom>
              <a:avLst/>
              <a:gdLst/>
              <a:ahLst/>
              <a:cxnLst/>
              <a:rect l="l" t="t" r="r" b="b"/>
              <a:pathLst>
                <a:path w="613" h="3251" extrusionOk="0">
                  <a:moveTo>
                    <a:pt x="613" y="1"/>
                  </a:moveTo>
                  <a:cubicBezTo>
                    <a:pt x="187" y="404"/>
                    <a:pt x="1" y="1017"/>
                    <a:pt x="30" y="1600"/>
                  </a:cubicBezTo>
                  <a:cubicBezTo>
                    <a:pt x="61" y="2186"/>
                    <a:pt x="288" y="2746"/>
                    <a:pt x="583" y="3250"/>
                  </a:cubicBezTo>
                  <a:lnTo>
                    <a:pt x="61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6"/>
            <p:cNvSpPr/>
            <p:nvPr/>
          </p:nvSpPr>
          <p:spPr>
            <a:xfrm>
              <a:off x="7690689" y="2008569"/>
              <a:ext cx="230432" cy="460290"/>
            </a:xfrm>
            <a:custGeom>
              <a:avLst/>
              <a:gdLst/>
              <a:ahLst/>
              <a:cxnLst/>
              <a:rect l="l" t="t" r="r" b="b"/>
              <a:pathLst>
                <a:path w="5622" h="11230" extrusionOk="0">
                  <a:moveTo>
                    <a:pt x="2724" y="1"/>
                  </a:moveTo>
                  <a:lnTo>
                    <a:pt x="90" y="1290"/>
                  </a:lnTo>
                  <a:cubicBezTo>
                    <a:pt x="90" y="1290"/>
                    <a:pt x="0" y="4598"/>
                    <a:pt x="90" y="6029"/>
                  </a:cubicBezTo>
                  <a:cubicBezTo>
                    <a:pt x="176" y="7463"/>
                    <a:pt x="1626" y="7617"/>
                    <a:pt x="1626" y="7617"/>
                  </a:cubicBezTo>
                  <a:cubicBezTo>
                    <a:pt x="1626" y="7617"/>
                    <a:pt x="1581" y="8408"/>
                    <a:pt x="1536" y="9242"/>
                  </a:cubicBezTo>
                  <a:cubicBezTo>
                    <a:pt x="1480" y="10273"/>
                    <a:pt x="2260" y="11154"/>
                    <a:pt x="3288" y="11225"/>
                  </a:cubicBezTo>
                  <a:cubicBezTo>
                    <a:pt x="3333" y="11228"/>
                    <a:pt x="3378" y="11229"/>
                    <a:pt x="3422" y="11229"/>
                  </a:cubicBezTo>
                  <a:cubicBezTo>
                    <a:pt x="4424" y="11229"/>
                    <a:pt x="5265" y="10440"/>
                    <a:pt x="5308" y="9425"/>
                  </a:cubicBezTo>
                  <a:lnTo>
                    <a:pt x="5622" y="2197"/>
                  </a:lnTo>
                  <a:lnTo>
                    <a:pt x="2724"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6"/>
            <p:cNvSpPr/>
            <p:nvPr/>
          </p:nvSpPr>
          <p:spPr>
            <a:xfrm>
              <a:off x="7713641" y="2152636"/>
              <a:ext cx="15083" cy="15206"/>
            </a:xfrm>
            <a:custGeom>
              <a:avLst/>
              <a:gdLst/>
              <a:ahLst/>
              <a:cxnLst/>
              <a:rect l="l" t="t" r="r" b="b"/>
              <a:pathLst>
                <a:path w="368" h="371" extrusionOk="0">
                  <a:moveTo>
                    <a:pt x="184" y="0"/>
                  </a:moveTo>
                  <a:cubicBezTo>
                    <a:pt x="83" y="0"/>
                    <a:pt x="1" y="83"/>
                    <a:pt x="1" y="183"/>
                  </a:cubicBezTo>
                  <a:cubicBezTo>
                    <a:pt x="1" y="288"/>
                    <a:pt x="83" y="371"/>
                    <a:pt x="184" y="371"/>
                  </a:cubicBezTo>
                  <a:cubicBezTo>
                    <a:pt x="285" y="371"/>
                    <a:pt x="367" y="288"/>
                    <a:pt x="367" y="183"/>
                  </a:cubicBezTo>
                  <a:cubicBezTo>
                    <a:pt x="367" y="83"/>
                    <a:pt x="285" y="0"/>
                    <a:pt x="1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6"/>
            <p:cNvSpPr/>
            <p:nvPr/>
          </p:nvSpPr>
          <p:spPr>
            <a:xfrm>
              <a:off x="7698353" y="2142963"/>
              <a:ext cx="30495" cy="9222"/>
            </a:xfrm>
            <a:custGeom>
              <a:avLst/>
              <a:gdLst/>
              <a:ahLst/>
              <a:cxnLst/>
              <a:rect l="l" t="t" r="r" b="b"/>
              <a:pathLst>
                <a:path w="744" h="225" extrusionOk="0">
                  <a:moveTo>
                    <a:pt x="396" y="0"/>
                  </a:moveTo>
                  <a:cubicBezTo>
                    <a:pt x="385" y="0"/>
                    <a:pt x="374" y="1"/>
                    <a:pt x="363" y="2"/>
                  </a:cubicBezTo>
                  <a:cubicBezTo>
                    <a:pt x="239" y="9"/>
                    <a:pt x="135" y="61"/>
                    <a:pt x="79" y="114"/>
                  </a:cubicBezTo>
                  <a:cubicBezTo>
                    <a:pt x="19" y="166"/>
                    <a:pt x="1" y="210"/>
                    <a:pt x="12" y="221"/>
                  </a:cubicBezTo>
                  <a:cubicBezTo>
                    <a:pt x="14" y="223"/>
                    <a:pt x="16" y="224"/>
                    <a:pt x="20" y="224"/>
                  </a:cubicBezTo>
                  <a:cubicBezTo>
                    <a:pt x="59" y="224"/>
                    <a:pt x="189" y="127"/>
                    <a:pt x="370" y="121"/>
                  </a:cubicBezTo>
                  <a:cubicBezTo>
                    <a:pt x="384" y="120"/>
                    <a:pt x="398" y="119"/>
                    <a:pt x="412" y="119"/>
                  </a:cubicBezTo>
                  <a:cubicBezTo>
                    <a:pt x="563" y="119"/>
                    <a:pt x="680" y="181"/>
                    <a:pt x="722" y="181"/>
                  </a:cubicBezTo>
                  <a:cubicBezTo>
                    <a:pt x="728" y="181"/>
                    <a:pt x="733" y="180"/>
                    <a:pt x="736" y="176"/>
                  </a:cubicBezTo>
                  <a:cubicBezTo>
                    <a:pt x="744" y="166"/>
                    <a:pt x="722" y="121"/>
                    <a:pt x="658" y="76"/>
                  </a:cubicBezTo>
                  <a:cubicBezTo>
                    <a:pt x="597" y="35"/>
                    <a:pt x="505" y="0"/>
                    <a:pt x="3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6"/>
            <p:cNvSpPr/>
            <p:nvPr/>
          </p:nvSpPr>
          <p:spPr>
            <a:xfrm>
              <a:off x="7800778" y="2152636"/>
              <a:ext cx="15206" cy="15206"/>
            </a:xfrm>
            <a:custGeom>
              <a:avLst/>
              <a:gdLst/>
              <a:ahLst/>
              <a:cxnLst/>
              <a:rect l="l" t="t" r="r" b="b"/>
              <a:pathLst>
                <a:path w="371" h="371" extrusionOk="0">
                  <a:moveTo>
                    <a:pt x="183" y="0"/>
                  </a:moveTo>
                  <a:cubicBezTo>
                    <a:pt x="83" y="0"/>
                    <a:pt x="0" y="83"/>
                    <a:pt x="0" y="183"/>
                  </a:cubicBezTo>
                  <a:cubicBezTo>
                    <a:pt x="0" y="288"/>
                    <a:pt x="83" y="371"/>
                    <a:pt x="183" y="371"/>
                  </a:cubicBezTo>
                  <a:cubicBezTo>
                    <a:pt x="288" y="371"/>
                    <a:pt x="370" y="288"/>
                    <a:pt x="370" y="183"/>
                  </a:cubicBezTo>
                  <a:cubicBezTo>
                    <a:pt x="370" y="83"/>
                    <a:pt x="288" y="0"/>
                    <a:pt x="1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6"/>
            <p:cNvSpPr/>
            <p:nvPr/>
          </p:nvSpPr>
          <p:spPr>
            <a:xfrm>
              <a:off x="7788196" y="2142963"/>
              <a:ext cx="30536" cy="9222"/>
            </a:xfrm>
            <a:custGeom>
              <a:avLst/>
              <a:gdLst/>
              <a:ahLst/>
              <a:cxnLst/>
              <a:rect l="l" t="t" r="r" b="b"/>
              <a:pathLst>
                <a:path w="745" h="225" extrusionOk="0">
                  <a:moveTo>
                    <a:pt x="393" y="0"/>
                  </a:moveTo>
                  <a:cubicBezTo>
                    <a:pt x="382" y="0"/>
                    <a:pt x="370" y="1"/>
                    <a:pt x="359" y="2"/>
                  </a:cubicBezTo>
                  <a:cubicBezTo>
                    <a:pt x="236" y="9"/>
                    <a:pt x="135" y="61"/>
                    <a:pt x="76" y="114"/>
                  </a:cubicBezTo>
                  <a:cubicBezTo>
                    <a:pt x="19" y="166"/>
                    <a:pt x="1" y="210"/>
                    <a:pt x="12" y="221"/>
                  </a:cubicBezTo>
                  <a:cubicBezTo>
                    <a:pt x="14" y="223"/>
                    <a:pt x="17" y="224"/>
                    <a:pt x="21" y="224"/>
                  </a:cubicBezTo>
                  <a:cubicBezTo>
                    <a:pt x="59" y="224"/>
                    <a:pt x="187" y="127"/>
                    <a:pt x="367" y="121"/>
                  </a:cubicBezTo>
                  <a:cubicBezTo>
                    <a:pt x="382" y="120"/>
                    <a:pt x="396" y="119"/>
                    <a:pt x="410" y="119"/>
                  </a:cubicBezTo>
                  <a:cubicBezTo>
                    <a:pt x="563" y="119"/>
                    <a:pt x="681" y="181"/>
                    <a:pt x="720" y="181"/>
                  </a:cubicBezTo>
                  <a:cubicBezTo>
                    <a:pt x="726" y="181"/>
                    <a:pt x="731" y="180"/>
                    <a:pt x="733" y="176"/>
                  </a:cubicBezTo>
                  <a:cubicBezTo>
                    <a:pt x="745" y="166"/>
                    <a:pt x="718" y="121"/>
                    <a:pt x="655" y="76"/>
                  </a:cubicBezTo>
                  <a:cubicBezTo>
                    <a:pt x="597" y="35"/>
                    <a:pt x="502" y="0"/>
                    <a:pt x="3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6"/>
            <p:cNvSpPr/>
            <p:nvPr/>
          </p:nvSpPr>
          <p:spPr>
            <a:xfrm>
              <a:off x="7747045" y="2228091"/>
              <a:ext cx="44266" cy="22912"/>
            </a:xfrm>
            <a:custGeom>
              <a:avLst/>
              <a:gdLst/>
              <a:ahLst/>
              <a:cxnLst/>
              <a:rect l="l" t="t" r="r" b="b"/>
              <a:pathLst>
                <a:path w="1080" h="559" extrusionOk="0">
                  <a:moveTo>
                    <a:pt x="953" y="1"/>
                  </a:moveTo>
                  <a:cubicBezTo>
                    <a:pt x="710" y="121"/>
                    <a:pt x="273" y="296"/>
                    <a:pt x="1" y="330"/>
                  </a:cubicBezTo>
                  <a:cubicBezTo>
                    <a:pt x="1" y="330"/>
                    <a:pt x="160" y="559"/>
                    <a:pt x="441" y="559"/>
                  </a:cubicBezTo>
                  <a:cubicBezTo>
                    <a:pt x="505" y="559"/>
                    <a:pt x="577" y="546"/>
                    <a:pt x="654" y="516"/>
                  </a:cubicBezTo>
                  <a:cubicBezTo>
                    <a:pt x="1080" y="349"/>
                    <a:pt x="953" y="1"/>
                    <a:pt x="95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6"/>
            <p:cNvSpPr/>
            <p:nvPr/>
          </p:nvSpPr>
          <p:spPr>
            <a:xfrm>
              <a:off x="7757169" y="2294571"/>
              <a:ext cx="77917" cy="40865"/>
            </a:xfrm>
            <a:custGeom>
              <a:avLst/>
              <a:gdLst/>
              <a:ahLst/>
              <a:cxnLst/>
              <a:rect l="l" t="t" r="r" b="b"/>
              <a:pathLst>
                <a:path w="1901" h="997" extrusionOk="0">
                  <a:moveTo>
                    <a:pt x="1900" y="0"/>
                  </a:moveTo>
                  <a:lnTo>
                    <a:pt x="1900" y="0"/>
                  </a:lnTo>
                  <a:cubicBezTo>
                    <a:pt x="1000" y="628"/>
                    <a:pt x="67" y="639"/>
                    <a:pt x="4" y="639"/>
                  </a:cubicBezTo>
                  <a:cubicBezTo>
                    <a:pt x="1" y="639"/>
                    <a:pt x="0" y="639"/>
                    <a:pt x="0" y="639"/>
                  </a:cubicBezTo>
                  <a:lnTo>
                    <a:pt x="0" y="639"/>
                  </a:lnTo>
                  <a:lnTo>
                    <a:pt x="33" y="994"/>
                  </a:lnTo>
                  <a:cubicBezTo>
                    <a:pt x="73" y="995"/>
                    <a:pt x="112" y="996"/>
                    <a:pt x="150" y="996"/>
                  </a:cubicBezTo>
                  <a:cubicBezTo>
                    <a:pt x="1494" y="996"/>
                    <a:pt x="1900" y="0"/>
                    <a:pt x="190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6"/>
            <p:cNvSpPr/>
            <p:nvPr/>
          </p:nvSpPr>
          <p:spPr>
            <a:xfrm>
              <a:off x="7912057" y="2156488"/>
              <a:ext cx="50415" cy="51972"/>
            </a:xfrm>
            <a:custGeom>
              <a:avLst/>
              <a:gdLst/>
              <a:ahLst/>
              <a:cxnLst/>
              <a:rect l="l" t="t" r="r" b="b"/>
              <a:pathLst>
                <a:path w="1230" h="1268" extrusionOk="0">
                  <a:moveTo>
                    <a:pt x="650" y="1"/>
                  </a:moveTo>
                  <a:cubicBezTo>
                    <a:pt x="634" y="1"/>
                    <a:pt x="618" y="2"/>
                    <a:pt x="602" y="3"/>
                  </a:cubicBezTo>
                  <a:cubicBezTo>
                    <a:pt x="363" y="30"/>
                    <a:pt x="173" y="227"/>
                    <a:pt x="86" y="448"/>
                  </a:cubicBezTo>
                  <a:cubicBezTo>
                    <a:pt x="0" y="672"/>
                    <a:pt x="0" y="919"/>
                    <a:pt x="8" y="1158"/>
                  </a:cubicBezTo>
                  <a:lnTo>
                    <a:pt x="34" y="1187"/>
                  </a:lnTo>
                  <a:cubicBezTo>
                    <a:pt x="155" y="1240"/>
                    <a:pt x="288" y="1267"/>
                    <a:pt x="420" y="1267"/>
                  </a:cubicBezTo>
                  <a:cubicBezTo>
                    <a:pt x="564" y="1267"/>
                    <a:pt x="706" y="1235"/>
                    <a:pt x="830" y="1165"/>
                  </a:cubicBezTo>
                  <a:cubicBezTo>
                    <a:pt x="1069" y="1031"/>
                    <a:pt x="1229" y="747"/>
                    <a:pt x="1185" y="474"/>
                  </a:cubicBezTo>
                  <a:cubicBezTo>
                    <a:pt x="1142" y="217"/>
                    <a:pt x="905" y="1"/>
                    <a:pt x="650"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6"/>
            <p:cNvSpPr/>
            <p:nvPr/>
          </p:nvSpPr>
          <p:spPr>
            <a:xfrm>
              <a:off x="7929107" y="2168784"/>
              <a:ext cx="21887" cy="29593"/>
            </a:xfrm>
            <a:custGeom>
              <a:avLst/>
              <a:gdLst/>
              <a:ahLst/>
              <a:cxnLst/>
              <a:rect l="l" t="t" r="r" b="b"/>
              <a:pathLst>
                <a:path w="534" h="722" extrusionOk="0">
                  <a:moveTo>
                    <a:pt x="261" y="1"/>
                  </a:moveTo>
                  <a:cubicBezTo>
                    <a:pt x="234" y="1"/>
                    <a:pt x="208" y="5"/>
                    <a:pt x="186" y="10"/>
                  </a:cubicBezTo>
                  <a:cubicBezTo>
                    <a:pt x="55" y="47"/>
                    <a:pt x="3" y="103"/>
                    <a:pt x="7" y="115"/>
                  </a:cubicBezTo>
                  <a:cubicBezTo>
                    <a:pt x="8" y="119"/>
                    <a:pt x="14" y="121"/>
                    <a:pt x="22" y="121"/>
                  </a:cubicBezTo>
                  <a:cubicBezTo>
                    <a:pt x="50" y="121"/>
                    <a:pt x="114" y="101"/>
                    <a:pt x="198" y="96"/>
                  </a:cubicBezTo>
                  <a:cubicBezTo>
                    <a:pt x="204" y="95"/>
                    <a:pt x="210" y="95"/>
                    <a:pt x="217" y="95"/>
                  </a:cubicBezTo>
                  <a:cubicBezTo>
                    <a:pt x="264" y="95"/>
                    <a:pt x="318" y="108"/>
                    <a:pt x="354" y="141"/>
                  </a:cubicBezTo>
                  <a:cubicBezTo>
                    <a:pt x="395" y="178"/>
                    <a:pt x="410" y="253"/>
                    <a:pt x="406" y="331"/>
                  </a:cubicBezTo>
                  <a:cubicBezTo>
                    <a:pt x="395" y="496"/>
                    <a:pt x="291" y="611"/>
                    <a:pt x="189" y="637"/>
                  </a:cubicBezTo>
                  <a:cubicBezTo>
                    <a:pt x="156" y="647"/>
                    <a:pt x="126" y="650"/>
                    <a:pt x="101" y="650"/>
                  </a:cubicBezTo>
                  <a:cubicBezTo>
                    <a:pt x="66" y="650"/>
                    <a:pt x="40" y="645"/>
                    <a:pt x="24" y="645"/>
                  </a:cubicBezTo>
                  <a:cubicBezTo>
                    <a:pt x="17" y="645"/>
                    <a:pt x="13" y="646"/>
                    <a:pt x="10" y="649"/>
                  </a:cubicBezTo>
                  <a:cubicBezTo>
                    <a:pt x="0" y="656"/>
                    <a:pt x="56" y="722"/>
                    <a:pt x="174" y="722"/>
                  </a:cubicBezTo>
                  <a:cubicBezTo>
                    <a:pt x="185" y="722"/>
                    <a:pt x="196" y="721"/>
                    <a:pt x="208" y="720"/>
                  </a:cubicBezTo>
                  <a:cubicBezTo>
                    <a:pt x="272" y="712"/>
                    <a:pt x="358" y="679"/>
                    <a:pt x="417" y="608"/>
                  </a:cubicBezTo>
                  <a:cubicBezTo>
                    <a:pt x="481" y="541"/>
                    <a:pt x="518" y="443"/>
                    <a:pt x="526" y="339"/>
                  </a:cubicBezTo>
                  <a:cubicBezTo>
                    <a:pt x="534" y="241"/>
                    <a:pt x="511" y="125"/>
                    <a:pt x="425" y="58"/>
                  </a:cubicBezTo>
                  <a:cubicBezTo>
                    <a:pt x="371" y="14"/>
                    <a:pt x="313" y="1"/>
                    <a:pt x="26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6"/>
            <p:cNvSpPr/>
            <p:nvPr/>
          </p:nvSpPr>
          <p:spPr>
            <a:xfrm>
              <a:off x="7669130" y="1993363"/>
              <a:ext cx="263673" cy="172393"/>
            </a:xfrm>
            <a:custGeom>
              <a:avLst/>
              <a:gdLst/>
              <a:ahLst/>
              <a:cxnLst/>
              <a:rect l="l" t="t" r="r" b="b"/>
              <a:pathLst>
                <a:path w="6433" h="4206" extrusionOk="0">
                  <a:moveTo>
                    <a:pt x="3021" y="0"/>
                  </a:moveTo>
                  <a:cubicBezTo>
                    <a:pt x="2150" y="0"/>
                    <a:pt x="1279" y="330"/>
                    <a:pt x="635" y="921"/>
                  </a:cubicBezTo>
                  <a:cubicBezTo>
                    <a:pt x="0" y="1709"/>
                    <a:pt x="848" y="2209"/>
                    <a:pt x="1270" y="2538"/>
                  </a:cubicBezTo>
                  <a:cubicBezTo>
                    <a:pt x="1535" y="2745"/>
                    <a:pt x="2224" y="3224"/>
                    <a:pt x="2925" y="3224"/>
                  </a:cubicBezTo>
                  <a:cubicBezTo>
                    <a:pt x="3083" y="3224"/>
                    <a:pt x="3241" y="3200"/>
                    <a:pt x="3395" y="3143"/>
                  </a:cubicBezTo>
                  <a:cubicBezTo>
                    <a:pt x="3100" y="2743"/>
                    <a:pt x="2760" y="2568"/>
                    <a:pt x="2629" y="2187"/>
                  </a:cubicBezTo>
                  <a:lnTo>
                    <a:pt x="2629" y="2187"/>
                  </a:lnTo>
                  <a:cubicBezTo>
                    <a:pt x="2973" y="2673"/>
                    <a:pt x="3336" y="3038"/>
                    <a:pt x="3926" y="3098"/>
                  </a:cubicBezTo>
                  <a:cubicBezTo>
                    <a:pt x="3806" y="2755"/>
                    <a:pt x="3642" y="2056"/>
                    <a:pt x="3769" y="2026"/>
                  </a:cubicBezTo>
                  <a:lnTo>
                    <a:pt x="3769" y="2026"/>
                  </a:lnTo>
                  <a:cubicBezTo>
                    <a:pt x="3903" y="3195"/>
                    <a:pt x="4859" y="4205"/>
                    <a:pt x="5682" y="4205"/>
                  </a:cubicBezTo>
                  <a:cubicBezTo>
                    <a:pt x="5821" y="4205"/>
                    <a:pt x="5957" y="4176"/>
                    <a:pt x="6084" y="4114"/>
                  </a:cubicBezTo>
                  <a:cubicBezTo>
                    <a:pt x="6432" y="3263"/>
                    <a:pt x="6308" y="2250"/>
                    <a:pt x="5812" y="1481"/>
                  </a:cubicBezTo>
                  <a:cubicBezTo>
                    <a:pt x="5315" y="708"/>
                    <a:pt x="4467" y="185"/>
                    <a:pt x="3560" y="43"/>
                  </a:cubicBezTo>
                  <a:cubicBezTo>
                    <a:pt x="3382" y="15"/>
                    <a:pt x="3201" y="0"/>
                    <a:pt x="30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6"/>
            <p:cNvSpPr/>
            <p:nvPr/>
          </p:nvSpPr>
          <p:spPr>
            <a:xfrm>
              <a:off x="7910376" y="2196737"/>
              <a:ext cx="37299" cy="36766"/>
            </a:xfrm>
            <a:custGeom>
              <a:avLst/>
              <a:gdLst/>
              <a:ahLst/>
              <a:cxnLst/>
              <a:rect l="l" t="t" r="r" b="b"/>
              <a:pathLst>
                <a:path w="910" h="897" extrusionOk="0">
                  <a:moveTo>
                    <a:pt x="336" y="1"/>
                  </a:moveTo>
                  <a:cubicBezTo>
                    <a:pt x="305" y="1"/>
                    <a:pt x="199" y="32"/>
                    <a:pt x="101" y="164"/>
                  </a:cubicBezTo>
                  <a:cubicBezTo>
                    <a:pt x="45" y="243"/>
                    <a:pt x="0" y="359"/>
                    <a:pt x="19" y="490"/>
                  </a:cubicBezTo>
                  <a:cubicBezTo>
                    <a:pt x="34" y="617"/>
                    <a:pt x="105" y="759"/>
                    <a:pt x="240" y="837"/>
                  </a:cubicBezTo>
                  <a:cubicBezTo>
                    <a:pt x="312" y="878"/>
                    <a:pt x="392" y="897"/>
                    <a:pt x="467" y="897"/>
                  </a:cubicBezTo>
                  <a:cubicBezTo>
                    <a:pt x="535" y="897"/>
                    <a:pt x="600" y="882"/>
                    <a:pt x="655" y="855"/>
                  </a:cubicBezTo>
                  <a:cubicBezTo>
                    <a:pt x="777" y="800"/>
                    <a:pt x="848" y="688"/>
                    <a:pt x="871" y="594"/>
                  </a:cubicBezTo>
                  <a:cubicBezTo>
                    <a:pt x="910" y="407"/>
                    <a:pt x="821" y="306"/>
                    <a:pt x="805" y="306"/>
                  </a:cubicBezTo>
                  <a:cubicBezTo>
                    <a:pt x="804" y="306"/>
                    <a:pt x="804" y="306"/>
                    <a:pt x="803" y="307"/>
                  </a:cubicBezTo>
                  <a:cubicBezTo>
                    <a:pt x="785" y="314"/>
                    <a:pt x="845" y="419"/>
                    <a:pt x="789" y="568"/>
                  </a:cubicBezTo>
                  <a:cubicBezTo>
                    <a:pt x="762" y="643"/>
                    <a:pt x="703" y="717"/>
                    <a:pt x="610" y="755"/>
                  </a:cubicBezTo>
                  <a:cubicBezTo>
                    <a:pt x="570" y="771"/>
                    <a:pt x="525" y="780"/>
                    <a:pt x="478" y="780"/>
                  </a:cubicBezTo>
                  <a:cubicBezTo>
                    <a:pt x="419" y="780"/>
                    <a:pt x="357" y="766"/>
                    <a:pt x="303" y="733"/>
                  </a:cubicBezTo>
                  <a:cubicBezTo>
                    <a:pt x="206" y="676"/>
                    <a:pt x="146" y="572"/>
                    <a:pt x="127" y="474"/>
                  </a:cubicBezTo>
                  <a:cubicBezTo>
                    <a:pt x="109" y="374"/>
                    <a:pt x="135" y="281"/>
                    <a:pt x="172" y="209"/>
                  </a:cubicBezTo>
                  <a:cubicBezTo>
                    <a:pt x="251" y="67"/>
                    <a:pt x="355" y="19"/>
                    <a:pt x="344" y="4"/>
                  </a:cubicBezTo>
                  <a:cubicBezTo>
                    <a:pt x="344" y="2"/>
                    <a:pt x="341" y="1"/>
                    <a:pt x="336" y="1"/>
                  </a:cubicBez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6"/>
            <p:cNvSpPr/>
            <p:nvPr/>
          </p:nvSpPr>
          <p:spPr>
            <a:xfrm>
              <a:off x="7457229" y="2394823"/>
              <a:ext cx="653915" cy="794461"/>
            </a:xfrm>
            <a:custGeom>
              <a:avLst/>
              <a:gdLst/>
              <a:ahLst/>
              <a:cxnLst/>
              <a:rect l="l" t="t" r="r" b="b"/>
              <a:pathLst>
                <a:path w="15954" h="19383" extrusionOk="0">
                  <a:moveTo>
                    <a:pt x="11004" y="1"/>
                  </a:moveTo>
                  <a:cubicBezTo>
                    <a:pt x="11004" y="1"/>
                    <a:pt x="11055" y="343"/>
                    <a:pt x="9871" y="343"/>
                  </a:cubicBezTo>
                  <a:cubicBezTo>
                    <a:pt x="9305" y="343"/>
                    <a:pt x="8458" y="265"/>
                    <a:pt x="7187" y="34"/>
                  </a:cubicBezTo>
                  <a:cubicBezTo>
                    <a:pt x="7127" y="23"/>
                    <a:pt x="7060" y="18"/>
                    <a:pt x="6986" y="18"/>
                  </a:cubicBezTo>
                  <a:cubicBezTo>
                    <a:pt x="5279" y="18"/>
                    <a:pt x="1" y="2790"/>
                    <a:pt x="1" y="2790"/>
                  </a:cubicBezTo>
                  <a:lnTo>
                    <a:pt x="1879" y="7359"/>
                  </a:lnTo>
                  <a:lnTo>
                    <a:pt x="4042" y="6907"/>
                  </a:lnTo>
                  <a:lnTo>
                    <a:pt x="4710" y="10548"/>
                  </a:lnTo>
                  <a:cubicBezTo>
                    <a:pt x="3803" y="13551"/>
                    <a:pt x="3317" y="16218"/>
                    <a:pt x="3317" y="16218"/>
                  </a:cubicBezTo>
                  <a:lnTo>
                    <a:pt x="8382" y="19382"/>
                  </a:lnTo>
                  <a:lnTo>
                    <a:pt x="9167" y="17899"/>
                  </a:lnTo>
                  <a:lnTo>
                    <a:pt x="10418" y="19091"/>
                  </a:lnTo>
                  <a:lnTo>
                    <a:pt x="15819" y="16218"/>
                  </a:lnTo>
                  <a:cubicBezTo>
                    <a:pt x="15150" y="12749"/>
                    <a:pt x="13466" y="11852"/>
                    <a:pt x="13466" y="11288"/>
                  </a:cubicBezTo>
                  <a:cubicBezTo>
                    <a:pt x="13466" y="9686"/>
                    <a:pt x="13230" y="11243"/>
                    <a:pt x="14590" y="5895"/>
                  </a:cubicBezTo>
                  <a:cubicBezTo>
                    <a:pt x="15953" y="549"/>
                    <a:pt x="11004" y="1"/>
                    <a:pt x="11004"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6"/>
            <p:cNvSpPr/>
            <p:nvPr/>
          </p:nvSpPr>
          <p:spPr>
            <a:xfrm>
              <a:off x="7749914" y="2394823"/>
              <a:ext cx="158376" cy="153621"/>
            </a:xfrm>
            <a:custGeom>
              <a:avLst/>
              <a:gdLst/>
              <a:ahLst/>
              <a:cxnLst/>
              <a:rect l="l" t="t" r="r" b="b"/>
              <a:pathLst>
                <a:path w="3864" h="3748" extrusionOk="0">
                  <a:moveTo>
                    <a:pt x="3863" y="1"/>
                  </a:moveTo>
                  <a:lnTo>
                    <a:pt x="46" y="34"/>
                  </a:lnTo>
                  <a:cubicBezTo>
                    <a:pt x="46" y="34"/>
                    <a:pt x="1" y="3747"/>
                    <a:pt x="856" y="3747"/>
                  </a:cubicBezTo>
                  <a:cubicBezTo>
                    <a:pt x="884" y="3747"/>
                    <a:pt x="913" y="3743"/>
                    <a:pt x="943" y="3735"/>
                  </a:cubicBezTo>
                  <a:cubicBezTo>
                    <a:pt x="1887" y="3478"/>
                    <a:pt x="3785" y="1775"/>
                    <a:pt x="3863"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6"/>
            <p:cNvSpPr/>
            <p:nvPr/>
          </p:nvSpPr>
          <p:spPr>
            <a:xfrm>
              <a:off x="7760202" y="2565981"/>
              <a:ext cx="14264" cy="114560"/>
            </a:xfrm>
            <a:custGeom>
              <a:avLst/>
              <a:gdLst/>
              <a:ahLst/>
              <a:cxnLst/>
              <a:rect l="l" t="t" r="r" b="b"/>
              <a:pathLst>
                <a:path w="348" h="2795" extrusionOk="0">
                  <a:moveTo>
                    <a:pt x="314" y="0"/>
                  </a:moveTo>
                  <a:cubicBezTo>
                    <a:pt x="284" y="0"/>
                    <a:pt x="190" y="623"/>
                    <a:pt x="116" y="1390"/>
                  </a:cubicBezTo>
                  <a:cubicBezTo>
                    <a:pt x="38" y="2163"/>
                    <a:pt x="0" y="2791"/>
                    <a:pt x="34" y="2794"/>
                  </a:cubicBezTo>
                  <a:cubicBezTo>
                    <a:pt x="34" y="2794"/>
                    <a:pt x="34" y="2794"/>
                    <a:pt x="34" y="2794"/>
                  </a:cubicBezTo>
                  <a:cubicBezTo>
                    <a:pt x="68" y="2794"/>
                    <a:pt x="158" y="2172"/>
                    <a:pt x="235" y="1405"/>
                  </a:cubicBezTo>
                  <a:cubicBezTo>
                    <a:pt x="311" y="631"/>
                    <a:pt x="347" y="4"/>
                    <a:pt x="314" y="0"/>
                  </a:cubicBezTo>
                  <a:cubicBezTo>
                    <a:pt x="314" y="0"/>
                    <a:pt x="314" y="0"/>
                    <a:pt x="3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6"/>
            <p:cNvSpPr/>
            <p:nvPr/>
          </p:nvSpPr>
          <p:spPr>
            <a:xfrm>
              <a:off x="7781761" y="2575162"/>
              <a:ext cx="6476" cy="92181"/>
            </a:xfrm>
            <a:custGeom>
              <a:avLst/>
              <a:gdLst/>
              <a:ahLst/>
              <a:cxnLst/>
              <a:rect l="l" t="t" r="r" b="b"/>
              <a:pathLst>
                <a:path w="158" h="2249" extrusionOk="0">
                  <a:moveTo>
                    <a:pt x="50" y="0"/>
                  </a:moveTo>
                  <a:cubicBezTo>
                    <a:pt x="50" y="0"/>
                    <a:pt x="50" y="0"/>
                    <a:pt x="50" y="0"/>
                  </a:cubicBezTo>
                  <a:cubicBezTo>
                    <a:pt x="16" y="0"/>
                    <a:pt x="1" y="505"/>
                    <a:pt x="19" y="1124"/>
                  </a:cubicBezTo>
                  <a:cubicBezTo>
                    <a:pt x="35" y="1746"/>
                    <a:pt x="76" y="2249"/>
                    <a:pt x="109" y="2249"/>
                  </a:cubicBezTo>
                  <a:cubicBezTo>
                    <a:pt x="109" y="2249"/>
                    <a:pt x="109" y="2249"/>
                    <a:pt x="109" y="2249"/>
                  </a:cubicBezTo>
                  <a:cubicBezTo>
                    <a:pt x="143" y="2249"/>
                    <a:pt x="158" y="1745"/>
                    <a:pt x="140" y="1124"/>
                  </a:cubicBezTo>
                  <a:cubicBezTo>
                    <a:pt x="124" y="503"/>
                    <a:pt x="83" y="0"/>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6"/>
            <p:cNvSpPr/>
            <p:nvPr/>
          </p:nvSpPr>
          <p:spPr>
            <a:xfrm>
              <a:off x="7749176" y="2681644"/>
              <a:ext cx="10001" cy="14796"/>
            </a:xfrm>
            <a:custGeom>
              <a:avLst/>
              <a:gdLst/>
              <a:ahLst/>
              <a:cxnLst/>
              <a:rect l="l" t="t" r="r" b="b"/>
              <a:pathLst>
                <a:path w="244" h="361" extrusionOk="0">
                  <a:moveTo>
                    <a:pt x="203" y="0"/>
                  </a:moveTo>
                  <a:cubicBezTo>
                    <a:pt x="170" y="0"/>
                    <a:pt x="97" y="49"/>
                    <a:pt x="53" y="144"/>
                  </a:cubicBezTo>
                  <a:cubicBezTo>
                    <a:pt x="1" y="256"/>
                    <a:pt x="27" y="361"/>
                    <a:pt x="56" y="361"/>
                  </a:cubicBezTo>
                  <a:cubicBezTo>
                    <a:pt x="90" y="361"/>
                    <a:pt x="120" y="283"/>
                    <a:pt x="161" y="193"/>
                  </a:cubicBezTo>
                  <a:cubicBezTo>
                    <a:pt x="202" y="107"/>
                    <a:pt x="243" y="32"/>
                    <a:pt x="217" y="6"/>
                  </a:cubicBezTo>
                  <a:cubicBezTo>
                    <a:pt x="214" y="2"/>
                    <a:pt x="210" y="0"/>
                    <a:pt x="2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6"/>
            <p:cNvSpPr/>
            <p:nvPr/>
          </p:nvSpPr>
          <p:spPr>
            <a:xfrm>
              <a:off x="7754997" y="2683243"/>
              <a:ext cx="6312" cy="13239"/>
            </a:xfrm>
            <a:custGeom>
              <a:avLst/>
              <a:gdLst/>
              <a:ahLst/>
              <a:cxnLst/>
              <a:rect l="l" t="t" r="r" b="b"/>
              <a:pathLst>
                <a:path w="154" h="323" extrusionOk="0">
                  <a:moveTo>
                    <a:pt x="103" y="0"/>
                  </a:moveTo>
                  <a:cubicBezTo>
                    <a:pt x="71" y="0"/>
                    <a:pt x="33" y="65"/>
                    <a:pt x="19" y="149"/>
                  </a:cubicBezTo>
                  <a:cubicBezTo>
                    <a:pt x="0" y="236"/>
                    <a:pt x="12" y="314"/>
                    <a:pt x="45" y="322"/>
                  </a:cubicBezTo>
                  <a:cubicBezTo>
                    <a:pt x="47" y="322"/>
                    <a:pt x="48" y="322"/>
                    <a:pt x="50" y="322"/>
                  </a:cubicBezTo>
                  <a:cubicBezTo>
                    <a:pt x="83" y="322"/>
                    <a:pt x="117" y="257"/>
                    <a:pt x="135" y="172"/>
                  </a:cubicBezTo>
                  <a:cubicBezTo>
                    <a:pt x="153" y="82"/>
                    <a:pt x="143" y="8"/>
                    <a:pt x="109" y="1"/>
                  </a:cubicBezTo>
                  <a:cubicBezTo>
                    <a:pt x="107" y="0"/>
                    <a:pt x="105" y="0"/>
                    <a:pt x="1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6"/>
            <p:cNvSpPr/>
            <p:nvPr/>
          </p:nvSpPr>
          <p:spPr>
            <a:xfrm>
              <a:off x="7758357" y="2683243"/>
              <a:ext cx="5697" cy="13198"/>
            </a:xfrm>
            <a:custGeom>
              <a:avLst/>
              <a:gdLst/>
              <a:ahLst/>
              <a:cxnLst/>
              <a:rect l="l" t="t" r="r" b="b"/>
              <a:pathLst>
                <a:path w="139" h="322" extrusionOk="0">
                  <a:moveTo>
                    <a:pt x="55" y="1"/>
                  </a:moveTo>
                  <a:cubicBezTo>
                    <a:pt x="54" y="1"/>
                    <a:pt x="53" y="1"/>
                    <a:pt x="53" y="1"/>
                  </a:cubicBezTo>
                  <a:cubicBezTo>
                    <a:pt x="19" y="4"/>
                    <a:pt x="1" y="79"/>
                    <a:pt x="8" y="168"/>
                  </a:cubicBezTo>
                  <a:cubicBezTo>
                    <a:pt x="19" y="252"/>
                    <a:pt x="51" y="322"/>
                    <a:pt x="84" y="322"/>
                  </a:cubicBezTo>
                  <a:cubicBezTo>
                    <a:pt x="85" y="322"/>
                    <a:pt x="86" y="322"/>
                    <a:pt x="87" y="322"/>
                  </a:cubicBezTo>
                  <a:cubicBezTo>
                    <a:pt x="120" y="318"/>
                    <a:pt x="139" y="244"/>
                    <a:pt x="128" y="154"/>
                  </a:cubicBezTo>
                  <a:cubicBezTo>
                    <a:pt x="120" y="70"/>
                    <a:pt x="88" y="1"/>
                    <a:pt x="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6"/>
            <p:cNvSpPr/>
            <p:nvPr/>
          </p:nvSpPr>
          <p:spPr>
            <a:xfrm>
              <a:off x="7759915" y="2679021"/>
              <a:ext cx="12665" cy="20043"/>
            </a:xfrm>
            <a:custGeom>
              <a:avLst/>
              <a:gdLst/>
              <a:ahLst/>
              <a:cxnLst/>
              <a:rect l="l" t="t" r="r" b="b"/>
              <a:pathLst>
                <a:path w="309" h="489" extrusionOk="0">
                  <a:moveTo>
                    <a:pt x="36" y="0"/>
                  </a:moveTo>
                  <a:cubicBezTo>
                    <a:pt x="30" y="0"/>
                    <a:pt x="25" y="2"/>
                    <a:pt x="23" y="6"/>
                  </a:cubicBezTo>
                  <a:cubicBezTo>
                    <a:pt x="0" y="33"/>
                    <a:pt x="71" y="126"/>
                    <a:pt x="127" y="249"/>
                  </a:cubicBezTo>
                  <a:cubicBezTo>
                    <a:pt x="187" y="373"/>
                    <a:pt x="213" y="488"/>
                    <a:pt x="247" y="488"/>
                  </a:cubicBezTo>
                  <a:cubicBezTo>
                    <a:pt x="247" y="488"/>
                    <a:pt x="248" y="488"/>
                    <a:pt x="248" y="488"/>
                  </a:cubicBezTo>
                  <a:cubicBezTo>
                    <a:pt x="281" y="488"/>
                    <a:pt x="309" y="348"/>
                    <a:pt x="235" y="200"/>
                  </a:cubicBezTo>
                  <a:cubicBezTo>
                    <a:pt x="177" y="69"/>
                    <a:pt x="75" y="0"/>
                    <a:pt x="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6"/>
            <p:cNvSpPr/>
            <p:nvPr/>
          </p:nvSpPr>
          <p:spPr>
            <a:xfrm>
              <a:off x="7783318" y="2663447"/>
              <a:ext cx="5246" cy="18485"/>
            </a:xfrm>
            <a:custGeom>
              <a:avLst/>
              <a:gdLst/>
              <a:ahLst/>
              <a:cxnLst/>
              <a:rect l="l" t="t" r="r" b="b"/>
              <a:pathLst>
                <a:path w="128" h="451" extrusionOk="0">
                  <a:moveTo>
                    <a:pt x="89" y="1"/>
                  </a:moveTo>
                  <a:cubicBezTo>
                    <a:pt x="58" y="1"/>
                    <a:pt x="0" y="94"/>
                    <a:pt x="0" y="225"/>
                  </a:cubicBezTo>
                  <a:cubicBezTo>
                    <a:pt x="0" y="356"/>
                    <a:pt x="57" y="451"/>
                    <a:pt x="88" y="451"/>
                  </a:cubicBezTo>
                  <a:cubicBezTo>
                    <a:pt x="90" y="451"/>
                    <a:pt x="92" y="450"/>
                    <a:pt x="94" y="450"/>
                  </a:cubicBezTo>
                  <a:cubicBezTo>
                    <a:pt x="128" y="439"/>
                    <a:pt x="120" y="341"/>
                    <a:pt x="120" y="225"/>
                  </a:cubicBezTo>
                  <a:cubicBezTo>
                    <a:pt x="120" y="110"/>
                    <a:pt x="128" y="9"/>
                    <a:pt x="94" y="1"/>
                  </a:cubicBezTo>
                  <a:cubicBezTo>
                    <a:pt x="92" y="1"/>
                    <a:pt x="90" y="1"/>
                    <a:pt x="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6"/>
            <p:cNvSpPr/>
            <p:nvPr/>
          </p:nvSpPr>
          <p:spPr>
            <a:xfrm>
              <a:off x="7788810" y="2664717"/>
              <a:ext cx="5574" cy="14592"/>
            </a:xfrm>
            <a:custGeom>
              <a:avLst/>
              <a:gdLst/>
              <a:ahLst/>
              <a:cxnLst/>
              <a:rect l="l" t="t" r="r" b="b"/>
              <a:pathLst>
                <a:path w="136" h="356" extrusionOk="0">
                  <a:moveTo>
                    <a:pt x="53" y="1"/>
                  </a:moveTo>
                  <a:cubicBezTo>
                    <a:pt x="20" y="4"/>
                    <a:pt x="1" y="86"/>
                    <a:pt x="8" y="184"/>
                  </a:cubicBezTo>
                  <a:cubicBezTo>
                    <a:pt x="16" y="278"/>
                    <a:pt x="51" y="355"/>
                    <a:pt x="81" y="355"/>
                  </a:cubicBezTo>
                  <a:cubicBezTo>
                    <a:pt x="82" y="355"/>
                    <a:pt x="82" y="355"/>
                    <a:pt x="83" y="355"/>
                  </a:cubicBezTo>
                  <a:cubicBezTo>
                    <a:pt x="116" y="351"/>
                    <a:pt x="135" y="270"/>
                    <a:pt x="128" y="172"/>
                  </a:cubicBezTo>
                  <a:cubicBezTo>
                    <a:pt x="120" y="75"/>
                    <a:pt x="83" y="1"/>
                    <a:pt x="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6"/>
            <p:cNvSpPr/>
            <p:nvPr/>
          </p:nvSpPr>
          <p:spPr>
            <a:xfrm>
              <a:off x="7790040" y="2665865"/>
              <a:ext cx="11395" cy="12296"/>
            </a:xfrm>
            <a:custGeom>
              <a:avLst/>
              <a:gdLst/>
              <a:ahLst/>
              <a:cxnLst/>
              <a:rect l="l" t="t" r="r" b="b"/>
              <a:pathLst>
                <a:path w="278" h="300" extrusionOk="0">
                  <a:moveTo>
                    <a:pt x="44" y="1"/>
                  </a:moveTo>
                  <a:cubicBezTo>
                    <a:pt x="37" y="1"/>
                    <a:pt x="32" y="2"/>
                    <a:pt x="27" y="6"/>
                  </a:cubicBezTo>
                  <a:cubicBezTo>
                    <a:pt x="0" y="25"/>
                    <a:pt x="31" y="107"/>
                    <a:pt x="90" y="185"/>
                  </a:cubicBezTo>
                  <a:cubicBezTo>
                    <a:pt x="143" y="254"/>
                    <a:pt x="201" y="299"/>
                    <a:pt x="235" y="299"/>
                  </a:cubicBezTo>
                  <a:cubicBezTo>
                    <a:pt x="241" y="299"/>
                    <a:pt x="247" y="297"/>
                    <a:pt x="251" y="294"/>
                  </a:cubicBezTo>
                  <a:cubicBezTo>
                    <a:pt x="277" y="275"/>
                    <a:pt x="247" y="192"/>
                    <a:pt x="188" y="114"/>
                  </a:cubicBezTo>
                  <a:cubicBezTo>
                    <a:pt x="135" y="46"/>
                    <a:pt x="76" y="1"/>
                    <a:pt x="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6"/>
            <p:cNvSpPr/>
            <p:nvPr/>
          </p:nvSpPr>
          <p:spPr>
            <a:xfrm>
              <a:off x="7790655" y="2664020"/>
              <a:ext cx="13526" cy="11395"/>
            </a:xfrm>
            <a:custGeom>
              <a:avLst/>
              <a:gdLst/>
              <a:ahLst/>
              <a:cxnLst/>
              <a:rect l="l" t="t" r="r" b="b"/>
              <a:pathLst>
                <a:path w="330" h="278" extrusionOk="0">
                  <a:moveTo>
                    <a:pt x="53" y="0"/>
                  </a:moveTo>
                  <a:cubicBezTo>
                    <a:pt x="30" y="0"/>
                    <a:pt x="15" y="7"/>
                    <a:pt x="12" y="18"/>
                  </a:cubicBezTo>
                  <a:cubicBezTo>
                    <a:pt x="1" y="51"/>
                    <a:pt x="68" y="99"/>
                    <a:pt x="139" y="167"/>
                  </a:cubicBezTo>
                  <a:cubicBezTo>
                    <a:pt x="206" y="221"/>
                    <a:pt x="258" y="277"/>
                    <a:pt x="289" y="277"/>
                  </a:cubicBezTo>
                  <a:cubicBezTo>
                    <a:pt x="293" y="277"/>
                    <a:pt x="296" y="277"/>
                    <a:pt x="299" y="275"/>
                  </a:cubicBezTo>
                  <a:cubicBezTo>
                    <a:pt x="330" y="264"/>
                    <a:pt x="311" y="159"/>
                    <a:pt x="221" y="77"/>
                  </a:cubicBezTo>
                  <a:cubicBezTo>
                    <a:pt x="161" y="22"/>
                    <a:pt x="95" y="0"/>
                    <a:pt x="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6"/>
            <p:cNvSpPr/>
            <p:nvPr/>
          </p:nvSpPr>
          <p:spPr>
            <a:xfrm>
              <a:off x="7731716" y="2413267"/>
              <a:ext cx="17338" cy="15329"/>
            </a:xfrm>
            <a:custGeom>
              <a:avLst/>
              <a:gdLst/>
              <a:ahLst/>
              <a:cxnLst/>
              <a:rect l="l" t="t" r="r" b="b"/>
              <a:pathLst>
                <a:path w="423" h="374" extrusionOk="0">
                  <a:moveTo>
                    <a:pt x="199" y="21"/>
                  </a:moveTo>
                  <a:cubicBezTo>
                    <a:pt x="202" y="40"/>
                    <a:pt x="251" y="44"/>
                    <a:pt x="285" y="99"/>
                  </a:cubicBezTo>
                  <a:cubicBezTo>
                    <a:pt x="325" y="159"/>
                    <a:pt x="314" y="242"/>
                    <a:pt x="221" y="253"/>
                  </a:cubicBezTo>
                  <a:cubicBezTo>
                    <a:pt x="217" y="253"/>
                    <a:pt x="213" y="253"/>
                    <a:pt x="210" y="253"/>
                  </a:cubicBezTo>
                  <a:cubicBezTo>
                    <a:pt x="126" y="253"/>
                    <a:pt x="102" y="179"/>
                    <a:pt x="128" y="118"/>
                  </a:cubicBezTo>
                  <a:cubicBezTo>
                    <a:pt x="150" y="54"/>
                    <a:pt x="199" y="40"/>
                    <a:pt x="199" y="21"/>
                  </a:cubicBezTo>
                  <a:close/>
                  <a:moveTo>
                    <a:pt x="245" y="0"/>
                  </a:moveTo>
                  <a:cubicBezTo>
                    <a:pt x="218" y="0"/>
                    <a:pt x="200" y="10"/>
                    <a:pt x="198" y="18"/>
                  </a:cubicBezTo>
                  <a:lnTo>
                    <a:pt x="198" y="18"/>
                  </a:lnTo>
                  <a:cubicBezTo>
                    <a:pt x="196" y="13"/>
                    <a:pt x="184" y="8"/>
                    <a:pt x="167" y="8"/>
                  </a:cubicBezTo>
                  <a:cubicBezTo>
                    <a:pt x="138" y="8"/>
                    <a:pt x="94" y="22"/>
                    <a:pt x="56" y="73"/>
                  </a:cubicBezTo>
                  <a:cubicBezTo>
                    <a:pt x="27" y="115"/>
                    <a:pt x="1" y="182"/>
                    <a:pt x="30" y="256"/>
                  </a:cubicBezTo>
                  <a:cubicBezTo>
                    <a:pt x="54" y="327"/>
                    <a:pt x="132" y="374"/>
                    <a:pt x="207" y="374"/>
                  </a:cubicBezTo>
                  <a:cubicBezTo>
                    <a:pt x="216" y="374"/>
                    <a:pt x="224" y="373"/>
                    <a:pt x="232" y="372"/>
                  </a:cubicBezTo>
                  <a:cubicBezTo>
                    <a:pt x="318" y="365"/>
                    <a:pt x="401" y="301"/>
                    <a:pt x="411" y="219"/>
                  </a:cubicBezTo>
                  <a:cubicBezTo>
                    <a:pt x="423" y="141"/>
                    <a:pt x="385" y="80"/>
                    <a:pt x="352" y="44"/>
                  </a:cubicBezTo>
                  <a:cubicBezTo>
                    <a:pt x="312" y="10"/>
                    <a:pt x="274" y="0"/>
                    <a:pt x="2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6"/>
            <p:cNvSpPr/>
            <p:nvPr/>
          </p:nvSpPr>
          <p:spPr>
            <a:xfrm>
              <a:off x="7733561" y="2437449"/>
              <a:ext cx="10903" cy="7706"/>
            </a:xfrm>
            <a:custGeom>
              <a:avLst/>
              <a:gdLst/>
              <a:ahLst/>
              <a:cxnLst/>
              <a:rect l="l" t="t" r="r" b="b"/>
              <a:pathLst>
                <a:path w="266" h="188" extrusionOk="0">
                  <a:moveTo>
                    <a:pt x="55" y="1"/>
                  </a:moveTo>
                  <a:cubicBezTo>
                    <a:pt x="40" y="1"/>
                    <a:pt x="27" y="5"/>
                    <a:pt x="19" y="14"/>
                  </a:cubicBezTo>
                  <a:cubicBezTo>
                    <a:pt x="1" y="40"/>
                    <a:pt x="38" y="100"/>
                    <a:pt x="97" y="145"/>
                  </a:cubicBezTo>
                  <a:cubicBezTo>
                    <a:pt x="140" y="172"/>
                    <a:pt x="183" y="187"/>
                    <a:pt x="213" y="187"/>
                  </a:cubicBezTo>
                  <a:cubicBezTo>
                    <a:pt x="229" y="187"/>
                    <a:pt x="241" y="183"/>
                    <a:pt x="247" y="174"/>
                  </a:cubicBezTo>
                  <a:cubicBezTo>
                    <a:pt x="266" y="148"/>
                    <a:pt x="232" y="88"/>
                    <a:pt x="168" y="44"/>
                  </a:cubicBezTo>
                  <a:cubicBezTo>
                    <a:pt x="127" y="16"/>
                    <a:pt x="85" y="1"/>
                    <a:pt x="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6"/>
            <p:cNvSpPr/>
            <p:nvPr/>
          </p:nvSpPr>
          <p:spPr>
            <a:xfrm>
              <a:off x="7735487" y="2450769"/>
              <a:ext cx="11763" cy="6476"/>
            </a:xfrm>
            <a:custGeom>
              <a:avLst/>
              <a:gdLst/>
              <a:ahLst/>
              <a:cxnLst/>
              <a:rect l="l" t="t" r="r" b="b"/>
              <a:pathLst>
                <a:path w="287" h="158" extrusionOk="0">
                  <a:moveTo>
                    <a:pt x="230" y="1"/>
                  </a:moveTo>
                  <a:cubicBezTo>
                    <a:pt x="202" y="1"/>
                    <a:pt x="164" y="16"/>
                    <a:pt x="121" y="32"/>
                  </a:cubicBezTo>
                  <a:cubicBezTo>
                    <a:pt x="66" y="55"/>
                    <a:pt x="9" y="74"/>
                    <a:pt x="6" y="107"/>
                  </a:cubicBezTo>
                  <a:cubicBezTo>
                    <a:pt x="0" y="131"/>
                    <a:pt x="40" y="158"/>
                    <a:pt x="96" y="158"/>
                  </a:cubicBezTo>
                  <a:cubicBezTo>
                    <a:pt x="117" y="158"/>
                    <a:pt x="141" y="154"/>
                    <a:pt x="166" y="144"/>
                  </a:cubicBezTo>
                  <a:cubicBezTo>
                    <a:pt x="256" y="107"/>
                    <a:pt x="286" y="29"/>
                    <a:pt x="260" y="10"/>
                  </a:cubicBezTo>
                  <a:cubicBezTo>
                    <a:pt x="252" y="3"/>
                    <a:pt x="242" y="1"/>
                    <a:pt x="2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6"/>
            <p:cNvSpPr/>
            <p:nvPr/>
          </p:nvSpPr>
          <p:spPr>
            <a:xfrm>
              <a:off x="7738602" y="2466672"/>
              <a:ext cx="8771" cy="8607"/>
            </a:xfrm>
            <a:custGeom>
              <a:avLst/>
              <a:gdLst/>
              <a:ahLst/>
              <a:cxnLst/>
              <a:rect l="l" t="t" r="r" b="b"/>
              <a:pathLst>
                <a:path w="214" h="210" extrusionOk="0">
                  <a:moveTo>
                    <a:pt x="167" y="0"/>
                  </a:moveTo>
                  <a:cubicBezTo>
                    <a:pt x="138" y="0"/>
                    <a:pt x="96" y="26"/>
                    <a:pt x="60" y="67"/>
                  </a:cubicBezTo>
                  <a:cubicBezTo>
                    <a:pt x="16" y="119"/>
                    <a:pt x="0" y="179"/>
                    <a:pt x="27" y="201"/>
                  </a:cubicBezTo>
                  <a:cubicBezTo>
                    <a:pt x="34" y="207"/>
                    <a:pt x="42" y="209"/>
                    <a:pt x="51" y="209"/>
                  </a:cubicBezTo>
                  <a:cubicBezTo>
                    <a:pt x="80" y="209"/>
                    <a:pt x="120" y="184"/>
                    <a:pt x="154" y="145"/>
                  </a:cubicBezTo>
                  <a:cubicBezTo>
                    <a:pt x="198" y="89"/>
                    <a:pt x="214" y="29"/>
                    <a:pt x="188" y="6"/>
                  </a:cubicBezTo>
                  <a:cubicBezTo>
                    <a:pt x="182" y="2"/>
                    <a:pt x="175" y="0"/>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6"/>
            <p:cNvSpPr/>
            <p:nvPr/>
          </p:nvSpPr>
          <p:spPr>
            <a:xfrm>
              <a:off x="7732167" y="2483681"/>
              <a:ext cx="22256" cy="20494"/>
            </a:xfrm>
            <a:custGeom>
              <a:avLst/>
              <a:gdLst/>
              <a:ahLst/>
              <a:cxnLst/>
              <a:rect l="l" t="t" r="r" b="b"/>
              <a:pathLst>
                <a:path w="543" h="500" extrusionOk="0">
                  <a:moveTo>
                    <a:pt x="334" y="74"/>
                  </a:moveTo>
                  <a:lnTo>
                    <a:pt x="334" y="74"/>
                  </a:lnTo>
                  <a:cubicBezTo>
                    <a:pt x="350" y="87"/>
                    <a:pt x="366" y="104"/>
                    <a:pt x="381" y="126"/>
                  </a:cubicBezTo>
                  <a:cubicBezTo>
                    <a:pt x="412" y="167"/>
                    <a:pt x="426" y="223"/>
                    <a:pt x="404" y="275"/>
                  </a:cubicBezTo>
                  <a:cubicBezTo>
                    <a:pt x="386" y="331"/>
                    <a:pt x="326" y="379"/>
                    <a:pt x="266" y="379"/>
                  </a:cubicBezTo>
                  <a:cubicBezTo>
                    <a:pt x="207" y="379"/>
                    <a:pt x="147" y="327"/>
                    <a:pt x="131" y="275"/>
                  </a:cubicBezTo>
                  <a:cubicBezTo>
                    <a:pt x="117" y="227"/>
                    <a:pt x="139" y="174"/>
                    <a:pt x="176" y="141"/>
                  </a:cubicBezTo>
                  <a:cubicBezTo>
                    <a:pt x="255" y="77"/>
                    <a:pt x="329" y="100"/>
                    <a:pt x="337" y="85"/>
                  </a:cubicBezTo>
                  <a:cubicBezTo>
                    <a:pt x="340" y="83"/>
                    <a:pt x="339" y="79"/>
                    <a:pt x="334" y="74"/>
                  </a:cubicBezTo>
                  <a:close/>
                  <a:moveTo>
                    <a:pt x="295" y="0"/>
                  </a:moveTo>
                  <a:cubicBezTo>
                    <a:pt x="263" y="0"/>
                    <a:pt x="244" y="11"/>
                    <a:pt x="247" y="17"/>
                  </a:cubicBezTo>
                  <a:cubicBezTo>
                    <a:pt x="245" y="27"/>
                    <a:pt x="275" y="33"/>
                    <a:pt x="313" y="58"/>
                  </a:cubicBezTo>
                  <a:lnTo>
                    <a:pt x="313" y="58"/>
                  </a:lnTo>
                  <a:cubicBezTo>
                    <a:pt x="296" y="49"/>
                    <a:pt x="271" y="41"/>
                    <a:pt x="241" y="41"/>
                  </a:cubicBezTo>
                  <a:cubicBezTo>
                    <a:pt x="209" y="41"/>
                    <a:pt x="171" y="50"/>
                    <a:pt x="128" y="74"/>
                  </a:cubicBezTo>
                  <a:cubicBezTo>
                    <a:pt x="68" y="103"/>
                    <a:pt x="0" y="197"/>
                    <a:pt x="23" y="301"/>
                  </a:cubicBezTo>
                  <a:cubicBezTo>
                    <a:pt x="50" y="402"/>
                    <a:pt x="139" y="496"/>
                    <a:pt x="266" y="500"/>
                  </a:cubicBezTo>
                  <a:cubicBezTo>
                    <a:pt x="393" y="500"/>
                    <a:pt x="483" y="402"/>
                    <a:pt x="509" y="312"/>
                  </a:cubicBezTo>
                  <a:cubicBezTo>
                    <a:pt x="543" y="212"/>
                    <a:pt x="498" y="115"/>
                    <a:pt x="445" y="70"/>
                  </a:cubicBezTo>
                  <a:cubicBezTo>
                    <a:pt x="389" y="15"/>
                    <a:pt x="333" y="0"/>
                    <a:pt x="2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6"/>
            <p:cNvSpPr/>
            <p:nvPr/>
          </p:nvSpPr>
          <p:spPr>
            <a:xfrm>
              <a:off x="7742291" y="2511224"/>
              <a:ext cx="11231" cy="11231"/>
            </a:xfrm>
            <a:custGeom>
              <a:avLst/>
              <a:gdLst/>
              <a:ahLst/>
              <a:cxnLst/>
              <a:rect l="l" t="t" r="r" b="b"/>
              <a:pathLst>
                <a:path w="274" h="274" extrusionOk="0">
                  <a:moveTo>
                    <a:pt x="227" y="1"/>
                  </a:moveTo>
                  <a:cubicBezTo>
                    <a:pt x="190" y="1"/>
                    <a:pt x="129" y="27"/>
                    <a:pt x="79" y="85"/>
                  </a:cubicBezTo>
                  <a:cubicBezTo>
                    <a:pt x="4" y="167"/>
                    <a:pt x="0" y="264"/>
                    <a:pt x="34" y="272"/>
                  </a:cubicBezTo>
                  <a:cubicBezTo>
                    <a:pt x="37" y="273"/>
                    <a:pt x="39" y="274"/>
                    <a:pt x="42" y="274"/>
                  </a:cubicBezTo>
                  <a:cubicBezTo>
                    <a:pt x="72" y="274"/>
                    <a:pt x="117" y="222"/>
                    <a:pt x="169" y="164"/>
                  </a:cubicBezTo>
                  <a:cubicBezTo>
                    <a:pt x="224" y="100"/>
                    <a:pt x="273" y="44"/>
                    <a:pt x="258" y="14"/>
                  </a:cubicBezTo>
                  <a:cubicBezTo>
                    <a:pt x="254" y="5"/>
                    <a:pt x="243" y="1"/>
                    <a:pt x="2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6"/>
            <p:cNvSpPr/>
            <p:nvPr/>
          </p:nvSpPr>
          <p:spPr>
            <a:xfrm>
              <a:off x="7748275" y="2528889"/>
              <a:ext cx="11190" cy="11190"/>
            </a:xfrm>
            <a:custGeom>
              <a:avLst/>
              <a:gdLst/>
              <a:ahLst/>
              <a:cxnLst/>
              <a:rect l="l" t="t" r="r" b="b"/>
              <a:pathLst>
                <a:path w="273" h="273" extrusionOk="0">
                  <a:moveTo>
                    <a:pt x="231" y="0"/>
                  </a:moveTo>
                  <a:cubicBezTo>
                    <a:pt x="200" y="0"/>
                    <a:pt x="156" y="52"/>
                    <a:pt x="105" y="110"/>
                  </a:cubicBezTo>
                  <a:cubicBezTo>
                    <a:pt x="49" y="173"/>
                    <a:pt x="0" y="229"/>
                    <a:pt x="15" y="259"/>
                  </a:cubicBezTo>
                  <a:cubicBezTo>
                    <a:pt x="20" y="268"/>
                    <a:pt x="31" y="273"/>
                    <a:pt x="46" y="273"/>
                  </a:cubicBezTo>
                  <a:cubicBezTo>
                    <a:pt x="83" y="273"/>
                    <a:pt x="144" y="246"/>
                    <a:pt x="195" y="188"/>
                  </a:cubicBezTo>
                  <a:cubicBezTo>
                    <a:pt x="265" y="106"/>
                    <a:pt x="273" y="12"/>
                    <a:pt x="239" y="2"/>
                  </a:cubicBezTo>
                  <a:cubicBezTo>
                    <a:pt x="237" y="1"/>
                    <a:pt x="234" y="0"/>
                    <a:pt x="2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6"/>
            <p:cNvSpPr/>
            <p:nvPr/>
          </p:nvSpPr>
          <p:spPr>
            <a:xfrm>
              <a:off x="7757579" y="2542086"/>
              <a:ext cx="5574" cy="14592"/>
            </a:xfrm>
            <a:custGeom>
              <a:avLst/>
              <a:gdLst/>
              <a:ahLst/>
              <a:cxnLst/>
              <a:rect l="l" t="t" r="r" b="b"/>
              <a:pathLst>
                <a:path w="136" h="356" extrusionOk="0">
                  <a:moveTo>
                    <a:pt x="55" y="0"/>
                  </a:moveTo>
                  <a:cubicBezTo>
                    <a:pt x="54" y="0"/>
                    <a:pt x="54" y="1"/>
                    <a:pt x="53" y="1"/>
                  </a:cubicBezTo>
                  <a:cubicBezTo>
                    <a:pt x="20" y="4"/>
                    <a:pt x="1" y="87"/>
                    <a:pt x="8" y="183"/>
                  </a:cubicBezTo>
                  <a:cubicBezTo>
                    <a:pt x="16" y="279"/>
                    <a:pt x="48" y="356"/>
                    <a:pt x="81" y="356"/>
                  </a:cubicBezTo>
                  <a:cubicBezTo>
                    <a:pt x="82" y="356"/>
                    <a:pt x="83" y="356"/>
                    <a:pt x="83" y="356"/>
                  </a:cubicBezTo>
                  <a:cubicBezTo>
                    <a:pt x="116" y="352"/>
                    <a:pt x="135" y="270"/>
                    <a:pt x="128" y="173"/>
                  </a:cubicBezTo>
                  <a:cubicBezTo>
                    <a:pt x="120" y="77"/>
                    <a:pt x="88" y="0"/>
                    <a:pt x="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6"/>
            <p:cNvSpPr/>
            <p:nvPr/>
          </p:nvSpPr>
          <p:spPr>
            <a:xfrm>
              <a:off x="7796926" y="2554546"/>
              <a:ext cx="10780" cy="6886"/>
            </a:xfrm>
            <a:custGeom>
              <a:avLst/>
              <a:gdLst/>
              <a:ahLst/>
              <a:cxnLst/>
              <a:rect l="l" t="t" r="r" b="b"/>
              <a:pathLst>
                <a:path w="263" h="168" extrusionOk="0">
                  <a:moveTo>
                    <a:pt x="61" y="1"/>
                  </a:moveTo>
                  <a:cubicBezTo>
                    <a:pt x="41" y="1"/>
                    <a:pt x="26" y="6"/>
                    <a:pt x="20" y="18"/>
                  </a:cubicBezTo>
                  <a:cubicBezTo>
                    <a:pt x="1" y="48"/>
                    <a:pt x="39" y="100"/>
                    <a:pt x="101" y="138"/>
                  </a:cubicBezTo>
                  <a:cubicBezTo>
                    <a:pt x="138" y="157"/>
                    <a:pt x="174" y="167"/>
                    <a:pt x="202" y="167"/>
                  </a:cubicBezTo>
                  <a:cubicBezTo>
                    <a:pt x="222" y="167"/>
                    <a:pt x="237" y="161"/>
                    <a:pt x="244" y="148"/>
                  </a:cubicBezTo>
                  <a:cubicBezTo>
                    <a:pt x="263" y="119"/>
                    <a:pt x="225" y="67"/>
                    <a:pt x="161" y="33"/>
                  </a:cubicBezTo>
                  <a:cubicBezTo>
                    <a:pt x="125" y="11"/>
                    <a:pt x="88" y="1"/>
                    <a:pt x="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6"/>
            <p:cNvSpPr/>
            <p:nvPr/>
          </p:nvSpPr>
          <p:spPr>
            <a:xfrm>
              <a:off x="7811353" y="2541963"/>
              <a:ext cx="12419" cy="11231"/>
            </a:xfrm>
            <a:custGeom>
              <a:avLst/>
              <a:gdLst/>
              <a:ahLst/>
              <a:cxnLst/>
              <a:rect l="l" t="t" r="r" b="b"/>
              <a:pathLst>
                <a:path w="303" h="274" extrusionOk="0">
                  <a:moveTo>
                    <a:pt x="261" y="1"/>
                  </a:moveTo>
                  <a:cubicBezTo>
                    <a:pt x="227" y="1"/>
                    <a:pt x="166" y="36"/>
                    <a:pt x="108" y="93"/>
                  </a:cubicBezTo>
                  <a:cubicBezTo>
                    <a:pt x="41" y="164"/>
                    <a:pt x="0" y="243"/>
                    <a:pt x="26" y="265"/>
                  </a:cubicBezTo>
                  <a:cubicBezTo>
                    <a:pt x="31" y="271"/>
                    <a:pt x="38" y="273"/>
                    <a:pt x="46" y="273"/>
                  </a:cubicBezTo>
                  <a:cubicBezTo>
                    <a:pt x="79" y="273"/>
                    <a:pt x="138" y="236"/>
                    <a:pt x="194" y="179"/>
                  </a:cubicBezTo>
                  <a:cubicBezTo>
                    <a:pt x="265" y="108"/>
                    <a:pt x="302" y="30"/>
                    <a:pt x="280" y="7"/>
                  </a:cubicBezTo>
                  <a:cubicBezTo>
                    <a:pt x="276" y="3"/>
                    <a:pt x="269" y="1"/>
                    <a:pt x="2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6"/>
            <p:cNvSpPr/>
            <p:nvPr/>
          </p:nvSpPr>
          <p:spPr>
            <a:xfrm>
              <a:off x="7830002" y="2529914"/>
              <a:ext cx="15657" cy="13444"/>
            </a:xfrm>
            <a:custGeom>
              <a:avLst/>
              <a:gdLst/>
              <a:ahLst/>
              <a:cxnLst/>
              <a:rect l="l" t="t" r="r" b="b"/>
              <a:pathLst>
                <a:path w="382" h="328" extrusionOk="0">
                  <a:moveTo>
                    <a:pt x="162" y="62"/>
                  </a:moveTo>
                  <a:cubicBezTo>
                    <a:pt x="181" y="75"/>
                    <a:pt x="215" y="89"/>
                    <a:pt x="259" y="102"/>
                  </a:cubicBezTo>
                  <a:lnTo>
                    <a:pt x="259" y="102"/>
                  </a:lnTo>
                  <a:cubicBezTo>
                    <a:pt x="272" y="137"/>
                    <a:pt x="250" y="208"/>
                    <a:pt x="206" y="208"/>
                  </a:cubicBezTo>
                  <a:cubicBezTo>
                    <a:pt x="204" y="208"/>
                    <a:pt x="202" y="208"/>
                    <a:pt x="200" y="208"/>
                  </a:cubicBezTo>
                  <a:cubicBezTo>
                    <a:pt x="175" y="208"/>
                    <a:pt x="142" y="188"/>
                    <a:pt x="132" y="170"/>
                  </a:cubicBezTo>
                  <a:cubicBezTo>
                    <a:pt x="120" y="152"/>
                    <a:pt x="123" y="122"/>
                    <a:pt x="135" y="96"/>
                  </a:cubicBezTo>
                  <a:cubicBezTo>
                    <a:pt x="143" y="81"/>
                    <a:pt x="152" y="70"/>
                    <a:pt x="162" y="62"/>
                  </a:cubicBezTo>
                  <a:close/>
                  <a:moveTo>
                    <a:pt x="166" y="0"/>
                  </a:moveTo>
                  <a:cubicBezTo>
                    <a:pt x="140" y="0"/>
                    <a:pt x="105" y="11"/>
                    <a:pt x="68" y="44"/>
                  </a:cubicBezTo>
                  <a:cubicBezTo>
                    <a:pt x="34" y="73"/>
                    <a:pt x="1" y="141"/>
                    <a:pt x="30" y="215"/>
                  </a:cubicBezTo>
                  <a:cubicBezTo>
                    <a:pt x="59" y="278"/>
                    <a:pt x="122" y="328"/>
                    <a:pt x="200" y="328"/>
                  </a:cubicBezTo>
                  <a:cubicBezTo>
                    <a:pt x="206" y="328"/>
                    <a:pt x="212" y="328"/>
                    <a:pt x="218" y="327"/>
                  </a:cubicBezTo>
                  <a:cubicBezTo>
                    <a:pt x="299" y="320"/>
                    <a:pt x="359" y="249"/>
                    <a:pt x="366" y="189"/>
                  </a:cubicBezTo>
                  <a:cubicBezTo>
                    <a:pt x="382" y="125"/>
                    <a:pt x="359" y="63"/>
                    <a:pt x="322" y="29"/>
                  </a:cubicBezTo>
                  <a:lnTo>
                    <a:pt x="303" y="18"/>
                  </a:lnTo>
                  <a:lnTo>
                    <a:pt x="292" y="18"/>
                  </a:lnTo>
                  <a:cubicBezTo>
                    <a:pt x="279" y="17"/>
                    <a:pt x="266" y="17"/>
                    <a:pt x="255" y="17"/>
                  </a:cubicBezTo>
                  <a:cubicBezTo>
                    <a:pt x="237" y="17"/>
                    <a:pt x="221" y="18"/>
                    <a:pt x="207" y="19"/>
                  </a:cubicBezTo>
                  <a:lnTo>
                    <a:pt x="207" y="19"/>
                  </a:lnTo>
                  <a:cubicBezTo>
                    <a:pt x="209" y="11"/>
                    <a:pt x="192" y="0"/>
                    <a:pt x="1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6"/>
            <p:cNvSpPr/>
            <p:nvPr/>
          </p:nvSpPr>
          <p:spPr>
            <a:xfrm>
              <a:off x="7847626" y="2515896"/>
              <a:ext cx="6312" cy="13239"/>
            </a:xfrm>
            <a:custGeom>
              <a:avLst/>
              <a:gdLst/>
              <a:ahLst/>
              <a:cxnLst/>
              <a:rect l="l" t="t" r="r" b="b"/>
              <a:pathLst>
                <a:path w="154" h="323" extrusionOk="0">
                  <a:moveTo>
                    <a:pt x="103" y="1"/>
                  </a:moveTo>
                  <a:cubicBezTo>
                    <a:pt x="70" y="1"/>
                    <a:pt x="33" y="65"/>
                    <a:pt x="19" y="147"/>
                  </a:cubicBezTo>
                  <a:cubicBezTo>
                    <a:pt x="0" y="236"/>
                    <a:pt x="12" y="315"/>
                    <a:pt x="45" y="322"/>
                  </a:cubicBezTo>
                  <a:cubicBezTo>
                    <a:pt x="46" y="322"/>
                    <a:pt x="46" y="322"/>
                    <a:pt x="47" y="322"/>
                  </a:cubicBezTo>
                  <a:cubicBezTo>
                    <a:pt x="77" y="322"/>
                    <a:pt x="116" y="260"/>
                    <a:pt x="135" y="173"/>
                  </a:cubicBezTo>
                  <a:cubicBezTo>
                    <a:pt x="153" y="83"/>
                    <a:pt x="142" y="5"/>
                    <a:pt x="109" y="1"/>
                  </a:cubicBezTo>
                  <a:cubicBezTo>
                    <a:pt x="107" y="1"/>
                    <a:pt x="105" y="1"/>
                    <a:pt x="1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6"/>
            <p:cNvSpPr/>
            <p:nvPr/>
          </p:nvSpPr>
          <p:spPr>
            <a:xfrm>
              <a:off x="7857709" y="2508355"/>
              <a:ext cx="13034" cy="6968"/>
            </a:xfrm>
            <a:custGeom>
              <a:avLst/>
              <a:gdLst/>
              <a:ahLst/>
              <a:cxnLst/>
              <a:rect l="l" t="t" r="r" b="b"/>
              <a:pathLst>
                <a:path w="318" h="170" extrusionOk="0">
                  <a:moveTo>
                    <a:pt x="66" y="1"/>
                  </a:moveTo>
                  <a:cubicBezTo>
                    <a:pt x="41" y="1"/>
                    <a:pt x="22" y="7"/>
                    <a:pt x="16" y="20"/>
                  </a:cubicBezTo>
                  <a:cubicBezTo>
                    <a:pt x="1" y="51"/>
                    <a:pt x="57" y="103"/>
                    <a:pt x="135" y="141"/>
                  </a:cubicBezTo>
                  <a:cubicBezTo>
                    <a:pt x="181" y="159"/>
                    <a:pt x="224" y="169"/>
                    <a:pt x="255" y="169"/>
                  </a:cubicBezTo>
                  <a:cubicBezTo>
                    <a:pt x="281" y="169"/>
                    <a:pt x="298" y="162"/>
                    <a:pt x="304" y="148"/>
                  </a:cubicBezTo>
                  <a:cubicBezTo>
                    <a:pt x="318" y="118"/>
                    <a:pt x="266" y="65"/>
                    <a:pt x="183" y="32"/>
                  </a:cubicBezTo>
                  <a:cubicBezTo>
                    <a:pt x="140" y="11"/>
                    <a:pt x="97" y="1"/>
                    <a:pt x="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6"/>
            <p:cNvSpPr/>
            <p:nvPr/>
          </p:nvSpPr>
          <p:spPr>
            <a:xfrm>
              <a:off x="7870046" y="2492534"/>
              <a:ext cx="13280" cy="12583"/>
            </a:xfrm>
            <a:custGeom>
              <a:avLst/>
              <a:gdLst/>
              <a:ahLst/>
              <a:cxnLst/>
              <a:rect l="l" t="t" r="r" b="b"/>
              <a:pathLst>
                <a:path w="324" h="307" extrusionOk="0">
                  <a:moveTo>
                    <a:pt x="174" y="1"/>
                  </a:moveTo>
                  <a:cubicBezTo>
                    <a:pt x="165" y="1"/>
                    <a:pt x="156" y="1"/>
                    <a:pt x="148" y="3"/>
                  </a:cubicBezTo>
                  <a:cubicBezTo>
                    <a:pt x="65" y="18"/>
                    <a:pt x="55" y="82"/>
                    <a:pt x="70" y="85"/>
                  </a:cubicBezTo>
                  <a:cubicBezTo>
                    <a:pt x="72" y="87"/>
                    <a:pt x="75" y="88"/>
                    <a:pt x="79" y="88"/>
                  </a:cubicBezTo>
                  <a:cubicBezTo>
                    <a:pt x="88" y="88"/>
                    <a:pt x="101" y="85"/>
                    <a:pt x="117" y="85"/>
                  </a:cubicBezTo>
                  <a:cubicBezTo>
                    <a:pt x="126" y="85"/>
                    <a:pt x="137" y="86"/>
                    <a:pt x="148" y="89"/>
                  </a:cubicBezTo>
                  <a:cubicBezTo>
                    <a:pt x="193" y="101"/>
                    <a:pt x="211" y="127"/>
                    <a:pt x="189" y="168"/>
                  </a:cubicBezTo>
                  <a:cubicBezTo>
                    <a:pt x="176" y="186"/>
                    <a:pt x="163" y="194"/>
                    <a:pt x="148" y="194"/>
                  </a:cubicBezTo>
                  <a:cubicBezTo>
                    <a:pt x="133" y="194"/>
                    <a:pt x="116" y="185"/>
                    <a:pt x="99" y="168"/>
                  </a:cubicBezTo>
                  <a:cubicBezTo>
                    <a:pt x="73" y="137"/>
                    <a:pt x="73" y="108"/>
                    <a:pt x="62" y="96"/>
                  </a:cubicBezTo>
                  <a:cubicBezTo>
                    <a:pt x="61" y="95"/>
                    <a:pt x="59" y="95"/>
                    <a:pt x="57" y="95"/>
                  </a:cubicBezTo>
                  <a:cubicBezTo>
                    <a:pt x="41" y="95"/>
                    <a:pt x="1" y="135"/>
                    <a:pt x="25" y="205"/>
                  </a:cubicBezTo>
                  <a:cubicBezTo>
                    <a:pt x="36" y="242"/>
                    <a:pt x="62" y="287"/>
                    <a:pt x="125" y="302"/>
                  </a:cubicBezTo>
                  <a:cubicBezTo>
                    <a:pt x="136" y="306"/>
                    <a:pt x="147" y="307"/>
                    <a:pt x="158" y="307"/>
                  </a:cubicBezTo>
                  <a:cubicBezTo>
                    <a:pt x="210" y="307"/>
                    <a:pt x="265" y="274"/>
                    <a:pt x="289" y="231"/>
                  </a:cubicBezTo>
                  <a:cubicBezTo>
                    <a:pt x="324" y="179"/>
                    <a:pt x="324" y="96"/>
                    <a:pt x="279" y="48"/>
                  </a:cubicBezTo>
                  <a:cubicBezTo>
                    <a:pt x="246" y="13"/>
                    <a:pt x="207" y="1"/>
                    <a:pt x="1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6"/>
            <p:cNvSpPr/>
            <p:nvPr/>
          </p:nvSpPr>
          <p:spPr>
            <a:xfrm>
              <a:off x="7882506" y="2473639"/>
              <a:ext cx="6189" cy="8116"/>
            </a:xfrm>
            <a:custGeom>
              <a:avLst/>
              <a:gdLst/>
              <a:ahLst/>
              <a:cxnLst/>
              <a:rect l="l" t="t" r="r" b="b"/>
              <a:pathLst>
                <a:path w="151" h="198" extrusionOk="0">
                  <a:moveTo>
                    <a:pt x="52" y="0"/>
                  </a:moveTo>
                  <a:cubicBezTo>
                    <a:pt x="48" y="0"/>
                    <a:pt x="45" y="1"/>
                    <a:pt x="42" y="1"/>
                  </a:cubicBezTo>
                  <a:cubicBezTo>
                    <a:pt x="12" y="12"/>
                    <a:pt x="1" y="64"/>
                    <a:pt x="20" y="117"/>
                  </a:cubicBezTo>
                  <a:cubicBezTo>
                    <a:pt x="36" y="165"/>
                    <a:pt x="69" y="197"/>
                    <a:pt x="97" y="197"/>
                  </a:cubicBezTo>
                  <a:cubicBezTo>
                    <a:pt x="101" y="197"/>
                    <a:pt x="105" y="197"/>
                    <a:pt x="109" y="195"/>
                  </a:cubicBezTo>
                  <a:cubicBezTo>
                    <a:pt x="139" y="184"/>
                    <a:pt x="150" y="131"/>
                    <a:pt x="132" y="79"/>
                  </a:cubicBezTo>
                  <a:cubicBezTo>
                    <a:pt x="115" y="33"/>
                    <a:pt x="82" y="0"/>
                    <a:pt x="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6"/>
            <p:cNvSpPr/>
            <p:nvPr/>
          </p:nvSpPr>
          <p:spPr>
            <a:xfrm>
              <a:off x="7890621" y="2462286"/>
              <a:ext cx="10616" cy="6845"/>
            </a:xfrm>
            <a:custGeom>
              <a:avLst/>
              <a:gdLst/>
              <a:ahLst/>
              <a:cxnLst/>
              <a:rect l="l" t="t" r="r" b="b"/>
              <a:pathLst>
                <a:path w="259" h="167" extrusionOk="0">
                  <a:moveTo>
                    <a:pt x="63" y="1"/>
                  </a:moveTo>
                  <a:cubicBezTo>
                    <a:pt x="41" y="1"/>
                    <a:pt x="24" y="7"/>
                    <a:pt x="16" y="20"/>
                  </a:cubicBezTo>
                  <a:cubicBezTo>
                    <a:pt x="1" y="46"/>
                    <a:pt x="38" y="99"/>
                    <a:pt x="98" y="136"/>
                  </a:cubicBezTo>
                  <a:cubicBezTo>
                    <a:pt x="134" y="155"/>
                    <a:pt x="171" y="166"/>
                    <a:pt x="199" y="166"/>
                  </a:cubicBezTo>
                  <a:cubicBezTo>
                    <a:pt x="219" y="166"/>
                    <a:pt x="236" y="160"/>
                    <a:pt x="244" y="148"/>
                  </a:cubicBezTo>
                  <a:cubicBezTo>
                    <a:pt x="258" y="117"/>
                    <a:pt x="221" y="65"/>
                    <a:pt x="158" y="32"/>
                  </a:cubicBezTo>
                  <a:cubicBezTo>
                    <a:pt x="124" y="11"/>
                    <a:pt x="90" y="1"/>
                    <a:pt x="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6"/>
            <p:cNvSpPr/>
            <p:nvPr/>
          </p:nvSpPr>
          <p:spPr>
            <a:xfrm>
              <a:off x="7897343" y="2447736"/>
              <a:ext cx="12911" cy="6886"/>
            </a:xfrm>
            <a:custGeom>
              <a:avLst/>
              <a:gdLst/>
              <a:ahLst/>
              <a:cxnLst/>
              <a:rect l="l" t="t" r="r" b="b"/>
              <a:pathLst>
                <a:path w="315" h="168" extrusionOk="0">
                  <a:moveTo>
                    <a:pt x="252" y="0"/>
                  </a:moveTo>
                  <a:cubicBezTo>
                    <a:pt x="220" y="0"/>
                    <a:pt x="178" y="10"/>
                    <a:pt x="135" y="28"/>
                  </a:cubicBezTo>
                  <a:cubicBezTo>
                    <a:pt x="54" y="65"/>
                    <a:pt x="1" y="118"/>
                    <a:pt x="12" y="148"/>
                  </a:cubicBezTo>
                  <a:cubicBezTo>
                    <a:pt x="19" y="161"/>
                    <a:pt x="38" y="168"/>
                    <a:pt x="65" y="168"/>
                  </a:cubicBezTo>
                  <a:cubicBezTo>
                    <a:pt x="97" y="168"/>
                    <a:pt x="139" y="158"/>
                    <a:pt x="184" y="140"/>
                  </a:cubicBezTo>
                  <a:cubicBezTo>
                    <a:pt x="263" y="103"/>
                    <a:pt x="315" y="51"/>
                    <a:pt x="304" y="20"/>
                  </a:cubicBezTo>
                  <a:cubicBezTo>
                    <a:pt x="297" y="7"/>
                    <a:pt x="278" y="0"/>
                    <a:pt x="2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6"/>
            <p:cNvSpPr/>
            <p:nvPr/>
          </p:nvSpPr>
          <p:spPr>
            <a:xfrm>
              <a:off x="7908532" y="2423513"/>
              <a:ext cx="13977" cy="12911"/>
            </a:xfrm>
            <a:custGeom>
              <a:avLst/>
              <a:gdLst/>
              <a:ahLst/>
              <a:cxnLst/>
              <a:rect l="l" t="t" r="r" b="b"/>
              <a:pathLst>
                <a:path w="341" h="315" extrusionOk="0">
                  <a:moveTo>
                    <a:pt x="189" y="0"/>
                  </a:moveTo>
                  <a:cubicBezTo>
                    <a:pt x="149" y="0"/>
                    <a:pt x="127" y="22"/>
                    <a:pt x="135" y="32"/>
                  </a:cubicBezTo>
                  <a:cubicBezTo>
                    <a:pt x="139" y="47"/>
                    <a:pt x="176" y="51"/>
                    <a:pt x="207" y="85"/>
                  </a:cubicBezTo>
                  <a:cubicBezTo>
                    <a:pt x="236" y="126"/>
                    <a:pt x="236" y="167"/>
                    <a:pt x="184" y="189"/>
                  </a:cubicBezTo>
                  <a:cubicBezTo>
                    <a:pt x="174" y="193"/>
                    <a:pt x="165" y="194"/>
                    <a:pt x="156" y="194"/>
                  </a:cubicBezTo>
                  <a:cubicBezTo>
                    <a:pt x="122" y="194"/>
                    <a:pt x="104" y="165"/>
                    <a:pt x="98" y="126"/>
                  </a:cubicBezTo>
                  <a:cubicBezTo>
                    <a:pt x="94" y="81"/>
                    <a:pt x="120" y="55"/>
                    <a:pt x="112" y="40"/>
                  </a:cubicBezTo>
                  <a:cubicBezTo>
                    <a:pt x="112" y="36"/>
                    <a:pt x="107" y="33"/>
                    <a:pt x="99" y="33"/>
                  </a:cubicBezTo>
                  <a:cubicBezTo>
                    <a:pt x="78" y="33"/>
                    <a:pt x="37" y="52"/>
                    <a:pt x="16" y="111"/>
                  </a:cubicBezTo>
                  <a:cubicBezTo>
                    <a:pt x="5" y="149"/>
                    <a:pt x="0" y="204"/>
                    <a:pt x="42" y="256"/>
                  </a:cubicBezTo>
                  <a:cubicBezTo>
                    <a:pt x="70" y="295"/>
                    <a:pt x="117" y="314"/>
                    <a:pt x="164" y="314"/>
                  </a:cubicBezTo>
                  <a:cubicBezTo>
                    <a:pt x="186" y="314"/>
                    <a:pt x="209" y="310"/>
                    <a:pt x="229" y="301"/>
                  </a:cubicBezTo>
                  <a:cubicBezTo>
                    <a:pt x="288" y="279"/>
                    <a:pt x="341" y="211"/>
                    <a:pt x="337" y="144"/>
                  </a:cubicBezTo>
                  <a:cubicBezTo>
                    <a:pt x="329" y="77"/>
                    <a:pt x="288" y="37"/>
                    <a:pt x="255" y="18"/>
                  </a:cubicBezTo>
                  <a:cubicBezTo>
                    <a:pt x="230" y="5"/>
                    <a:pt x="208" y="0"/>
                    <a:pt x="1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6"/>
            <p:cNvSpPr/>
            <p:nvPr/>
          </p:nvSpPr>
          <p:spPr>
            <a:xfrm>
              <a:off x="7914803" y="2402733"/>
              <a:ext cx="12460" cy="5533"/>
            </a:xfrm>
            <a:custGeom>
              <a:avLst/>
              <a:gdLst/>
              <a:ahLst/>
              <a:cxnLst/>
              <a:rect l="l" t="t" r="r" b="b"/>
              <a:pathLst>
                <a:path w="304" h="135" extrusionOk="0">
                  <a:moveTo>
                    <a:pt x="212" y="0"/>
                  </a:moveTo>
                  <a:cubicBezTo>
                    <a:pt x="190" y="0"/>
                    <a:pt x="165" y="3"/>
                    <a:pt x="139" y="9"/>
                  </a:cubicBezTo>
                  <a:cubicBezTo>
                    <a:pt x="61" y="28"/>
                    <a:pt x="1" y="69"/>
                    <a:pt x="9" y="99"/>
                  </a:cubicBezTo>
                  <a:cubicBezTo>
                    <a:pt x="14" y="121"/>
                    <a:pt x="47" y="134"/>
                    <a:pt x="93" y="134"/>
                  </a:cubicBezTo>
                  <a:cubicBezTo>
                    <a:pt x="115" y="134"/>
                    <a:pt x="140" y="131"/>
                    <a:pt x="166" y="125"/>
                  </a:cubicBezTo>
                  <a:cubicBezTo>
                    <a:pt x="247" y="106"/>
                    <a:pt x="304" y="65"/>
                    <a:pt x="296" y="35"/>
                  </a:cubicBezTo>
                  <a:cubicBezTo>
                    <a:pt x="291" y="13"/>
                    <a:pt x="257" y="0"/>
                    <a:pt x="2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6"/>
            <p:cNvSpPr/>
            <p:nvPr/>
          </p:nvSpPr>
          <p:spPr>
            <a:xfrm>
              <a:off x="7913737" y="2393143"/>
              <a:ext cx="5246" cy="4017"/>
            </a:xfrm>
            <a:custGeom>
              <a:avLst/>
              <a:gdLst/>
              <a:ahLst/>
              <a:cxnLst/>
              <a:rect l="l" t="t" r="r" b="b"/>
              <a:pathLst>
                <a:path w="128" h="98" extrusionOk="0">
                  <a:moveTo>
                    <a:pt x="128" y="0"/>
                  </a:moveTo>
                  <a:lnTo>
                    <a:pt x="64" y="49"/>
                  </a:lnTo>
                  <a:cubicBezTo>
                    <a:pt x="86" y="33"/>
                    <a:pt x="107" y="17"/>
                    <a:pt x="128" y="0"/>
                  </a:cubicBezTo>
                  <a:close/>
                  <a:moveTo>
                    <a:pt x="64" y="49"/>
                  </a:moveTo>
                  <a:cubicBezTo>
                    <a:pt x="43" y="65"/>
                    <a:pt x="21" y="81"/>
                    <a:pt x="1" y="97"/>
                  </a:cubicBezTo>
                  <a:lnTo>
                    <a:pt x="64" y="49"/>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6"/>
            <p:cNvSpPr/>
            <p:nvPr/>
          </p:nvSpPr>
          <p:spPr>
            <a:xfrm>
              <a:off x="7482641" y="2523028"/>
              <a:ext cx="6353" cy="9099"/>
            </a:xfrm>
            <a:custGeom>
              <a:avLst/>
              <a:gdLst/>
              <a:ahLst/>
              <a:cxnLst/>
              <a:rect l="l" t="t" r="r" b="b"/>
              <a:pathLst>
                <a:path w="155" h="222" extrusionOk="0">
                  <a:moveTo>
                    <a:pt x="102" y="0"/>
                  </a:moveTo>
                  <a:cubicBezTo>
                    <a:pt x="70" y="0"/>
                    <a:pt x="36" y="39"/>
                    <a:pt x="20" y="92"/>
                  </a:cubicBezTo>
                  <a:cubicBezTo>
                    <a:pt x="1" y="152"/>
                    <a:pt x="12" y="208"/>
                    <a:pt x="42" y="219"/>
                  </a:cubicBezTo>
                  <a:cubicBezTo>
                    <a:pt x="46" y="220"/>
                    <a:pt x="50" y="221"/>
                    <a:pt x="54" y="221"/>
                  </a:cubicBezTo>
                  <a:cubicBezTo>
                    <a:pt x="84" y="221"/>
                    <a:pt x="119" y="183"/>
                    <a:pt x="135" y="129"/>
                  </a:cubicBezTo>
                  <a:cubicBezTo>
                    <a:pt x="154" y="69"/>
                    <a:pt x="142" y="14"/>
                    <a:pt x="113" y="2"/>
                  </a:cubicBezTo>
                  <a:cubicBezTo>
                    <a:pt x="109" y="1"/>
                    <a:pt x="106" y="0"/>
                    <a:pt x="1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6"/>
            <p:cNvSpPr/>
            <p:nvPr/>
          </p:nvSpPr>
          <p:spPr>
            <a:xfrm>
              <a:off x="7490429" y="2544259"/>
              <a:ext cx="14592" cy="13567"/>
            </a:xfrm>
            <a:custGeom>
              <a:avLst/>
              <a:gdLst/>
              <a:ahLst/>
              <a:cxnLst/>
              <a:rect l="l" t="t" r="r" b="b"/>
              <a:pathLst>
                <a:path w="356" h="331" extrusionOk="0">
                  <a:moveTo>
                    <a:pt x="190" y="0"/>
                  </a:moveTo>
                  <a:cubicBezTo>
                    <a:pt x="146" y="0"/>
                    <a:pt x="123" y="25"/>
                    <a:pt x="128" y="34"/>
                  </a:cubicBezTo>
                  <a:cubicBezTo>
                    <a:pt x="135" y="49"/>
                    <a:pt x="173" y="52"/>
                    <a:pt x="206" y="86"/>
                  </a:cubicBezTo>
                  <a:cubicBezTo>
                    <a:pt x="244" y="123"/>
                    <a:pt x="251" y="175"/>
                    <a:pt x="195" y="201"/>
                  </a:cubicBezTo>
                  <a:cubicBezTo>
                    <a:pt x="181" y="209"/>
                    <a:pt x="168" y="212"/>
                    <a:pt x="157" y="212"/>
                  </a:cubicBezTo>
                  <a:cubicBezTo>
                    <a:pt x="122" y="212"/>
                    <a:pt x="100" y="182"/>
                    <a:pt x="94" y="146"/>
                  </a:cubicBezTo>
                  <a:cubicBezTo>
                    <a:pt x="83" y="97"/>
                    <a:pt x="106" y="67"/>
                    <a:pt x="94" y="52"/>
                  </a:cubicBezTo>
                  <a:cubicBezTo>
                    <a:pt x="93" y="49"/>
                    <a:pt x="90" y="47"/>
                    <a:pt x="84" y="47"/>
                  </a:cubicBezTo>
                  <a:cubicBezTo>
                    <a:pt x="65" y="47"/>
                    <a:pt x="23" y="72"/>
                    <a:pt x="9" y="142"/>
                  </a:cubicBezTo>
                  <a:cubicBezTo>
                    <a:pt x="1" y="179"/>
                    <a:pt x="4" y="239"/>
                    <a:pt x="54" y="287"/>
                  </a:cubicBezTo>
                  <a:cubicBezTo>
                    <a:pt x="82" y="316"/>
                    <a:pt x="124" y="331"/>
                    <a:pt x="167" y="331"/>
                  </a:cubicBezTo>
                  <a:cubicBezTo>
                    <a:pt x="196" y="331"/>
                    <a:pt x="225" y="324"/>
                    <a:pt x="251" y="310"/>
                  </a:cubicBezTo>
                  <a:cubicBezTo>
                    <a:pt x="311" y="280"/>
                    <a:pt x="356" y="206"/>
                    <a:pt x="345" y="139"/>
                  </a:cubicBezTo>
                  <a:cubicBezTo>
                    <a:pt x="333" y="71"/>
                    <a:pt x="289" y="34"/>
                    <a:pt x="251" y="15"/>
                  </a:cubicBezTo>
                  <a:cubicBezTo>
                    <a:pt x="228" y="4"/>
                    <a:pt x="207" y="0"/>
                    <a:pt x="1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6"/>
            <p:cNvSpPr/>
            <p:nvPr/>
          </p:nvSpPr>
          <p:spPr>
            <a:xfrm>
              <a:off x="7498134" y="2571023"/>
              <a:ext cx="12132" cy="6517"/>
            </a:xfrm>
            <a:custGeom>
              <a:avLst/>
              <a:gdLst/>
              <a:ahLst/>
              <a:cxnLst/>
              <a:rect l="l" t="t" r="r" b="b"/>
              <a:pathLst>
                <a:path w="296" h="159" extrusionOk="0">
                  <a:moveTo>
                    <a:pt x="68" y="1"/>
                  </a:moveTo>
                  <a:cubicBezTo>
                    <a:pt x="38" y="1"/>
                    <a:pt x="17" y="8"/>
                    <a:pt x="11" y="23"/>
                  </a:cubicBezTo>
                  <a:cubicBezTo>
                    <a:pt x="0" y="53"/>
                    <a:pt x="49" y="105"/>
                    <a:pt x="123" y="135"/>
                  </a:cubicBezTo>
                  <a:cubicBezTo>
                    <a:pt x="161" y="151"/>
                    <a:pt x="200" y="159"/>
                    <a:pt x="230" y="159"/>
                  </a:cubicBezTo>
                  <a:cubicBezTo>
                    <a:pt x="258" y="159"/>
                    <a:pt x="278" y="152"/>
                    <a:pt x="284" y="135"/>
                  </a:cubicBezTo>
                  <a:cubicBezTo>
                    <a:pt x="295" y="105"/>
                    <a:pt x="247" y="57"/>
                    <a:pt x="171" y="23"/>
                  </a:cubicBezTo>
                  <a:cubicBezTo>
                    <a:pt x="134" y="8"/>
                    <a:pt x="97" y="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6"/>
            <p:cNvSpPr/>
            <p:nvPr/>
          </p:nvSpPr>
          <p:spPr>
            <a:xfrm>
              <a:off x="7503913" y="2591311"/>
              <a:ext cx="9878" cy="5574"/>
            </a:xfrm>
            <a:custGeom>
              <a:avLst/>
              <a:gdLst/>
              <a:ahLst/>
              <a:cxnLst/>
              <a:rect l="l" t="t" r="r" b="b"/>
              <a:pathLst>
                <a:path w="241" h="136" extrusionOk="0">
                  <a:moveTo>
                    <a:pt x="82" y="1"/>
                  </a:moveTo>
                  <a:cubicBezTo>
                    <a:pt x="47" y="1"/>
                    <a:pt x="19" y="12"/>
                    <a:pt x="12" y="32"/>
                  </a:cubicBezTo>
                  <a:cubicBezTo>
                    <a:pt x="1" y="66"/>
                    <a:pt x="42" y="107"/>
                    <a:pt x="101" y="125"/>
                  </a:cubicBezTo>
                  <a:cubicBezTo>
                    <a:pt x="123" y="132"/>
                    <a:pt x="144" y="136"/>
                    <a:pt x="163" y="136"/>
                  </a:cubicBezTo>
                  <a:cubicBezTo>
                    <a:pt x="196" y="136"/>
                    <a:pt x="222" y="125"/>
                    <a:pt x="229" y="103"/>
                  </a:cubicBezTo>
                  <a:cubicBezTo>
                    <a:pt x="240" y="73"/>
                    <a:pt x="199" y="32"/>
                    <a:pt x="139" y="10"/>
                  </a:cubicBezTo>
                  <a:cubicBezTo>
                    <a:pt x="119" y="4"/>
                    <a:pt x="100" y="1"/>
                    <a:pt x="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6"/>
            <p:cNvSpPr/>
            <p:nvPr/>
          </p:nvSpPr>
          <p:spPr>
            <a:xfrm>
              <a:off x="7512192" y="2608361"/>
              <a:ext cx="8034" cy="10042"/>
            </a:xfrm>
            <a:custGeom>
              <a:avLst/>
              <a:gdLst/>
              <a:ahLst/>
              <a:cxnLst/>
              <a:rect l="l" t="t" r="r" b="b"/>
              <a:pathLst>
                <a:path w="196" h="245" extrusionOk="0">
                  <a:moveTo>
                    <a:pt x="152" y="0"/>
                  </a:moveTo>
                  <a:cubicBezTo>
                    <a:pt x="121" y="0"/>
                    <a:pt x="77" y="37"/>
                    <a:pt x="45" y="90"/>
                  </a:cubicBezTo>
                  <a:cubicBezTo>
                    <a:pt x="8" y="158"/>
                    <a:pt x="1" y="225"/>
                    <a:pt x="30" y="240"/>
                  </a:cubicBezTo>
                  <a:cubicBezTo>
                    <a:pt x="34" y="243"/>
                    <a:pt x="40" y="245"/>
                    <a:pt x="45" y="245"/>
                  </a:cubicBezTo>
                  <a:cubicBezTo>
                    <a:pt x="74" y="245"/>
                    <a:pt x="119" y="207"/>
                    <a:pt x="150" y="154"/>
                  </a:cubicBezTo>
                  <a:cubicBezTo>
                    <a:pt x="187" y="87"/>
                    <a:pt x="195" y="20"/>
                    <a:pt x="168" y="4"/>
                  </a:cubicBezTo>
                  <a:cubicBezTo>
                    <a:pt x="163" y="1"/>
                    <a:pt x="158" y="0"/>
                    <a:pt x="1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6"/>
            <p:cNvSpPr/>
            <p:nvPr/>
          </p:nvSpPr>
          <p:spPr>
            <a:xfrm>
              <a:off x="7517398" y="2618977"/>
              <a:ext cx="18731" cy="16026"/>
            </a:xfrm>
            <a:custGeom>
              <a:avLst/>
              <a:gdLst/>
              <a:ahLst/>
              <a:cxnLst/>
              <a:rect l="l" t="t" r="r" b="b"/>
              <a:pathLst>
                <a:path w="457" h="391" extrusionOk="0">
                  <a:moveTo>
                    <a:pt x="229" y="0"/>
                  </a:moveTo>
                  <a:cubicBezTo>
                    <a:pt x="146" y="0"/>
                    <a:pt x="111" y="57"/>
                    <a:pt x="124" y="64"/>
                  </a:cubicBezTo>
                  <a:cubicBezTo>
                    <a:pt x="126" y="66"/>
                    <a:pt x="130" y="66"/>
                    <a:pt x="135" y="66"/>
                  </a:cubicBezTo>
                  <a:cubicBezTo>
                    <a:pt x="143" y="66"/>
                    <a:pt x="153" y="65"/>
                    <a:pt x="166" y="65"/>
                  </a:cubicBezTo>
                  <a:cubicBezTo>
                    <a:pt x="188" y="65"/>
                    <a:pt x="216" y="69"/>
                    <a:pt x="247" y="90"/>
                  </a:cubicBezTo>
                  <a:cubicBezTo>
                    <a:pt x="318" y="123"/>
                    <a:pt x="355" y="228"/>
                    <a:pt x="262" y="261"/>
                  </a:cubicBezTo>
                  <a:cubicBezTo>
                    <a:pt x="244" y="268"/>
                    <a:pt x="225" y="272"/>
                    <a:pt x="207" y="272"/>
                  </a:cubicBezTo>
                  <a:cubicBezTo>
                    <a:pt x="180" y="272"/>
                    <a:pt x="155" y="264"/>
                    <a:pt x="139" y="250"/>
                  </a:cubicBezTo>
                  <a:cubicBezTo>
                    <a:pt x="113" y="228"/>
                    <a:pt x="108" y="183"/>
                    <a:pt x="120" y="164"/>
                  </a:cubicBezTo>
                  <a:cubicBezTo>
                    <a:pt x="123" y="149"/>
                    <a:pt x="141" y="144"/>
                    <a:pt x="157" y="144"/>
                  </a:cubicBezTo>
                  <a:cubicBezTo>
                    <a:pt x="161" y="144"/>
                    <a:pt x="165" y="144"/>
                    <a:pt x="169" y="145"/>
                  </a:cubicBezTo>
                  <a:cubicBezTo>
                    <a:pt x="187" y="149"/>
                    <a:pt x="195" y="160"/>
                    <a:pt x="203" y="160"/>
                  </a:cubicBezTo>
                  <a:cubicBezTo>
                    <a:pt x="210" y="160"/>
                    <a:pt x="220" y="138"/>
                    <a:pt x="198" y="108"/>
                  </a:cubicBezTo>
                  <a:cubicBezTo>
                    <a:pt x="185" y="95"/>
                    <a:pt x="159" y="80"/>
                    <a:pt x="127" y="80"/>
                  </a:cubicBezTo>
                  <a:cubicBezTo>
                    <a:pt x="104" y="80"/>
                    <a:pt x="78" y="88"/>
                    <a:pt x="53" y="112"/>
                  </a:cubicBezTo>
                  <a:cubicBezTo>
                    <a:pt x="4" y="164"/>
                    <a:pt x="1" y="257"/>
                    <a:pt x="60" y="324"/>
                  </a:cubicBezTo>
                  <a:cubicBezTo>
                    <a:pt x="100" y="369"/>
                    <a:pt x="156" y="390"/>
                    <a:pt x="215" y="390"/>
                  </a:cubicBezTo>
                  <a:cubicBezTo>
                    <a:pt x="246" y="390"/>
                    <a:pt x="277" y="384"/>
                    <a:pt x="307" y="373"/>
                  </a:cubicBezTo>
                  <a:cubicBezTo>
                    <a:pt x="396" y="347"/>
                    <a:pt x="456" y="231"/>
                    <a:pt x="427" y="149"/>
                  </a:cubicBezTo>
                  <a:cubicBezTo>
                    <a:pt x="396" y="64"/>
                    <a:pt x="333" y="26"/>
                    <a:pt x="281" y="7"/>
                  </a:cubicBezTo>
                  <a:cubicBezTo>
                    <a:pt x="262" y="2"/>
                    <a:pt x="245" y="0"/>
                    <a:pt x="2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6"/>
            <p:cNvSpPr/>
            <p:nvPr/>
          </p:nvSpPr>
          <p:spPr>
            <a:xfrm>
              <a:off x="7528423" y="2645413"/>
              <a:ext cx="8607" cy="7050"/>
            </a:xfrm>
            <a:custGeom>
              <a:avLst/>
              <a:gdLst/>
              <a:ahLst/>
              <a:cxnLst/>
              <a:rect l="l" t="t" r="r" b="b"/>
              <a:pathLst>
                <a:path w="210" h="172" extrusionOk="0">
                  <a:moveTo>
                    <a:pt x="156" y="1"/>
                  </a:moveTo>
                  <a:cubicBezTo>
                    <a:pt x="130" y="1"/>
                    <a:pt x="96" y="15"/>
                    <a:pt x="64" y="42"/>
                  </a:cubicBezTo>
                  <a:cubicBezTo>
                    <a:pt x="19" y="83"/>
                    <a:pt x="1" y="136"/>
                    <a:pt x="23" y="158"/>
                  </a:cubicBezTo>
                  <a:cubicBezTo>
                    <a:pt x="31" y="167"/>
                    <a:pt x="44" y="172"/>
                    <a:pt x="58" y="172"/>
                  </a:cubicBezTo>
                  <a:cubicBezTo>
                    <a:pt x="84" y="172"/>
                    <a:pt x="117" y="158"/>
                    <a:pt x="146" y="131"/>
                  </a:cubicBezTo>
                  <a:cubicBezTo>
                    <a:pt x="191" y="91"/>
                    <a:pt x="210" y="38"/>
                    <a:pt x="187" y="12"/>
                  </a:cubicBezTo>
                  <a:cubicBezTo>
                    <a:pt x="180" y="4"/>
                    <a:pt x="169" y="1"/>
                    <a:pt x="1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6"/>
            <p:cNvSpPr/>
            <p:nvPr/>
          </p:nvSpPr>
          <p:spPr>
            <a:xfrm>
              <a:off x="7533628" y="2662053"/>
              <a:ext cx="8935" cy="8116"/>
            </a:xfrm>
            <a:custGeom>
              <a:avLst/>
              <a:gdLst/>
              <a:ahLst/>
              <a:cxnLst/>
              <a:rect l="l" t="t" r="r" b="b"/>
              <a:pathLst>
                <a:path w="218" h="198" extrusionOk="0">
                  <a:moveTo>
                    <a:pt x="170" y="1"/>
                  </a:moveTo>
                  <a:cubicBezTo>
                    <a:pt x="142" y="1"/>
                    <a:pt x="100" y="22"/>
                    <a:pt x="67" y="58"/>
                  </a:cubicBezTo>
                  <a:cubicBezTo>
                    <a:pt x="19" y="106"/>
                    <a:pt x="0" y="166"/>
                    <a:pt x="26" y="189"/>
                  </a:cubicBezTo>
                  <a:cubicBezTo>
                    <a:pt x="32" y="195"/>
                    <a:pt x="41" y="197"/>
                    <a:pt x="51" y="197"/>
                  </a:cubicBezTo>
                  <a:cubicBezTo>
                    <a:pt x="79" y="197"/>
                    <a:pt x="121" y="176"/>
                    <a:pt x="153" y="140"/>
                  </a:cubicBezTo>
                  <a:cubicBezTo>
                    <a:pt x="202" y="92"/>
                    <a:pt x="217" y="32"/>
                    <a:pt x="195" y="9"/>
                  </a:cubicBezTo>
                  <a:cubicBezTo>
                    <a:pt x="189" y="3"/>
                    <a:pt x="180" y="1"/>
                    <a:pt x="1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6"/>
            <p:cNvSpPr/>
            <p:nvPr/>
          </p:nvSpPr>
          <p:spPr>
            <a:xfrm>
              <a:off x="7630070" y="3071054"/>
              <a:ext cx="9222" cy="12501"/>
            </a:xfrm>
            <a:custGeom>
              <a:avLst/>
              <a:gdLst/>
              <a:ahLst/>
              <a:cxnLst/>
              <a:rect l="l" t="t" r="r" b="b"/>
              <a:pathLst>
                <a:path w="225" h="305" extrusionOk="0">
                  <a:moveTo>
                    <a:pt x="42" y="1"/>
                  </a:moveTo>
                  <a:cubicBezTo>
                    <a:pt x="38" y="1"/>
                    <a:pt x="34" y="1"/>
                    <a:pt x="31" y="3"/>
                  </a:cubicBezTo>
                  <a:cubicBezTo>
                    <a:pt x="0" y="18"/>
                    <a:pt x="16" y="100"/>
                    <a:pt x="60" y="182"/>
                  </a:cubicBezTo>
                  <a:cubicBezTo>
                    <a:pt x="100" y="255"/>
                    <a:pt x="154" y="304"/>
                    <a:pt x="184" y="304"/>
                  </a:cubicBezTo>
                  <a:cubicBezTo>
                    <a:pt x="188" y="304"/>
                    <a:pt x="192" y="303"/>
                    <a:pt x="195" y="302"/>
                  </a:cubicBezTo>
                  <a:cubicBezTo>
                    <a:pt x="224" y="287"/>
                    <a:pt x="214" y="205"/>
                    <a:pt x="165" y="122"/>
                  </a:cubicBezTo>
                  <a:cubicBezTo>
                    <a:pt x="126" y="50"/>
                    <a:pt x="74" y="1"/>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6"/>
            <p:cNvSpPr/>
            <p:nvPr/>
          </p:nvSpPr>
          <p:spPr>
            <a:xfrm>
              <a:off x="7639579" y="3071054"/>
              <a:ext cx="7993" cy="12501"/>
            </a:xfrm>
            <a:custGeom>
              <a:avLst/>
              <a:gdLst/>
              <a:ahLst/>
              <a:cxnLst/>
              <a:rect l="l" t="t" r="r" b="b"/>
              <a:pathLst>
                <a:path w="195" h="305" extrusionOk="0">
                  <a:moveTo>
                    <a:pt x="41" y="1"/>
                  </a:moveTo>
                  <a:cubicBezTo>
                    <a:pt x="37" y="1"/>
                    <a:pt x="33" y="1"/>
                    <a:pt x="30" y="3"/>
                  </a:cubicBezTo>
                  <a:cubicBezTo>
                    <a:pt x="0" y="18"/>
                    <a:pt x="4" y="93"/>
                    <a:pt x="41" y="179"/>
                  </a:cubicBezTo>
                  <a:cubicBezTo>
                    <a:pt x="74" y="252"/>
                    <a:pt x="123" y="304"/>
                    <a:pt x="154" y="304"/>
                  </a:cubicBezTo>
                  <a:cubicBezTo>
                    <a:pt x="158" y="304"/>
                    <a:pt x="161" y="303"/>
                    <a:pt x="165" y="302"/>
                  </a:cubicBezTo>
                  <a:cubicBezTo>
                    <a:pt x="194" y="287"/>
                    <a:pt x="187" y="212"/>
                    <a:pt x="153" y="127"/>
                  </a:cubicBezTo>
                  <a:cubicBezTo>
                    <a:pt x="120" y="53"/>
                    <a:pt x="72" y="1"/>
                    <a:pt x="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6"/>
            <p:cNvSpPr/>
            <p:nvPr/>
          </p:nvSpPr>
          <p:spPr>
            <a:xfrm>
              <a:off x="7654580" y="3087449"/>
              <a:ext cx="12583" cy="11558"/>
            </a:xfrm>
            <a:custGeom>
              <a:avLst/>
              <a:gdLst/>
              <a:ahLst/>
              <a:cxnLst/>
              <a:rect l="l" t="t" r="r" b="b"/>
              <a:pathLst>
                <a:path w="307" h="282" extrusionOk="0">
                  <a:moveTo>
                    <a:pt x="159" y="0"/>
                  </a:moveTo>
                  <a:cubicBezTo>
                    <a:pt x="111" y="0"/>
                    <a:pt x="88" y="31"/>
                    <a:pt x="97" y="41"/>
                  </a:cubicBezTo>
                  <a:cubicBezTo>
                    <a:pt x="109" y="55"/>
                    <a:pt x="138" y="55"/>
                    <a:pt x="161" y="81"/>
                  </a:cubicBezTo>
                  <a:cubicBezTo>
                    <a:pt x="187" y="111"/>
                    <a:pt x="190" y="134"/>
                    <a:pt x="157" y="156"/>
                  </a:cubicBezTo>
                  <a:cubicBezTo>
                    <a:pt x="146" y="162"/>
                    <a:pt x="137" y="165"/>
                    <a:pt x="129" y="165"/>
                  </a:cubicBezTo>
                  <a:cubicBezTo>
                    <a:pt x="112" y="165"/>
                    <a:pt x="100" y="152"/>
                    <a:pt x="90" y="126"/>
                  </a:cubicBezTo>
                  <a:cubicBezTo>
                    <a:pt x="78" y="93"/>
                    <a:pt x="93" y="63"/>
                    <a:pt x="83" y="51"/>
                  </a:cubicBezTo>
                  <a:cubicBezTo>
                    <a:pt x="82" y="48"/>
                    <a:pt x="77" y="46"/>
                    <a:pt x="71" y="46"/>
                  </a:cubicBezTo>
                  <a:cubicBezTo>
                    <a:pt x="52" y="46"/>
                    <a:pt x="16" y="66"/>
                    <a:pt x="7" y="122"/>
                  </a:cubicBezTo>
                  <a:cubicBezTo>
                    <a:pt x="0" y="160"/>
                    <a:pt x="7" y="208"/>
                    <a:pt x="49" y="249"/>
                  </a:cubicBezTo>
                  <a:cubicBezTo>
                    <a:pt x="72" y="271"/>
                    <a:pt x="105" y="281"/>
                    <a:pt x="138" y="281"/>
                  </a:cubicBezTo>
                  <a:cubicBezTo>
                    <a:pt x="168" y="281"/>
                    <a:pt x="198" y="273"/>
                    <a:pt x="221" y="257"/>
                  </a:cubicBezTo>
                  <a:cubicBezTo>
                    <a:pt x="273" y="227"/>
                    <a:pt x="307" y="160"/>
                    <a:pt x="292" y="100"/>
                  </a:cubicBezTo>
                  <a:cubicBezTo>
                    <a:pt x="273" y="44"/>
                    <a:pt x="232" y="18"/>
                    <a:pt x="198" y="7"/>
                  </a:cubicBezTo>
                  <a:cubicBezTo>
                    <a:pt x="184" y="2"/>
                    <a:pt x="170" y="0"/>
                    <a:pt x="1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6"/>
            <p:cNvSpPr/>
            <p:nvPr/>
          </p:nvSpPr>
          <p:spPr>
            <a:xfrm>
              <a:off x="7675401" y="3095236"/>
              <a:ext cx="12583" cy="9017"/>
            </a:xfrm>
            <a:custGeom>
              <a:avLst/>
              <a:gdLst/>
              <a:ahLst/>
              <a:cxnLst/>
              <a:rect l="l" t="t" r="r" b="b"/>
              <a:pathLst>
                <a:path w="307" h="220" extrusionOk="0">
                  <a:moveTo>
                    <a:pt x="256" y="0"/>
                  </a:moveTo>
                  <a:cubicBezTo>
                    <a:pt x="223" y="0"/>
                    <a:pt x="170" y="23"/>
                    <a:pt x="116" y="63"/>
                  </a:cubicBezTo>
                  <a:cubicBezTo>
                    <a:pt x="41" y="115"/>
                    <a:pt x="1" y="182"/>
                    <a:pt x="18" y="209"/>
                  </a:cubicBezTo>
                  <a:cubicBezTo>
                    <a:pt x="25" y="216"/>
                    <a:pt x="35" y="220"/>
                    <a:pt x="48" y="220"/>
                  </a:cubicBezTo>
                  <a:cubicBezTo>
                    <a:pt x="83" y="220"/>
                    <a:pt x="136" y="197"/>
                    <a:pt x="187" y="156"/>
                  </a:cubicBezTo>
                  <a:cubicBezTo>
                    <a:pt x="261" y="104"/>
                    <a:pt x="306" y="37"/>
                    <a:pt x="284" y="11"/>
                  </a:cubicBezTo>
                  <a:cubicBezTo>
                    <a:pt x="278" y="4"/>
                    <a:pt x="269" y="0"/>
                    <a:pt x="2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6"/>
            <p:cNvSpPr/>
            <p:nvPr/>
          </p:nvSpPr>
          <p:spPr>
            <a:xfrm>
              <a:off x="7687779" y="3104212"/>
              <a:ext cx="9386" cy="6066"/>
            </a:xfrm>
            <a:custGeom>
              <a:avLst/>
              <a:gdLst/>
              <a:ahLst/>
              <a:cxnLst/>
              <a:rect l="l" t="t" r="r" b="b"/>
              <a:pathLst>
                <a:path w="229" h="148" extrusionOk="0">
                  <a:moveTo>
                    <a:pt x="164" y="1"/>
                  </a:moveTo>
                  <a:cubicBezTo>
                    <a:pt x="142" y="1"/>
                    <a:pt x="115" y="7"/>
                    <a:pt x="90" y="20"/>
                  </a:cubicBezTo>
                  <a:cubicBezTo>
                    <a:pt x="35" y="46"/>
                    <a:pt x="1" y="94"/>
                    <a:pt x="16" y="125"/>
                  </a:cubicBezTo>
                  <a:cubicBezTo>
                    <a:pt x="23" y="140"/>
                    <a:pt x="42" y="147"/>
                    <a:pt x="66" y="147"/>
                  </a:cubicBezTo>
                  <a:cubicBezTo>
                    <a:pt x="88" y="147"/>
                    <a:pt x="115" y="141"/>
                    <a:pt x="142" y="128"/>
                  </a:cubicBezTo>
                  <a:cubicBezTo>
                    <a:pt x="199" y="98"/>
                    <a:pt x="228" y="53"/>
                    <a:pt x="214" y="23"/>
                  </a:cubicBezTo>
                  <a:cubicBezTo>
                    <a:pt x="206" y="8"/>
                    <a:pt x="187" y="1"/>
                    <a:pt x="1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6"/>
            <p:cNvSpPr/>
            <p:nvPr/>
          </p:nvSpPr>
          <p:spPr>
            <a:xfrm>
              <a:off x="7706428" y="3110647"/>
              <a:ext cx="5738" cy="9550"/>
            </a:xfrm>
            <a:custGeom>
              <a:avLst/>
              <a:gdLst/>
              <a:ahLst/>
              <a:cxnLst/>
              <a:rect l="l" t="t" r="r" b="b"/>
              <a:pathLst>
                <a:path w="140" h="233" extrusionOk="0">
                  <a:moveTo>
                    <a:pt x="57" y="1"/>
                  </a:moveTo>
                  <a:cubicBezTo>
                    <a:pt x="56" y="1"/>
                    <a:pt x="55" y="1"/>
                    <a:pt x="54" y="1"/>
                  </a:cubicBezTo>
                  <a:cubicBezTo>
                    <a:pt x="20" y="4"/>
                    <a:pt x="1" y="61"/>
                    <a:pt x="9" y="125"/>
                  </a:cubicBezTo>
                  <a:cubicBezTo>
                    <a:pt x="19" y="185"/>
                    <a:pt x="51" y="232"/>
                    <a:pt x="83" y="232"/>
                  </a:cubicBezTo>
                  <a:cubicBezTo>
                    <a:pt x="84" y="232"/>
                    <a:pt x="86" y="232"/>
                    <a:pt x="87" y="232"/>
                  </a:cubicBezTo>
                  <a:cubicBezTo>
                    <a:pt x="121" y="229"/>
                    <a:pt x="140" y="173"/>
                    <a:pt x="128" y="109"/>
                  </a:cubicBezTo>
                  <a:cubicBezTo>
                    <a:pt x="121" y="48"/>
                    <a:pt x="89" y="1"/>
                    <a:pt x="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6"/>
            <p:cNvSpPr/>
            <p:nvPr/>
          </p:nvSpPr>
          <p:spPr>
            <a:xfrm>
              <a:off x="7727741" y="3117779"/>
              <a:ext cx="14264" cy="13157"/>
            </a:xfrm>
            <a:custGeom>
              <a:avLst/>
              <a:gdLst/>
              <a:ahLst/>
              <a:cxnLst/>
              <a:rect l="l" t="t" r="r" b="b"/>
              <a:pathLst>
                <a:path w="348" h="321" extrusionOk="0">
                  <a:moveTo>
                    <a:pt x="177" y="1"/>
                  </a:moveTo>
                  <a:cubicBezTo>
                    <a:pt x="115" y="1"/>
                    <a:pt x="89" y="41"/>
                    <a:pt x="101" y="47"/>
                  </a:cubicBezTo>
                  <a:cubicBezTo>
                    <a:pt x="108" y="63"/>
                    <a:pt x="146" y="55"/>
                    <a:pt x="184" y="85"/>
                  </a:cubicBezTo>
                  <a:cubicBezTo>
                    <a:pt x="221" y="115"/>
                    <a:pt x="236" y="159"/>
                    <a:pt x="187" y="189"/>
                  </a:cubicBezTo>
                  <a:cubicBezTo>
                    <a:pt x="173" y="197"/>
                    <a:pt x="160" y="201"/>
                    <a:pt x="148" y="201"/>
                  </a:cubicBezTo>
                  <a:cubicBezTo>
                    <a:pt x="118" y="201"/>
                    <a:pt x="98" y="176"/>
                    <a:pt x="91" y="141"/>
                  </a:cubicBezTo>
                  <a:cubicBezTo>
                    <a:pt x="82" y="96"/>
                    <a:pt x="105" y="66"/>
                    <a:pt x="94" y="51"/>
                  </a:cubicBezTo>
                  <a:cubicBezTo>
                    <a:pt x="94" y="47"/>
                    <a:pt x="90" y="45"/>
                    <a:pt x="84" y="45"/>
                  </a:cubicBezTo>
                  <a:cubicBezTo>
                    <a:pt x="64" y="45"/>
                    <a:pt x="20" y="68"/>
                    <a:pt x="8" y="137"/>
                  </a:cubicBezTo>
                  <a:cubicBezTo>
                    <a:pt x="1" y="178"/>
                    <a:pt x="5" y="234"/>
                    <a:pt x="53" y="282"/>
                  </a:cubicBezTo>
                  <a:cubicBezTo>
                    <a:pt x="80" y="308"/>
                    <a:pt x="117" y="320"/>
                    <a:pt x="154" y="320"/>
                  </a:cubicBezTo>
                  <a:cubicBezTo>
                    <a:pt x="188" y="320"/>
                    <a:pt x="222" y="310"/>
                    <a:pt x="251" y="290"/>
                  </a:cubicBezTo>
                  <a:cubicBezTo>
                    <a:pt x="307" y="256"/>
                    <a:pt x="348" y="178"/>
                    <a:pt x="325" y="111"/>
                  </a:cubicBezTo>
                  <a:cubicBezTo>
                    <a:pt x="307" y="47"/>
                    <a:pt x="255" y="18"/>
                    <a:pt x="217" y="6"/>
                  </a:cubicBezTo>
                  <a:cubicBezTo>
                    <a:pt x="202" y="2"/>
                    <a:pt x="189" y="1"/>
                    <a:pt x="1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6"/>
            <p:cNvSpPr/>
            <p:nvPr/>
          </p:nvSpPr>
          <p:spPr>
            <a:xfrm>
              <a:off x="7747045" y="3129378"/>
              <a:ext cx="11354" cy="9099"/>
            </a:xfrm>
            <a:custGeom>
              <a:avLst/>
              <a:gdLst/>
              <a:ahLst/>
              <a:cxnLst/>
              <a:rect l="l" t="t" r="r" b="b"/>
              <a:pathLst>
                <a:path w="277" h="222" extrusionOk="0">
                  <a:moveTo>
                    <a:pt x="227" y="1"/>
                  </a:moveTo>
                  <a:cubicBezTo>
                    <a:pt x="195" y="1"/>
                    <a:pt x="144" y="26"/>
                    <a:pt x="97" y="66"/>
                  </a:cubicBezTo>
                  <a:cubicBezTo>
                    <a:pt x="34" y="119"/>
                    <a:pt x="1" y="187"/>
                    <a:pt x="23" y="213"/>
                  </a:cubicBezTo>
                  <a:cubicBezTo>
                    <a:pt x="28" y="218"/>
                    <a:pt x="36" y="221"/>
                    <a:pt x="46" y="221"/>
                  </a:cubicBezTo>
                  <a:cubicBezTo>
                    <a:pt x="77" y="221"/>
                    <a:pt x="129" y="198"/>
                    <a:pt x="175" y="156"/>
                  </a:cubicBezTo>
                  <a:cubicBezTo>
                    <a:pt x="239" y="100"/>
                    <a:pt x="277" y="37"/>
                    <a:pt x="254" y="11"/>
                  </a:cubicBezTo>
                  <a:cubicBezTo>
                    <a:pt x="248" y="4"/>
                    <a:pt x="239" y="1"/>
                    <a:pt x="2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6"/>
            <p:cNvSpPr/>
            <p:nvPr/>
          </p:nvSpPr>
          <p:spPr>
            <a:xfrm>
              <a:off x="7763399" y="3139419"/>
              <a:ext cx="11968" cy="6886"/>
            </a:xfrm>
            <a:custGeom>
              <a:avLst/>
              <a:gdLst/>
              <a:ahLst/>
              <a:cxnLst/>
              <a:rect l="l" t="t" r="r" b="b"/>
              <a:pathLst>
                <a:path w="292" h="168" extrusionOk="0">
                  <a:moveTo>
                    <a:pt x="235" y="1"/>
                  </a:moveTo>
                  <a:cubicBezTo>
                    <a:pt x="206" y="1"/>
                    <a:pt x="164" y="17"/>
                    <a:pt x="121" y="35"/>
                  </a:cubicBezTo>
                  <a:cubicBezTo>
                    <a:pt x="53" y="64"/>
                    <a:pt x="0" y="98"/>
                    <a:pt x="0" y="132"/>
                  </a:cubicBezTo>
                  <a:cubicBezTo>
                    <a:pt x="3" y="152"/>
                    <a:pt x="33" y="168"/>
                    <a:pt x="76" y="168"/>
                  </a:cubicBezTo>
                  <a:cubicBezTo>
                    <a:pt x="103" y="168"/>
                    <a:pt x="136" y="161"/>
                    <a:pt x="169" y="147"/>
                  </a:cubicBezTo>
                  <a:cubicBezTo>
                    <a:pt x="255" y="109"/>
                    <a:pt x="292" y="35"/>
                    <a:pt x="266" y="12"/>
                  </a:cubicBezTo>
                  <a:cubicBezTo>
                    <a:pt x="259" y="4"/>
                    <a:pt x="248" y="1"/>
                    <a:pt x="2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6"/>
            <p:cNvSpPr/>
            <p:nvPr/>
          </p:nvSpPr>
          <p:spPr>
            <a:xfrm>
              <a:off x="7782703" y="3150076"/>
              <a:ext cx="6312" cy="8484"/>
            </a:xfrm>
            <a:custGeom>
              <a:avLst/>
              <a:gdLst/>
              <a:ahLst/>
              <a:cxnLst/>
              <a:rect l="l" t="t" r="r" b="b"/>
              <a:pathLst>
                <a:path w="154" h="207" extrusionOk="0">
                  <a:moveTo>
                    <a:pt x="54" y="1"/>
                  </a:moveTo>
                  <a:cubicBezTo>
                    <a:pt x="49" y="1"/>
                    <a:pt x="45" y="1"/>
                    <a:pt x="41" y="2"/>
                  </a:cubicBezTo>
                  <a:cubicBezTo>
                    <a:pt x="12" y="14"/>
                    <a:pt x="0" y="66"/>
                    <a:pt x="19" y="122"/>
                  </a:cubicBezTo>
                  <a:cubicBezTo>
                    <a:pt x="35" y="171"/>
                    <a:pt x="69" y="206"/>
                    <a:pt x="97" y="206"/>
                  </a:cubicBezTo>
                  <a:cubicBezTo>
                    <a:pt x="101" y="206"/>
                    <a:pt x="105" y="206"/>
                    <a:pt x="109" y="204"/>
                  </a:cubicBezTo>
                  <a:cubicBezTo>
                    <a:pt x="143" y="193"/>
                    <a:pt x="153" y="141"/>
                    <a:pt x="135" y="85"/>
                  </a:cubicBezTo>
                  <a:cubicBezTo>
                    <a:pt x="119" y="35"/>
                    <a:pt x="85" y="1"/>
                    <a:pt x="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6"/>
            <p:cNvSpPr/>
            <p:nvPr/>
          </p:nvSpPr>
          <p:spPr>
            <a:xfrm>
              <a:off x="7798647" y="3147084"/>
              <a:ext cx="13649" cy="12050"/>
            </a:xfrm>
            <a:custGeom>
              <a:avLst/>
              <a:gdLst/>
              <a:ahLst/>
              <a:cxnLst/>
              <a:rect l="l" t="t" r="r" b="b"/>
              <a:pathLst>
                <a:path w="333" h="294" extrusionOk="0">
                  <a:moveTo>
                    <a:pt x="128" y="71"/>
                  </a:moveTo>
                  <a:lnTo>
                    <a:pt x="128" y="71"/>
                  </a:lnTo>
                  <a:cubicBezTo>
                    <a:pt x="138" y="73"/>
                    <a:pt x="149" y="76"/>
                    <a:pt x="161" y="83"/>
                  </a:cubicBezTo>
                  <a:cubicBezTo>
                    <a:pt x="202" y="110"/>
                    <a:pt x="216" y="139"/>
                    <a:pt x="171" y="165"/>
                  </a:cubicBezTo>
                  <a:cubicBezTo>
                    <a:pt x="160" y="173"/>
                    <a:pt x="150" y="176"/>
                    <a:pt x="142" y="176"/>
                  </a:cubicBezTo>
                  <a:cubicBezTo>
                    <a:pt x="122" y="176"/>
                    <a:pt x="112" y="155"/>
                    <a:pt x="112" y="120"/>
                  </a:cubicBezTo>
                  <a:cubicBezTo>
                    <a:pt x="112" y="98"/>
                    <a:pt x="121" y="83"/>
                    <a:pt x="128" y="71"/>
                  </a:cubicBezTo>
                  <a:close/>
                  <a:moveTo>
                    <a:pt x="164" y="0"/>
                  </a:moveTo>
                  <a:cubicBezTo>
                    <a:pt x="115" y="0"/>
                    <a:pt x="88" y="23"/>
                    <a:pt x="78" y="42"/>
                  </a:cubicBezTo>
                  <a:lnTo>
                    <a:pt x="78" y="42"/>
                  </a:lnTo>
                  <a:cubicBezTo>
                    <a:pt x="62" y="51"/>
                    <a:pt x="46" y="66"/>
                    <a:pt x="33" y="91"/>
                  </a:cubicBezTo>
                  <a:cubicBezTo>
                    <a:pt x="14" y="127"/>
                    <a:pt x="0" y="188"/>
                    <a:pt x="45" y="244"/>
                  </a:cubicBezTo>
                  <a:cubicBezTo>
                    <a:pt x="70" y="277"/>
                    <a:pt x="111" y="293"/>
                    <a:pt x="151" y="293"/>
                  </a:cubicBezTo>
                  <a:cubicBezTo>
                    <a:pt x="182" y="293"/>
                    <a:pt x="212" y="284"/>
                    <a:pt x="235" y="266"/>
                  </a:cubicBezTo>
                  <a:cubicBezTo>
                    <a:pt x="295" y="236"/>
                    <a:pt x="333" y="150"/>
                    <a:pt x="302" y="87"/>
                  </a:cubicBezTo>
                  <a:cubicBezTo>
                    <a:pt x="273" y="23"/>
                    <a:pt x="216" y="5"/>
                    <a:pt x="179" y="1"/>
                  </a:cubicBezTo>
                  <a:cubicBezTo>
                    <a:pt x="174" y="1"/>
                    <a:pt x="169" y="0"/>
                    <a:pt x="1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6"/>
            <p:cNvSpPr/>
            <p:nvPr/>
          </p:nvSpPr>
          <p:spPr>
            <a:xfrm>
              <a:off x="7809509" y="3129378"/>
              <a:ext cx="7050" cy="7337"/>
            </a:xfrm>
            <a:custGeom>
              <a:avLst/>
              <a:gdLst/>
              <a:ahLst/>
              <a:cxnLst/>
              <a:rect l="l" t="t" r="r" b="b"/>
              <a:pathLst>
                <a:path w="172" h="179" extrusionOk="0">
                  <a:moveTo>
                    <a:pt x="50" y="1"/>
                  </a:moveTo>
                  <a:cubicBezTo>
                    <a:pt x="42" y="1"/>
                    <a:pt x="34" y="3"/>
                    <a:pt x="26" y="7"/>
                  </a:cubicBezTo>
                  <a:cubicBezTo>
                    <a:pt x="0" y="26"/>
                    <a:pt x="4" y="78"/>
                    <a:pt x="37" y="123"/>
                  </a:cubicBezTo>
                  <a:cubicBezTo>
                    <a:pt x="63" y="159"/>
                    <a:pt x="94" y="179"/>
                    <a:pt x="120" y="179"/>
                  </a:cubicBezTo>
                  <a:cubicBezTo>
                    <a:pt x="129" y="179"/>
                    <a:pt x="138" y="176"/>
                    <a:pt x="146" y="171"/>
                  </a:cubicBezTo>
                  <a:cubicBezTo>
                    <a:pt x="172" y="152"/>
                    <a:pt x="168" y="100"/>
                    <a:pt x="135" y="56"/>
                  </a:cubicBezTo>
                  <a:cubicBezTo>
                    <a:pt x="109" y="22"/>
                    <a:pt x="77" y="1"/>
                    <a:pt x="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6"/>
            <p:cNvSpPr/>
            <p:nvPr/>
          </p:nvSpPr>
          <p:spPr>
            <a:xfrm>
              <a:off x="7815739" y="3119582"/>
              <a:ext cx="7419" cy="6558"/>
            </a:xfrm>
            <a:custGeom>
              <a:avLst/>
              <a:gdLst/>
              <a:ahLst/>
              <a:cxnLst/>
              <a:rect l="l" t="t" r="r" b="b"/>
              <a:pathLst>
                <a:path w="181" h="160" extrusionOk="0">
                  <a:moveTo>
                    <a:pt x="57" y="0"/>
                  </a:moveTo>
                  <a:cubicBezTo>
                    <a:pt x="43" y="0"/>
                    <a:pt x="32" y="5"/>
                    <a:pt x="23" y="14"/>
                  </a:cubicBezTo>
                  <a:cubicBezTo>
                    <a:pt x="1" y="37"/>
                    <a:pt x="13" y="86"/>
                    <a:pt x="46" y="123"/>
                  </a:cubicBezTo>
                  <a:cubicBezTo>
                    <a:pt x="69" y="146"/>
                    <a:pt x="97" y="159"/>
                    <a:pt x="121" y="159"/>
                  </a:cubicBezTo>
                  <a:cubicBezTo>
                    <a:pt x="135" y="159"/>
                    <a:pt x="148" y="155"/>
                    <a:pt x="158" y="145"/>
                  </a:cubicBezTo>
                  <a:cubicBezTo>
                    <a:pt x="180" y="123"/>
                    <a:pt x="169" y="74"/>
                    <a:pt x="132" y="37"/>
                  </a:cubicBezTo>
                  <a:cubicBezTo>
                    <a:pt x="109" y="13"/>
                    <a:pt x="80" y="0"/>
                    <a:pt x="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6"/>
            <p:cNvSpPr/>
            <p:nvPr/>
          </p:nvSpPr>
          <p:spPr>
            <a:xfrm>
              <a:off x="7825288" y="3102901"/>
              <a:ext cx="11354" cy="9796"/>
            </a:xfrm>
            <a:custGeom>
              <a:avLst/>
              <a:gdLst/>
              <a:ahLst/>
              <a:cxnLst/>
              <a:rect l="l" t="t" r="r" b="b"/>
              <a:pathLst>
                <a:path w="277" h="239" extrusionOk="0">
                  <a:moveTo>
                    <a:pt x="162" y="0"/>
                  </a:moveTo>
                  <a:cubicBezTo>
                    <a:pt x="116" y="0"/>
                    <a:pt x="96" y="38"/>
                    <a:pt x="109" y="45"/>
                  </a:cubicBezTo>
                  <a:cubicBezTo>
                    <a:pt x="119" y="55"/>
                    <a:pt x="142" y="59"/>
                    <a:pt x="157" y="81"/>
                  </a:cubicBezTo>
                  <a:cubicBezTo>
                    <a:pt x="164" y="93"/>
                    <a:pt x="168" y="107"/>
                    <a:pt x="164" y="107"/>
                  </a:cubicBezTo>
                  <a:cubicBezTo>
                    <a:pt x="161" y="107"/>
                    <a:pt x="157" y="112"/>
                    <a:pt x="142" y="115"/>
                  </a:cubicBezTo>
                  <a:cubicBezTo>
                    <a:pt x="134" y="117"/>
                    <a:pt x="129" y="118"/>
                    <a:pt x="126" y="118"/>
                  </a:cubicBezTo>
                  <a:cubicBezTo>
                    <a:pt x="122" y="118"/>
                    <a:pt x="119" y="117"/>
                    <a:pt x="116" y="115"/>
                  </a:cubicBezTo>
                  <a:cubicBezTo>
                    <a:pt x="109" y="107"/>
                    <a:pt x="104" y="93"/>
                    <a:pt x="100" y="78"/>
                  </a:cubicBezTo>
                  <a:cubicBezTo>
                    <a:pt x="97" y="48"/>
                    <a:pt x="112" y="26"/>
                    <a:pt x="100" y="11"/>
                  </a:cubicBezTo>
                  <a:cubicBezTo>
                    <a:pt x="99" y="5"/>
                    <a:pt x="93" y="2"/>
                    <a:pt x="84" y="2"/>
                  </a:cubicBezTo>
                  <a:cubicBezTo>
                    <a:pt x="67" y="2"/>
                    <a:pt x="39" y="15"/>
                    <a:pt x="19" y="55"/>
                  </a:cubicBezTo>
                  <a:cubicBezTo>
                    <a:pt x="7" y="85"/>
                    <a:pt x="0" y="130"/>
                    <a:pt x="26" y="175"/>
                  </a:cubicBezTo>
                  <a:cubicBezTo>
                    <a:pt x="44" y="214"/>
                    <a:pt x="94" y="239"/>
                    <a:pt x="140" y="239"/>
                  </a:cubicBezTo>
                  <a:cubicBezTo>
                    <a:pt x="151" y="239"/>
                    <a:pt x="161" y="238"/>
                    <a:pt x="171" y="235"/>
                  </a:cubicBezTo>
                  <a:cubicBezTo>
                    <a:pt x="224" y="224"/>
                    <a:pt x="276" y="171"/>
                    <a:pt x="273" y="107"/>
                  </a:cubicBezTo>
                  <a:cubicBezTo>
                    <a:pt x="269" y="48"/>
                    <a:pt x="228" y="18"/>
                    <a:pt x="198" y="7"/>
                  </a:cubicBezTo>
                  <a:cubicBezTo>
                    <a:pt x="185" y="2"/>
                    <a:pt x="173" y="0"/>
                    <a:pt x="1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6"/>
            <p:cNvSpPr/>
            <p:nvPr/>
          </p:nvSpPr>
          <p:spPr>
            <a:xfrm>
              <a:off x="7842585" y="3113967"/>
              <a:ext cx="5533" cy="6271"/>
            </a:xfrm>
            <a:custGeom>
              <a:avLst/>
              <a:gdLst/>
              <a:ahLst/>
              <a:cxnLst/>
              <a:rect l="l" t="t" r="r" b="b"/>
              <a:pathLst>
                <a:path w="135" h="153" extrusionOk="0">
                  <a:moveTo>
                    <a:pt x="74" y="1"/>
                  </a:moveTo>
                  <a:cubicBezTo>
                    <a:pt x="44" y="1"/>
                    <a:pt x="17" y="26"/>
                    <a:pt x="7" y="61"/>
                  </a:cubicBezTo>
                  <a:cubicBezTo>
                    <a:pt x="0" y="103"/>
                    <a:pt x="18" y="144"/>
                    <a:pt x="52" y="151"/>
                  </a:cubicBezTo>
                  <a:cubicBezTo>
                    <a:pt x="55" y="152"/>
                    <a:pt x="59" y="152"/>
                    <a:pt x="62" y="152"/>
                  </a:cubicBezTo>
                  <a:cubicBezTo>
                    <a:pt x="89" y="152"/>
                    <a:pt x="117" y="124"/>
                    <a:pt x="127" y="88"/>
                  </a:cubicBezTo>
                  <a:cubicBezTo>
                    <a:pt x="135" y="47"/>
                    <a:pt x="116" y="9"/>
                    <a:pt x="85" y="2"/>
                  </a:cubicBezTo>
                  <a:cubicBezTo>
                    <a:pt x="81" y="1"/>
                    <a:pt x="77" y="1"/>
                    <a:pt x="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6"/>
            <p:cNvSpPr/>
            <p:nvPr/>
          </p:nvSpPr>
          <p:spPr>
            <a:xfrm>
              <a:off x="7850208" y="3120730"/>
              <a:ext cx="5533" cy="7788"/>
            </a:xfrm>
            <a:custGeom>
              <a:avLst/>
              <a:gdLst/>
              <a:ahLst/>
              <a:cxnLst/>
              <a:rect l="l" t="t" r="r" b="b"/>
              <a:pathLst>
                <a:path w="135" h="190" extrusionOk="0">
                  <a:moveTo>
                    <a:pt x="71" y="1"/>
                  </a:moveTo>
                  <a:cubicBezTo>
                    <a:pt x="69" y="1"/>
                    <a:pt x="67" y="1"/>
                    <a:pt x="64" y="1"/>
                  </a:cubicBezTo>
                  <a:cubicBezTo>
                    <a:pt x="34" y="9"/>
                    <a:pt x="11" y="46"/>
                    <a:pt x="4" y="87"/>
                  </a:cubicBezTo>
                  <a:cubicBezTo>
                    <a:pt x="1" y="125"/>
                    <a:pt x="4" y="165"/>
                    <a:pt x="30" y="184"/>
                  </a:cubicBezTo>
                  <a:cubicBezTo>
                    <a:pt x="35" y="188"/>
                    <a:pt x="42" y="190"/>
                    <a:pt x="49" y="190"/>
                  </a:cubicBezTo>
                  <a:cubicBezTo>
                    <a:pt x="77" y="190"/>
                    <a:pt x="115" y="160"/>
                    <a:pt x="124" y="106"/>
                  </a:cubicBezTo>
                  <a:cubicBezTo>
                    <a:pt x="134" y="47"/>
                    <a:pt x="102" y="1"/>
                    <a:pt x="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6"/>
            <p:cNvSpPr/>
            <p:nvPr/>
          </p:nvSpPr>
          <p:spPr>
            <a:xfrm>
              <a:off x="7853323" y="3135362"/>
              <a:ext cx="8402" cy="5164"/>
            </a:xfrm>
            <a:custGeom>
              <a:avLst/>
              <a:gdLst/>
              <a:ahLst/>
              <a:cxnLst/>
              <a:rect l="l" t="t" r="r" b="b"/>
              <a:pathLst>
                <a:path w="205" h="126" extrusionOk="0">
                  <a:moveTo>
                    <a:pt x="89" y="1"/>
                  </a:moveTo>
                  <a:cubicBezTo>
                    <a:pt x="37" y="1"/>
                    <a:pt x="0" y="33"/>
                    <a:pt x="7" y="63"/>
                  </a:cubicBezTo>
                  <a:cubicBezTo>
                    <a:pt x="11" y="93"/>
                    <a:pt x="48" y="115"/>
                    <a:pt x="89" y="122"/>
                  </a:cubicBezTo>
                  <a:cubicBezTo>
                    <a:pt x="99" y="124"/>
                    <a:pt x="109" y="125"/>
                    <a:pt x="119" y="125"/>
                  </a:cubicBezTo>
                  <a:cubicBezTo>
                    <a:pt x="149" y="125"/>
                    <a:pt x="176" y="116"/>
                    <a:pt x="190" y="96"/>
                  </a:cubicBezTo>
                  <a:cubicBezTo>
                    <a:pt x="204" y="67"/>
                    <a:pt x="175" y="15"/>
                    <a:pt x="111" y="3"/>
                  </a:cubicBezTo>
                  <a:cubicBezTo>
                    <a:pt x="103" y="2"/>
                    <a:pt x="96" y="1"/>
                    <a:pt x="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6"/>
            <p:cNvSpPr/>
            <p:nvPr/>
          </p:nvSpPr>
          <p:spPr>
            <a:xfrm>
              <a:off x="7865537" y="3146551"/>
              <a:ext cx="11968" cy="10821"/>
            </a:xfrm>
            <a:custGeom>
              <a:avLst/>
              <a:gdLst/>
              <a:ahLst/>
              <a:cxnLst/>
              <a:rect l="l" t="t" r="r" b="b"/>
              <a:pathLst>
                <a:path w="292" h="264" extrusionOk="0">
                  <a:moveTo>
                    <a:pt x="121" y="70"/>
                  </a:moveTo>
                  <a:cubicBezTo>
                    <a:pt x="128" y="74"/>
                    <a:pt x="136" y="78"/>
                    <a:pt x="142" y="85"/>
                  </a:cubicBezTo>
                  <a:cubicBezTo>
                    <a:pt x="153" y="92"/>
                    <a:pt x="165" y="107"/>
                    <a:pt x="165" y="118"/>
                  </a:cubicBezTo>
                  <a:cubicBezTo>
                    <a:pt x="161" y="126"/>
                    <a:pt x="161" y="130"/>
                    <a:pt x="146" y="140"/>
                  </a:cubicBezTo>
                  <a:cubicBezTo>
                    <a:pt x="131" y="149"/>
                    <a:pt x="123" y="145"/>
                    <a:pt x="123" y="149"/>
                  </a:cubicBezTo>
                  <a:cubicBezTo>
                    <a:pt x="116" y="149"/>
                    <a:pt x="108" y="133"/>
                    <a:pt x="108" y="118"/>
                  </a:cubicBezTo>
                  <a:cubicBezTo>
                    <a:pt x="106" y="97"/>
                    <a:pt x="115" y="83"/>
                    <a:pt x="121" y="70"/>
                  </a:cubicBezTo>
                  <a:close/>
                  <a:moveTo>
                    <a:pt x="150" y="1"/>
                  </a:moveTo>
                  <a:cubicBezTo>
                    <a:pt x="97" y="1"/>
                    <a:pt x="74" y="31"/>
                    <a:pt x="79" y="44"/>
                  </a:cubicBezTo>
                  <a:lnTo>
                    <a:pt x="79" y="44"/>
                  </a:lnTo>
                  <a:cubicBezTo>
                    <a:pt x="63" y="49"/>
                    <a:pt x="45" y="63"/>
                    <a:pt x="30" y="88"/>
                  </a:cubicBezTo>
                  <a:cubicBezTo>
                    <a:pt x="11" y="118"/>
                    <a:pt x="1" y="171"/>
                    <a:pt x="41" y="223"/>
                  </a:cubicBezTo>
                  <a:cubicBezTo>
                    <a:pt x="62" y="250"/>
                    <a:pt x="98" y="264"/>
                    <a:pt x="134" y="264"/>
                  </a:cubicBezTo>
                  <a:cubicBezTo>
                    <a:pt x="161" y="264"/>
                    <a:pt x="189" y="256"/>
                    <a:pt x="209" y="242"/>
                  </a:cubicBezTo>
                  <a:cubicBezTo>
                    <a:pt x="258" y="216"/>
                    <a:pt x="292" y="140"/>
                    <a:pt x="269" y="85"/>
                  </a:cubicBezTo>
                  <a:cubicBezTo>
                    <a:pt x="247" y="33"/>
                    <a:pt x="206" y="10"/>
                    <a:pt x="172" y="2"/>
                  </a:cubicBezTo>
                  <a:cubicBezTo>
                    <a:pt x="164" y="1"/>
                    <a:pt x="157" y="1"/>
                    <a:pt x="1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6"/>
            <p:cNvSpPr/>
            <p:nvPr/>
          </p:nvSpPr>
          <p:spPr>
            <a:xfrm>
              <a:off x="7878694" y="3161019"/>
              <a:ext cx="5246" cy="6189"/>
            </a:xfrm>
            <a:custGeom>
              <a:avLst/>
              <a:gdLst/>
              <a:ahLst/>
              <a:cxnLst/>
              <a:rect l="l" t="t" r="r" b="b"/>
              <a:pathLst>
                <a:path w="128" h="151" extrusionOk="0">
                  <a:moveTo>
                    <a:pt x="66" y="1"/>
                  </a:moveTo>
                  <a:cubicBezTo>
                    <a:pt x="35" y="1"/>
                    <a:pt x="7" y="32"/>
                    <a:pt x="4" y="72"/>
                  </a:cubicBezTo>
                  <a:cubicBezTo>
                    <a:pt x="0" y="113"/>
                    <a:pt x="23" y="146"/>
                    <a:pt x="56" y="151"/>
                  </a:cubicBezTo>
                  <a:cubicBezTo>
                    <a:pt x="58" y="151"/>
                    <a:pt x="60" y="151"/>
                    <a:pt x="61" y="151"/>
                  </a:cubicBezTo>
                  <a:cubicBezTo>
                    <a:pt x="93" y="151"/>
                    <a:pt x="120" y="121"/>
                    <a:pt x="123" y="83"/>
                  </a:cubicBezTo>
                  <a:cubicBezTo>
                    <a:pt x="128" y="42"/>
                    <a:pt x="105" y="4"/>
                    <a:pt x="71" y="1"/>
                  </a:cubicBezTo>
                  <a:cubicBezTo>
                    <a:pt x="70" y="1"/>
                    <a:pt x="68" y="1"/>
                    <a:pt x="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6"/>
            <p:cNvSpPr/>
            <p:nvPr/>
          </p:nvSpPr>
          <p:spPr>
            <a:xfrm>
              <a:off x="7889432" y="3153765"/>
              <a:ext cx="10288" cy="5410"/>
            </a:xfrm>
            <a:custGeom>
              <a:avLst/>
              <a:gdLst/>
              <a:ahLst/>
              <a:cxnLst/>
              <a:rect l="l" t="t" r="r" b="b"/>
              <a:pathLst>
                <a:path w="251" h="132" extrusionOk="0">
                  <a:moveTo>
                    <a:pt x="90" y="0"/>
                  </a:moveTo>
                  <a:cubicBezTo>
                    <a:pt x="47" y="0"/>
                    <a:pt x="13" y="15"/>
                    <a:pt x="7" y="40"/>
                  </a:cubicBezTo>
                  <a:cubicBezTo>
                    <a:pt x="0" y="73"/>
                    <a:pt x="49" y="111"/>
                    <a:pt x="112" y="126"/>
                  </a:cubicBezTo>
                  <a:cubicBezTo>
                    <a:pt x="129" y="130"/>
                    <a:pt x="145" y="131"/>
                    <a:pt x="160" y="131"/>
                  </a:cubicBezTo>
                  <a:cubicBezTo>
                    <a:pt x="203" y="131"/>
                    <a:pt x="237" y="117"/>
                    <a:pt x="242" y="92"/>
                  </a:cubicBezTo>
                  <a:cubicBezTo>
                    <a:pt x="250" y="62"/>
                    <a:pt x="202" y="21"/>
                    <a:pt x="138" y="6"/>
                  </a:cubicBezTo>
                  <a:cubicBezTo>
                    <a:pt x="122" y="2"/>
                    <a:pt x="105" y="0"/>
                    <a:pt x="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6"/>
            <p:cNvSpPr/>
            <p:nvPr/>
          </p:nvSpPr>
          <p:spPr>
            <a:xfrm>
              <a:off x="7903204" y="3147371"/>
              <a:ext cx="5369" cy="6968"/>
            </a:xfrm>
            <a:custGeom>
              <a:avLst/>
              <a:gdLst/>
              <a:ahLst/>
              <a:cxnLst/>
              <a:rect l="l" t="t" r="r" b="b"/>
              <a:pathLst>
                <a:path w="131" h="170" extrusionOk="0">
                  <a:moveTo>
                    <a:pt x="61" y="1"/>
                  </a:moveTo>
                  <a:cubicBezTo>
                    <a:pt x="59" y="1"/>
                    <a:pt x="58" y="1"/>
                    <a:pt x="56" y="1"/>
                  </a:cubicBezTo>
                  <a:cubicBezTo>
                    <a:pt x="26" y="5"/>
                    <a:pt x="0" y="42"/>
                    <a:pt x="8" y="91"/>
                  </a:cubicBezTo>
                  <a:cubicBezTo>
                    <a:pt x="11" y="136"/>
                    <a:pt x="41" y="170"/>
                    <a:pt x="75" y="170"/>
                  </a:cubicBezTo>
                  <a:cubicBezTo>
                    <a:pt x="104" y="165"/>
                    <a:pt x="130" y="125"/>
                    <a:pt x="127" y="80"/>
                  </a:cubicBezTo>
                  <a:cubicBezTo>
                    <a:pt x="120" y="33"/>
                    <a:pt x="93" y="1"/>
                    <a:pt x="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6"/>
            <p:cNvSpPr/>
            <p:nvPr/>
          </p:nvSpPr>
          <p:spPr>
            <a:xfrm>
              <a:off x="7916647" y="3137165"/>
              <a:ext cx="4959" cy="6886"/>
            </a:xfrm>
            <a:custGeom>
              <a:avLst/>
              <a:gdLst/>
              <a:ahLst/>
              <a:cxnLst/>
              <a:rect l="l" t="t" r="r" b="b"/>
              <a:pathLst>
                <a:path w="121" h="168" extrusionOk="0">
                  <a:moveTo>
                    <a:pt x="61" y="0"/>
                  </a:moveTo>
                  <a:cubicBezTo>
                    <a:pt x="26" y="0"/>
                    <a:pt x="0" y="38"/>
                    <a:pt x="0" y="86"/>
                  </a:cubicBezTo>
                  <a:cubicBezTo>
                    <a:pt x="0" y="131"/>
                    <a:pt x="26" y="168"/>
                    <a:pt x="61" y="168"/>
                  </a:cubicBezTo>
                  <a:cubicBezTo>
                    <a:pt x="90" y="168"/>
                    <a:pt x="121" y="131"/>
                    <a:pt x="121" y="86"/>
                  </a:cubicBezTo>
                  <a:cubicBezTo>
                    <a:pt x="121" y="38"/>
                    <a:pt x="90" y="0"/>
                    <a:pt x="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6"/>
            <p:cNvSpPr/>
            <p:nvPr/>
          </p:nvSpPr>
          <p:spPr>
            <a:xfrm>
              <a:off x="7924148" y="3128804"/>
              <a:ext cx="12583" cy="11190"/>
            </a:xfrm>
            <a:custGeom>
              <a:avLst/>
              <a:gdLst/>
              <a:ahLst/>
              <a:cxnLst/>
              <a:rect l="l" t="t" r="r" b="b"/>
              <a:pathLst>
                <a:path w="307" h="273" extrusionOk="0">
                  <a:moveTo>
                    <a:pt x="155" y="60"/>
                  </a:moveTo>
                  <a:cubicBezTo>
                    <a:pt x="164" y="66"/>
                    <a:pt x="172" y="74"/>
                    <a:pt x="180" y="85"/>
                  </a:cubicBezTo>
                  <a:cubicBezTo>
                    <a:pt x="191" y="99"/>
                    <a:pt x="195" y="125"/>
                    <a:pt x="191" y="133"/>
                  </a:cubicBezTo>
                  <a:cubicBezTo>
                    <a:pt x="184" y="144"/>
                    <a:pt x="176" y="148"/>
                    <a:pt x="150" y="152"/>
                  </a:cubicBezTo>
                  <a:cubicBezTo>
                    <a:pt x="128" y="148"/>
                    <a:pt x="117" y="140"/>
                    <a:pt x="112" y="130"/>
                  </a:cubicBezTo>
                  <a:cubicBezTo>
                    <a:pt x="109" y="122"/>
                    <a:pt x="117" y="99"/>
                    <a:pt x="128" y="85"/>
                  </a:cubicBezTo>
                  <a:cubicBezTo>
                    <a:pt x="137" y="73"/>
                    <a:pt x="146" y="65"/>
                    <a:pt x="155" y="60"/>
                  </a:cubicBezTo>
                  <a:close/>
                  <a:moveTo>
                    <a:pt x="171" y="0"/>
                  </a:moveTo>
                  <a:cubicBezTo>
                    <a:pt x="165" y="0"/>
                    <a:pt x="159" y="1"/>
                    <a:pt x="153" y="2"/>
                  </a:cubicBezTo>
                  <a:lnTo>
                    <a:pt x="153" y="2"/>
                  </a:lnTo>
                  <a:cubicBezTo>
                    <a:pt x="148" y="1"/>
                    <a:pt x="142" y="0"/>
                    <a:pt x="135" y="0"/>
                  </a:cubicBezTo>
                  <a:cubicBezTo>
                    <a:pt x="119" y="0"/>
                    <a:pt x="100" y="4"/>
                    <a:pt x="79" y="13"/>
                  </a:cubicBezTo>
                  <a:cubicBezTo>
                    <a:pt x="45" y="32"/>
                    <a:pt x="0" y="70"/>
                    <a:pt x="5" y="140"/>
                  </a:cubicBezTo>
                  <a:cubicBezTo>
                    <a:pt x="5" y="215"/>
                    <a:pt x="79" y="271"/>
                    <a:pt x="146" y="271"/>
                  </a:cubicBezTo>
                  <a:cubicBezTo>
                    <a:pt x="150" y="272"/>
                    <a:pt x="154" y="272"/>
                    <a:pt x="158" y="272"/>
                  </a:cubicBezTo>
                  <a:cubicBezTo>
                    <a:pt x="220" y="272"/>
                    <a:pt x="292" y="222"/>
                    <a:pt x="300" y="156"/>
                  </a:cubicBezTo>
                  <a:cubicBezTo>
                    <a:pt x="307" y="85"/>
                    <a:pt x="266" y="40"/>
                    <a:pt x="236" y="21"/>
                  </a:cubicBezTo>
                  <a:cubicBezTo>
                    <a:pt x="212" y="6"/>
                    <a:pt x="190" y="0"/>
                    <a:pt x="1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6"/>
            <p:cNvSpPr/>
            <p:nvPr/>
          </p:nvSpPr>
          <p:spPr>
            <a:xfrm>
              <a:off x="7945051" y="3117738"/>
              <a:ext cx="10534" cy="5205"/>
            </a:xfrm>
            <a:custGeom>
              <a:avLst/>
              <a:gdLst/>
              <a:ahLst/>
              <a:cxnLst/>
              <a:rect l="l" t="t" r="r" b="b"/>
              <a:pathLst>
                <a:path w="257" h="127" extrusionOk="0">
                  <a:moveTo>
                    <a:pt x="109" y="1"/>
                  </a:moveTo>
                  <a:cubicBezTo>
                    <a:pt x="43" y="1"/>
                    <a:pt x="0" y="48"/>
                    <a:pt x="14" y="74"/>
                  </a:cubicBezTo>
                  <a:cubicBezTo>
                    <a:pt x="33" y="104"/>
                    <a:pt x="73" y="112"/>
                    <a:pt x="118" y="119"/>
                  </a:cubicBezTo>
                  <a:cubicBezTo>
                    <a:pt x="139" y="123"/>
                    <a:pt x="161" y="126"/>
                    <a:pt x="180" y="126"/>
                  </a:cubicBezTo>
                  <a:cubicBezTo>
                    <a:pt x="200" y="126"/>
                    <a:pt x="218" y="122"/>
                    <a:pt x="230" y="108"/>
                  </a:cubicBezTo>
                  <a:cubicBezTo>
                    <a:pt x="257" y="86"/>
                    <a:pt x="223" y="14"/>
                    <a:pt x="137" y="4"/>
                  </a:cubicBezTo>
                  <a:cubicBezTo>
                    <a:pt x="127" y="2"/>
                    <a:pt x="118" y="1"/>
                    <a:pt x="1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6"/>
            <p:cNvSpPr/>
            <p:nvPr/>
          </p:nvSpPr>
          <p:spPr>
            <a:xfrm>
              <a:off x="7955708" y="3110975"/>
              <a:ext cx="12419" cy="5410"/>
            </a:xfrm>
            <a:custGeom>
              <a:avLst/>
              <a:gdLst/>
              <a:ahLst/>
              <a:cxnLst/>
              <a:rect l="l" t="t" r="r" b="b"/>
              <a:pathLst>
                <a:path w="303" h="132" extrusionOk="0">
                  <a:moveTo>
                    <a:pt x="120" y="1"/>
                  </a:moveTo>
                  <a:cubicBezTo>
                    <a:pt x="51" y="1"/>
                    <a:pt x="1" y="32"/>
                    <a:pt x="4" y="56"/>
                  </a:cubicBezTo>
                  <a:cubicBezTo>
                    <a:pt x="11" y="90"/>
                    <a:pt x="71" y="108"/>
                    <a:pt x="138" y="124"/>
                  </a:cubicBezTo>
                  <a:cubicBezTo>
                    <a:pt x="169" y="128"/>
                    <a:pt x="198" y="132"/>
                    <a:pt x="223" y="132"/>
                  </a:cubicBezTo>
                  <a:cubicBezTo>
                    <a:pt x="255" y="132"/>
                    <a:pt x="279" y="126"/>
                    <a:pt x="288" y="108"/>
                  </a:cubicBezTo>
                  <a:cubicBezTo>
                    <a:pt x="302" y="79"/>
                    <a:pt x="250" y="19"/>
                    <a:pt x="161" y="4"/>
                  </a:cubicBezTo>
                  <a:cubicBezTo>
                    <a:pt x="147" y="2"/>
                    <a:pt x="133" y="1"/>
                    <a:pt x="1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6"/>
            <p:cNvSpPr/>
            <p:nvPr/>
          </p:nvSpPr>
          <p:spPr>
            <a:xfrm>
              <a:off x="7972512" y="3102368"/>
              <a:ext cx="5410" cy="6804"/>
            </a:xfrm>
            <a:custGeom>
              <a:avLst/>
              <a:gdLst/>
              <a:ahLst/>
              <a:cxnLst/>
              <a:rect l="l" t="t" r="r" b="b"/>
              <a:pathLst>
                <a:path w="132" h="166" extrusionOk="0">
                  <a:moveTo>
                    <a:pt x="70" y="1"/>
                  </a:moveTo>
                  <a:cubicBezTo>
                    <a:pt x="39" y="1"/>
                    <a:pt x="12" y="33"/>
                    <a:pt x="8" y="80"/>
                  </a:cubicBezTo>
                  <a:cubicBezTo>
                    <a:pt x="1" y="125"/>
                    <a:pt x="27" y="165"/>
                    <a:pt x="57" y="165"/>
                  </a:cubicBezTo>
                  <a:cubicBezTo>
                    <a:pt x="59" y="165"/>
                    <a:pt x="61" y="166"/>
                    <a:pt x="63" y="166"/>
                  </a:cubicBezTo>
                  <a:cubicBezTo>
                    <a:pt x="94" y="166"/>
                    <a:pt x="121" y="133"/>
                    <a:pt x="128" y="91"/>
                  </a:cubicBezTo>
                  <a:cubicBezTo>
                    <a:pt x="132" y="42"/>
                    <a:pt x="106" y="5"/>
                    <a:pt x="75" y="1"/>
                  </a:cubicBezTo>
                  <a:cubicBezTo>
                    <a:pt x="74" y="1"/>
                    <a:pt x="72" y="1"/>
                    <a:pt x="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6"/>
            <p:cNvSpPr/>
            <p:nvPr/>
          </p:nvSpPr>
          <p:spPr>
            <a:xfrm>
              <a:off x="7982021" y="3089908"/>
              <a:ext cx="12747" cy="11558"/>
            </a:xfrm>
            <a:custGeom>
              <a:avLst/>
              <a:gdLst/>
              <a:ahLst/>
              <a:cxnLst/>
              <a:rect l="l" t="t" r="r" b="b"/>
              <a:pathLst>
                <a:path w="311" h="282" extrusionOk="0">
                  <a:moveTo>
                    <a:pt x="163" y="75"/>
                  </a:moveTo>
                  <a:cubicBezTo>
                    <a:pt x="166" y="77"/>
                    <a:pt x="169" y="79"/>
                    <a:pt x="172" y="81"/>
                  </a:cubicBezTo>
                  <a:cubicBezTo>
                    <a:pt x="191" y="96"/>
                    <a:pt x="195" y="111"/>
                    <a:pt x="195" y="122"/>
                  </a:cubicBezTo>
                  <a:cubicBezTo>
                    <a:pt x="191" y="141"/>
                    <a:pt x="179" y="160"/>
                    <a:pt x="169" y="160"/>
                  </a:cubicBezTo>
                  <a:cubicBezTo>
                    <a:pt x="167" y="162"/>
                    <a:pt x="164" y="163"/>
                    <a:pt x="160" y="163"/>
                  </a:cubicBezTo>
                  <a:cubicBezTo>
                    <a:pt x="150" y="163"/>
                    <a:pt x="137" y="157"/>
                    <a:pt x="131" y="148"/>
                  </a:cubicBezTo>
                  <a:cubicBezTo>
                    <a:pt x="124" y="137"/>
                    <a:pt x="120" y="129"/>
                    <a:pt x="127" y="111"/>
                  </a:cubicBezTo>
                  <a:cubicBezTo>
                    <a:pt x="136" y="92"/>
                    <a:pt x="151" y="82"/>
                    <a:pt x="163" y="75"/>
                  </a:cubicBezTo>
                  <a:close/>
                  <a:moveTo>
                    <a:pt x="176" y="0"/>
                  </a:moveTo>
                  <a:cubicBezTo>
                    <a:pt x="132" y="0"/>
                    <a:pt x="107" y="20"/>
                    <a:pt x="99" y="34"/>
                  </a:cubicBezTo>
                  <a:lnTo>
                    <a:pt x="99" y="34"/>
                  </a:lnTo>
                  <a:cubicBezTo>
                    <a:pt x="89" y="38"/>
                    <a:pt x="78" y="43"/>
                    <a:pt x="67" y="51"/>
                  </a:cubicBezTo>
                  <a:cubicBezTo>
                    <a:pt x="34" y="74"/>
                    <a:pt x="0" y="141"/>
                    <a:pt x="34" y="200"/>
                  </a:cubicBezTo>
                  <a:cubicBezTo>
                    <a:pt x="58" y="246"/>
                    <a:pt x="105" y="282"/>
                    <a:pt x="165" y="282"/>
                  </a:cubicBezTo>
                  <a:cubicBezTo>
                    <a:pt x="179" y="282"/>
                    <a:pt x="194" y="280"/>
                    <a:pt x="210" y="276"/>
                  </a:cubicBezTo>
                  <a:cubicBezTo>
                    <a:pt x="284" y="245"/>
                    <a:pt x="310" y="171"/>
                    <a:pt x="303" y="115"/>
                  </a:cubicBezTo>
                  <a:cubicBezTo>
                    <a:pt x="296" y="51"/>
                    <a:pt x="243" y="10"/>
                    <a:pt x="206" y="3"/>
                  </a:cubicBezTo>
                  <a:cubicBezTo>
                    <a:pt x="195" y="1"/>
                    <a:pt x="185" y="0"/>
                    <a:pt x="1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6"/>
            <p:cNvSpPr/>
            <p:nvPr/>
          </p:nvSpPr>
          <p:spPr>
            <a:xfrm>
              <a:off x="8000096" y="3084580"/>
              <a:ext cx="5533" cy="6886"/>
            </a:xfrm>
            <a:custGeom>
              <a:avLst/>
              <a:gdLst/>
              <a:ahLst/>
              <a:cxnLst/>
              <a:rect l="l" t="t" r="r" b="b"/>
              <a:pathLst>
                <a:path w="135" h="168" extrusionOk="0">
                  <a:moveTo>
                    <a:pt x="74" y="1"/>
                  </a:moveTo>
                  <a:cubicBezTo>
                    <a:pt x="46" y="1"/>
                    <a:pt x="18" y="33"/>
                    <a:pt x="7" y="73"/>
                  </a:cubicBezTo>
                  <a:cubicBezTo>
                    <a:pt x="0" y="118"/>
                    <a:pt x="19" y="163"/>
                    <a:pt x="52" y="166"/>
                  </a:cubicBezTo>
                  <a:cubicBezTo>
                    <a:pt x="55" y="167"/>
                    <a:pt x="58" y="167"/>
                    <a:pt x="61" y="167"/>
                  </a:cubicBezTo>
                  <a:cubicBezTo>
                    <a:pt x="89" y="167"/>
                    <a:pt x="117" y="139"/>
                    <a:pt x="128" y="95"/>
                  </a:cubicBezTo>
                  <a:cubicBezTo>
                    <a:pt x="135" y="51"/>
                    <a:pt x="116" y="6"/>
                    <a:pt x="83" y="2"/>
                  </a:cubicBezTo>
                  <a:cubicBezTo>
                    <a:pt x="80" y="1"/>
                    <a:pt x="77" y="1"/>
                    <a:pt x="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6"/>
            <p:cNvSpPr/>
            <p:nvPr/>
          </p:nvSpPr>
          <p:spPr>
            <a:xfrm>
              <a:off x="8013703" y="3073759"/>
              <a:ext cx="5287" cy="6189"/>
            </a:xfrm>
            <a:custGeom>
              <a:avLst/>
              <a:gdLst/>
              <a:ahLst/>
              <a:cxnLst/>
              <a:rect l="l" t="t" r="r" b="b"/>
              <a:pathLst>
                <a:path w="129" h="151" extrusionOk="0">
                  <a:moveTo>
                    <a:pt x="66" y="1"/>
                  </a:moveTo>
                  <a:cubicBezTo>
                    <a:pt x="35" y="1"/>
                    <a:pt x="8" y="29"/>
                    <a:pt x="4" y="68"/>
                  </a:cubicBezTo>
                  <a:cubicBezTo>
                    <a:pt x="1" y="109"/>
                    <a:pt x="23" y="146"/>
                    <a:pt x="56" y="151"/>
                  </a:cubicBezTo>
                  <a:cubicBezTo>
                    <a:pt x="58" y="151"/>
                    <a:pt x="60" y="151"/>
                    <a:pt x="61" y="151"/>
                  </a:cubicBezTo>
                  <a:cubicBezTo>
                    <a:pt x="90" y="151"/>
                    <a:pt x="120" y="121"/>
                    <a:pt x="124" y="79"/>
                  </a:cubicBezTo>
                  <a:cubicBezTo>
                    <a:pt x="128" y="38"/>
                    <a:pt x="106" y="4"/>
                    <a:pt x="72" y="1"/>
                  </a:cubicBezTo>
                  <a:cubicBezTo>
                    <a:pt x="70" y="1"/>
                    <a:pt x="68" y="1"/>
                    <a:pt x="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6"/>
            <p:cNvSpPr/>
            <p:nvPr/>
          </p:nvSpPr>
          <p:spPr>
            <a:xfrm>
              <a:off x="8024647" y="3064087"/>
              <a:ext cx="11313" cy="5533"/>
            </a:xfrm>
            <a:custGeom>
              <a:avLst/>
              <a:gdLst/>
              <a:ahLst/>
              <a:cxnLst/>
              <a:rect l="l" t="t" r="r" b="b"/>
              <a:pathLst>
                <a:path w="276" h="135" extrusionOk="0">
                  <a:moveTo>
                    <a:pt x="104" y="0"/>
                  </a:moveTo>
                  <a:cubicBezTo>
                    <a:pt x="44" y="0"/>
                    <a:pt x="1" y="29"/>
                    <a:pt x="6" y="54"/>
                  </a:cubicBezTo>
                  <a:cubicBezTo>
                    <a:pt x="10" y="87"/>
                    <a:pt x="63" y="110"/>
                    <a:pt x="122" y="125"/>
                  </a:cubicBezTo>
                  <a:cubicBezTo>
                    <a:pt x="151" y="130"/>
                    <a:pt x="178" y="134"/>
                    <a:pt x="201" y="134"/>
                  </a:cubicBezTo>
                  <a:cubicBezTo>
                    <a:pt x="227" y="134"/>
                    <a:pt x="247" y="129"/>
                    <a:pt x="256" y="113"/>
                  </a:cubicBezTo>
                  <a:cubicBezTo>
                    <a:pt x="275" y="87"/>
                    <a:pt x="230" y="23"/>
                    <a:pt x="148" y="6"/>
                  </a:cubicBezTo>
                  <a:cubicBezTo>
                    <a:pt x="133" y="2"/>
                    <a:pt x="118" y="0"/>
                    <a:pt x="1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6"/>
            <p:cNvSpPr/>
            <p:nvPr/>
          </p:nvSpPr>
          <p:spPr>
            <a:xfrm>
              <a:off x="8041369" y="3056135"/>
              <a:ext cx="5615" cy="6148"/>
            </a:xfrm>
            <a:custGeom>
              <a:avLst/>
              <a:gdLst/>
              <a:ahLst/>
              <a:cxnLst/>
              <a:rect l="l" t="t" r="r" b="b"/>
              <a:pathLst>
                <a:path w="137" h="150" extrusionOk="0">
                  <a:moveTo>
                    <a:pt x="84" y="0"/>
                  </a:moveTo>
                  <a:cubicBezTo>
                    <a:pt x="60" y="0"/>
                    <a:pt x="29" y="18"/>
                    <a:pt x="17" y="57"/>
                  </a:cubicBezTo>
                  <a:cubicBezTo>
                    <a:pt x="1" y="112"/>
                    <a:pt x="34" y="150"/>
                    <a:pt x="63" y="150"/>
                  </a:cubicBezTo>
                  <a:cubicBezTo>
                    <a:pt x="67" y="150"/>
                    <a:pt x="72" y="149"/>
                    <a:pt x="76" y="147"/>
                  </a:cubicBezTo>
                  <a:cubicBezTo>
                    <a:pt x="107" y="136"/>
                    <a:pt x="125" y="110"/>
                    <a:pt x="133" y="95"/>
                  </a:cubicBezTo>
                  <a:cubicBezTo>
                    <a:pt x="136" y="72"/>
                    <a:pt x="133" y="43"/>
                    <a:pt x="114" y="16"/>
                  </a:cubicBezTo>
                  <a:cubicBezTo>
                    <a:pt x="108" y="5"/>
                    <a:pt x="97" y="0"/>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6"/>
            <p:cNvSpPr/>
            <p:nvPr/>
          </p:nvSpPr>
          <p:spPr>
            <a:xfrm>
              <a:off x="8053378" y="3045110"/>
              <a:ext cx="5369" cy="6189"/>
            </a:xfrm>
            <a:custGeom>
              <a:avLst/>
              <a:gdLst/>
              <a:ahLst/>
              <a:cxnLst/>
              <a:rect l="l" t="t" r="r" b="b"/>
              <a:pathLst>
                <a:path w="131" h="151" extrusionOk="0">
                  <a:moveTo>
                    <a:pt x="65" y="0"/>
                  </a:moveTo>
                  <a:cubicBezTo>
                    <a:pt x="36" y="0"/>
                    <a:pt x="11" y="32"/>
                    <a:pt x="4" y="69"/>
                  </a:cubicBezTo>
                  <a:cubicBezTo>
                    <a:pt x="0" y="110"/>
                    <a:pt x="22" y="147"/>
                    <a:pt x="57" y="150"/>
                  </a:cubicBezTo>
                  <a:cubicBezTo>
                    <a:pt x="59" y="151"/>
                    <a:pt x="61" y="151"/>
                    <a:pt x="63" y="151"/>
                  </a:cubicBezTo>
                  <a:cubicBezTo>
                    <a:pt x="93" y="151"/>
                    <a:pt x="120" y="122"/>
                    <a:pt x="124" y="83"/>
                  </a:cubicBezTo>
                  <a:cubicBezTo>
                    <a:pt x="131" y="43"/>
                    <a:pt x="109" y="5"/>
                    <a:pt x="74" y="1"/>
                  </a:cubicBezTo>
                  <a:cubicBezTo>
                    <a:pt x="71" y="1"/>
                    <a:pt x="68" y="0"/>
                    <a:pt x="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6"/>
            <p:cNvSpPr/>
            <p:nvPr/>
          </p:nvSpPr>
          <p:spPr>
            <a:xfrm>
              <a:off x="7856643" y="2547865"/>
              <a:ext cx="214734" cy="213668"/>
            </a:xfrm>
            <a:custGeom>
              <a:avLst/>
              <a:gdLst/>
              <a:ahLst/>
              <a:cxnLst/>
              <a:rect l="l" t="t" r="r" b="b"/>
              <a:pathLst>
                <a:path w="5239" h="5213" extrusionOk="0">
                  <a:moveTo>
                    <a:pt x="2418" y="1"/>
                  </a:moveTo>
                  <a:cubicBezTo>
                    <a:pt x="1908" y="1"/>
                    <a:pt x="1528" y="32"/>
                    <a:pt x="1528" y="32"/>
                  </a:cubicBezTo>
                  <a:lnTo>
                    <a:pt x="1" y="1570"/>
                  </a:lnTo>
                  <a:lnTo>
                    <a:pt x="3702" y="5212"/>
                  </a:lnTo>
                  <a:cubicBezTo>
                    <a:pt x="3702" y="5212"/>
                    <a:pt x="4457" y="3016"/>
                    <a:pt x="4983" y="1081"/>
                  </a:cubicBezTo>
                  <a:cubicBezTo>
                    <a:pt x="5239" y="148"/>
                    <a:pt x="3524" y="1"/>
                    <a:pt x="2418"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6"/>
            <p:cNvSpPr/>
            <p:nvPr/>
          </p:nvSpPr>
          <p:spPr>
            <a:xfrm>
              <a:off x="7891400" y="2604836"/>
              <a:ext cx="5574" cy="13239"/>
            </a:xfrm>
            <a:custGeom>
              <a:avLst/>
              <a:gdLst/>
              <a:ahLst/>
              <a:cxnLst/>
              <a:rect l="l" t="t" r="r" b="b"/>
              <a:pathLst>
                <a:path w="136" h="323" extrusionOk="0">
                  <a:moveTo>
                    <a:pt x="53" y="1"/>
                  </a:moveTo>
                  <a:cubicBezTo>
                    <a:pt x="19" y="5"/>
                    <a:pt x="1" y="80"/>
                    <a:pt x="8" y="169"/>
                  </a:cubicBezTo>
                  <a:cubicBezTo>
                    <a:pt x="15" y="257"/>
                    <a:pt x="51" y="323"/>
                    <a:pt x="80" y="323"/>
                  </a:cubicBezTo>
                  <a:cubicBezTo>
                    <a:pt x="81" y="323"/>
                    <a:pt x="81" y="323"/>
                    <a:pt x="82" y="323"/>
                  </a:cubicBezTo>
                  <a:cubicBezTo>
                    <a:pt x="116" y="319"/>
                    <a:pt x="135" y="244"/>
                    <a:pt x="127" y="158"/>
                  </a:cubicBezTo>
                  <a:cubicBezTo>
                    <a:pt x="120" y="68"/>
                    <a:pt x="87" y="1"/>
                    <a:pt x="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6"/>
            <p:cNvSpPr/>
            <p:nvPr/>
          </p:nvSpPr>
          <p:spPr>
            <a:xfrm>
              <a:off x="7898736" y="2618198"/>
              <a:ext cx="10616" cy="5041"/>
            </a:xfrm>
            <a:custGeom>
              <a:avLst/>
              <a:gdLst/>
              <a:ahLst/>
              <a:cxnLst/>
              <a:rect l="l" t="t" r="r" b="b"/>
              <a:pathLst>
                <a:path w="259" h="123" extrusionOk="0">
                  <a:moveTo>
                    <a:pt x="127" y="0"/>
                  </a:moveTo>
                  <a:cubicBezTo>
                    <a:pt x="56" y="0"/>
                    <a:pt x="1" y="30"/>
                    <a:pt x="1" y="60"/>
                  </a:cubicBezTo>
                  <a:cubicBezTo>
                    <a:pt x="1" y="93"/>
                    <a:pt x="56" y="123"/>
                    <a:pt x="127" y="123"/>
                  </a:cubicBezTo>
                  <a:cubicBezTo>
                    <a:pt x="199" y="123"/>
                    <a:pt x="258" y="93"/>
                    <a:pt x="258" y="60"/>
                  </a:cubicBezTo>
                  <a:cubicBezTo>
                    <a:pt x="258" y="30"/>
                    <a:pt x="199" y="0"/>
                    <a:pt x="1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6"/>
            <p:cNvSpPr/>
            <p:nvPr/>
          </p:nvSpPr>
          <p:spPr>
            <a:xfrm>
              <a:off x="7912057" y="2631026"/>
              <a:ext cx="4959" cy="10944"/>
            </a:xfrm>
            <a:custGeom>
              <a:avLst/>
              <a:gdLst/>
              <a:ahLst/>
              <a:cxnLst/>
              <a:rect l="l" t="t" r="r" b="b"/>
              <a:pathLst>
                <a:path w="121" h="267" extrusionOk="0">
                  <a:moveTo>
                    <a:pt x="40" y="1"/>
                  </a:moveTo>
                  <a:cubicBezTo>
                    <a:pt x="35" y="1"/>
                    <a:pt x="31" y="2"/>
                    <a:pt x="26" y="4"/>
                  </a:cubicBezTo>
                  <a:cubicBezTo>
                    <a:pt x="0" y="23"/>
                    <a:pt x="4" y="75"/>
                    <a:pt x="0" y="132"/>
                  </a:cubicBezTo>
                  <a:cubicBezTo>
                    <a:pt x="4" y="187"/>
                    <a:pt x="0" y="244"/>
                    <a:pt x="26" y="263"/>
                  </a:cubicBezTo>
                  <a:cubicBezTo>
                    <a:pt x="30" y="265"/>
                    <a:pt x="35" y="266"/>
                    <a:pt x="40" y="266"/>
                  </a:cubicBezTo>
                  <a:cubicBezTo>
                    <a:pt x="72" y="266"/>
                    <a:pt x="121" y="216"/>
                    <a:pt x="121" y="132"/>
                  </a:cubicBezTo>
                  <a:cubicBezTo>
                    <a:pt x="121" y="51"/>
                    <a:pt x="73" y="1"/>
                    <a:pt x="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6"/>
            <p:cNvSpPr/>
            <p:nvPr/>
          </p:nvSpPr>
          <p:spPr>
            <a:xfrm>
              <a:off x="7921238" y="2641724"/>
              <a:ext cx="15985" cy="14059"/>
            </a:xfrm>
            <a:custGeom>
              <a:avLst/>
              <a:gdLst/>
              <a:ahLst/>
              <a:cxnLst/>
              <a:rect l="l" t="t" r="r" b="b"/>
              <a:pathLst>
                <a:path w="390" h="343" extrusionOk="0">
                  <a:moveTo>
                    <a:pt x="196" y="75"/>
                  </a:moveTo>
                  <a:cubicBezTo>
                    <a:pt x="202" y="78"/>
                    <a:pt x="208" y="82"/>
                    <a:pt x="214" y="87"/>
                  </a:cubicBezTo>
                  <a:cubicBezTo>
                    <a:pt x="266" y="124"/>
                    <a:pt x="285" y="195"/>
                    <a:pt x="206" y="218"/>
                  </a:cubicBezTo>
                  <a:cubicBezTo>
                    <a:pt x="194" y="221"/>
                    <a:pt x="184" y="222"/>
                    <a:pt x="175" y="222"/>
                  </a:cubicBezTo>
                  <a:cubicBezTo>
                    <a:pt x="122" y="222"/>
                    <a:pt x="110" y="172"/>
                    <a:pt x="139" y="124"/>
                  </a:cubicBezTo>
                  <a:cubicBezTo>
                    <a:pt x="156" y="94"/>
                    <a:pt x="178" y="83"/>
                    <a:pt x="196" y="75"/>
                  </a:cubicBezTo>
                  <a:close/>
                  <a:moveTo>
                    <a:pt x="199" y="1"/>
                  </a:moveTo>
                  <a:cubicBezTo>
                    <a:pt x="141" y="1"/>
                    <a:pt x="109" y="34"/>
                    <a:pt x="108" y="46"/>
                  </a:cubicBezTo>
                  <a:lnTo>
                    <a:pt x="108" y="46"/>
                  </a:lnTo>
                  <a:cubicBezTo>
                    <a:pt x="97" y="52"/>
                    <a:pt x="86" y="60"/>
                    <a:pt x="76" y="69"/>
                  </a:cubicBezTo>
                  <a:cubicBezTo>
                    <a:pt x="42" y="98"/>
                    <a:pt x="1" y="162"/>
                    <a:pt x="31" y="244"/>
                  </a:cubicBezTo>
                  <a:cubicBezTo>
                    <a:pt x="51" y="309"/>
                    <a:pt x="121" y="343"/>
                    <a:pt x="186" y="343"/>
                  </a:cubicBezTo>
                  <a:cubicBezTo>
                    <a:pt x="206" y="343"/>
                    <a:pt x="226" y="340"/>
                    <a:pt x="243" y="333"/>
                  </a:cubicBezTo>
                  <a:cubicBezTo>
                    <a:pt x="318" y="315"/>
                    <a:pt x="390" y="226"/>
                    <a:pt x="371" y="143"/>
                  </a:cubicBezTo>
                  <a:cubicBezTo>
                    <a:pt x="352" y="64"/>
                    <a:pt x="295" y="28"/>
                    <a:pt x="251" y="9"/>
                  </a:cubicBezTo>
                  <a:cubicBezTo>
                    <a:pt x="232" y="3"/>
                    <a:pt x="214" y="1"/>
                    <a:pt x="19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6"/>
            <p:cNvSpPr/>
            <p:nvPr/>
          </p:nvSpPr>
          <p:spPr>
            <a:xfrm>
              <a:off x="7940379" y="2661397"/>
              <a:ext cx="6189" cy="8034"/>
            </a:xfrm>
            <a:custGeom>
              <a:avLst/>
              <a:gdLst/>
              <a:ahLst/>
              <a:cxnLst/>
              <a:rect l="l" t="t" r="r" b="b"/>
              <a:pathLst>
                <a:path w="151" h="196" extrusionOk="0">
                  <a:moveTo>
                    <a:pt x="93" y="1"/>
                  </a:moveTo>
                  <a:cubicBezTo>
                    <a:pt x="65" y="1"/>
                    <a:pt x="33" y="32"/>
                    <a:pt x="19" y="77"/>
                  </a:cubicBezTo>
                  <a:cubicBezTo>
                    <a:pt x="1" y="130"/>
                    <a:pt x="12" y="182"/>
                    <a:pt x="42" y="194"/>
                  </a:cubicBezTo>
                  <a:cubicBezTo>
                    <a:pt x="46" y="195"/>
                    <a:pt x="50" y="196"/>
                    <a:pt x="55" y="196"/>
                  </a:cubicBezTo>
                  <a:cubicBezTo>
                    <a:pt x="84" y="196"/>
                    <a:pt x="115" y="164"/>
                    <a:pt x="131" y="115"/>
                  </a:cubicBezTo>
                  <a:cubicBezTo>
                    <a:pt x="150" y="63"/>
                    <a:pt x="139" y="10"/>
                    <a:pt x="105" y="3"/>
                  </a:cubicBezTo>
                  <a:cubicBezTo>
                    <a:pt x="102" y="2"/>
                    <a:pt x="98" y="1"/>
                    <a:pt x="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6"/>
            <p:cNvSpPr/>
            <p:nvPr/>
          </p:nvSpPr>
          <p:spPr>
            <a:xfrm>
              <a:off x="7951691" y="2666562"/>
              <a:ext cx="6476" cy="15821"/>
            </a:xfrm>
            <a:custGeom>
              <a:avLst/>
              <a:gdLst/>
              <a:ahLst/>
              <a:cxnLst/>
              <a:rect l="l" t="t" r="r" b="b"/>
              <a:pathLst>
                <a:path w="158" h="386" extrusionOk="0">
                  <a:moveTo>
                    <a:pt x="110" y="1"/>
                  </a:moveTo>
                  <a:cubicBezTo>
                    <a:pt x="77" y="1"/>
                    <a:pt x="38" y="81"/>
                    <a:pt x="19" y="184"/>
                  </a:cubicBezTo>
                  <a:cubicBezTo>
                    <a:pt x="1" y="292"/>
                    <a:pt x="12" y="382"/>
                    <a:pt x="45" y="385"/>
                  </a:cubicBezTo>
                  <a:cubicBezTo>
                    <a:pt x="47" y="386"/>
                    <a:pt x="48" y="386"/>
                    <a:pt x="50" y="386"/>
                  </a:cubicBezTo>
                  <a:cubicBezTo>
                    <a:pt x="83" y="386"/>
                    <a:pt x="122" y="306"/>
                    <a:pt x="140" y="206"/>
                  </a:cubicBezTo>
                  <a:cubicBezTo>
                    <a:pt x="158" y="97"/>
                    <a:pt x="143" y="8"/>
                    <a:pt x="113" y="1"/>
                  </a:cubicBezTo>
                  <a:cubicBezTo>
                    <a:pt x="112" y="1"/>
                    <a:pt x="111" y="1"/>
                    <a:pt x="1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6"/>
            <p:cNvSpPr/>
            <p:nvPr/>
          </p:nvSpPr>
          <p:spPr>
            <a:xfrm>
              <a:off x="7959027" y="2681890"/>
              <a:ext cx="12173" cy="5123"/>
            </a:xfrm>
            <a:custGeom>
              <a:avLst/>
              <a:gdLst/>
              <a:ahLst/>
              <a:cxnLst/>
              <a:rect l="l" t="t" r="r" b="b"/>
              <a:pathLst>
                <a:path w="297" h="125" extrusionOk="0">
                  <a:moveTo>
                    <a:pt x="183" y="0"/>
                  </a:moveTo>
                  <a:cubicBezTo>
                    <a:pt x="170" y="0"/>
                    <a:pt x="157" y="1"/>
                    <a:pt x="143" y="3"/>
                  </a:cubicBezTo>
                  <a:cubicBezTo>
                    <a:pt x="61" y="11"/>
                    <a:pt x="1" y="44"/>
                    <a:pt x="5" y="78"/>
                  </a:cubicBezTo>
                  <a:cubicBezTo>
                    <a:pt x="8" y="107"/>
                    <a:pt x="58" y="125"/>
                    <a:pt x="122" y="125"/>
                  </a:cubicBezTo>
                  <a:cubicBezTo>
                    <a:pt x="132" y="125"/>
                    <a:pt x="143" y="124"/>
                    <a:pt x="154" y="123"/>
                  </a:cubicBezTo>
                  <a:cubicBezTo>
                    <a:pt x="237" y="112"/>
                    <a:pt x="297" y="78"/>
                    <a:pt x="292" y="44"/>
                  </a:cubicBezTo>
                  <a:cubicBezTo>
                    <a:pt x="289" y="20"/>
                    <a:pt x="243" y="0"/>
                    <a:pt x="1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6"/>
            <p:cNvSpPr/>
            <p:nvPr/>
          </p:nvSpPr>
          <p:spPr>
            <a:xfrm>
              <a:off x="7972840" y="2689924"/>
              <a:ext cx="15493" cy="14837"/>
            </a:xfrm>
            <a:custGeom>
              <a:avLst/>
              <a:gdLst/>
              <a:ahLst/>
              <a:cxnLst/>
              <a:rect l="l" t="t" r="r" b="b"/>
              <a:pathLst>
                <a:path w="378" h="362" extrusionOk="0">
                  <a:moveTo>
                    <a:pt x="176" y="1"/>
                  </a:moveTo>
                  <a:cubicBezTo>
                    <a:pt x="132" y="1"/>
                    <a:pt x="107" y="21"/>
                    <a:pt x="112" y="31"/>
                  </a:cubicBezTo>
                  <a:cubicBezTo>
                    <a:pt x="117" y="47"/>
                    <a:pt x="161" y="50"/>
                    <a:pt x="206" y="91"/>
                  </a:cubicBezTo>
                  <a:cubicBezTo>
                    <a:pt x="251" y="133"/>
                    <a:pt x="274" y="200"/>
                    <a:pt x="206" y="233"/>
                  </a:cubicBezTo>
                  <a:cubicBezTo>
                    <a:pt x="191" y="239"/>
                    <a:pt x="178" y="242"/>
                    <a:pt x="167" y="242"/>
                  </a:cubicBezTo>
                  <a:cubicBezTo>
                    <a:pt x="130" y="242"/>
                    <a:pt x="119" y="210"/>
                    <a:pt x="143" y="170"/>
                  </a:cubicBezTo>
                  <a:cubicBezTo>
                    <a:pt x="165" y="121"/>
                    <a:pt x="202" y="129"/>
                    <a:pt x="213" y="114"/>
                  </a:cubicBezTo>
                  <a:cubicBezTo>
                    <a:pt x="217" y="110"/>
                    <a:pt x="213" y="91"/>
                    <a:pt x="187" y="81"/>
                  </a:cubicBezTo>
                  <a:cubicBezTo>
                    <a:pt x="181" y="78"/>
                    <a:pt x="173" y="76"/>
                    <a:pt x="164" y="76"/>
                  </a:cubicBezTo>
                  <a:cubicBezTo>
                    <a:pt x="137" y="76"/>
                    <a:pt x="103" y="89"/>
                    <a:pt x="75" y="114"/>
                  </a:cubicBezTo>
                  <a:cubicBezTo>
                    <a:pt x="45" y="143"/>
                    <a:pt x="0" y="211"/>
                    <a:pt x="45" y="293"/>
                  </a:cubicBezTo>
                  <a:cubicBezTo>
                    <a:pt x="73" y="339"/>
                    <a:pt x="124" y="361"/>
                    <a:pt x="175" y="361"/>
                  </a:cubicBezTo>
                  <a:cubicBezTo>
                    <a:pt x="206" y="361"/>
                    <a:pt x="237" y="353"/>
                    <a:pt x="262" y="338"/>
                  </a:cubicBezTo>
                  <a:cubicBezTo>
                    <a:pt x="333" y="308"/>
                    <a:pt x="377" y="215"/>
                    <a:pt x="355" y="143"/>
                  </a:cubicBezTo>
                  <a:cubicBezTo>
                    <a:pt x="341" y="73"/>
                    <a:pt x="288" y="36"/>
                    <a:pt x="247" y="17"/>
                  </a:cubicBezTo>
                  <a:cubicBezTo>
                    <a:pt x="220" y="5"/>
                    <a:pt x="196" y="1"/>
                    <a:pt x="1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6"/>
            <p:cNvSpPr/>
            <p:nvPr/>
          </p:nvSpPr>
          <p:spPr>
            <a:xfrm>
              <a:off x="7990915" y="2708654"/>
              <a:ext cx="4918" cy="15821"/>
            </a:xfrm>
            <a:custGeom>
              <a:avLst/>
              <a:gdLst/>
              <a:ahLst/>
              <a:cxnLst/>
              <a:rect l="l" t="t" r="r" b="b"/>
              <a:pathLst>
                <a:path w="120" h="386" extrusionOk="0">
                  <a:moveTo>
                    <a:pt x="60" y="0"/>
                  </a:moveTo>
                  <a:cubicBezTo>
                    <a:pt x="26" y="0"/>
                    <a:pt x="0" y="90"/>
                    <a:pt x="0" y="195"/>
                  </a:cubicBezTo>
                  <a:cubicBezTo>
                    <a:pt x="0" y="300"/>
                    <a:pt x="26" y="386"/>
                    <a:pt x="60" y="386"/>
                  </a:cubicBezTo>
                  <a:cubicBezTo>
                    <a:pt x="93" y="386"/>
                    <a:pt x="119" y="300"/>
                    <a:pt x="119" y="195"/>
                  </a:cubicBezTo>
                  <a:cubicBezTo>
                    <a:pt x="119" y="90"/>
                    <a:pt x="93" y="0"/>
                    <a:pt x="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6"/>
            <p:cNvSpPr/>
            <p:nvPr/>
          </p:nvSpPr>
          <p:spPr>
            <a:xfrm>
              <a:off x="7861521" y="2484337"/>
              <a:ext cx="109519" cy="126078"/>
            </a:xfrm>
            <a:custGeom>
              <a:avLst/>
              <a:gdLst/>
              <a:ahLst/>
              <a:cxnLst/>
              <a:rect l="l" t="t" r="r" b="b"/>
              <a:pathLst>
                <a:path w="2672" h="3076" extrusionOk="0">
                  <a:moveTo>
                    <a:pt x="2656" y="1"/>
                  </a:moveTo>
                  <a:cubicBezTo>
                    <a:pt x="2637" y="1"/>
                    <a:pt x="2497" y="178"/>
                    <a:pt x="2261" y="442"/>
                  </a:cubicBezTo>
                  <a:cubicBezTo>
                    <a:pt x="1992" y="753"/>
                    <a:pt x="1671" y="1115"/>
                    <a:pt x="1316" y="1522"/>
                  </a:cubicBezTo>
                  <a:cubicBezTo>
                    <a:pt x="946" y="1940"/>
                    <a:pt x="614" y="2321"/>
                    <a:pt x="375" y="2601"/>
                  </a:cubicBezTo>
                  <a:cubicBezTo>
                    <a:pt x="139" y="2885"/>
                    <a:pt x="1" y="3064"/>
                    <a:pt x="12" y="3075"/>
                  </a:cubicBezTo>
                  <a:cubicBezTo>
                    <a:pt x="13" y="3076"/>
                    <a:pt x="13" y="3076"/>
                    <a:pt x="14" y="3076"/>
                  </a:cubicBezTo>
                  <a:cubicBezTo>
                    <a:pt x="35" y="3076"/>
                    <a:pt x="197" y="2917"/>
                    <a:pt x="438" y="2661"/>
                  </a:cubicBezTo>
                  <a:cubicBezTo>
                    <a:pt x="692" y="2392"/>
                    <a:pt x="1035" y="2018"/>
                    <a:pt x="1406" y="1601"/>
                  </a:cubicBezTo>
                  <a:cubicBezTo>
                    <a:pt x="1775" y="1178"/>
                    <a:pt x="2104" y="789"/>
                    <a:pt x="2328" y="498"/>
                  </a:cubicBezTo>
                  <a:cubicBezTo>
                    <a:pt x="2552" y="207"/>
                    <a:pt x="2671" y="9"/>
                    <a:pt x="2657" y="1"/>
                  </a:cubicBezTo>
                  <a:cubicBezTo>
                    <a:pt x="2657" y="1"/>
                    <a:pt x="2656" y="1"/>
                    <a:pt x="26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6"/>
            <p:cNvSpPr/>
            <p:nvPr/>
          </p:nvSpPr>
          <p:spPr>
            <a:xfrm>
              <a:off x="8066084" y="3046135"/>
              <a:ext cx="10903" cy="5451"/>
            </a:xfrm>
            <a:custGeom>
              <a:avLst/>
              <a:gdLst/>
              <a:ahLst/>
              <a:cxnLst/>
              <a:rect l="l" t="t" r="r" b="b"/>
              <a:pathLst>
                <a:path w="266" h="133" extrusionOk="0">
                  <a:moveTo>
                    <a:pt x="84" y="1"/>
                  </a:moveTo>
                  <a:cubicBezTo>
                    <a:pt x="45" y="1"/>
                    <a:pt x="15" y="13"/>
                    <a:pt x="7" y="36"/>
                  </a:cubicBezTo>
                  <a:cubicBezTo>
                    <a:pt x="0" y="70"/>
                    <a:pt x="49" y="107"/>
                    <a:pt x="119" y="125"/>
                  </a:cubicBezTo>
                  <a:cubicBezTo>
                    <a:pt x="140" y="130"/>
                    <a:pt x="160" y="132"/>
                    <a:pt x="178" y="132"/>
                  </a:cubicBezTo>
                  <a:cubicBezTo>
                    <a:pt x="220" y="132"/>
                    <a:pt x="253" y="120"/>
                    <a:pt x="258" y="99"/>
                  </a:cubicBezTo>
                  <a:cubicBezTo>
                    <a:pt x="266" y="66"/>
                    <a:pt x="217" y="25"/>
                    <a:pt x="145" y="10"/>
                  </a:cubicBezTo>
                  <a:cubicBezTo>
                    <a:pt x="124" y="4"/>
                    <a:pt x="103" y="1"/>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6"/>
            <p:cNvSpPr/>
            <p:nvPr/>
          </p:nvSpPr>
          <p:spPr>
            <a:xfrm>
              <a:off x="8079774" y="3036421"/>
              <a:ext cx="12214" cy="9427"/>
            </a:xfrm>
            <a:custGeom>
              <a:avLst/>
              <a:gdLst/>
              <a:ahLst/>
              <a:cxnLst/>
              <a:rect l="l" t="t" r="r" b="b"/>
              <a:pathLst>
                <a:path w="298" h="230" extrusionOk="0">
                  <a:moveTo>
                    <a:pt x="126" y="68"/>
                  </a:moveTo>
                  <a:cubicBezTo>
                    <a:pt x="138" y="72"/>
                    <a:pt x="152" y="77"/>
                    <a:pt x="163" y="86"/>
                  </a:cubicBezTo>
                  <a:cubicBezTo>
                    <a:pt x="178" y="93"/>
                    <a:pt x="178" y="101"/>
                    <a:pt x="178" y="109"/>
                  </a:cubicBezTo>
                  <a:cubicBezTo>
                    <a:pt x="178" y="108"/>
                    <a:pt x="178" y="108"/>
                    <a:pt x="178" y="108"/>
                  </a:cubicBezTo>
                  <a:lnTo>
                    <a:pt x="178" y="108"/>
                  </a:lnTo>
                  <a:cubicBezTo>
                    <a:pt x="177" y="108"/>
                    <a:pt x="178" y="108"/>
                    <a:pt x="178" y="109"/>
                  </a:cubicBezTo>
                  <a:lnTo>
                    <a:pt x="178" y="109"/>
                  </a:lnTo>
                  <a:cubicBezTo>
                    <a:pt x="178" y="109"/>
                    <a:pt x="178" y="109"/>
                    <a:pt x="178" y="109"/>
                  </a:cubicBezTo>
                  <a:lnTo>
                    <a:pt x="178" y="109"/>
                  </a:lnTo>
                  <a:cubicBezTo>
                    <a:pt x="178" y="109"/>
                    <a:pt x="178" y="109"/>
                    <a:pt x="178" y="109"/>
                  </a:cubicBezTo>
                  <a:lnTo>
                    <a:pt x="178" y="109"/>
                  </a:lnTo>
                  <a:cubicBezTo>
                    <a:pt x="178" y="109"/>
                    <a:pt x="178" y="109"/>
                    <a:pt x="178" y="109"/>
                  </a:cubicBezTo>
                  <a:lnTo>
                    <a:pt x="178" y="109"/>
                  </a:lnTo>
                  <a:cubicBezTo>
                    <a:pt x="175" y="109"/>
                    <a:pt x="172" y="110"/>
                    <a:pt x="170" y="110"/>
                  </a:cubicBezTo>
                  <a:cubicBezTo>
                    <a:pt x="148" y="110"/>
                    <a:pt x="122" y="90"/>
                    <a:pt x="122" y="90"/>
                  </a:cubicBezTo>
                  <a:cubicBezTo>
                    <a:pt x="120" y="82"/>
                    <a:pt x="122" y="74"/>
                    <a:pt x="126" y="68"/>
                  </a:cubicBezTo>
                  <a:close/>
                  <a:moveTo>
                    <a:pt x="183" y="115"/>
                  </a:moveTo>
                  <a:cubicBezTo>
                    <a:pt x="184" y="115"/>
                    <a:pt x="184" y="116"/>
                    <a:pt x="185" y="116"/>
                  </a:cubicBezTo>
                  <a:cubicBezTo>
                    <a:pt x="186" y="117"/>
                    <a:pt x="186" y="118"/>
                    <a:pt x="186" y="118"/>
                  </a:cubicBezTo>
                  <a:cubicBezTo>
                    <a:pt x="185" y="118"/>
                    <a:pt x="184" y="117"/>
                    <a:pt x="183" y="115"/>
                  </a:cubicBezTo>
                  <a:close/>
                  <a:moveTo>
                    <a:pt x="178" y="0"/>
                  </a:moveTo>
                  <a:cubicBezTo>
                    <a:pt x="153" y="1"/>
                    <a:pt x="134" y="8"/>
                    <a:pt x="122" y="15"/>
                  </a:cubicBezTo>
                  <a:lnTo>
                    <a:pt x="122" y="15"/>
                  </a:lnTo>
                  <a:cubicBezTo>
                    <a:pt x="122" y="15"/>
                    <a:pt x="122" y="15"/>
                    <a:pt x="122" y="15"/>
                  </a:cubicBezTo>
                  <a:cubicBezTo>
                    <a:pt x="118" y="15"/>
                    <a:pt x="115" y="15"/>
                    <a:pt x="111" y="15"/>
                  </a:cubicBezTo>
                  <a:cubicBezTo>
                    <a:pt x="90" y="15"/>
                    <a:pt x="63" y="24"/>
                    <a:pt x="44" y="53"/>
                  </a:cubicBezTo>
                  <a:cubicBezTo>
                    <a:pt x="1" y="132"/>
                    <a:pt x="72" y="229"/>
                    <a:pt x="169" y="229"/>
                  </a:cubicBezTo>
                  <a:cubicBezTo>
                    <a:pt x="181" y="229"/>
                    <a:pt x="194" y="228"/>
                    <a:pt x="208" y="224"/>
                  </a:cubicBezTo>
                  <a:cubicBezTo>
                    <a:pt x="242" y="217"/>
                    <a:pt x="271" y="191"/>
                    <a:pt x="287" y="157"/>
                  </a:cubicBezTo>
                  <a:cubicBezTo>
                    <a:pt x="297" y="124"/>
                    <a:pt x="294" y="93"/>
                    <a:pt x="282" y="71"/>
                  </a:cubicBezTo>
                  <a:cubicBezTo>
                    <a:pt x="260" y="23"/>
                    <a:pt x="208" y="0"/>
                    <a:pt x="1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6"/>
            <p:cNvSpPr/>
            <p:nvPr/>
          </p:nvSpPr>
          <p:spPr>
            <a:xfrm>
              <a:off x="7206023" y="2581187"/>
              <a:ext cx="779418" cy="357001"/>
            </a:xfrm>
            <a:custGeom>
              <a:avLst/>
              <a:gdLst/>
              <a:ahLst/>
              <a:cxnLst/>
              <a:rect l="l" t="t" r="r" b="b"/>
              <a:pathLst>
                <a:path w="19016" h="8710" extrusionOk="0">
                  <a:moveTo>
                    <a:pt x="4381" y="1"/>
                  </a:moveTo>
                  <a:cubicBezTo>
                    <a:pt x="4332" y="1"/>
                    <a:pt x="4282" y="19"/>
                    <a:pt x="4240" y="59"/>
                  </a:cubicBezTo>
                  <a:cubicBezTo>
                    <a:pt x="4087" y="197"/>
                    <a:pt x="3952" y="772"/>
                    <a:pt x="4075" y="1467"/>
                  </a:cubicBezTo>
                  <a:cubicBezTo>
                    <a:pt x="4079" y="1479"/>
                    <a:pt x="4079" y="1489"/>
                    <a:pt x="4079" y="1501"/>
                  </a:cubicBezTo>
                  <a:cubicBezTo>
                    <a:pt x="4112" y="1714"/>
                    <a:pt x="4060" y="1793"/>
                    <a:pt x="3964" y="1793"/>
                  </a:cubicBezTo>
                  <a:cubicBezTo>
                    <a:pt x="3742" y="1793"/>
                    <a:pt x="3282" y="1367"/>
                    <a:pt x="3071" y="1179"/>
                  </a:cubicBezTo>
                  <a:cubicBezTo>
                    <a:pt x="2773" y="912"/>
                    <a:pt x="1832" y="144"/>
                    <a:pt x="1653" y="144"/>
                  </a:cubicBezTo>
                  <a:cubicBezTo>
                    <a:pt x="1650" y="144"/>
                    <a:pt x="1647" y="144"/>
                    <a:pt x="1644" y="145"/>
                  </a:cubicBezTo>
                  <a:cubicBezTo>
                    <a:pt x="1416" y="186"/>
                    <a:pt x="1420" y="443"/>
                    <a:pt x="1726" y="705"/>
                  </a:cubicBezTo>
                  <a:cubicBezTo>
                    <a:pt x="2040" y="974"/>
                    <a:pt x="2902" y="1826"/>
                    <a:pt x="2757" y="1982"/>
                  </a:cubicBezTo>
                  <a:cubicBezTo>
                    <a:pt x="2750" y="1990"/>
                    <a:pt x="2738" y="1994"/>
                    <a:pt x="2724" y="1994"/>
                  </a:cubicBezTo>
                  <a:cubicBezTo>
                    <a:pt x="2458" y="1994"/>
                    <a:pt x="1094" y="735"/>
                    <a:pt x="1094" y="735"/>
                  </a:cubicBezTo>
                  <a:cubicBezTo>
                    <a:pt x="1094" y="735"/>
                    <a:pt x="917" y="507"/>
                    <a:pt x="756" y="507"/>
                  </a:cubicBezTo>
                  <a:cubicBezTo>
                    <a:pt x="716" y="507"/>
                    <a:pt x="677" y="521"/>
                    <a:pt x="642" y="555"/>
                  </a:cubicBezTo>
                  <a:cubicBezTo>
                    <a:pt x="325" y="869"/>
                    <a:pt x="2047" y="2236"/>
                    <a:pt x="2211" y="2363"/>
                  </a:cubicBezTo>
                  <a:cubicBezTo>
                    <a:pt x="2302" y="2431"/>
                    <a:pt x="2227" y="2554"/>
                    <a:pt x="2133" y="2554"/>
                  </a:cubicBezTo>
                  <a:cubicBezTo>
                    <a:pt x="2107" y="2554"/>
                    <a:pt x="2080" y="2545"/>
                    <a:pt x="2054" y="2524"/>
                  </a:cubicBezTo>
                  <a:cubicBezTo>
                    <a:pt x="1945" y="2434"/>
                    <a:pt x="847" y="1362"/>
                    <a:pt x="386" y="1362"/>
                  </a:cubicBezTo>
                  <a:cubicBezTo>
                    <a:pt x="331" y="1362"/>
                    <a:pt x="285" y="1378"/>
                    <a:pt x="251" y="1411"/>
                  </a:cubicBezTo>
                  <a:cubicBezTo>
                    <a:pt x="1" y="1653"/>
                    <a:pt x="1655" y="2546"/>
                    <a:pt x="1785" y="2984"/>
                  </a:cubicBezTo>
                  <a:cubicBezTo>
                    <a:pt x="1806" y="3050"/>
                    <a:pt x="1793" y="3077"/>
                    <a:pt x="1755" y="3077"/>
                  </a:cubicBezTo>
                  <a:cubicBezTo>
                    <a:pt x="1567" y="3077"/>
                    <a:pt x="763" y="2384"/>
                    <a:pt x="456" y="2384"/>
                  </a:cubicBezTo>
                  <a:cubicBezTo>
                    <a:pt x="420" y="2384"/>
                    <a:pt x="390" y="2394"/>
                    <a:pt x="370" y="2415"/>
                  </a:cubicBezTo>
                  <a:cubicBezTo>
                    <a:pt x="287" y="2509"/>
                    <a:pt x="236" y="2587"/>
                    <a:pt x="1094" y="3189"/>
                  </a:cubicBezTo>
                  <a:cubicBezTo>
                    <a:pt x="1554" y="3513"/>
                    <a:pt x="2503" y="4018"/>
                    <a:pt x="3299" y="4425"/>
                  </a:cubicBezTo>
                  <a:lnTo>
                    <a:pt x="3392" y="4470"/>
                  </a:lnTo>
                  <a:cubicBezTo>
                    <a:pt x="3392" y="4470"/>
                    <a:pt x="9281" y="8709"/>
                    <a:pt x="13450" y="8709"/>
                  </a:cubicBezTo>
                  <a:cubicBezTo>
                    <a:pt x="14709" y="8709"/>
                    <a:pt x="15811" y="8323"/>
                    <a:pt x="16547" y="7316"/>
                  </a:cubicBezTo>
                  <a:cubicBezTo>
                    <a:pt x="18493" y="4656"/>
                    <a:pt x="18628" y="4508"/>
                    <a:pt x="19016" y="3842"/>
                  </a:cubicBezTo>
                  <a:lnTo>
                    <a:pt x="16154" y="1034"/>
                  </a:lnTo>
                  <a:cubicBezTo>
                    <a:pt x="16154" y="1034"/>
                    <a:pt x="13268" y="4762"/>
                    <a:pt x="12669" y="4762"/>
                  </a:cubicBezTo>
                  <a:cubicBezTo>
                    <a:pt x="12665" y="4762"/>
                    <a:pt x="12662" y="4762"/>
                    <a:pt x="12658" y="4761"/>
                  </a:cubicBezTo>
                  <a:cubicBezTo>
                    <a:pt x="9472" y="4518"/>
                    <a:pt x="6294" y="2908"/>
                    <a:pt x="5188" y="2300"/>
                  </a:cubicBezTo>
                  <a:cubicBezTo>
                    <a:pt x="5091" y="2146"/>
                    <a:pt x="4983" y="1960"/>
                    <a:pt x="4864" y="1739"/>
                  </a:cubicBezTo>
                  <a:cubicBezTo>
                    <a:pt x="4762" y="1549"/>
                    <a:pt x="4695" y="1340"/>
                    <a:pt x="4666" y="1127"/>
                  </a:cubicBezTo>
                  <a:cubicBezTo>
                    <a:pt x="4632" y="900"/>
                    <a:pt x="4598" y="608"/>
                    <a:pt x="4617" y="406"/>
                  </a:cubicBezTo>
                  <a:cubicBezTo>
                    <a:pt x="4621" y="388"/>
                    <a:pt x="4621" y="369"/>
                    <a:pt x="4624" y="354"/>
                  </a:cubicBezTo>
                  <a:cubicBezTo>
                    <a:pt x="4635" y="317"/>
                    <a:pt x="4635" y="283"/>
                    <a:pt x="4632" y="250"/>
                  </a:cubicBezTo>
                  <a:cubicBezTo>
                    <a:pt x="4621" y="106"/>
                    <a:pt x="4502" y="1"/>
                    <a:pt x="4381"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6"/>
            <p:cNvSpPr/>
            <p:nvPr/>
          </p:nvSpPr>
          <p:spPr>
            <a:xfrm flipH="1">
              <a:off x="7744211" y="2144852"/>
              <a:ext cx="28500" cy="81600"/>
            </a:xfrm>
            <a:prstGeom prst="rtTriangle">
              <a:avLst/>
            </a:pr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46"/>
          <p:cNvGrpSpPr/>
          <p:nvPr/>
        </p:nvGrpSpPr>
        <p:grpSpPr>
          <a:xfrm rot="756199">
            <a:off x="5892235" y="4165295"/>
            <a:ext cx="502396" cy="423275"/>
            <a:chOff x="2681574" y="1237063"/>
            <a:chExt cx="340338" cy="314998"/>
          </a:xfrm>
        </p:grpSpPr>
        <p:sp>
          <p:nvSpPr>
            <p:cNvPr id="2811" name="Google Shape;2811;p46"/>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6"/>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6"/>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6"/>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 name="Google Shape;2815;p46"/>
          <p:cNvGrpSpPr/>
          <p:nvPr/>
        </p:nvGrpSpPr>
        <p:grpSpPr>
          <a:xfrm>
            <a:off x="907227" y="3057188"/>
            <a:ext cx="256220" cy="255937"/>
            <a:chOff x="3303268" y="3817349"/>
            <a:chExt cx="346056" cy="345674"/>
          </a:xfrm>
        </p:grpSpPr>
        <p:sp>
          <p:nvSpPr>
            <p:cNvPr id="2816" name="Google Shape;2816;p4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 name="Google Shape;2820;p46"/>
          <p:cNvGrpSpPr/>
          <p:nvPr/>
        </p:nvGrpSpPr>
        <p:grpSpPr>
          <a:xfrm>
            <a:off x="1239733" y="3057188"/>
            <a:ext cx="256220" cy="255937"/>
            <a:chOff x="3752358" y="3817349"/>
            <a:chExt cx="346056" cy="345674"/>
          </a:xfrm>
        </p:grpSpPr>
        <p:sp>
          <p:nvSpPr>
            <p:cNvPr id="2821" name="Google Shape;2821;p4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46"/>
          <p:cNvGrpSpPr/>
          <p:nvPr/>
        </p:nvGrpSpPr>
        <p:grpSpPr>
          <a:xfrm>
            <a:off x="1572238" y="3057188"/>
            <a:ext cx="256196" cy="255937"/>
            <a:chOff x="4201447" y="3817349"/>
            <a:chExt cx="346024" cy="345674"/>
          </a:xfrm>
        </p:grpSpPr>
        <p:sp>
          <p:nvSpPr>
            <p:cNvPr id="2826" name="Google Shape;2826;p4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2831"/>
        <p:cNvGrpSpPr/>
        <p:nvPr/>
      </p:nvGrpSpPr>
      <p:grpSpPr>
        <a:xfrm>
          <a:off x="0" y="0"/>
          <a:ext cx="0" cy="0"/>
          <a:chOff x="0" y="0"/>
          <a:chExt cx="0" cy="0"/>
        </a:xfrm>
      </p:grpSpPr>
      <p:grpSp>
        <p:nvGrpSpPr>
          <p:cNvPr id="2832" name="Google Shape;2832;p47"/>
          <p:cNvGrpSpPr/>
          <p:nvPr/>
        </p:nvGrpSpPr>
        <p:grpSpPr>
          <a:xfrm>
            <a:off x="7777188" y="3258650"/>
            <a:ext cx="368825" cy="302925"/>
            <a:chOff x="8115775" y="3258650"/>
            <a:chExt cx="368825" cy="302925"/>
          </a:xfrm>
        </p:grpSpPr>
        <p:sp>
          <p:nvSpPr>
            <p:cNvPr id="2833" name="Google Shape;2833;p47"/>
            <p:cNvSpPr/>
            <p:nvPr/>
          </p:nvSpPr>
          <p:spPr>
            <a:xfrm>
              <a:off x="8115775" y="3258650"/>
              <a:ext cx="368825" cy="211250"/>
            </a:xfrm>
            <a:custGeom>
              <a:avLst/>
              <a:gdLst/>
              <a:ahLst/>
              <a:cxnLst/>
              <a:rect l="l" t="t" r="r" b="b"/>
              <a:pathLst>
                <a:path w="14753" h="8450" extrusionOk="0">
                  <a:moveTo>
                    <a:pt x="1239" y="1"/>
                  </a:moveTo>
                  <a:cubicBezTo>
                    <a:pt x="558" y="1"/>
                    <a:pt x="1" y="549"/>
                    <a:pt x="1" y="1239"/>
                  </a:cubicBezTo>
                  <a:lnTo>
                    <a:pt x="1" y="7211"/>
                  </a:lnTo>
                  <a:cubicBezTo>
                    <a:pt x="1" y="7892"/>
                    <a:pt x="558" y="8440"/>
                    <a:pt x="1239" y="8449"/>
                  </a:cubicBezTo>
                  <a:lnTo>
                    <a:pt x="3195" y="8449"/>
                  </a:lnTo>
                  <a:cubicBezTo>
                    <a:pt x="3488" y="8449"/>
                    <a:pt x="3488" y="8005"/>
                    <a:pt x="3195" y="8005"/>
                  </a:cubicBezTo>
                  <a:lnTo>
                    <a:pt x="1239" y="8005"/>
                  </a:lnTo>
                  <a:cubicBezTo>
                    <a:pt x="794" y="8005"/>
                    <a:pt x="435" y="7646"/>
                    <a:pt x="435" y="7211"/>
                  </a:cubicBezTo>
                  <a:lnTo>
                    <a:pt x="435" y="1239"/>
                  </a:lnTo>
                  <a:cubicBezTo>
                    <a:pt x="435" y="794"/>
                    <a:pt x="794" y="435"/>
                    <a:pt x="1239" y="435"/>
                  </a:cubicBezTo>
                  <a:lnTo>
                    <a:pt x="13506" y="435"/>
                  </a:lnTo>
                  <a:cubicBezTo>
                    <a:pt x="13950" y="435"/>
                    <a:pt x="14309" y="794"/>
                    <a:pt x="14309" y="1239"/>
                  </a:cubicBezTo>
                  <a:lnTo>
                    <a:pt x="14309" y="7211"/>
                  </a:lnTo>
                  <a:cubicBezTo>
                    <a:pt x="14309" y="7382"/>
                    <a:pt x="14252" y="7552"/>
                    <a:pt x="14148" y="7693"/>
                  </a:cubicBezTo>
                  <a:cubicBezTo>
                    <a:pt x="14018" y="7857"/>
                    <a:pt x="14170" y="8041"/>
                    <a:pt x="14328" y="8041"/>
                  </a:cubicBezTo>
                  <a:cubicBezTo>
                    <a:pt x="14389" y="8041"/>
                    <a:pt x="14451" y="8014"/>
                    <a:pt x="14498" y="7949"/>
                  </a:cubicBezTo>
                  <a:cubicBezTo>
                    <a:pt x="14659" y="7741"/>
                    <a:pt x="14753" y="7476"/>
                    <a:pt x="14753" y="7211"/>
                  </a:cubicBezTo>
                  <a:lnTo>
                    <a:pt x="14753" y="1239"/>
                  </a:lnTo>
                  <a:cubicBezTo>
                    <a:pt x="14744" y="549"/>
                    <a:pt x="14195" y="1"/>
                    <a:pt x="135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7"/>
            <p:cNvSpPr/>
            <p:nvPr/>
          </p:nvSpPr>
          <p:spPr>
            <a:xfrm>
              <a:off x="8141525" y="3284625"/>
              <a:ext cx="78950" cy="159275"/>
            </a:xfrm>
            <a:custGeom>
              <a:avLst/>
              <a:gdLst/>
              <a:ahLst/>
              <a:cxnLst/>
              <a:rect l="l" t="t" r="r" b="b"/>
              <a:pathLst>
                <a:path w="3158" h="6371" extrusionOk="0">
                  <a:moveTo>
                    <a:pt x="1699" y="1"/>
                  </a:moveTo>
                  <a:cubicBezTo>
                    <a:pt x="1545" y="1"/>
                    <a:pt x="1449" y="175"/>
                    <a:pt x="1522" y="323"/>
                  </a:cubicBezTo>
                  <a:cubicBezTo>
                    <a:pt x="1588" y="445"/>
                    <a:pt x="1626" y="587"/>
                    <a:pt x="1626" y="729"/>
                  </a:cubicBezTo>
                  <a:cubicBezTo>
                    <a:pt x="1626" y="1220"/>
                    <a:pt x="1229" y="1617"/>
                    <a:pt x="738" y="1617"/>
                  </a:cubicBezTo>
                  <a:cubicBezTo>
                    <a:pt x="596" y="1617"/>
                    <a:pt x="454" y="1579"/>
                    <a:pt x="322" y="1513"/>
                  </a:cubicBezTo>
                  <a:cubicBezTo>
                    <a:pt x="290" y="1496"/>
                    <a:pt x="256" y="1488"/>
                    <a:pt x="222" y="1488"/>
                  </a:cubicBezTo>
                  <a:cubicBezTo>
                    <a:pt x="108" y="1488"/>
                    <a:pt x="1" y="1580"/>
                    <a:pt x="1" y="1712"/>
                  </a:cubicBezTo>
                  <a:lnTo>
                    <a:pt x="1" y="4660"/>
                  </a:lnTo>
                  <a:cubicBezTo>
                    <a:pt x="1" y="4786"/>
                    <a:pt x="111" y="4883"/>
                    <a:pt x="226" y="4883"/>
                  </a:cubicBezTo>
                  <a:cubicBezTo>
                    <a:pt x="258" y="4883"/>
                    <a:pt x="291" y="4875"/>
                    <a:pt x="322" y="4859"/>
                  </a:cubicBezTo>
                  <a:cubicBezTo>
                    <a:pt x="454" y="4783"/>
                    <a:pt x="596" y="4755"/>
                    <a:pt x="738" y="4755"/>
                  </a:cubicBezTo>
                  <a:cubicBezTo>
                    <a:pt x="1229" y="4755"/>
                    <a:pt x="1626" y="5152"/>
                    <a:pt x="1626" y="5634"/>
                  </a:cubicBezTo>
                  <a:cubicBezTo>
                    <a:pt x="1626" y="5776"/>
                    <a:pt x="1588" y="5927"/>
                    <a:pt x="1522" y="6050"/>
                  </a:cubicBezTo>
                  <a:cubicBezTo>
                    <a:pt x="1447" y="6191"/>
                    <a:pt x="1551" y="6371"/>
                    <a:pt x="1711" y="6371"/>
                  </a:cubicBezTo>
                  <a:lnTo>
                    <a:pt x="2193" y="6371"/>
                  </a:lnTo>
                  <a:cubicBezTo>
                    <a:pt x="2486" y="6371"/>
                    <a:pt x="2486" y="5936"/>
                    <a:pt x="2193" y="5936"/>
                  </a:cubicBezTo>
                  <a:lnTo>
                    <a:pt x="2033" y="5936"/>
                  </a:lnTo>
                  <a:cubicBezTo>
                    <a:pt x="2217" y="5087"/>
                    <a:pt x="1565" y="4321"/>
                    <a:pt x="754" y="4321"/>
                  </a:cubicBezTo>
                  <a:cubicBezTo>
                    <a:pt x="653" y="4321"/>
                    <a:pt x="550" y="4333"/>
                    <a:pt x="445" y="4358"/>
                  </a:cubicBezTo>
                  <a:lnTo>
                    <a:pt x="445" y="2024"/>
                  </a:lnTo>
                  <a:cubicBezTo>
                    <a:pt x="547" y="2047"/>
                    <a:pt x="648" y="2058"/>
                    <a:pt x="746" y="2058"/>
                  </a:cubicBezTo>
                  <a:cubicBezTo>
                    <a:pt x="1569" y="2058"/>
                    <a:pt x="2227" y="1288"/>
                    <a:pt x="2033" y="436"/>
                  </a:cubicBezTo>
                  <a:lnTo>
                    <a:pt x="2874" y="436"/>
                  </a:lnTo>
                  <a:cubicBezTo>
                    <a:pt x="3157" y="436"/>
                    <a:pt x="3157" y="1"/>
                    <a:pt x="2874" y="1"/>
                  </a:cubicBezTo>
                  <a:lnTo>
                    <a:pt x="1711" y="1"/>
                  </a:lnTo>
                  <a:cubicBezTo>
                    <a:pt x="1707" y="1"/>
                    <a:pt x="1703" y="1"/>
                    <a:pt x="16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7"/>
            <p:cNvSpPr/>
            <p:nvPr/>
          </p:nvSpPr>
          <p:spPr>
            <a:xfrm>
              <a:off x="8224225" y="3284650"/>
              <a:ext cx="234400" cy="100500"/>
            </a:xfrm>
            <a:custGeom>
              <a:avLst/>
              <a:gdLst/>
              <a:ahLst/>
              <a:cxnLst/>
              <a:rect l="l" t="t" r="r" b="b"/>
              <a:pathLst>
                <a:path w="9376" h="4020" extrusionOk="0">
                  <a:moveTo>
                    <a:pt x="293" y="0"/>
                  </a:moveTo>
                  <a:cubicBezTo>
                    <a:pt x="0" y="0"/>
                    <a:pt x="0" y="435"/>
                    <a:pt x="293" y="435"/>
                  </a:cubicBezTo>
                  <a:lnTo>
                    <a:pt x="7353" y="435"/>
                  </a:lnTo>
                  <a:cubicBezTo>
                    <a:pt x="7150" y="1287"/>
                    <a:pt x="7815" y="2057"/>
                    <a:pt x="8632" y="2057"/>
                  </a:cubicBezTo>
                  <a:cubicBezTo>
                    <a:pt x="8730" y="2057"/>
                    <a:pt x="8830" y="2046"/>
                    <a:pt x="8931" y="2023"/>
                  </a:cubicBezTo>
                  <a:lnTo>
                    <a:pt x="8931" y="3799"/>
                  </a:lnTo>
                  <a:cubicBezTo>
                    <a:pt x="8931" y="3946"/>
                    <a:pt x="9042" y="4019"/>
                    <a:pt x="9153" y="4019"/>
                  </a:cubicBezTo>
                  <a:cubicBezTo>
                    <a:pt x="9264" y="4019"/>
                    <a:pt x="9375" y="3946"/>
                    <a:pt x="9375" y="3799"/>
                  </a:cubicBezTo>
                  <a:lnTo>
                    <a:pt x="9375" y="1701"/>
                  </a:lnTo>
                  <a:cubicBezTo>
                    <a:pt x="9375" y="1626"/>
                    <a:pt x="9328" y="1560"/>
                    <a:pt x="9271" y="1522"/>
                  </a:cubicBezTo>
                  <a:cubicBezTo>
                    <a:pt x="9234" y="1503"/>
                    <a:pt x="9196" y="1493"/>
                    <a:pt x="9159" y="1493"/>
                  </a:cubicBezTo>
                  <a:cubicBezTo>
                    <a:pt x="9123" y="1493"/>
                    <a:pt x="9087" y="1503"/>
                    <a:pt x="9054" y="1522"/>
                  </a:cubicBezTo>
                  <a:cubicBezTo>
                    <a:pt x="8922" y="1588"/>
                    <a:pt x="8780" y="1616"/>
                    <a:pt x="8638" y="1616"/>
                  </a:cubicBezTo>
                  <a:cubicBezTo>
                    <a:pt x="8147" y="1616"/>
                    <a:pt x="7750" y="1219"/>
                    <a:pt x="7750" y="737"/>
                  </a:cubicBezTo>
                  <a:cubicBezTo>
                    <a:pt x="7750" y="596"/>
                    <a:pt x="7788" y="444"/>
                    <a:pt x="7854" y="322"/>
                  </a:cubicBezTo>
                  <a:cubicBezTo>
                    <a:pt x="7929" y="180"/>
                    <a:pt x="7826" y="0"/>
                    <a:pt x="76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7"/>
            <p:cNvSpPr/>
            <p:nvPr/>
          </p:nvSpPr>
          <p:spPr>
            <a:xfrm>
              <a:off x="8237700" y="3308275"/>
              <a:ext cx="118375" cy="72350"/>
            </a:xfrm>
            <a:custGeom>
              <a:avLst/>
              <a:gdLst/>
              <a:ahLst/>
              <a:cxnLst/>
              <a:rect l="l" t="t" r="r" b="b"/>
              <a:pathLst>
                <a:path w="4735" h="2894" extrusionOk="0">
                  <a:moveTo>
                    <a:pt x="2495" y="0"/>
                  </a:moveTo>
                  <a:cubicBezTo>
                    <a:pt x="1068" y="0"/>
                    <a:pt x="0" y="1323"/>
                    <a:pt x="312" y="2722"/>
                  </a:cubicBezTo>
                  <a:cubicBezTo>
                    <a:pt x="340" y="2841"/>
                    <a:pt x="430" y="2893"/>
                    <a:pt x="522" y="2893"/>
                  </a:cubicBezTo>
                  <a:cubicBezTo>
                    <a:pt x="648" y="2893"/>
                    <a:pt x="776" y="2792"/>
                    <a:pt x="737" y="2628"/>
                  </a:cubicBezTo>
                  <a:cubicBezTo>
                    <a:pt x="501" y="1503"/>
                    <a:pt x="1352" y="444"/>
                    <a:pt x="2495" y="444"/>
                  </a:cubicBezTo>
                  <a:cubicBezTo>
                    <a:pt x="3639" y="444"/>
                    <a:pt x="4499" y="1503"/>
                    <a:pt x="4253" y="2628"/>
                  </a:cubicBezTo>
                  <a:cubicBezTo>
                    <a:pt x="4214" y="2792"/>
                    <a:pt x="4345" y="2893"/>
                    <a:pt x="4473" y="2893"/>
                  </a:cubicBezTo>
                  <a:cubicBezTo>
                    <a:pt x="4564" y="2893"/>
                    <a:pt x="4654" y="2841"/>
                    <a:pt x="4678" y="2722"/>
                  </a:cubicBezTo>
                  <a:cubicBezTo>
                    <a:pt x="4716" y="2561"/>
                    <a:pt x="4725" y="2401"/>
                    <a:pt x="4725" y="2250"/>
                  </a:cubicBezTo>
                  <a:cubicBezTo>
                    <a:pt x="4735" y="1011"/>
                    <a:pt x="3733" y="0"/>
                    <a:pt x="24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7"/>
            <p:cNvSpPr/>
            <p:nvPr/>
          </p:nvSpPr>
          <p:spPr>
            <a:xfrm>
              <a:off x="8369525" y="3347950"/>
              <a:ext cx="56025" cy="10900"/>
            </a:xfrm>
            <a:custGeom>
              <a:avLst/>
              <a:gdLst/>
              <a:ahLst/>
              <a:cxnLst/>
              <a:rect l="l" t="t" r="r" b="b"/>
              <a:pathLst>
                <a:path w="2241" h="436" extrusionOk="0">
                  <a:moveTo>
                    <a:pt x="294" y="1"/>
                  </a:moveTo>
                  <a:cubicBezTo>
                    <a:pt x="1" y="1"/>
                    <a:pt x="1" y="436"/>
                    <a:pt x="294" y="436"/>
                  </a:cubicBezTo>
                  <a:lnTo>
                    <a:pt x="1947" y="436"/>
                  </a:lnTo>
                  <a:cubicBezTo>
                    <a:pt x="2240" y="436"/>
                    <a:pt x="2240" y="1"/>
                    <a:pt x="19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7"/>
            <p:cNvSpPr/>
            <p:nvPr/>
          </p:nvSpPr>
          <p:spPr>
            <a:xfrm>
              <a:off x="8369525" y="3369450"/>
              <a:ext cx="40425" cy="11150"/>
            </a:xfrm>
            <a:custGeom>
              <a:avLst/>
              <a:gdLst/>
              <a:ahLst/>
              <a:cxnLst/>
              <a:rect l="l" t="t" r="r" b="b"/>
              <a:pathLst>
                <a:path w="1617" h="446" extrusionOk="0">
                  <a:moveTo>
                    <a:pt x="294" y="1"/>
                  </a:moveTo>
                  <a:cubicBezTo>
                    <a:pt x="1" y="1"/>
                    <a:pt x="1" y="445"/>
                    <a:pt x="294" y="445"/>
                  </a:cubicBezTo>
                  <a:lnTo>
                    <a:pt x="1324" y="445"/>
                  </a:lnTo>
                  <a:cubicBezTo>
                    <a:pt x="1617" y="445"/>
                    <a:pt x="1617" y="1"/>
                    <a:pt x="13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7"/>
            <p:cNvSpPr/>
            <p:nvPr/>
          </p:nvSpPr>
          <p:spPr>
            <a:xfrm>
              <a:off x="8174850" y="3347950"/>
              <a:ext cx="55775" cy="10900"/>
            </a:xfrm>
            <a:custGeom>
              <a:avLst/>
              <a:gdLst/>
              <a:ahLst/>
              <a:cxnLst/>
              <a:rect l="l" t="t" r="r" b="b"/>
              <a:pathLst>
                <a:path w="2231" h="436" extrusionOk="0">
                  <a:moveTo>
                    <a:pt x="293" y="1"/>
                  </a:moveTo>
                  <a:cubicBezTo>
                    <a:pt x="0" y="1"/>
                    <a:pt x="0" y="436"/>
                    <a:pt x="293" y="436"/>
                  </a:cubicBezTo>
                  <a:lnTo>
                    <a:pt x="1947" y="436"/>
                  </a:lnTo>
                  <a:cubicBezTo>
                    <a:pt x="2231" y="436"/>
                    <a:pt x="2231" y="1"/>
                    <a:pt x="19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7"/>
            <p:cNvSpPr/>
            <p:nvPr/>
          </p:nvSpPr>
          <p:spPr>
            <a:xfrm>
              <a:off x="8190200" y="3369450"/>
              <a:ext cx="40425" cy="11150"/>
            </a:xfrm>
            <a:custGeom>
              <a:avLst/>
              <a:gdLst/>
              <a:ahLst/>
              <a:cxnLst/>
              <a:rect l="l" t="t" r="r" b="b"/>
              <a:pathLst>
                <a:path w="1617" h="446" extrusionOk="0">
                  <a:moveTo>
                    <a:pt x="293" y="1"/>
                  </a:moveTo>
                  <a:cubicBezTo>
                    <a:pt x="0" y="1"/>
                    <a:pt x="0" y="445"/>
                    <a:pt x="293" y="445"/>
                  </a:cubicBezTo>
                  <a:lnTo>
                    <a:pt x="1333" y="445"/>
                  </a:lnTo>
                  <a:cubicBezTo>
                    <a:pt x="1617" y="445"/>
                    <a:pt x="1617" y="1"/>
                    <a:pt x="13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7"/>
            <p:cNvSpPr/>
            <p:nvPr/>
          </p:nvSpPr>
          <p:spPr>
            <a:xfrm>
              <a:off x="8433800" y="3297900"/>
              <a:ext cx="12525" cy="10850"/>
            </a:xfrm>
            <a:custGeom>
              <a:avLst/>
              <a:gdLst/>
              <a:ahLst/>
              <a:cxnLst/>
              <a:rect l="l" t="t" r="r" b="b"/>
              <a:pathLst>
                <a:path w="501" h="434" extrusionOk="0">
                  <a:moveTo>
                    <a:pt x="255" y="1"/>
                  </a:moveTo>
                  <a:cubicBezTo>
                    <a:pt x="210" y="1"/>
                    <a:pt x="164" y="15"/>
                    <a:pt x="123" y="47"/>
                  </a:cubicBezTo>
                  <a:cubicBezTo>
                    <a:pt x="0" y="132"/>
                    <a:pt x="10" y="321"/>
                    <a:pt x="132" y="396"/>
                  </a:cubicBezTo>
                  <a:cubicBezTo>
                    <a:pt x="172" y="422"/>
                    <a:pt x="216" y="434"/>
                    <a:pt x="258" y="434"/>
                  </a:cubicBezTo>
                  <a:cubicBezTo>
                    <a:pt x="355" y="434"/>
                    <a:pt x="446" y="370"/>
                    <a:pt x="473" y="264"/>
                  </a:cubicBezTo>
                  <a:cubicBezTo>
                    <a:pt x="501" y="117"/>
                    <a:pt x="383" y="1"/>
                    <a:pt x="2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7"/>
            <p:cNvSpPr/>
            <p:nvPr/>
          </p:nvSpPr>
          <p:spPr>
            <a:xfrm>
              <a:off x="8154750" y="3297975"/>
              <a:ext cx="12375" cy="10775"/>
            </a:xfrm>
            <a:custGeom>
              <a:avLst/>
              <a:gdLst/>
              <a:ahLst/>
              <a:cxnLst/>
              <a:rect l="l" t="t" r="r" b="b"/>
              <a:pathLst>
                <a:path w="495" h="431" extrusionOk="0">
                  <a:moveTo>
                    <a:pt x="254" y="0"/>
                  </a:moveTo>
                  <a:cubicBezTo>
                    <a:pt x="209" y="0"/>
                    <a:pt x="164" y="14"/>
                    <a:pt x="124" y="44"/>
                  </a:cubicBezTo>
                  <a:cubicBezTo>
                    <a:pt x="1" y="138"/>
                    <a:pt x="20" y="327"/>
                    <a:pt x="152" y="403"/>
                  </a:cubicBezTo>
                  <a:cubicBezTo>
                    <a:pt x="186" y="422"/>
                    <a:pt x="222" y="431"/>
                    <a:pt x="257" y="431"/>
                  </a:cubicBezTo>
                  <a:cubicBezTo>
                    <a:pt x="361" y="431"/>
                    <a:pt x="459" y="355"/>
                    <a:pt x="473" y="242"/>
                  </a:cubicBezTo>
                  <a:cubicBezTo>
                    <a:pt x="494" y="103"/>
                    <a:pt x="377" y="0"/>
                    <a:pt x="2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7"/>
            <p:cNvSpPr/>
            <p:nvPr/>
          </p:nvSpPr>
          <p:spPr>
            <a:xfrm>
              <a:off x="8154725" y="3419650"/>
              <a:ext cx="12350" cy="11050"/>
            </a:xfrm>
            <a:custGeom>
              <a:avLst/>
              <a:gdLst/>
              <a:ahLst/>
              <a:cxnLst/>
              <a:rect l="l" t="t" r="r" b="b"/>
              <a:pathLst>
                <a:path w="494" h="442" extrusionOk="0">
                  <a:moveTo>
                    <a:pt x="270" y="0"/>
                  </a:moveTo>
                  <a:cubicBezTo>
                    <a:pt x="123" y="0"/>
                    <a:pt x="1" y="151"/>
                    <a:pt x="68" y="308"/>
                  </a:cubicBezTo>
                  <a:cubicBezTo>
                    <a:pt x="107" y="399"/>
                    <a:pt x="188" y="442"/>
                    <a:pt x="270" y="442"/>
                  </a:cubicBezTo>
                  <a:cubicBezTo>
                    <a:pt x="367" y="442"/>
                    <a:pt x="463" y="380"/>
                    <a:pt x="484" y="261"/>
                  </a:cubicBezTo>
                  <a:cubicBezTo>
                    <a:pt x="493" y="176"/>
                    <a:pt x="456" y="91"/>
                    <a:pt x="389" y="34"/>
                  </a:cubicBezTo>
                  <a:cubicBezTo>
                    <a:pt x="350" y="11"/>
                    <a:pt x="309" y="0"/>
                    <a:pt x="2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7"/>
            <p:cNvSpPr/>
            <p:nvPr/>
          </p:nvSpPr>
          <p:spPr>
            <a:xfrm>
              <a:off x="8206750" y="3385775"/>
              <a:ext cx="255900" cy="175800"/>
            </a:xfrm>
            <a:custGeom>
              <a:avLst/>
              <a:gdLst/>
              <a:ahLst/>
              <a:cxnLst/>
              <a:rect l="l" t="t" r="r" b="b"/>
              <a:pathLst>
                <a:path w="10236" h="7032" extrusionOk="0">
                  <a:moveTo>
                    <a:pt x="1021" y="0"/>
                  </a:moveTo>
                  <a:cubicBezTo>
                    <a:pt x="454" y="0"/>
                    <a:pt x="0" y="454"/>
                    <a:pt x="0" y="1021"/>
                  </a:cubicBezTo>
                  <a:lnTo>
                    <a:pt x="0" y="6011"/>
                  </a:lnTo>
                  <a:cubicBezTo>
                    <a:pt x="0" y="6568"/>
                    <a:pt x="454" y="7031"/>
                    <a:pt x="1021" y="7031"/>
                  </a:cubicBezTo>
                  <a:lnTo>
                    <a:pt x="7060" y="7031"/>
                  </a:lnTo>
                  <a:cubicBezTo>
                    <a:pt x="7353" y="7031"/>
                    <a:pt x="7353" y="6587"/>
                    <a:pt x="7060" y="6587"/>
                  </a:cubicBezTo>
                  <a:lnTo>
                    <a:pt x="1021" y="6587"/>
                  </a:lnTo>
                  <a:cubicBezTo>
                    <a:pt x="699" y="6587"/>
                    <a:pt x="435" y="6332"/>
                    <a:pt x="435" y="6011"/>
                  </a:cubicBezTo>
                  <a:lnTo>
                    <a:pt x="435" y="1021"/>
                  </a:lnTo>
                  <a:cubicBezTo>
                    <a:pt x="435" y="699"/>
                    <a:pt x="699" y="435"/>
                    <a:pt x="1021" y="435"/>
                  </a:cubicBezTo>
                  <a:lnTo>
                    <a:pt x="9214" y="435"/>
                  </a:lnTo>
                  <a:cubicBezTo>
                    <a:pt x="9526" y="435"/>
                    <a:pt x="9791" y="699"/>
                    <a:pt x="9791" y="1021"/>
                  </a:cubicBezTo>
                  <a:lnTo>
                    <a:pt x="9791" y="6001"/>
                  </a:lnTo>
                  <a:cubicBezTo>
                    <a:pt x="9791" y="6323"/>
                    <a:pt x="9526" y="6587"/>
                    <a:pt x="9214" y="6587"/>
                  </a:cubicBezTo>
                  <a:lnTo>
                    <a:pt x="7797" y="6587"/>
                  </a:lnTo>
                  <a:cubicBezTo>
                    <a:pt x="7504" y="6587"/>
                    <a:pt x="7504" y="7022"/>
                    <a:pt x="7797" y="7022"/>
                  </a:cubicBezTo>
                  <a:lnTo>
                    <a:pt x="9214" y="7022"/>
                  </a:lnTo>
                  <a:cubicBezTo>
                    <a:pt x="9772" y="7022"/>
                    <a:pt x="10235" y="6568"/>
                    <a:pt x="10235" y="6001"/>
                  </a:cubicBezTo>
                  <a:lnTo>
                    <a:pt x="10235" y="1021"/>
                  </a:lnTo>
                  <a:cubicBezTo>
                    <a:pt x="10226" y="454"/>
                    <a:pt x="9772" y="0"/>
                    <a:pt x="9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7"/>
            <p:cNvSpPr/>
            <p:nvPr/>
          </p:nvSpPr>
          <p:spPr>
            <a:xfrm>
              <a:off x="8231075" y="3468225"/>
              <a:ext cx="10900" cy="20400"/>
            </a:xfrm>
            <a:custGeom>
              <a:avLst/>
              <a:gdLst/>
              <a:ahLst/>
              <a:cxnLst/>
              <a:rect l="l" t="t" r="r" b="b"/>
              <a:pathLst>
                <a:path w="436" h="816" extrusionOk="0">
                  <a:moveTo>
                    <a:pt x="218" y="0"/>
                  </a:moveTo>
                  <a:cubicBezTo>
                    <a:pt x="95" y="0"/>
                    <a:pt x="0" y="95"/>
                    <a:pt x="0" y="218"/>
                  </a:cubicBezTo>
                  <a:lnTo>
                    <a:pt x="0" y="596"/>
                  </a:lnTo>
                  <a:cubicBezTo>
                    <a:pt x="0" y="742"/>
                    <a:pt x="109" y="815"/>
                    <a:pt x="218" y="815"/>
                  </a:cubicBezTo>
                  <a:cubicBezTo>
                    <a:pt x="327" y="815"/>
                    <a:pt x="435" y="742"/>
                    <a:pt x="435" y="596"/>
                  </a:cubicBezTo>
                  <a:lnTo>
                    <a:pt x="435" y="218"/>
                  </a:lnTo>
                  <a:cubicBezTo>
                    <a:pt x="43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7"/>
            <p:cNvSpPr/>
            <p:nvPr/>
          </p:nvSpPr>
          <p:spPr>
            <a:xfrm>
              <a:off x="8262725" y="3468225"/>
              <a:ext cx="11150" cy="20400"/>
            </a:xfrm>
            <a:custGeom>
              <a:avLst/>
              <a:gdLst/>
              <a:ahLst/>
              <a:cxnLst/>
              <a:rect l="l" t="t" r="r" b="b"/>
              <a:pathLst>
                <a:path w="446" h="816" extrusionOk="0">
                  <a:moveTo>
                    <a:pt x="228" y="0"/>
                  </a:moveTo>
                  <a:cubicBezTo>
                    <a:pt x="105" y="0"/>
                    <a:pt x="1" y="95"/>
                    <a:pt x="1" y="218"/>
                  </a:cubicBezTo>
                  <a:lnTo>
                    <a:pt x="1" y="596"/>
                  </a:lnTo>
                  <a:cubicBezTo>
                    <a:pt x="1" y="742"/>
                    <a:pt x="112" y="815"/>
                    <a:pt x="223" y="815"/>
                  </a:cubicBezTo>
                  <a:cubicBezTo>
                    <a:pt x="334" y="815"/>
                    <a:pt x="445" y="742"/>
                    <a:pt x="445" y="596"/>
                  </a:cubicBezTo>
                  <a:lnTo>
                    <a:pt x="445" y="218"/>
                  </a:lnTo>
                  <a:cubicBezTo>
                    <a:pt x="445" y="95"/>
                    <a:pt x="341" y="0"/>
                    <a:pt x="2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7"/>
            <p:cNvSpPr/>
            <p:nvPr/>
          </p:nvSpPr>
          <p:spPr>
            <a:xfrm>
              <a:off x="8246900" y="3468225"/>
              <a:ext cx="11125" cy="20400"/>
            </a:xfrm>
            <a:custGeom>
              <a:avLst/>
              <a:gdLst/>
              <a:ahLst/>
              <a:cxnLst/>
              <a:rect l="l" t="t" r="r" b="b"/>
              <a:pathLst>
                <a:path w="445" h="816" extrusionOk="0">
                  <a:moveTo>
                    <a:pt x="218" y="0"/>
                  </a:moveTo>
                  <a:cubicBezTo>
                    <a:pt x="95" y="0"/>
                    <a:pt x="1" y="95"/>
                    <a:pt x="1" y="218"/>
                  </a:cubicBezTo>
                  <a:lnTo>
                    <a:pt x="1" y="596"/>
                  </a:lnTo>
                  <a:cubicBezTo>
                    <a:pt x="1" y="742"/>
                    <a:pt x="112" y="815"/>
                    <a:pt x="223" y="815"/>
                  </a:cubicBezTo>
                  <a:cubicBezTo>
                    <a:pt x="334" y="815"/>
                    <a:pt x="445" y="742"/>
                    <a:pt x="445" y="596"/>
                  </a:cubicBezTo>
                  <a:lnTo>
                    <a:pt x="445" y="218"/>
                  </a:lnTo>
                  <a:cubicBezTo>
                    <a:pt x="44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7"/>
            <p:cNvSpPr/>
            <p:nvPr/>
          </p:nvSpPr>
          <p:spPr>
            <a:xfrm>
              <a:off x="8278575" y="3468225"/>
              <a:ext cx="11125" cy="20400"/>
            </a:xfrm>
            <a:custGeom>
              <a:avLst/>
              <a:gdLst/>
              <a:ahLst/>
              <a:cxnLst/>
              <a:rect l="l" t="t" r="r" b="b"/>
              <a:pathLst>
                <a:path w="445" h="816" extrusionOk="0">
                  <a:moveTo>
                    <a:pt x="227" y="0"/>
                  </a:moveTo>
                  <a:cubicBezTo>
                    <a:pt x="104" y="0"/>
                    <a:pt x="0" y="95"/>
                    <a:pt x="0" y="218"/>
                  </a:cubicBezTo>
                  <a:lnTo>
                    <a:pt x="0" y="596"/>
                  </a:lnTo>
                  <a:cubicBezTo>
                    <a:pt x="0" y="742"/>
                    <a:pt x="111" y="815"/>
                    <a:pt x="222" y="815"/>
                  </a:cubicBezTo>
                  <a:cubicBezTo>
                    <a:pt x="333" y="815"/>
                    <a:pt x="444" y="742"/>
                    <a:pt x="444" y="596"/>
                  </a:cubicBezTo>
                  <a:lnTo>
                    <a:pt x="444" y="218"/>
                  </a:lnTo>
                  <a:cubicBezTo>
                    <a:pt x="444" y="95"/>
                    <a:pt x="340" y="0"/>
                    <a:pt x="2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7"/>
            <p:cNvSpPr/>
            <p:nvPr/>
          </p:nvSpPr>
          <p:spPr>
            <a:xfrm>
              <a:off x="8379675" y="3468225"/>
              <a:ext cx="10900" cy="20400"/>
            </a:xfrm>
            <a:custGeom>
              <a:avLst/>
              <a:gdLst/>
              <a:ahLst/>
              <a:cxnLst/>
              <a:rect l="l" t="t" r="r" b="b"/>
              <a:pathLst>
                <a:path w="436" h="816" extrusionOk="0">
                  <a:moveTo>
                    <a:pt x="218" y="0"/>
                  </a:moveTo>
                  <a:cubicBezTo>
                    <a:pt x="95" y="0"/>
                    <a:pt x="1" y="95"/>
                    <a:pt x="1" y="218"/>
                  </a:cubicBezTo>
                  <a:lnTo>
                    <a:pt x="1" y="596"/>
                  </a:lnTo>
                  <a:cubicBezTo>
                    <a:pt x="1" y="742"/>
                    <a:pt x="110" y="815"/>
                    <a:pt x="218" y="815"/>
                  </a:cubicBezTo>
                  <a:cubicBezTo>
                    <a:pt x="327" y="815"/>
                    <a:pt x="436" y="742"/>
                    <a:pt x="436" y="596"/>
                  </a:cubicBezTo>
                  <a:lnTo>
                    <a:pt x="436" y="218"/>
                  </a:lnTo>
                  <a:cubicBezTo>
                    <a:pt x="436" y="95"/>
                    <a:pt x="33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7"/>
            <p:cNvSpPr/>
            <p:nvPr/>
          </p:nvSpPr>
          <p:spPr>
            <a:xfrm>
              <a:off x="8411350" y="3468225"/>
              <a:ext cx="10900" cy="20400"/>
            </a:xfrm>
            <a:custGeom>
              <a:avLst/>
              <a:gdLst/>
              <a:ahLst/>
              <a:cxnLst/>
              <a:rect l="l" t="t" r="r" b="b"/>
              <a:pathLst>
                <a:path w="436" h="816" extrusionOk="0">
                  <a:moveTo>
                    <a:pt x="218" y="0"/>
                  </a:moveTo>
                  <a:cubicBezTo>
                    <a:pt x="95" y="0"/>
                    <a:pt x="0" y="95"/>
                    <a:pt x="0" y="218"/>
                  </a:cubicBezTo>
                  <a:lnTo>
                    <a:pt x="0" y="596"/>
                  </a:lnTo>
                  <a:cubicBezTo>
                    <a:pt x="0" y="742"/>
                    <a:pt x="109" y="815"/>
                    <a:pt x="218" y="815"/>
                  </a:cubicBezTo>
                  <a:cubicBezTo>
                    <a:pt x="326" y="815"/>
                    <a:pt x="435" y="742"/>
                    <a:pt x="435" y="596"/>
                  </a:cubicBezTo>
                  <a:lnTo>
                    <a:pt x="435" y="218"/>
                  </a:lnTo>
                  <a:cubicBezTo>
                    <a:pt x="43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7"/>
            <p:cNvSpPr/>
            <p:nvPr/>
          </p:nvSpPr>
          <p:spPr>
            <a:xfrm>
              <a:off x="8395525" y="3468225"/>
              <a:ext cx="10875" cy="20400"/>
            </a:xfrm>
            <a:custGeom>
              <a:avLst/>
              <a:gdLst/>
              <a:ahLst/>
              <a:cxnLst/>
              <a:rect l="l" t="t" r="r" b="b"/>
              <a:pathLst>
                <a:path w="435" h="816" extrusionOk="0">
                  <a:moveTo>
                    <a:pt x="217" y="0"/>
                  </a:moveTo>
                  <a:cubicBezTo>
                    <a:pt x="95" y="0"/>
                    <a:pt x="0" y="95"/>
                    <a:pt x="0" y="218"/>
                  </a:cubicBezTo>
                  <a:lnTo>
                    <a:pt x="0" y="596"/>
                  </a:lnTo>
                  <a:cubicBezTo>
                    <a:pt x="0" y="742"/>
                    <a:pt x="109" y="815"/>
                    <a:pt x="217" y="815"/>
                  </a:cubicBezTo>
                  <a:cubicBezTo>
                    <a:pt x="326" y="815"/>
                    <a:pt x="435" y="742"/>
                    <a:pt x="435" y="596"/>
                  </a:cubicBezTo>
                  <a:lnTo>
                    <a:pt x="435" y="218"/>
                  </a:lnTo>
                  <a:cubicBezTo>
                    <a:pt x="435" y="95"/>
                    <a:pt x="340" y="0"/>
                    <a:pt x="2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7"/>
            <p:cNvSpPr/>
            <p:nvPr/>
          </p:nvSpPr>
          <p:spPr>
            <a:xfrm>
              <a:off x="8427175" y="3468225"/>
              <a:ext cx="10900" cy="20400"/>
            </a:xfrm>
            <a:custGeom>
              <a:avLst/>
              <a:gdLst/>
              <a:ahLst/>
              <a:cxnLst/>
              <a:rect l="l" t="t" r="r" b="b"/>
              <a:pathLst>
                <a:path w="436" h="816" extrusionOk="0">
                  <a:moveTo>
                    <a:pt x="218" y="0"/>
                  </a:moveTo>
                  <a:cubicBezTo>
                    <a:pt x="95" y="0"/>
                    <a:pt x="1" y="95"/>
                    <a:pt x="1" y="218"/>
                  </a:cubicBezTo>
                  <a:lnTo>
                    <a:pt x="1" y="596"/>
                  </a:lnTo>
                  <a:cubicBezTo>
                    <a:pt x="1" y="742"/>
                    <a:pt x="109" y="815"/>
                    <a:pt x="218" y="815"/>
                  </a:cubicBezTo>
                  <a:cubicBezTo>
                    <a:pt x="327" y="815"/>
                    <a:pt x="435" y="742"/>
                    <a:pt x="435" y="596"/>
                  </a:cubicBezTo>
                  <a:lnTo>
                    <a:pt x="435" y="218"/>
                  </a:lnTo>
                  <a:cubicBezTo>
                    <a:pt x="43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7"/>
            <p:cNvSpPr/>
            <p:nvPr/>
          </p:nvSpPr>
          <p:spPr>
            <a:xfrm>
              <a:off x="8305250" y="3468225"/>
              <a:ext cx="10900" cy="20400"/>
            </a:xfrm>
            <a:custGeom>
              <a:avLst/>
              <a:gdLst/>
              <a:ahLst/>
              <a:cxnLst/>
              <a:rect l="l" t="t" r="r" b="b"/>
              <a:pathLst>
                <a:path w="436" h="816" extrusionOk="0">
                  <a:moveTo>
                    <a:pt x="218" y="0"/>
                  </a:moveTo>
                  <a:cubicBezTo>
                    <a:pt x="95" y="0"/>
                    <a:pt x="1" y="95"/>
                    <a:pt x="1" y="218"/>
                  </a:cubicBezTo>
                  <a:lnTo>
                    <a:pt x="1" y="596"/>
                  </a:lnTo>
                  <a:cubicBezTo>
                    <a:pt x="1" y="742"/>
                    <a:pt x="110" y="815"/>
                    <a:pt x="218" y="815"/>
                  </a:cubicBezTo>
                  <a:cubicBezTo>
                    <a:pt x="327" y="815"/>
                    <a:pt x="436" y="742"/>
                    <a:pt x="436" y="596"/>
                  </a:cubicBezTo>
                  <a:lnTo>
                    <a:pt x="436" y="218"/>
                  </a:lnTo>
                  <a:cubicBezTo>
                    <a:pt x="436"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7"/>
            <p:cNvSpPr/>
            <p:nvPr/>
          </p:nvSpPr>
          <p:spPr>
            <a:xfrm>
              <a:off x="8337150" y="3468225"/>
              <a:ext cx="10900" cy="20400"/>
            </a:xfrm>
            <a:custGeom>
              <a:avLst/>
              <a:gdLst/>
              <a:ahLst/>
              <a:cxnLst/>
              <a:rect l="l" t="t" r="r" b="b"/>
              <a:pathLst>
                <a:path w="436" h="816" extrusionOk="0">
                  <a:moveTo>
                    <a:pt x="218" y="0"/>
                  </a:moveTo>
                  <a:cubicBezTo>
                    <a:pt x="95" y="0"/>
                    <a:pt x="1" y="95"/>
                    <a:pt x="1" y="218"/>
                  </a:cubicBezTo>
                  <a:lnTo>
                    <a:pt x="1" y="596"/>
                  </a:lnTo>
                  <a:cubicBezTo>
                    <a:pt x="1" y="742"/>
                    <a:pt x="109" y="815"/>
                    <a:pt x="218" y="815"/>
                  </a:cubicBezTo>
                  <a:cubicBezTo>
                    <a:pt x="327" y="815"/>
                    <a:pt x="436" y="742"/>
                    <a:pt x="436" y="596"/>
                  </a:cubicBezTo>
                  <a:lnTo>
                    <a:pt x="436" y="218"/>
                  </a:lnTo>
                  <a:cubicBezTo>
                    <a:pt x="436" y="95"/>
                    <a:pt x="33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7"/>
            <p:cNvSpPr/>
            <p:nvPr/>
          </p:nvSpPr>
          <p:spPr>
            <a:xfrm>
              <a:off x="8321100" y="3468225"/>
              <a:ext cx="11125" cy="20400"/>
            </a:xfrm>
            <a:custGeom>
              <a:avLst/>
              <a:gdLst/>
              <a:ahLst/>
              <a:cxnLst/>
              <a:rect l="l" t="t" r="r" b="b"/>
              <a:pathLst>
                <a:path w="445" h="816" extrusionOk="0">
                  <a:moveTo>
                    <a:pt x="227" y="0"/>
                  </a:moveTo>
                  <a:cubicBezTo>
                    <a:pt x="104" y="0"/>
                    <a:pt x="0" y="95"/>
                    <a:pt x="0" y="218"/>
                  </a:cubicBezTo>
                  <a:lnTo>
                    <a:pt x="0" y="596"/>
                  </a:lnTo>
                  <a:cubicBezTo>
                    <a:pt x="0" y="742"/>
                    <a:pt x="111" y="815"/>
                    <a:pt x="222" y="815"/>
                  </a:cubicBezTo>
                  <a:cubicBezTo>
                    <a:pt x="333" y="815"/>
                    <a:pt x="444" y="742"/>
                    <a:pt x="444" y="596"/>
                  </a:cubicBezTo>
                  <a:lnTo>
                    <a:pt x="444" y="218"/>
                  </a:lnTo>
                  <a:cubicBezTo>
                    <a:pt x="444" y="95"/>
                    <a:pt x="340" y="0"/>
                    <a:pt x="2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7"/>
            <p:cNvSpPr/>
            <p:nvPr/>
          </p:nvSpPr>
          <p:spPr>
            <a:xfrm>
              <a:off x="8353000" y="3468225"/>
              <a:ext cx="10875" cy="20400"/>
            </a:xfrm>
            <a:custGeom>
              <a:avLst/>
              <a:gdLst/>
              <a:ahLst/>
              <a:cxnLst/>
              <a:rect l="l" t="t" r="r" b="b"/>
              <a:pathLst>
                <a:path w="435" h="816" extrusionOk="0">
                  <a:moveTo>
                    <a:pt x="217" y="0"/>
                  </a:moveTo>
                  <a:cubicBezTo>
                    <a:pt x="95" y="0"/>
                    <a:pt x="0" y="95"/>
                    <a:pt x="0" y="218"/>
                  </a:cubicBezTo>
                  <a:lnTo>
                    <a:pt x="0" y="596"/>
                  </a:lnTo>
                  <a:cubicBezTo>
                    <a:pt x="0" y="742"/>
                    <a:pt x="109" y="815"/>
                    <a:pt x="217" y="815"/>
                  </a:cubicBezTo>
                  <a:cubicBezTo>
                    <a:pt x="326" y="815"/>
                    <a:pt x="435" y="742"/>
                    <a:pt x="435" y="596"/>
                  </a:cubicBezTo>
                  <a:lnTo>
                    <a:pt x="435" y="218"/>
                  </a:lnTo>
                  <a:cubicBezTo>
                    <a:pt x="435" y="95"/>
                    <a:pt x="340" y="0"/>
                    <a:pt x="2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7"/>
            <p:cNvSpPr/>
            <p:nvPr/>
          </p:nvSpPr>
          <p:spPr>
            <a:xfrm>
              <a:off x="8231075" y="3413875"/>
              <a:ext cx="58150" cy="42075"/>
            </a:xfrm>
            <a:custGeom>
              <a:avLst/>
              <a:gdLst/>
              <a:ahLst/>
              <a:cxnLst/>
              <a:rect l="l" t="t" r="r" b="b"/>
              <a:pathLst>
                <a:path w="2326" h="1683" extrusionOk="0">
                  <a:moveTo>
                    <a:pt x="1796" y="445"/>
                  </a:moveTo>
                  <a:cubicBezTo>
                    <a:pt x="1843" y="445"/>
                    <a:pt x="1891" y="483"/>
                    <a:pt x="1891" y="539"/>
                  </a:cubicBezTo>
                  <a:lnTo>
                    <a:pt x="1891" y="1154"/>
                  </a:lnTo>
                  <a:cubicBezTo>
                    <a:pt x="1891" y="1210"/>
                    <a:pt x="1843" y="1248"/>
                    <a:pt x="1796" y="1248"/>
                  </a:cubicBezTo>
                  <a:lnTo>
                    <a:pt x="530" y="1248"/>
                  </a:lnTo>
                  <a:cubicBezTo>
                    <a:pt x="482" y="1248"/>
                    <a:pt x="435" y="1210"/>
                    <a:pt x="435" y="1154"/>
                  </a:cubicBezTo>
                  <a:lnTo>
                    <a:pt x="435" y="539"/>
                  </a:lnTo>
                  <a:cubicBezTo>
                    <a:pt x="435" y="483"/>
                    <a:pt x="482" y="445"/>
                    <a:pt x="530" y="445"/>
                  </a:cubicBezTo>
                  <a:close/>
                  <a:moveTo>
                    <a:pt x="530" y="1"/>
                  </a:moveTo>
                  <a:cubicBezTo>
                    <a:pt x="237" y="1"/>
                    <a:pt x="0" y="237"/>
                    <a:pt x="0" y="539"/>
                  </a:cubicBezTo>
                  <a:lnTo>
                    <a:pt x="0" y="1154"/>
                  </a:lnTo>
                  <a:cubicBezTo>
                    <a:pt x="0" y="1447"/>
                    <a:pt x="237" y="1683"/>
                    <a:pt x="530" y="1683"/>
                  </a:cubicBezTo>
                  <a:lnTo>
                    <a:pt x="1796" y="1683"/>
                  </a:lnTo>
                  <a:cubicBezTo>
                    <a:pt x="2089" y="1683"/>
                    <a:pt x="2325" y="1447"/>
                    <a:pt x="2325" y="1154"/>
                  </a:cubicBezTo>
                  <a:lnTo>
                    <a:pt x="2325" y="539"/>
                  </a:lnTo>
                  <a:cubicBezTo>
                    <a:pt x="2325" y="237"/>
                    <a:pt x="2089" y="1"/>
                    <a:pt x="17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7"/>
            <p:cNvSpPr/>
            <p:nvPr/>
          </p:nvSpPr>
          <p:spPr>
            <a:xfrm>
              <a:off x="8229175" y="3516175"/>
              <a:ext cx="42325" cy="10900"/>
            </a:xfrm>
            <a:custGeom>
              <a:avLst/>
              <a:gdLst/>
              <a:ahLst/>
              <a:cxnLst/>
              <a:rect l="l" t="t" r="r" b="b"/>
              <a:pathLst>
                <a:path w="1693" h="436" extrusionOk="0">
                  <a:moveTo>
                    <a:pt x="294" y="1"/>
                  </a:moveTo>
                  <a:cubicBezTo>
                    <a:pt x="1" y="1"/>
                    <a:pt x="1" y="436"/>
                    <a:pt x="294" y="436"/>
                  </a:cubicBezTo>
                  <a:lnTo>
                    <a:pt x="1400" y="436"/>
                  </a:lnTo>
                  <a:cubicBezTo>
                    <a:pt x="1693" y="436"/>
                    <a:pt x="1693" y="1"/>
                    <a:pt x="14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7"/>
            <p:cNvSpPr/>
            <p:nvPr/>
          </p:nvSpPr>
          <p:spPr>
            <a:xfrm>
              <a:off x="8273125" y="3516175"/>
              <a:ext cx="59100" cy="10900"/>
            </a:xfrm>
            <a:custGeom>
              <a:avLst/>
              <a:gdLst/>
              <a:ahLst/>
              <a:cxnLst/>
              <a:rect l="l" t="t" r="r" b="b"/>
              <a:pathLst>
                <a:path w="2364" h="436" extrusionOk="0">
                  <a:moveTo>
                    <a:pt x="294" y="1"/>
                  </a:moveTo>
                  <a:cubicBezTo>
                    <a:pt x="1" y="1"/>
                    <a:pt x="1" y="436"/>
                    <a:pt x="294" y="436"/>
                  </a:cubicBezTo>
                  <a:lnTo>
                    <a:pt x="2070" y="436"/>
                  </a:lnTo>
                  <a:cubicBezTo>
                    <a:pt x="2363" y="436"/>
                    <a:pt x="2363" y="1"/>
                    <a:pt x="20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7"/>
            <p:cNvSpPr/>
            <p:nvPr/>
          </p:nvSpPr>
          <p:spPr>
            <a:xfrm>
              <a:off x="8356050" y="3433025"/>
              <a:ext cx="83900" cy="10875"/>
            </a:xfrm>
            <a:custGeom>
              <a:avLst/>
              <a:gdLst/>
              <a:ahLst/>
              <a:cxnLst/>
              <a:rect l="l" t="t" r="r" b="b"/>
              <a:pathLst>
                <a:path w="3356" h="435" extrusionOk="0">
                  <a:moveTo>
                    <a:pt x="294" y="0"/>
                  </a:moveTo>
                  <a:cubicBezTo>
                    <a:pt x="1" y="0"/>
                    <a:pt x="1" y="435"/>
                    <a:pt x="294" y="435"/>
                  </a:cubicBezTo>
                  <a:lnTo>
                    <a:pt x="3063" y="435"/>
                  </a:lnTo>
                  <a:cubicBezTo>
                    <a:pt x="3356" y="435"/>
                    <a:pt x="3356" y="0"/>
                    <a:pt x="30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7"/>
            <p:cNvSpPr/>
            <p:nvPr/>
          </p:nvSpPr>
          <p:spPr>
            <a:xfrm>
              <a:off x="8375900" y="3413400"/>
              <a:ext cx="64050" cy="11125"/>
            </a:xfrm>
            <a:custGeom>
              <a:avLst/>
              <a:gdLst/>
              <a:ahLst/>
              <a:cxnLst/>
              <a:rect l="l" t="t" r="r" b="b"/>
              <a:pathLst>
                <a:path w="2562" h="445" extrusionOk="0">
                  <a:moveTo>
                    <a:pt x="294" y="1"/>
                  </a:moveTo>
                  <a:cubicBezTo>
                    <a:pt x="1" y="1"/>
                    <a:pt x="1" y="445"/>
                    <a:pt x="294" y="445"/>
                  </a:cubicBezTo>
                  <a:lnTo>
                    <a:pt x="2269" y="445"/>
                  </a:lnTo>
                  <a:cubicBezTo>
                    <a:pt x="2562" y="445"/>
                    <a:pt x="2562" y="1"/>
                    <a:pt x="2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47"/>
          <p:cNvGrpSpPr/>
          <p:nvPr/>
        </p:nvGrpSpPr>
        <p:grpSpPr>
          <a:xfrm>
            <a:off x="7161488" y="3244250"/>
            <a:ext cx="368600" cy="332350"/>
            <a:chOff x="7500075" y="3244250"/>
            <a:chExt cx="368600" cy="332350"/>
          </a:xfrm>
        </p:grpSpPr>
        <p:sp>
          <p:nvSpPr>
            <p:cNvPr id="2863" name="Google Shape;2863;p47"/>
            <p:cNvSpPr/>
            <p:nvPr/>
          </p:nvSpPr>
          <p:spPr>
            <a:xfrm>
              <a:off x="7604500" y="3244250"/>
              <a:ext cx="264175" cy="210100"/>
            </a:xfrm>
            <a:custGeom>
              <a:avLst/>
              <a:gdLst/>
              <a:ahLst/>
              <a:cxnLst/>
              <a:rect l="l" t="t" r="r" b="b"/>
              <a:pathLst>
                <a:path w="10567" h="8404" extrusionOk="0">
                  <a:moveTo>
                    <a:pt x="293" y="0"/>
                  </a:moveTo>
                  <a:cubicBezTo>
                    <a:pt x="0" y="0"/>
                    <a:pt x="0" y="444"/>
                    <a:pt x="293" y="444"/>
                  </a:cubicBezTo>
                  <a:lnTo>
                    <a:pt x="9328" y="444"/>
                  </a:lnTo>
                  <a:cubicBezTo>
                    <a:pt x="9772" y="444"/>
                    <a:pt x="10131" y="794"/>
                    <a:pt x="10131" y="1238"/>
                  </a:cubicBezTo>
                  <a:lnTo>
                    <a:pt x="10131" y="7211"/>
                  </a:lnTo>
                  <a:cubicBezTo>
                    <a:pt x="10131" y="7561"/>
                    <a:pt x="9895" y="7873"/>
                    <a:pt x="9564" y="7976"/>
                  </a:cubicBezTo>
                  <a:cubicBezTo>
                    <a:pt x="9307" y="8054"/>
                    <a:pt x="9392" y="8404"/>
                    <a:pt x="9615" y="8404"/>
                  </a:cubicBezTo>
                  <a:cubicBezTo>
                    <a:pt x="9638" y="8404"/>
                    <a:pt x="9662" y="8400"/>
                    <a:pt x="9687" y="8392"/>
                  </a:cubicBezTo>
                  <a:cubicBezTo>
                    <a:pt x="10207" y="8232"/>
                    <a:pt x="10566" y="7759"/>
                    <a:pt x="10566" y="7211"/>
                  </a:cubicBezTo>
                  <a:lnTo>
                    <a:pt x="10566" y="1248"/>
                  </a:lnTo>
                  <a:cubicBezTo>
                    <a:pt x="10566" y="558"/>
                    <a:pt x="10018" y="0"/>
                    <a:pt x="93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7"/>
            <p:cNvSpPr/>
            <p:nvPr/>
          </p:nvSpPr>
          <p:spPr>
            <a:xfrm>
              <a:off x="7500075" y="3244475"/>
              <a:ext cx="172025" cy="211000"/>
            </a:xfrm>
            <a:custGeom>
              <a:avLst/>
              <a:gdLst/>
              <a:ahLst/>
              <a:cxnLst/>
              <a:rect l="l" t="t" r="r" b="b"/>
              <a:pathLst>
                <a:path w="6881" h="8440" extrusionOk="0">
                  <a:moveTo>
                    <a:pt x="1238" y="1"/>
                  </a:moveTo>
                  <a:cubicBezTo>
                    <a:pt x="558" y="1"/>
                    <a:pt x="0" y="549"/>
                    <a:pt x="0" y="1239"/>
                  </a:cubicBezTo>
                  <a:lnTo>
                    <a:pt x="0" y="7202"/>
                  </a:lnTo>
                  <a:cubicBezTo>
                    <a:pt x="0" y="7892"/>
                    <a:pt x="558" y="8440"/>
                    <a:pt x="1238" y="8440"/>
                  </a:cubicBezTo>
                  <a:lnTo>
                    <a:pt x="6587" y="8440"/>
                  </a:lnTo>
                  <a:cubicBezTo>
                    <a:pt x="6880" y="8440"/>
                    <a:pt x="6880" y="8005"/>
                    <a:pt x="6587" y="8005"/>
                  </a:cubicBezTo>
                  <a:lnTo>
                    <a:pt x="6587" y="7996"/>
                  </a:lnTo>
                  <a:lnTo>
                    <a:pt x="1238" y="7996"/>
                  </a:lnTo>
                  <a:cubicBezTo>
                    <a:pt x="794" y="7996"/>
                    <a:pt x="435" y="7637"/>
                    <a:pt x="435" y="7202"/>
                  </a:cubicBezTo>
                  <a:lnTo>
                    <a:pt x="435" y="1239"/>
                  </a:lnTo>
                  <a:cubicBezTo>
                    <a:pt x="435" y="794"/>
                    <a:pt x="794" y="435"/>
                    <a:pt x="1238" y="435"/>
                  </a:cubicBezTo>
                  <a:lnTo>
                    <a:pt x="3743" y="435"/>
                  </a:lnTo>
                  <a:cubicBezTo>
                    <a:pt x="4036" y="435"/>
                    <a:pt x="4036" y="1"/>
                    <a:pt x="37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7"/>
            <p:cNvSpPr/>
            <p:nvPr/>
          </p:nvSpPr>
          <p:spPr>
            <a:xfrm>
              <a:off x="7525825" y="3270225"/>
              <a:ext cx="316850" cy="159275"/>
            </a:xfrm>
            <a:custGeom>
              <a:avLst/>
              <a:gdLst/>
              <a:ahLst/>
              <a:cxnLst/>
              <a:rect l="l" t="t" r="r" b="b"/>
              <a:pathLst>
                <a:path w="12674" h="6371" extrusionOk="0">
                  <a:moveTo>
                    <a:pt x="1711" y="1"/>
                  </a:moveTo>
                  <a:cubicBezTo>
                    <a:pt x="1550" y="1"/>
                    <a:pt x="1446" y="180"/>
                    <a:pt x="1522" y="322"/>
                  </a:cubicBezTo>
                  <a:cubicBezTo>
                    <a:pt x="1588" y="454"/>
                    <a:pt x="1626" y="596"/>
                    <a:pt x="1626" y="738"/>
                  </a:cubicBezTo>
                  <a:cubicBezTo>
                    <a:pt x="1626" y="1229"/>
                    <a:pt x="1229" y="1617"/>
                    <a:pt x="737" y="1626"/>
                  </a:cubicBezTo>
                  <a:cubicBezTo>
                    <a:pt x="596" y="1626"/>
                    <a:pt x="454" y="1588"/>
                    <a:pt x="322" y="1522"/>
                  </a:cubicBezTo>
                  <a:cubicBezTo>
                    <a:pt x="288" y="1502"/>
                    <a:pt x="253" y="1493"/>
                    <a:pt x="218" y="1493"/>
                  </a:cubicBezTo>
                  <a:cubicBezTo>
                    <a:pt x="105" y="1493"/>
                    <a:pt x="0" y="1588"/>
                    <a:pt x="0" y="1711"/>
                  </a:cubicBezTo>
                  <a:lnTo>
                    <a:pt x="0" y="4669"/>
                  </a:lnTo>
                  <a:cubicBezTo>
                    <a:pt x="0" y="4793"/>
                    <a:pt x="107" y="4884"/>
                    <a:pt x="221" y="4884"/>
                  </a:cubicBezTo>
                  <a:cubicBezTo>
                    <a:pt x="255" y="4884"/>
                    <a:pt x="289" y="4876"/>
                    <a:pt x="322" y="4858"/>
                  </a:cubicBezTo>
                  <a:cubicBezTo>
                    <a:pt x="454" y="4792"/>
                    <a:pt x="596" y="4754"/>
                    <a:pt x="737" y="4754"/>
                  </a:cubicBezTo>
                  <a:cubicBezTo>
                    <a:pt x="1229" y="4754"/>
                    <a:pt x="1626" y="5151"/>
                    <a:pt x="1626" y="5643"/>
                  </a:cubicBezTo>
                  <a:cubicBezTo>
                    <a:pt x="1626" y="5784"/>
                    <a:pt x="1588" y="5926"/>
                    <a:pt x="1522" y="6049"/>
                  </a:cubicBezTo>
                  <a:cubicBezTo>
                    <a:pt x="1446" y="6200"/>
                    <a:pt x="1550" y="6370"/>
                    <a:pt x="1720" y="6370"/>
                  </a:cubicBezTo>
                  <a:lnTo>
                    <a:pt x="6398" y="6370"/>
                  </a:lnTo>
                  <a:cubicBezTo>
                    <a:pt x="6691" y="6370"/>
                    <a:pt x="6691" y="5936"/>
                    <a:pt x="6398" y="5936"/>
                  </a:cubicBezTo>
                  <a:lnTo>
                    <a:pt x="2032" y="5936"/>
                  </a:lnTo>
                  <a:cubicBezTo>
                    <a:pt x="2226" y="5083"/>
                    <a:pt x="1569" y="4314"/>
                    <a:pt x="746" y="4314"/>
                  </a:cubicBezTo>
                  <a:cubicBezTo>
                    <a:pt x="647" y="4314"/>
                    <a:pt x="546" y="4325"/>
                    <a:pt x="444" y="4348"/>
                  </a:cubicBezTo>
                  <a:lnTo>
                    <a:pt x="444" y="2023"/>
                  </a:lnTo>
                  <a:cubicBezTo>
                    <a:pt x="546" y="2046"/>
                    <a:pt x="647" y="2057"/>
                    <a:pt x="746" y="2057"/>
                  </a:cubicBezTo>
                  <a:cubicBezTo>
                    <a:pt x="1569" y="2057"/>
                    <a:pt x="2226" y="1288"/>
                    <a:pt x="2032" y="435"/>
                  </a:cubicBezTo>
                  <a:lnTo>
                    <a:pt x="10651" y="435"/>
                  </a:lnTo>
                  <a:cubicBezTo>
                    <a:pt x="10457" y="1288"/>
                    <a:pt x="11115" y="2057"/>
                    <a:pt x="11937" y="2057"/>
                  </a:cubicBezTo>
                  <a:cubicBezTo>
                    <a:pt x="12036" y="2057"/>
                    <a:pt x="12137" y="2046"/>
                    <a:pt x="12239" y="2023"/>
                  </a:cubicBezTo>
                  <a:lnTo>
                    <a:pt x="12239" y="4348"/>
                  </a:lnTo>
                  <a:cubicBezTo>
                    <a:pt x="12139" y="4324"/>
                    <a:pt x="12038" y="4313"/>
                    <a:pt x="11939" y="4313"/>
                  </a:cubicBezTo>
                  <a:cubicBezTo>
                    <a:pt x="11366" y="4313"/>
                    <a:pt x="10839" y="4693"/>
                    <a:pt x="10670" y="5265"/>
                  </a:cubicBezTo>
                  <a:cubicBezTo>
                    <a:pt x="10613" y="5441"/>
                    <a:pt x="10751" y="5555"/>
                    <a:pt x="10886" y="5555"/>
                  </a:cubicBezTo>
                  <a:cubicBezTo>
                    <a:pt x="10976" y="5555"/>
                    <a:pt x="11065" y="5505"/>
                    <a:pt x="11095" y="5388"/>
                  </a:cubicBezTo>
                  <a:cubicBezTo>
                    <a:pt x="11199" y="5010"/>
                    <a:pt x="11549" y="4745"/>
                    <a:pt x="11946" y="4745"/>
                  </a:cubicBezTo>
                  <a:cubicBezTo>
                    <a:pt x="12088" y="4745"/>
                    <a:pt x="12229" y="4783"/>
                    <a:pt x="12352" y="4849"/>
                  </a:cubicBezTo>
                  <a:cubicBezTo>
                    <a:pt x="12387" y="4866"/>
                    <a:pt x="12422" y="4874"/>
                    <a:pt x="12457" y="4874"/>
                  </a:cubicBezTo>
                  <a:cubicBezTo>
                    <a:pt x="12572" y="4874"/>
                    <a:pt x="12674" y="4784"/>
                    <a:pt x="12674" y="4660"/>
                  </a:cubicBezTo>
                  <a:lnTo>
                    <a:pt x="12674" y="1702"/>
                  </a:lnTo>
                  <a:cubicBezTo>
                    <a:pt x="12674" y="1626"/>
                    <a:pt x="12636" y="1560"/>
                    <a:pt x="12570" y="1522"/>
                  </a:cubicBezTo>
                  <a:cubicBezTo>
                    <a:pt x="12537" y="1503"/>
                    <a:pt x="12501" y="1494"/>
                    <a:pt x="12466" y="1494"/>
                  </a:cubicBezTo>
                  <a:cubicBezTo>
                    <a:pt x="12430" y="1494"/>
                    <a:pt x="12395" y="1503"/>
                    <a:pt x="12362" y="1522"/>
                  </a:cubicBezTo>
                  <a:cubicBezTo>
                    <a:pt x="12229" y="1588"/>
                    <a:pt x="12088" y="1626"/>
                    <a:pt x="11946" y="1626"/>
                  </a:cubicBezTo>
                  <a:cubicBezTo>
                    <a:pt x="11454" y="1617"/>
                    <a:pt x="11058" y="1229"/>
                    <a:pt x="11058" y="738"/>
                  </a:cubicBezTo>
                  <a:cubicBezTo>
                    <a:pt x="11058" y="596"/>
                    <a:pt x="11095" y="454"/>
                    <a:pt x="11161" y="322"/>
                  </a:cubicBezTo>
                  <a:cubicBezTo>
                    <a:pt x="11237" y="180"/>
                    <a:pt x="11133" y="1"/>
                    <a:pt x="109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7"/>
            <p:cNvSpPr/>
            <p:nvPr/>
          </p:nvSpPr>
          <p:spPr>
            <a:xfrm>
              <a:off x="7609700" y="3293850"/>
              <a:ext cx="130675" cy="112000"/>
            </a:xfrm>
            <a:custGeom>
              <a:avLst/>
              <a:gdLst/>
              <a:ahLst/>
              <a:cxnLst/>
              <a:rect l="l" t="t" r="r" b="b"/>
              <a:pathLst>
                <a:path w="5227" h="4480" extrusionOk="0">
                  <a:moveTo>
                    <a:pt x="2973" y="438"/>
                  </a:moveTo>
                  <a:cubicBezTo>
                    <a:pt x="3895" y="438"/>
                    <a:pt x="4782" y="1153"/>
                    <a:pt x="4782" y="2241"/>
                  </a:cubicBezTo>
                  <a:cubicBezTo>
                    <a:pt x="4782" y="3233"/>
                    <a:pt x="3979" y="4036"/>
                    <a:pt x="2987" y="4036"/>
                  </a:cubicBezTo>
                  <a:cubicBezTo>
                    <a:pt x="1389" y="4036"/>
                    <a:pt x="586" y="2099"/>
                    <a:pt x="1720" y="965"/>
                  </a:cubicBezTo>
                  <a:cubicBezTo>
                    <a:pt x="2084" y="601"/>
                    <a:pt x="2532" y="438"/>
                    <a:pt x="2973" y="438"/>
                  </a:cubicBezTo>
                  <a:close/>
                  <a:moveTo>
                    <a:pt x="2987" y="1"/>
                  </a:moveTo>
                  <a:cubicBezTo>
                    <a:pt x="993" y="1"/>
                    <a:pt x="0" y="2411"/>
                    <a:pt x="1408" y="3819"/>
                  </a:cubicBezTo>
                  <a:cubicBezTo>
                    <a:pt x="1864" y="4275"/>
                    <a:pt x="2426" y="4479"/>
                    <a:pt x="2976" y="4479"/>
                  </a:cubicBezTo>
                  <a:cubicBezTo>
                    <a:pt x="4125" y="4479"/>
                    <a:pt x="5226" y="3589"/>
                    <a:pt x="5226" y="2241"/>
                  </a:cubicBezTo>
                  <a:cubicBezTo>
                    <a:pt x="5217" y="1003"/>
                    <a:pt x="4225" y="10"/>
                    <a:pt x="29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7"/>
            <p:cNvSpPr/>
            <p:nvPr/>
          </p:nvSpPr>
          <p:spPr>
            <a:xfrm>
              <a:off x="7753825" y="3333550"/>
              <a:ext cx="56000" cy="11125"/>
            </a:xfrm>
            <a:custGeom>
              <a:avLst/>
              <a:gdLst/>
              <a:ahLst/>
              <a:cxnLst/>
              <a:rect l="l" t="t" r="r" b="b"/>
              <a:pathLst>
                <a:path w="2240" h="445" extrusionOk="0">
                  <a:moveTo>
                    <a:pt x="293" y="0"/>
                  </a:moveTo>
                  <a:cubicBezTo>
                    <a:pt x="0" y="0"/>
                    <a:pt x="0" y="445"/>
                    <a:pt x="293" y="445"/>
                  </a:cubicBezTo>
                  <a:lnTo>
                    <a:pt x="1947" y="445"/>
                  </a:lnTo>
                  <a:cubicBezTo>
                    <a:pt x="2240" y="445"/>
                    <a:pt x="2240" y="0"/>
                    <a:pt x="19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7"/>
            <p:cNvSpPr/>
            <p:nvPr/>
          </p:nvSpPr>
          <p:spPr>
            <a:xfrm>
              <a:off x="7753825" y="3355050"/>
              <a:ext cx="40425" cy="10900"/>
            </a:xfrm>
            <a:custGeom>
              <a:avLst/>
              <a:gdLst/>
              <a:ahLst/>
              <a:cxnLst/>
              <a:rect l="l" t="t" r="r" b="b"/>
              <a:pathLst>
                <a:path w="1617" h="436" extrusionOk="0">
                  <a:moveTo>
                    <a:pt x="293" y="0"/>
                  </a:moveTo>
                  <a:cubicBezTo>
                    <a:pt x="0" y="0"/>
                    <a:pt x="0" y="435"/>
                    <a:pt x="293" y="435"/>
                  </a:cubicBezTo>
                  <a:lnTo>
                    <a:pt x="1323" y="435"/>
                  </a:lnTo>
                  <a:cubicBezTo>
                    <a:pt x="1616" y="435"/>
                    <a:pt x="1616" y="0"/>
                    <a:pt x="13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7"/>
            <p:cNvSpPr/>
            <p:nvPr/>
          </p:nvSpPr>
          <p:spPr>
            <a:xfrm>
              <a:off x="7559125" y="3333550"/>
              <a:ext cx="56025" cy="11125"/>
            </a:xfrm>
            <a:custGeom>
              <a:avLst/>
              <a:gdLst/>
              <a:ahLst/>
              <a:cxnLst/>
              <a:rect l="l" t="t" r="r" b="b"/>
              <a:pathLst>
                <a:path w="2241" h="445" extrusionOk="0">
                  <a:moveTo>
                    <a:pt x="294" y="0"/>
                  </a:moveTo>
                  <a:cubicBezTo>
                    <a:pt x="1" y="0"/>
                    <a:pt x="1" y="445"/>
                    <a:pt x="294" y="445"/>
                  </a:cubicBezTo>
                  <a:lnTo>
                    <a:pt x="1948" y="445"/>
                  </a:lnTo>
                  <a:cubicBezTo>
                    <a:pt x="2241" y="445"/>
                    <a:pt x="2241" y="0"/>
                    <a:pt x="19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7"/>
            <p:cNvSpPr/>
            <p:nvPr/>
          </p:nvSpPr>
          <p:spPr>
            <a:xfrm>
              <a:off x="7574725" y="3355050"/>
              <a:ext cx="40425" cy="10900"/>
            </a:xfrm>
            <a:custGeom>
              <a:avLst/>
              <a:gdLst/>
              <a:ahLst/>
              <a:cxnLst/>
              <a:rect l="l" t="t" r="r" b="b"/>
              <a:pathLst>
                <a:path w="1617" h="436" extrusionOk="0">
                  <a:moveTo>
                    <a:pt x="294" y="0"/>
                  </a:moveTo>
                  <a:cubicBezTo>
                    <a:pt x="1" y="0"/>
                    <a:pt x="1" y="435"/>
                    <a:pt x="294" y="435"/>
                  </a:cubicBezTo>
                  <a:lnTo>
                    <a:pt x="1324" y="435"/>
                  </a:lnTo>
                  <a:cubicBezTo>
                    <a:pt x="1617" y="435"/>
                    <a:pt x="1617" y="0"/>
                    <a:pt x="13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7"/>
            <p:cNvSpPr/>
            <p:nvPr/>
          </p:nvSpPr>
          <p:spPr>
            <a:xfrm>
              <a:off x="7818725" y="3283325"/>
              <a:ext cx="11675" cy="11025"/>
            </a:xfrm>
            <a:custGeom>
              <a:avLst/>
              <a:gdLst/>
              <a:ahLst/>
              <a:cxnLst/>
              <a:rect l="l" t="t" r="r" b="b"/>
              <a:pathLst>
                <a:path w="467" h="441" extrusionOk="0">
                  <a:moveTo>
                    <a:pt x="236" y="1"/>
                  </a:moveTo>
                  <a:cubicBezTo>
                    <a:pt x="130" y="1"/>
                    <a:pt x="24" y="76"/>
                    <a:pt x="13" y="204"/>
                  </a:cubicBezTo>
                  <a:cubicBezTo>
                    <a:pt x="0" y="347"/>
                    <a:pt x="113" y="440"/>
                    <a:pt x="230" y="440"/>
                  </a:cubicBezTo>
                  <a:cubicBezTo>
                    <a:pt x="292" y="440"/>
                    <a:pt x="354" y="414"/>
                    <a:pt x="400" y="356"/>
                  </a:cubicBezTo>
                  <a:cubicBezTo>
                    <a:pt x="457" y="289"/>
                    <a:pt x="466" y="195"/>
                    <a:pt x="428" y="119"/>
                  </a:cubicBezTo>
                  <a:cubicBezTo>
                    <a:pt x="386" y="38"/>
                    <a:pt x="311"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7"/>
            <p:cNvSpPr/>
            <p:nvPr/>
          </p:nvSpPr>
          <p:spPr>
            <a:xfrm>
              <a:off x="7818525" y="3405300"/>
              <a:ext cx="11875" cy="10925"/>
            </a:xfrm>
            <a:custGeom>
              <a:avLst/>
              <a:gdLst/>
              <a:ahLst/>
              <a:cxnLst/>
              <a:rect l="l" t="t" r="r" b="b"/>
              <a:pathLst>
                <a:path w="475" h="437" extrusionOk="0">
                  <a:moveTo>
                    <a:pt x="240" y="1"/>
                  </a:moveTo>
                  <a:cubicBezTo>
                    <a:pt x="138" y="1"/>
                    <a:pt x="38" y="72"/>
                    <a:pt x="21" y="192"/>
                  </a:cubicBezTo>
                  <a:cubicBezTo>
                    <a:pt x="0" y="334"/>
                    <a:pt x="114" y="437"/>
                    <a:pt x="236" y="437"/>
                  </a:cubicBezTo>
                  <a:cubicBezTo>
                    <a:pt x="285" y="437"/>
                    <a:pt x="336" y="420"/>
                    <a:pt x="380" y="381"/>
                  </a:cubicBezTo>
                  <a:cubicBezTo>
                    <a:pt x="465" y="315"/>
                    <a:pt x="474" y="192"/>
                    <a:pt x="417" y="98"/>
                  </a:cubicBezTo>
                  <a:cubicBezTo>
                    <a:pt x="373" y="31"/>
                    <a:pt x="306" y="1"/>
                    <a:pt x="2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7"/>
            <p:cNvSpPr/>
            <p:nvPr/>
          </p:nvSpPr>
          <p:spPr>
            <a:xfrm>
              <a:off x="7539275" y="3283500"/>
              <a:ext cx="12175" cy="10850"/>
            </a:xfrm>
            <a:custGeom>
              <a:avLst/>
              <a:gdLst/>
              <a:ahLst/>
              <a:cxnLst/>
              <a:rect l="l" t="t" r="r" b="b"/>
              <a:pathLst>
                <a:path w="487" h="434" extrusionOk="0">
                  <a:moveTo>
                    <a:pt x="256" y="1"/>
                  </a:moveTo>
                  <a:cubicBezTo>
                    <a:pt x="208" y="1"/>
                    <a:pt x="158" y="17"/>
                    <a:pt x="114" y="56"/>
                  </a:cubicBezTo>
                  <a:cubicBezTo>
                    <a:pt x="1" y="150"/>
                    <a:pt x="20" y="330"/>
                    <a:pt x="152" y="405"/>
                  </a:cubicBezTo>
                  <a:cubicBezTo>
                    <a:pt x="186" y="425"/>
                    <a:pt x="221" y="433"/>
                    <a:pt x="256" y="433"/>
                  </a:cubicBezTo>
                  <a:cubicBezTo>
                    <a:pt x="358" y="433"/>
                    <a:pt x="452" y="357"/>
                    <a:pt x="473" y="245"/>
                  </a:cubicBezTo>
                  <a:cubicBezTo>
                    <a:pt x="487" y="103"/>
                    <a:pt x="376" y="1"/>
                    <a:pt x="2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7"/>
            <p:cNvSpPr/>
            <p:nvPr/>
          </p:nvSpPr>
          <p:spPr>
            <a:xfrm>
              <a:off x="7539025" y="3405225"/>
              <a:ext cx="12575" cy="11075"/>
            </a:xfrm>
            <a:custGeom>
              <a:avLst/>
              <a:gdLst/>
              <a:ahLst/>
              <a:cxnLst/>
              <a:rect l="l" t="t" r="r" b="b"/>
              <a:pathLst>
                <a:path w="503" h="443" extrusionOk="0">
                  <a:moveTo>
                    <a:pt x="265" y="1"/>
                  </a:moveTo>
                  <a:cubicBezTo>
                    <a:pt x="122" y="1"/>
                    <a:pt x="0" y="152"/>
                    <a:pt x="68" y="309"/>
                  </a:cubicBezTo>
                  <a:cubicBezTo>
                    <a:pt x="106" y="399"/>
                    <a:pt x="186" y="442"/>
                    <a:pt x="266" y="442"/>
                  </a:cubicBezTo>
                  <a:cubicBezTo>
                    <a:pt x="362" y="442"/>
                    <a:pt x="458" y="380"/>
                    <a:pt x="483" y="262"/>
                  </a:cubicBezTo>
                  <a:cubicBezTo>
                    <a:pt x="502" y="177"/>
                    <a:pt x="455" y="82"/>
                    <a:pt x="380" y="35"/>
                  </a:cubicBezTo>
                  <a:cubicBezTo>
                    <a:pt x="342" y="11"/>
                    <a:pt x="303" y="1"/>
                    <a:pt x="2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7"/>
            <p:cNvSpPr/>
            <p:nvPr/>
          </p:nvSpPr>
          <p:spPr>
            <a:xfrm>
              <a:off x="7639475" y="3402075"/>
              <a:ext cx="203675" cy="174525"/>
            </a:xfrm>
            <a:custGeom>
              <a:avLst/>
              <a:gdLst/>
              <a:ahLst/>
              <a:cxnLst/>
              <a:rect l="l" t="t" r="r" b="b"/>
              <a:pathLst>
                <a:path w="8147" h="6981" extrusionOk="0">
                  <a:moveTo>
                    <a:pt x="4637" y="435"/>
                  </a:moveTo>
                  <a:cubicBezTo>
                    <a:pt x="6205" y="435"/>
                    <a:pt x="7712" y="1652"/>
                    <a:pt x="7712" y="3487"/>
                  </a:cubicBezTo>
                  <a:cubicBezTo>
                    <a:pt x="7712" y="5179"/>
                    <a:pt x="6341" y="6540"/>
                    <a:pt x="4659" y="6540"/>
                  </a:cubicBezTo>
                  <a:cubicBezTo>
                    <a:pt x="1937" y="6540"/>
                    <a:pt x="577" y="3251"/>
                    <a:pt x="2504" y="1333"/>
                  </a:cubicBezTo>
                  <a:cubicBezTo>
                    <a:pt x="3125" y="713"/>
                    <a:pt x="3888" y="435"/>
                    <a:pt x="4637" y="435"/>
                  </a:cubicBezTo>
                  <a:close/>
                  <a:moveTo>
                    <a:pt x="4659" y="0"/>
                  </a:moveTo>
                  <a:cubicBezTo>
                    <a:pt x="1550" y="0"/>
                    <a:pt x="0" y="3762"/>
                    <a:pt x="2193" y="5954"/>
                  </a:cubicBezTo>
                  <a:cubicBezTo>
                    <a:pt x="2862" y="6623"/>
                    <a:pt x="3750" y="6980"/>
                    <a:pt x="4655" y="6980"/>
                  </a:cubicBezTo>
                  <a:cubicBezTo>
                    <a:pt x="5105" y="6980"/>
                    <a:pt x="5559" y="6892"/>
                    <a:pt x="5992" y="6710"/>
                  </a:cubicBezTo>
                  <a:cubicBezTo>
                    <a:pt x="7296" y="6171"/>
                    <a:pt x="8146" y="4905"/>
                    <a:pt x="8146" y="3487"/>
                  </a:cubicBezTo>
                  <a:cubicBezTo>
                    <a:pt x="8146" y="1569"/>
                    <a:pt x="6587" y="10"/>
                    <a:pt x="46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7"/>
            <p:cNvSpPr/>
            <p:nvPr/>
          </p:nvSpPr>
          <p:spPr>
            <a:xfrm>
              <a:off x="7683400" y="3425925"/>
              <a:ext cx="155975" cy="126675"/>
            </a:xfrm>
            <a:custGeom>
              <a:avLst/>
              <a:gdLst/>
              <a:ahLst/>
              <a:cxnLst/>
              <a:rect l="l" t="t" r="r" b="b"/>
              <a:pathLst>
                <a:path w="6239" h="5067" extrusionOk="0">
                  <a:moveTo>
                    <a:pt x="2902" y="1"/>
                  </a:moveTo>
                  <a:cubicBezTo>
                    <a:pt x="1220" y="1"/>
                    <a:pt x="1" y="1617"/>
                    <a:pt x="473" y="3242"/>
                  </a:cubicBezTo>
                  <a:cubicBezTo>
                    <a:pt x="805" y="4375"/>
                    <a:pt x="1832" y="5067"/>
                    <a:pt x="2909" y="5067"/>
                  </a:cubicBezTo>
                  <a:cubicBezTo>
                    <a:pt x="3368" y="5067"/>
                    <a:pt x="3836" y="4941"/>
                    <a:pt x="4263" y="4669"/>
                  </a:cubicBezTo>
                  <a:cubicBezTo>
                    <a:pt x="4466" y="4536"/>
                    <a:pt x="4340" y="4261"/>
                    <a:pt x="4151" y="4261"/>
                  </a:cubicBezTo>
                  <a:cubicBezTo>
                    <a:pt x="4111" y="4261"/>
                    <a:pt x="4069" y="4273"/>
                    <a:pt x="4027" y="4301"/>
                  </a:cubicBezTo>
                  <a:cubicBezTo>
                    <a:pt x="3677" y="4520"/>
                    <a:pt x="3287" y="4625"/>
                    <a:pt x="2901" y="4625"/>
                  </a:cubicBezTo>
                  <a:cubicBezTo>
                    <a:pt x="2257" y="4625"/>
                    <a:pt x="1624" y="4331"/>
                    <a:pt x="1211" y="3781"/>
                  </a:cubicBezTo>
                  <a:cubicBezTo>
                    <a:pt x="558" y="2893"/>
                    <a:pt x="700" y="1655"/>
                    <a:pt x="1541" y="936"/>
                  </a:cubicBezTo>
                  <a:cubicBezTo>
                    <a:pt x="1933" y="602"/>
                    <a:pt x="2418" y="436"/>
                    <a:pt x="2902" y="436"/>
                  </a:cubicBezTo>
                  <a:cubicBezTo>
                    <a:pt x="3444" y="436"/>
                    <a:pt x="3986" y="645"/>
                    <a:pt x="4395" y="1059"/>
                  </a:cubicBezTo>
                  <a:cubicBezTo>
                    <a:pt x="5161" y="1844"/>
                    <a:pt x="5199" y="3091"/>
                    <a:pt x="4471" y="3913"/>
                  </a:cubicBezTo>
                  <a:cubicBezTo>
                    <a:pt x="4330" y="4083"/>
                    <a:pt x="4474" y="4284"/>
                    <a:pt x="4638" y="4284"/>
                  </a:cubicBezTo>
                  <a:cubicBezTo>
                    <a:pt x="4694" y="4284"/>
                    <a:pt x="4752" y="4261"/>
                    <a:pt x="4802" y="4206"/>
                  </a:cubicBezTo>
                  <a:cubicBezTo>
                    <a:pt x="6238" y="2571"/>
                    <a:pt x="5085" y="1"/>
                    <a:pt x="29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7"/>
            <p:cNvSpPr/>
            <p:nvPr/>
          </p:nvSpPr>
          <p:spPr>
            <a:xfrm>
              <a:off x="7729725" y="3442650"/>
              <a:ext cx="52475" cy="93475"/>
            </a:xfrm>
            <a:custGeom>
              <a:avLst/>
              <a:gdLst/>
              <a:ahLst/>
              <a:cxnLst/>
              <a:rect l="l" t="t" r="r" b="b"/>
              <a:pathLst>
                <a:path w="2099" h="3739" extrusionOk="0">
                  <a:moveTo>
                    <a:pt x="832" y="740"/>
                  </a:moveTo>
                  <a:lnTo>
                    <a:pt x="832" y="1619"/>
                  </a:lnTo>
                  <a:cubicBezTo>
                    <a:pt x="605" y="1553"/>
                    <a:pt x="444" y="1382"/>
                    <a:pt x="444" y="1184"/>
                  </a:cubicBezTo>
                  <a:cubicBezTo>
                    <a:pt x="444" y="976"/>
                    <a:pt x="605" y="815"/>
                    <a:pt x="832" y="740"/>
                  </a:cubicBezTo>
                  <a:close/>
                  <a:moveTo>
                    <a:pt x="1267" y="2120"/>
                  </a:moveTo>
                  <a:cubicBezTo>
                    <a:pt x="1493" y="2186"/>
                    <a:pt x="1654" y="2356"/>
                    <a:pt x="1654" y="2554"/>
                  </a:cubicBezTo>
                  <a:cubicBezTo>
                    <a:pt x="1654" y="2762"/>
                    <a:pt x="1493" y="2923"/>
                    <a:pt x="1267" y="2999"/>
                  </a:cubicBezTo>
                  <a:lnTo>
                    <a:pt x="1267" y="2120"/>
                  </a:lnTo>
                  <a:close/>
                  <a:moveTo>
                    <a:pt x="1049" y="0"/>
                  </a:moveTo>
                  <a:cubicBezTo>
                    <a:pt x="941" y="0"/>
                    <a:pt x="832" y="74"/>
                    <a:pt x="832" y="220"/>
                  </a:cubicBezTo>
                  <a:lnTo>
                    <a:pt x="832" y="296"/>
                  </a:lnTo>
                  <a:cubicBezTo>
                    <a:pt x="359" y="390"/>
                    <a:pt x="0" y="749"/>
                    <a:pt x="0" y="1184"/>
                  </a:cubicBezTo>
                  <a:cubicBezTo>
                    <a:pt x="0" y="1619"/>
                    <a:pt x="359" y="1987"/>
                    <a:pt x="832" y="2072"/>
                  </a:cubicBezTo>
                  <a:lnTo>
                    <a:pt x="832" y="2999"/>
                  </a:lnTo>
                  <a:cubicBezTo>
                    <a:pt x="605" y="2923"/>
                    <a:pt x="444" y="2762"/>
                    <a:pt x="444" y="2554"/>
                  </a:cubicBezTo>
                  <a:cubicBezTo>
                    <a:pt x="444" y="2408"/>
                    <a:pt x="333" y="2335"/>
                    <a:pt x="222" y="2335"/>
                  </a:cubicBezTo>
                  <a:cubicBezTo>
                    <a:pt x="111" y="2335"/>
                    <a:pt x="0" y="2408"/>
                    <a:pt x="0" y="2554"/>
                  </a:cubicBezTo>
                  <a:cubicBezTo>
                    <a:pt x="0" y="2989"/>
                    <a:pt x="359" y="3358"/>
                    <a:pt x="832" y="3443"/>
                  </a:cubicBezTo>
                  <a:lnTo>
                    <a:pt x="832" y="3518"/>
                  </a:lnTo>
                  <a:cubicBezTo>
                    <a:pt x="832" y="3665"/>
                    <a:pt x="941" y="3738"/>
                    <a:pt x="1049" y="3738"/>
                  </a:cubicBezTo>
                  <a:cubicBezTo>
                    <a:pt x="1158" y="3738"/>
                    <a:pt x="1267" y="3665"/>
                    <a:pt x="1267" y="3518"/>
                  </a:cubicBezTo>
                  <a:lnTo>
                    <a:pt x="1267" y="3443"/>
                  </a:lnTo>
                  <a:cubicBezTo>
                    <a:pt x="1739" y="3358"/>
                    <a:pt x="2098" y="2989"/>
                    <a:pt x="2098" y="2554"/>
                  </a:cubicBezTo>
                  <a:cubicBezTo>
                    <a:pt x="2098" y="2120"/>
                    <a:pt x="1739" y="1760"/>
                    <a:pt x="1267" y="1666"/>
                  </a:cubicBezTo>
                  <a:lnTo>
                    <a:pt x="1267" y="749"/>
                  </a:lnTo>
                  <a:cubicBezTo>
                    <a:pt x="1493" y="815"/>
                    <a:pt x="1654" y="986"/>
                    <a:pt x="1654" y="1184"/>
                  </a:cubicBezTo>
                  <a:cubicBezTo>
                    <a:pt x="1654" y="1330"/>
                    <a:pt x="1763" y="1404"/>
                    <a:pt x="1871" y="1404"/>
                  </a:cubicBezTo>
                  <a:cubicBezTo>
                    <a:pt x="1980" y="1404"/>
                    <a:pt x="2089" y="1330"/>
                    <a:pt x="2089" y="1184"/>
                  </a:cubicBezTo>
                  <a:cubicBezTo>
                    <a:pt x="2089" y="749"/>
                    <a:pt x="1739" y="390"/>
                    <a:pt x="1267" y="296"/>
                  </a:cubicBezTo>
                  <a:lnTo>
                    <a:pt x="1267" y="220"/>
                  </a:lnTo>
                  <a:cubicBezTo>
                    <a:pt x="1267" y="74"/>
                    <a:pt x="1158" y="0"/>
                    <a:pt x="10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47"/>
          <p:cNvGrpSpPr/>
          <p:nvPr/>
        </p:nvGrpSpPr>
        <p:grpSpPr>
          <a:xfrm>
            <a:off x="6545763" y="3283225"/>
            <a:ext cx="368600" cy="254250"/>
            <a:chOff x="6884350" y="3283225"/>
            <a:chExt cx="368600" cy="254250"/>
          </a:xfrm>
        </p:grpSpPr>
        <p:sp>
          <p:nvSpPr>
            <p:cNvPr id="2879" name="Google Shape;2879;p47"/>
            <p:cNvSpPr/>
            <p:nvPr/>
          </p:nvSpPr>
          <p:spPr>
            <a:xfrm>
              <a:off x="7207750" y="3389875"/>
              <a:ext cx="12600" cy="10925"/>
            </a:xfrm>
            <a:custGeom>
              <a:avLst/>
              <a:gdLst/>
              <a:ahLst/>
              <a:cxnLst/>
              <a:rect l="l" t="t" r="r" b="b"/>
              <a:pathLst>
                <a:path w="504" h="437" extrusionOk="0">
                  <a:moveTo>
                    <a:pt x="271" y="1"/>
                  </a:moveTo>
                  <a:cubicBezTo>
                    <a:pt x="121" y="1"/>
                    <a:pt x="1" y="163"/>
                    <a:pt x="78" y="318"/>
                  </a:cubicBezTo>
                  <a:cubicBezTo>
                    <a:pt x="123" y="399"/>
                    <a:pt x="199" y="437"/>
                    <a:pt x="274" y="437"/>
                  </a:cubicBezTo>
                  <a:cubicBezTo>
                    <a:pt x="374" y="437"/>
                    <a:pt x="473" y="371"/>
                    <a:pt x="494" y="252"/>
                  </a:cubicBezTo>
                  <a:cubicBezTo>
                    <a:pt x="504" y="157"/>
                    <a:pt x="456" y="72"/>
                    <a:pt x="371" y="25"/>
                  </a:cubicBezTo>
                  <a:cubicBezTo>
                    <a:pt x="338" y="8"/>
                    <a:pt x="304"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7"/>
            <p:cNvSpPr/>
            <p:nvPr/>
          </p:nvSpPr>
          <p:spPr>
            <a:xfrm>
              <a:off x="7207700" y="3493250"/>
              <a:ext cx="12650" cy="10975"/>
            </a:xfrm>
            <a:custGeom>
              <a:avLst/>
              <a:gdLst/>
              <a:ahLst/>
              <a:cxnLst/>
              <a:rect l="l" t="t" r="r" b="b"/>
              <a:pathLst>
                <a:path w="506" h="439" extrusionOk="0">
                  <a:moveTo>
                    <a:pt x="272" y="0"/>
                  </a:moveTo>
                  <a:cubicBezTo>
                    <a:pt x="115" y="0"/>
                    <a:pt x="1" y="171"/>
                    <a:pt x="80" y="322"/>
                  </a:cubicBezTo>
                  <a:cubicBezTo>
                    <a:pt x="126" y="401"/>
                    <a:pt x="202" y="438"/>
                    <a:pt x="277" y="438"/>
                  </a:cubicBezTo>
                  <a:cubicBezTo>
                    <a:pt x="373" y="438"/>
                    <a:pt x="465" y="377"/>
                    <a:pt x="487" y="266"/>
                  </a:cubicBezTo>
                  <a:cubicBezTo>
                    <a:pt x="506" y="162"/>
                    <a:pt x="458" y="58"/>
                    <a:pt x="364" y="20"/>
                  </a:cubicBezTo>
                  <a:cubicBezTo>
                    <a:pt x="332" y="6"/>
                    <a:pt x="301" y="0"/>
                    <a:pt x="2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7"/>
            <p:cNvSpPr/>
            <p:nvPr/>
          </p:nvSpPr>
          <p:spPr>
            <a:xfrm>
              <a:off x="6972400" y="3493200"/>
              <a:ext cx="11675" cy="11000"/>
            </a:xfrm>
            <a:custGeom>
              <a:avLst/>
              <a:gdLst/>
              <a:ahLst/>
              <a:cxnLst/>
              <a:rect l="l" t="t" r="r" b="b"/>
              <a:pathLst>
                <a:path w="467" h="440" extrusionOk="0">
                  <a:moveTo>
                    <a:pt x="232" y="1"/>
                  </a:moveTo>
                  <a:cubicBezTo>
                    <a:pt x="128" y="1"/>
                    <a:pt x="25" y="75"/>
                    <a:pt x="13" y="202"/>
                  </a:cubicBezTo>
                  <a:cubicBezTo>
                    <a:pt x="0" y="338"/>
                    <a:pt x="113" y="439"/>
                    <a:pt x="234" y="439"/>
                  </a:cubicBezTo>
                  <a:cubicBezTo>
                    <a:pt x="288" y="439"/>
                    <a:pt x="344" y="419"/>
                    <a:pt x="391" y="372"/>
                  </a:cubicBezTo>
                  <a:cubicBezTo>
                    <a:pt x="457" y="306"/>
                    <a:pt x="467" y="183"/>
                    <a:pt x="410" y="98"/>
                  </a:cubicBezTo>
                  <a:cubicBezTo>
                    <a:pt x="366" y="31"/>
                    <a:pt x="299" y="1"/>
                    <a:pt x="2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7"/>
            <p:cNvSpPr/>
            <p:nvPr/>
          </p:nvSpPr>
          <p:spPr>
            <a:xfrm>
              <a:off x="6884350" y="3283225"/>
              <a:ext cx="314275" cy="180775"/>
            </a:xfrm>
            <a:custGeom>
              <a:avLst/>
              <a:gdLst/>
              <a:ahLst/>
              <a:cxnLst/>
              <a:rect l="l" t="t" r="r" b="b"/>
              <a:pathLst>
                <a:path w="12571" h="7231" extrusionOk="0">
                  <a:moveTo>
                    <a:pt x="11493" y="435"/>
                  </a:moveTo>
                  <a:cubicBezTo>
                    <a:pt x="11842" y="435"/>
                    <a:pt x="12135" y="728"/>
                    <a:pt x="12135" y="1078"/>
                  </a:cubicBezTo>
                  <a:lnTo>
                    <a:pt x="12135" y="6143"/>
                  </a:lnTo>
                  <a:cubicBezTo>
                    <a:pt x="12135" y="6493"/>
                    <a:pt x="11842" y="6786"/>
                    <a:pt x="11493" y="6786"/>
                  </a:cubicBezTo>
                  <a:lnTo>
                    <a:pt x="1088" y="6786"/>
                  </a:lnTo>
                  <a:cubicBezTo>
                    <a:pt x="728" y="6786"/>
                    <a:pt x="445" y="6493"/>
                    <a:pt x="445" y="6143"/>
                  </a:cubicBezTo>
                  <a:lnTo>
                    <a:pt x="445" y="1078"/>
                  </a:lnTo>
                  <a:cubicBezTo>
                    <a:pt x="445" y="728"/>
                    <a:pt x="728" y="435"/>
                    <a:pt x="1088" y="435"/>
                  </a:cubicBezTo>
                  <a:close/>
                  <a:moveTo>
                    <a:pt x="1088" y="1"/>
                  </a:moveTo>
                  <a:cubicBezTo>
                    <a:pt x="483" y="1"/>
                    <a:pt x="1" y="482"/>
                    <a:pt x="1" y="1078"/>
                  </a:cubicBezTo>
                  <a:lnTo>
                    <a:pt x="1" y="6143"/>
                  </a:lnTo>
                  <a:cubicBezTo>
                    <a:pt x="1" y="6739"/>
                    <a:pt x="483" y="7230"/>
                    <a:pt x="1088" y="7230"/>
                  </a:cubicBezTo>
                  <a:lnTo>
                    <a:pt x="11493" y="7230"/>
                  </a:lnTo>
                  <a:cubicBezTo>
                    <a:pt x="12088" y="7230"/>
                    <a:pt x="12570" y="6739"/>
                    <a:pt x="12570" y="6143"/>
                  </a:cubicBezTo>
                  <a:lnTo>
                    <a:pt x="12570" y="1078"/>
                  </a:lnTo>
                  <a:cubicBezTo>
                    <a:pt x="12570" y="482"/>
                    <a:pt x="12088" y="1"/>
                    <a:pt x="114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7"/>
            <p:cNvSpPr/>
            <p:nvPr/>
          </p:nvSpPr>
          <p:spPr>
            <a:xfrm>
              <a:off x="6906325" y="3305200"/>
              <a:ext cx="270325" cy="136825"/>
            </a:xfrm>
            <a:custGeom>
              <a:avLst/>
              <a:gdLst/>
              <a:ahLst/>
              <a:cxnLst/>
              <a:rect l="l" t="t" r="r" b="b"/>
              <a:pathLst>
                <a:path w="10813" h="5473" extrusionOk="0">
                  <a:moveTo>
                    <a:pt x="9026" y="435"/>
                  </a:moveTo>
                  <a:cubicBezTo>
                    <a:pt x="8880" y="1156"/>
                    <a:pt x="9451" y="1807"/>
                    <a:pt x="10159" y="1807"/>
                  </a:cubicBezTo>
                  <a:cubicBezTo>
                    <a:pt x="10231" y="1807"/>
                    <a:pt x="10304" y="1800"/>
                    <a:pt x="10377" y="1787"/>
                  </a:cubicBezTo>
                  <a:lnTo>
                    <a:pt x="10377" y="3677"/>
                  </a:lnTo>
                  <a:cubicBezTo>
                    <a:pt x="10300" y="3661"/>
                    <a:pt x="10223" y="3654"/>
                    <a:pt x="10148" y="3654"/>
                  </a:cubicBezTo>
                  <a:cubicBezTo>
                    <a:pt x="9445" y="3654"/>
                    <a:pt x="8881" y="4302"/>
                    <a:pt x="9026" y="5028"/>
                  </a:cubicBezTo>
                  <a:lnTo>
                    <a:pt x="1796" y="5028"/>
                  </a:lnTo>
                  <a:cubicBezTo>
                    <a:pt x="1933" y="4302"/>
                    <a:pt x="1368" y="3654"/>
                    <a:pt x="665" y="3654"/>
                  </a:cubicBezTo>
                  <a:cubicBezTo>
                    <a:pt x="590" y="3654"/>
                    <a:pt x="513" y="3661"/>
                    <a:pt x="435" y="3677"/>
                  </a:cubicBezTo>
                  <a:lnTo>
                    <a:pt x="435" y="1787"/>
                  </a:lnTo>
                  <a:cubicBezTo>
                    <a:pt x="509" y="1800"/>
                    <a:pt x="582" y="1807"/>
                    <a:pt x="653" y="1807"/>
                  </a:cubicBezTo>
                  <a:cubicBezTo>
                    <a:pt x="1361" y="1807"/>
                    <a:pt x="1934" y="1156"/>
                    <a:pt x="1796" y="435"/>
                  </a:cubicBezTo>
                  <a:close/>
                  <a:moveTo>
                    <a:pt x="1484" y="0"/>
                  </a:moveTo>
                  <a:cubicBezTo>
                    <a:pt x="1314" y="0"/>
                    <a:pt x="1210" y="171"/>
                    <a:pt x="1286" y="322"/>
                  </a:cubicBezTo>
                  <a:cubicBezTo>
                    <a:pt x="1343" y="426"/>
                    <a:pt x="1371" y="539"/>
                    <a:pt x="1371" y="653"/>
                  </a:cubicBezTo>
                  <a:cubicBezTo>
                    <a:pt x="1371" y="1049"/>
                    <a:pt x="1050" y="1371"/>
                    <a:pt x="653" y="1371"/>
                  </a:cubicBezTo>
                  <a:cubicBezTo>
                    <a:pt x="539" y="1371"/>
                    <a:pt x="426" y="1342"/>
                    <a:pt x="322" y="1286"/>
                  </a:cubicBezTo>
                  <a:cubicBezTo>
                    <a:pt x="288" y="1269"/>
                    <a:pt x="252" y="1261"/>
                    <a:pt x="218" y="1261"/>
                  </a:cubicBezTo>
                  <a:cubicBezTo>
                    <a:pt x="102" y="1261"/>
                    <a:pt x="1" y="1353"/>
                    <a:pt x="1" y="1484"/>
                  </a:cubicBezTo>
                  <a:lnTo>
                    <a:pt x="1" y="3989"/>
                  </a:lnTo>
                  <a:cubicBezTo>
                    <a:pt x="1" y="4113"/>
                    <a:pt x="102" y="4203"/>
                    <a:pt x="218" y="4203"/>
                  </a:cubicBezTo>
                  <a:cubicBezTo>
                    <a:pt x="252" y="4203"/>
                    <a:pt x="287" y="4195"/>
                    <a:pt x="322" y="4178"/>
                  </a:cubicBezTo>
                  <a:cubicBezTo>
                    <a:pt x="426" y="4121"/>
                    <a:pt x="539" y="4093"/>
                    <a:pt x="653" y="4093"/>
                  </a:cubicBezTo>
                  <a:cubicBezTo>
                    <a:pt x="1050" y="4093"/>
                    <a:pt x="1371" y="4414"/>
                    <a:pt x="1371" y="4811"/>
                  </a:cubicBezTo>
                  <a:cubicBezTo>
                    <a:pt x="1371" y="4934"/>
                    <a:pt x="1343" y="5047"/>
                    <a:pt x="1286" y="5151"/>
                  </a:cubicBezTo>
                  <a:cubicBezTo>
                    <a:pt x="1210" y="5293"/>
                    <a:pt x="1314" y="5472"/>
                    <a:pt x="1484" y="5472"/>
                  </a:cubicBezTo>
                  <a:lnTo>
                    <a:pt x="9328" y="5472"/>
                  </a:lnTo>
                  <a:cubicBezTo>
                    <a:pt x="9489" y="5472"/>
                    <a:pt x="9602" y="5293"/>
                    <a:pt x="9517" y="5151"/>
                  </a:cubicBezTo>
                  <a:cubicBezTo>
                    <a:pt x="9470" y="5047"/>
                    <a:pt x="9432" y="4934"/>
                    <a:pt x="9442" y="4811"/>
                  </a:cubicBezTo>
                  <a:cubicBezTo>
                    <a:pt x="9442" y="4414"/>
                    <a:pt x="9754" y="4093"/>
                    <a:pt x="10151" y="4093"/>
                  </a:cubicBezTo>
                  <a:cubicBezTo>
                    <a:pt x="10273" y="4093"/>
                    <a:pt x="10387" y="4121"/>
                    <a:pt x="10491" y="4178"/>
                  </a:cubicBezTo>
                  <a:cubicBezTo>
                    <a:pt x="10523" y="4195"/>
                    <a:pt x="10558" y="4203"/>
                    <a:pt x="10591" y="4203"/>
                  </a:cubicBezTo>
                  <a:cubicBezTo>
                    <a:pt x="10705" y="4203"/>
                    <a:pt x="10812" y="4113"/>
                    <a:pt x="10812" y="3989"/>
                  </a:cubicBezTo>
                  <a:lnTo>
                    <a:pt x="10812" y="1484"/>
                  </a:lnTo>
                  <a:cubicBezTo>
                    <a:pt x="10812" y="1399"/>
                    <a:pt x="10774" y="1323"/>
                    <a:pt x="10708" y="1286"/>
                  </a:cubicBezTo>
                  <a:cubicBezTo>
                    <a:pt x="10675" y="1267"/>
                    <a:pt x="10637" y="1257"/>
                    <a:pt x="10600" y="1257"/>
                  </a:cubicBezTo>
                  <a:cubicBezTo>
                    <a:pt x="10562" y="1257"/>
                    <a:pt x="10524" y="1267"/>
                    <a:pt x="10491" y="1286"/>
                  </a:cubicBezTo>
                  <a:cubicBezTo>
                    <a:pt x="10387" y="1342"/>
                    <a:pt x="10273" y="1371"/>
                    <a:pt x="10160" y="1371"/>
                  </a:cubicBezTo>
                  <a:cubicBezTo>
                    <a:pt x="9763" y="1371"/>
                    <a:pt x="9442" y="1049"/>
                    <a:pt x="9442" y="653"/>
                  </a:cubicBezTo>
                  <a:cubicBezTo>
                    <a:pt x="9442" y="539"/>
                    <a:pt x="9470" y="426"/>
                    <a:pt x="9527" y="322"/>
                  </a:cubicBezTo>
                  <a:cubicBezTo>
                    <a:pt x="9602" y="171"/>
                    <a:pt x="9499" y="0"/>
                    <a:pt x="93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7"/>
            <p:cNvSpPr/>
            <p:nvPr/>
          </p:nvSpPr>
          <p:spPr>
            <a:xfrm>
              <a:off x="6987125" y="3325250"/>
              <a:ext cx="108000" cy="96525"/>
            </a:xfrm>
            <a:custGeom>
              <a:avLst/>
              <a:gdLst/>
              <a:ahLst/>
              <a:cxnLst/>
              <a:rect l="l" t="t" r="r" b="b"/>
              <a:pathLst>
                <a:path w="4320" h="3861" extrusionOk="0">
                  <a:moveTo>
                    <a:pt x="2170" y="0"/>
                  </a:moveTo>
                  <a:cubicBezTo>
                    <a:pt x="1436" y="0"/>
                    <a:pt x="740" y="420"/>
                    <a:pt x="417" y="1126"/>
                  </a:cubicBezTo>
                  <a:cubicBezTo>
                    <a:pt x="1" y="2024"/>
                    <a:pt x="341" y="3092"/>
                    <a:pt x="1192" y="3593"/>
                  </a:cubicBezTo>
                  <a:cubicBezTo>
                    <a:pt x="1498" y="3774"/>
                    <a:pt x="1837" y="3861"/>
                    <a:pt x="2172" y="3861"/>
                  </a:cubicBezTo>
                  <a:cubicBezTo>
                    <a:pt x="2766" y="3861"/>
                    <a:pt x="3350" y="3587"/>
                    <a:pt x="3724" y="3073"/>
                  </a:cubicBezTo>
                  <a:cubicBezTo>
                    <a:pt x="4320" y="2279"/>
                    <a:pt x="4206" y="1164"/>
                    <a:pt x="3469" y="503"/>
                  </a:cubicBezTo>
                  <a:cubicBezTo>
                    <a:pt x="3425" y="467"/>
                    <a:pt x="3379" y="452"/>
                    <a:pt x="3334" y="452"/>
                  </a:cubicBezTo>
                  <a:cubicBezTo>
                    <a:pt x="3166" y="452"/>
                    <a:pt x="3027" y="667"/>
                    <a:pt x="3176" y="824"/>
                  </a:cubicBezTo>
                  <a:cubicBezTo>
                    <a:pt x="3743" y="1334"/>
                    <a:pt x="3828" y="2194"/>
                    <a:pt x="3375" y="2799"/>
                  </a:cubicBezTo>
                  <a:cubicBezTo>
                    <a:pt x="3085" y="3192"/>
                    <a:pt x="2636" y="3403"/>
                    <a:pt x="2180" y="3403"/>
                  </a:cubicBezTo>
                  <a:cubicBezTo>
                    <a:pt x="1923" y="3403"/>
                    <a:pt x="1663" y="3336"/>
                    <a:pt x="1428" y="3196"/>
                  </a:cubicBezTo>
                  <a:cubicBezTo>
                    <a:pt x="766" y="2809"/>
                    <a:pt x="511" y="1996"/>
                    <a:pt x="832" y="1306"/>
                  </a:cubicBezTo>
                  <a:cubicBezTo>
                    <a:pt x="1075" y="762"/>
                    <a:pt x="1609" y="441"/>
                    <a:pt x="2173" y="441"/>
                  </a:cubicBezTo>
                  <a:cubicBezTo>
                    <a:pt x="2334" y="441"/>
                    <a:pt x="2497" y="467"/>
                    <a:pt x="2656" y="521"/>
                  </a:cubicBezTo>
                  <a:cubicBezTo>
                    <a:pt x="2690" y="536"/>
                    <a:pt x="2722" y="542"/>
                    <a:pt x="2752" y="542"/>
                  </a:cubicBezTo>
                  <a:cubicBezTo>
                    <a:pt x="2978" y="542"/>
                    <a:pt x="3065" y="173"/>
                    <a:pt x="2798" y="106"/>
                  </a:cubicBezTo>
                  <a:cubicBezTo>
                    <a:pt x="2591" y="34"/>
                    <a:pt x="2379" y="0"/>
                    <a:pt x="2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7"/>
            <p:cNvSpPr/>
            <p:nvPr/>
          </p:nvSpPr>
          <p:spPr>
            <a:xfrm>
              <a:off x="6938450" y="3466850"/>
              <a:ext cx="65950" cy="70625"/>
            </a:xfrm>
            <a:custGeom>
              <a:avLst/>
              <a:gdLst/>
              <a:ahLst/>
              <a:cxnLst/>
              <a:rect l="l" t="t" r="r" b="b"/>
              <a:pathLst>
                <a:path w="2638" h="2825" extrusionOk="0">
                  <a:moveTo>
                    <a:pt x="232" y="1"/>
                  </a:moveTo>
                  <a:cubicBezTo>
                    <a:pt x="117" y="1"/>
                    <a:pt x="1" y="79"/>
                    <a:pt x="10" y="235"/>
                  </a:cubicBezTo>
                  <a:lnTo>
                    <a:pt x="10" y="1738"/>
                  </a:lnTo>
                  <a:cubicBezTo>
                    <a:pt x="10" y="2333"/>
                    <a:pt x="492" y="2824"/>
                    <a:pt x="1097" y="2824"/>
                  </a:cubicBezTo>
                  <a:lnTo>
                    <a:pt x="2364" y="2824"/>
                  </a:lnTo>
                  <a:cubicBezTo>
                    <a:pt x="2638" y="2805"/>
                    <a:pt x="2638" y="2399"/>
                    <a:pt x="2364" y="2380"/>
                  </a:cubicBezTo>
                  <a:lnTo>
                    <a:pt x="1097" y="2380"/>
                  </a:lnTo>
                  <a:cubicBezTo>
                    <a:pt x="738" y="2380"/>
                    <a:pt x="455" y="2097"/>
                    <a:pt x="455" y="1738"/>
                  </a:cubicBezTo>
                  <a:lnTo>
                    <a:pt x="455" y="235"/>
                  </a:lnTo>
                  <a:cubicBezTo>
                    <a:pt x="464" y="79"/>
                    <a:pt x="348" y="1"/>
                    <a:pt x="2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7"/>
            <p:cNvSpPr/>
            <p:nvPr/>
          </p:nvSpPr>
          <p:spPr>
            <a:xfrm>
              <a:off x="7009100" y="3356675"/>
              <a:ext cx="243850" cy="180800"/>
            </a:xfrm>
            <a:custGeom>
              <a:avLst/>
              <a:gdLst/>
              <a:ahLst/>
              <a:cxnLst/>
              <a:rect l="l" t="t" r="r" b="b"/>
              <a:pathLst>
                <a:path w="9754" h="7232" extrusionOk="0">
                  <a:moveTo>
                    <a:pt x="7952" y="0"/>
                  </a:moveTo>
                  <a:cubicBezTo>
                    <a:pt x="7674" y="0"/>
                    <a:pt x="7674" y="438"/>
                    <a:pt x="7952" y="438"/>
                  </a:cubicBezTo>
                  <a:cubicBezTo>
                    <a:pt x="7960" y="438"/>
                    <a:pt x="7968" y="437"/>
                    <a:pt x="7977" y="436"/>
                  </a:cubicBezTo>
                  <a:lnTo>
                    <a:pt x="8676" y="436"/>
                  </a:lnTo>
                  <a:cubicBezTo>
                    <a:pt x="9026" y="436"/>
                    <a:pt x="9319" y="729"/>
                    <a:pt x="9319" y="1079"/>
                  </a:cubicBezTo>
                  <a:lnTo>
                    <a:pt x="9319" y="6145"/>
                  </a:lnTo>
                  <a:cubicBezTo>
                    <a:pt x="9319" y="6504"/>
                    <a:pt x="9026" y="6787"/>
                    <a:pt x="8676" y="6787"/>
                  </a:cubicBezTo>
                  <a:lnTo>
                    <a:pt x="265" y="6787"/>
                  </a:lnTo>
                  <a:cubicBezTo>
                    <a:pt x="1" y="6806"/>
                    <a:pt x="1" y="7203"/>
                    <a:pt x="265" y="7231"/>
                  </a:cubicBezTo>
                  <a:lnTo>
                    <a:pt x="8676" y="7231"/>
                  </a:lnTo>
                  <a:cubicBezTo>
                    <a:pt x="9272" y="7222"/>
                    <a:pt x="9754" y="6740"/>
                    <a:pt x="9754" y="6145"/>
                  </a:cubicBezTo>
                  <a:lnTo>
                    <a:pt x="9754" y="1079"/>
                  </a:lnTo>
                  <a:cubicBezTo>
                    <a:pt x="9754" y="484"/>
                    <a:pt x="9272" y="2"/>
                    <a:pt x="8676" y="2"/>
                  </a:cubicBezTo>
                  <a:lnTo>
                    <a:pt x="7977" y="2"/>
                  </a:lnTo>
                  <a:cubicBezTo>
                    <a:pt x="7968" y="1"/>
                    <a:pt x="7960" y="0"/>
                    <a:pt x="79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7"/>
            <p:cNvSpPr/>
            <p:nvPr/>
          </p:nvSpPr>
          <p:spPr>
            <a:xfrm>
              <a:off x="6960675" y="3410325"/>
              <a:ext cx="270300" cy="105175"/>
            </a:xfrm>
            <a:custGeom>
              <a:avLst/>
              <a:gdLst/>
              <a:ahLst/>
              <a:cxnLst/>
              <a:rect l="l" t="t" r="r" b="b"/>
              <a:pathLst>
                <a:path w="10812" h="4207" extrusionOk="0">
                  <a:moveTo>
                    <a:pt x="10599" y="1"/>
                  </a:moveTo>
                  <a:cubicBezTo>
                    <a:pt x="10561" y="1"/>
                    <a:pt x="10524" y="10"/>
                    <a:pt x="10491" y="29"/>
                  </a:cubicBezTo>
                  <a:cubicBezTo>
                    <a:pt x="10387" y="77"/>
                    <a:pt x="10273" y="105"/>
                    <a:pt x="10160" y="114"/>
                  </a:cubicBezTo>
                  <a:cubicBezTo>
                    <a:pt x="10094" y="105"/>
                    <a:pt x="10027" y="105"/>
                    <a:pt x="9971" y="86"/>
                  </a:cubicBezTo>
                  <a:cubicBezTo>
                    <a:pt x="9950" y="81"/>
                    <a:pt x="9930" y="79"/>
                    <a:pt x="9911" y="79"/>
                  </a:cubicBezTo>
                  <a:cubicBezTo>
                    <a:pt x="9682" y="79"/>
                    <a:pt x="9604" y="424"/>
                    <a:pt x="9857" y="511"/>
                  </a:cubicBezTo>
                  <a:cubicBezTo>
                    <a:pt x="9955" y="534"/>
                    <a:pt x="10059" y="547"/>
                    <a:pt x="10166" y="547"/>
                  </a:cubicBezTo>
                  <a:cubicBezTo>
                    <a:pt x="10235" y="547"/>
                    <a:pt x="10306" y="541"/>
                    <a:pt x="10377" y="530"/>
                  </a:cubicBezTo>
                  <a:lnTo>
                    <a:pt x="10377" y="2420"/>
                  </a:lnTo>
                  <a:cubicBezTo>
                    <a:pt x="10300" y="2405"/>
                    <a:pt x="10223" y="2397"/>
                    <a:pt x="10148" y="2397"/>
                  </a:cubicBezTo>
                  <a:cubicBezTo>
                    <a:pt x="9445" y="2397"/>
                    <a:pt x="8880" y="3046"/>
                    <a:pt x="9016" y="3772"/>
                  </a:cubicBezTo>
                  <a:lnTo>
                    <a:pt x="1786" y="3772"/>
                  </a:lnTo>
                  <a:cubicBezTo>
                    <a:pt x="1931" y="3038"/>
                    <a:pt x="1361" y="2397"/>
                    <a:pt x="657" y="2397"/>
                  </a:cubicBezTo>
                  <a:cubicBezTo>
                    <a:pt x="581" y="2397"/>
                    <a:pt x="504" y="2405"/>
                    <a:pt x="426" y="2420"/>
                  </a:cubicBezTo>
                  <a:cubicBezTo>
                    <a:pt x="396" y="2310"/>
                    <a:pt x="307" y="2259"/>
                    <a:pt x="219" y="2259"/>
                  </a:cubicBezTo>
                  <a:cubicBezTo>
                    <a:pt x="109" y="2259"/>
                    <a:pt x="0" y="2336"/>
                    <a:pt x="0" y="2477"/>
                  </a:cubicBezTo>
                  <a:lnTo>
                    <a:pt x="0" y="2723"/>
                  </a:lnTo>
                  <a:cubicBezTo>
                    <a:pt x="0" y="2854"/>
                    <a:pt x="102" y="2946"/>
                    <a:pt x="218" y="2946"/>
                  </a:cubicBezTo>
                  <a:cubicBezTo>
                    <a:pt x="252" y="2946"/>
                    <a:pt x="287" y="2938"/>
                    <a:pt x="322" y="2921"/>
                  </a:cubicBezTo>
                  <a:cubicBezTo>
                    <a:pt x="426" y="2864"/>
                    <a:pt x="539" y="2836"/>
                    <a:pt x="652" y="2836"/>
                  </a:cubicBezTo>
                  <a:cubicBezTo>
                    <a:pt x="1049" y="2836"/>
                    <a:pt x="1371" y="3157"/>
                    <a:pt x="1371" y="3545"/>
                  </a:cubicBezTo>
                  <a:cubicBezTo>
                    <a:pt x="1371" y="3668"/>
                    <a:pt x="1342" y="3781"/>
                    <a:pt x="1286" y="3885"/>
                  </a:cubicBezTo>
                  <a:cubicBezTo>
                    <a:pt x="1210" y="4027"/>
                    <a:pt x="1314" y="4206"/>
                    <a:pt x="1484" y="4206"/>
                  </a:cubicBezTo>
                  <a:lnTo>
                    <a:pt x="9328" y="4206"/>
                  </a:lnTo>
                  <a:cubicBezTo>
                    <a:pt x="9489" y="4206"/>
                    <a:pt x="9602" y="4027"/>
                    <a:pt x="9517" y="3885"/>
                  </a:cubicBezTo>
                  <a:cubicBezTo>
                    <a:pt x="9470" y="3781"/>
                    <a:pt x="9432" y="3668"/>
                    <a:pt x="9441" y="3545"/>
                  </a:cubicBezTo>
                  <a:cubicBezTo>
                    <a:pt x="9434" y="3128"/>
                    <a:pt x="9777" y="2830"/>
                    <a:pt x="10156" y="2830"/>
                  </a:cubicBezTo>
                  <a:cubicBezTo>
                    <a:pt x="10267" y="2830"/>
                    <a:pt x="10381" y="2856"/>
                    <a:pt x="10491" y="2912"/>
                  </a:cubicBezTo>
                  <a:cubicBezTo>
                    <a:pt x="10524" y="2932"/>
                    <a:pt x="10559" y="2941"/>
                    <a:pt x="10594" y="2941"/>
                  </a:cubicBezTo>
                  <a:cubicBezTo>
                    <a:pt x="10707" y="2941"/>
                    <a:pt x="10812" y="2846"/>
                    <a:pt x="10812" y="2723"/>
                  </a:cubicBezTo>
                  <a:lnTo>
                    <a:pt x="10812" y="218"/>
                  </a:lnTo>
                  <a:cubicBezTo>
                    <a:pt x="10812" y="133"/>
                    <a:pt x="10774" y="67"/>
                    <a:pt x="10708" y="29"/>
                  </a:cubicBezTo>
                  <a:cubicBezTo>
                    <a:pt x="10675" y="10"/>
                    <a:pt x="10637" y="1"/>
                    <a:pt x="105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7"/>
            <p:cNvSpPr/>
            <p:nvPr/>
          </p:nvSpPr>
          <p:spPr>
            <a:xfrm>
              <a:off x="7055200" y="3468000"/>
              <a:ext cx="80325" cy="27250"/>
            </a:xfrm>
            <a:custGeom>
              <a:avLst/>
              <a:gdLst/>
              <a:ahLst/>
              <a:cxnLst/>
              <a:rect l="l" t="t" r="r" b="b"/>
              <a:pathLst>
                <a:path w="3213" h="1090" extrusionOk="0">
                  <a:moveTo>
                    <a:pt x="2968" y="0"/>
                  </a:moveTo>
                  <a:cubicBezTo>
                    <a:pt x="2904" y="0"/>
                    <a:pt x="2841" y="30"/>
                    <a:pt x="2797" y="85"/>
                  </a:cubicBezTo>
                  <a:cubicBezTo>
                    <a:pt x="2499" y="463"/>
                    <a:pt x="2062" y="652"/>
                    <a:pt x="1625" y="652"/>
                  </a:cubicBezTo>
                  <a:cubicBezTo>
                    <a:pt x="1188" y="652"/>
                    <a:pt x="751" y="463"/>
                    <a:pt x="453" y="85"/>
                  </a:cubicBezTo>
                  <a:cubicBezTo>
                    <a:pt x="407" y="34"/>
                    <a:pt x="352" y="12"/>
                    <a:pt x="298" y="12"/>
                  </a:cubicBezTo>
                  <a:cubicBezTo>
                    <a:pt x="143" y="12"/>
                    <a:pt x="1" y="191"/>
                    <a:pt x="113" y="359"/>
                  </a:cubicBezTo>
                  <a:cubicBezTo>
                    <a:pt x="500" y="846"/>
                    <a:pt x="1063" y="1089"/>
                    <a:pt x="1625" y="1089"/>
                  </a:cubicBezTo>
                  <a:cubicBezTo>
                    <a:pt x="2187" y="1089"/>
                    <a:pt x="2750" y="846"/>
                    <a:pt x="3137" y="359"/>
                  </a:cubicBezTo>
                  <a:cubicBezTo>
                    <a:pt x="3213" y="264"/>
                    <a:pt x="3194" y="123"/>
                    <a:pt x="3099" y="47"/>
                  </a:cubicBezTo>
                  <a:cubicBezTo>
                    <a:pt x="3060" y="16"/>
                    <a:pt x="3014" y="0"/>
                    <a:pt x="29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7"/>
            <p:cNvSpPr/>
            <p:nvPr/>
          </p:nvSpPr>
          <p:spPr>
            <a:xfrm>
              <a:off x="7098800" y="3358825"/>
              <a:ext cx="50525" cy="11150"/>
            </a:xfrm>
            <a:custGeom>
              <a:avLst/>
              <a:gdLst/>
              <a:ahLst/>
              <a:cxnLst/>
              <a:rect l="l" t="t" r="r" b="b"/>
              <a:pathLst>
                <a:path w="2021" h="446" extrusionOk="0">
                  <a:moveTo>
                    <a:pt x="289" y="0"/>
                  </a:moveTo>
                  <a:cubicBezTo>
                    <a:pt x="0" y="0"/>
                    <a:pt x="0" y="445"/>
                    <a:pt x="289" y="445"/>
                  </a:cubicBezTo>
                  <a:cubicBezTo>
                    <a:pt x="294" y="445"/>
                    <a:pt x="300" y="445"/>
                    <a:pt x="306" y="445"/>
                  </a:cubicBezTo>
                  <a:lnTo>
                    <a:pt x="1714" y="445"/>
                  </a:lnTo>
                  <a:cubicBezTo>
                    <a:pt x="1720" y="445"/>
                    <a:pt x="1726" y="445"/>
                    <a:pt x="1732" y="445"/>
                  </a:cubicBezTo>
                  <a:cubicBezTo>
                    <a:pt x="2020" y="445"/>
                    <a:pt x="2020" y="0"/>
                    <a:pt x="1732" y="0"/>
                  </a:cubicBezTo>
                  <a:cubicBezTo>
                    <a:pt x="1726" y="0"/>
                    <a:pt x="1720" y="0"/>
                    <a:pt x="1714" y="1"/>
                  </a:cubicBezTo>
                  <a:lnTo>
                    <a:pt x="306" y="1"/>
                  </a:lnTo>
                  <a:cubicBezTo>
                    <a:pt x="300" y="0"/>
                    <a:pt x="294"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7"/>
            <p:cNvSpPr/>
            <p:nvPr/>
          </p:nvSpPr>
          <p:spPr>
            <a:xfrm>
              <a:off x="7098800" y="3377225"/>
              <a:ext cx="37525" cy="10950"/>
            </a:xfrm>
            <a:custGeom>
              <a:avLst/>
              <a:gdLst/>
              <a:ahLst/>
              <a:cxnLst/>
              <a:rect l="l" t="t" r="r" b="b"/>
              <a:pathLst>
                <a:path w="1501" h="438" extrusionOk="0">
                  <a:moveTo>
                    <a:pt x="289" y="1"/>
                  </a:moveTo>
                  <a:cubicBezTo>
                    <a:pt x="1" y="1"/>
                    <a:pt x="3" y="437"/>
                    <a:pt x="298" y="437"/>
                  </a:cubicBezTo>
                  <a:cubicBezTo>
                    <a:pt x="304" y="437"/>
                    <a:pt x="310" y="437"/>
                    <a:pt x="316" y="437"/>
                  </a:cubicBezTo>
                  <a:lnTo>
                    <a:pt x="1185" y="437"/>
                  </a:lnTo>
                  <a:cubicBezTo>
                    <a:pt x="1191" y="437"/>
                    <a:pt x="1197" y="437"/>
                    <a:pt x="1203" y="437"/>
                  </a:cubicBezTo>
                  <a:cubicBezTo>
                    <a:pt x="1498" y="437"/>
                    <a:pt x="1500" y="1"/>
                    <a:pt x="1212" y="1"/>
                  </a:cubicBezTo>
                  <a:cubicBezTo>
                    <a:pt x="1203" y="1"/>
                    <a:pt x="1194" y="1"/>
                    <a:pt x="1185" y="2"/>
                  </a:cubicBezTo>
                  <a:lnTo>
                    <a:pt x="316" y="2"/>
                  </a:lnTo>
                  <a:cubicBezTo>
                    <a:pt x="307" y="1"/>
                    <a:pt x="298"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7"/>
            <p:cNvSpPr/>
            <p:nvPr/>
          </p:nvSpPr>
          <p:spPr>
            <a:xfrm>
              <a:off x="6933650" y="3358825"/>
              <a:ext cx="50525" cy="11150"/>
            </a:xfrm>
            <a:custGeom>
              <a:avLst/>
              <a:gdLst/>
              <a:ahLst/>
              <a:cxnLst/>
              <a:rect l="l" t="t" r="r" b="b"/>
              <a:pathLst>
                <a:path w="2021" h="446" extrusionOk="0">
                  <a:moveTo>
                    <a:pt x="289" y="0"/>
                  </a:moveTo>
                  <a:cubicBezTo>
                    <a:pt x="0" y="0"/>
                    <a:pt x="0" y="445"/>
                    <a:pt x="289" y="445"/>
                  </a:cubicBezTo>
                  <a:cubicBezTo>
                    <a:pt x="294" y="445"/>
                    <a:pt x="300" y="445"/>
                    <a:pt x="306" y="445"/>
                  </a:cubicBezTo>
                  <a:lnTo>
                    <a:pt x="1714" y="445"/>
                  </a:lnTo>
                  <a:cubicBezTo>
                    <a:pt x="1720" y="445"/>
                    <a:pt x="1726" y="445"/>
                    <a:pt x="1732" y="445"/>
                  </a:cubicBezTo>
                  <a:cubicBezTo>
                    <a:pt x="2020" y="445"/>
                    <a:pt x="2020" y="0"/>
                    <a:pt x="1732" y="0"/>
                  </a:cubicBezTo>
                  <a:cubicBezTo>
                    <a:pt x="1726" y="0"/>
                    <a:pt x="1720" y="0"/>
                    <a:pt x="1714" y="1"/>
                  </a:cubicBezTo>
                  <a:lnTo>
                    <a:pt x="306" y="1"/>
                  </a:lnTo>
                  <a:cubicBezTo>
                    <a:pt x="300" y="0"/>
                    <a:pt x="294"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7"/>
            <p:cNvSpPr/>
            <p:nvPr/>
          </p:nvSpPr>
          <p:spPr>
            <a:xfrm>
              <a:off x="6946875" y="3377225"/>
              <a:ext cx="37300" cy="10950"/>
            </a:xfrm>
            <a:custGeom>
              <a:avLst/>
              <a:gdLst/>
              <a:ahLst/>
              <a:cxnLst/>
              <a:rect l="l" t="t" r="r" b="b"/>
              <a:pathLst>
                <a:path w="1492" h="438" extrusionOk="0">
                  <a:moveTo>
                    <a:pt x="281" y="1"/>
                  </a:moveTo>
                  <a:cubicBezTo>
                    <a:pt x="1" y="1"/>
                    <a:pt x="3" y="437"/>
                    <a:pt x="289" y="437"/>
                  </a:cubicBezTo>
                  <a:cubicBezTo>
                    <a:pt x="295" y="437"/>
                    <a:pt x="301" y="437"/>
                    <a:pt x="307" y="437"/>
                  </a:cubicBezTo>
                  <a:lnTo>
                    <a:pt x="1185" y="437"/>
                  </a:lnTo>
                  <a:cubicBezTo>
                    <a:pt x="1191" y="437"/>
                    <a:pt x="1197" y="437"/>
                    <a:pt x="1203" y="437"/>
                  </a:cubicBezTo>
                  <a:cubicBezTo>
                    <a:pt x="1489" y="437"/>
                    <a:pt x="1491" y="1"/>
                    <a:pt x="1211" y="1"/>
                  </a:cubicBezTo>
                  <a:cubicBezTo>
                    <a:pt x="1203" y="1"/>
                    <a:pt x="1194" y="1"/>
                    <a:pt x="1185" y="2"/>
                  </a:cubicBezTo>
                  <a:lnTo>
                    <a:pt x="307" y="2"/>
                  </a:lnTo>
                  <a:cubicBezTo>
                    <a:pt x="298" y="1"/>
                    <a:pt x="289" y="1"/>
                    <a:pt x="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7"/>
            <p:cNvSpPr/>
            <p:nvPr/>
          </p:nvSpPr>
          <p:spPr>
            <a:xfrm>
              <a:off x="7153000" y="3316400"/>
              <a:ext cx="13600" cy="9450"/>
            </a:xfrm>
            <a:custGeom>
              <a:avLst/>
              <a:gdLst/>
              <a:ahLst/>
              <a:cxnLst/>
              <a:rect l="l" t="t" r="r" b="b"/>
              <a:pathLst>
                <a:path w="544" h="378" extrusionOk="0">
                  <a:moveTo>
                    <a:pt x="289" y="1"/>
                  </a:moveTo>
                  <a:cubicBezTo>
                    <a:pt x="246" y="1"/>
                    <a:pt x="202" y="14"/>
                    <a:pt x="161" y="44"/>
                  </a:cubicBezTo>
                  <a:cubicBezTo>
                    <a:pt x="1" y="162"/>
                    <a:pt x="220" y="378"/>
                    <a:pt x="377" y="378"/>
                  </a:cubicBezTo>
                  <a:cubicBezTo>
                    <a:pt x="433" y="378"/>
                    <a:pt x="481" y="350"/>
                    <a:pt x="501" y="280"/>
                  </a:cubicBezTo>
                  <a:cubicBezTo>
                    <a:pt x="544" y="130"/>
                    <a:pt x="424"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7"/>
            <p:cNvSpPr/>
            <p:nvPr/>
          </p:nvSpPr>
          <p:spPr>
            <a:xfrm>
              <a:off x="7153825" y="3419675"/>
              <a:ext cx="12425" cy="10875"/>
            </a:xfrm>
            <a:custGeom>
              <a:avLst/>
              <a:gdLst/>
              <a:ahLst/>
              <a:cxnLst/>
              <a:rect l="l" t="t" r="r" b="b"/>
              <a:pathLst>
                <a:path w="497" h="435" extrusionOk="0">
                  <a:moveTo>
                    <a:pt x="255" y="0"/>
                  </a:moveTo>
                  <a:cubicBezTo>
                    <a:pt x="167" y="0"/>
                    <a:pt x="81" y="50"/>
                    <a:pt x="52" y="147"/>
                  </a:cubicBezTo>
                  <a:cubicBezTo>
                    <a:pt x="0" y="302"/>
                    <a:pt x="123" y="434"/>
                    <a:pt x="260" y="434"/>
                  </a:cubicBezTo>
                  <a:cubicBezTo>
                    <a:pt x="298" y="434"/>
                    <a:pt x="337" y="424"/>
                    <a:pt x="373" y="402"/>
                  </a:cubicBezTo>
                  <a:cubicBezTo>
                    <a:pt x="468" y="345"/>
                    <a:pt x="496" y="232"/>
                    <a:pt x="459" y="137"/>
                  </a:cubicBezTo>
                  <a:cubicBezTo>
                    <a:pt x="422" y="45"/>
                    <a:pt x="338" y="0"/>
                    <a:pt x="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7"/>
            <p:cNvSpPr/>
            <p:nvPr/>
          </p:nvSpPr>
          <p:spPr>
            <a:xfrm>
              <a:off x="6917425" y="3316325"/>
              <a:ext cx="13725" cy="10875"/>
            </a:xfrm>
            <a:custGeom>
              <a:avLst/>
              <a:gdLst/>
              <a:ahLst/>
              <a:cxnLst/>
              <a:rect l="l" t="t" r="r" b="b"/>
              <a:pathLst>
                <a:path w="549" h="435" extrusionOk="0">
                  <a:moveTo>
                    <a:pt x="255" y="0"/>
                  </a:moveTo>
                  <a:cubicBezTo>
                    <a:pt x="168" y="0"/>
                    <a:pt x="84" y="52"/>
                    <a:pt x="48" y="141"/>
                  </a:cubicBezTo>
                  <a:cubicBezTo>
                    <a:pt x="1" y="283"/>
                    <a:pt x="105" y="434"/>
                    <a:pt x="256" y="434"/>
                  </a:cubicBezTo>
                  <a:cubicBezTo>
                    <a:pt x="454" y="434"/>
                    <a:pt x="549" y="189"/>
                    <a:pt x="398" y="56"/>
                  </a:cubicBezTo>
                  <a:cubicBezTo>
                    <a:pt x="356" y="18"/>
                    <a:pt x="305" y="0"/>
                    <a:pt x="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7"/>
            <p:cNvSpPr/>
            <p:nvPr/>
          </p:nvSpPr>
          <p:spPr>
            <a:xfrm>
              <a:off x="6916425" y="3421375"/>
              <a:ext cx="13550" cy="9275"/>
            </a:xfrm>
            <a:custGeom>
              <a:avLst/>
              <a:gdLst/>
              <a:ahLst/>
              <a:cxnLst/>
              <a:rect l="l" t="t" r="r" b="b"/>
              <a:pathLst>
                <a:path w="542" h="371" extrusionOk="0">
                  <a:moveTo>
                    <a:pt x="380" y="0"/>
                  </a:moveTo>
                  <a:cubicBezTo>
                    <a:pt x="220" y="0"/>
                    <a:pt x="0" y="202"/>
                    <a:pt x="164" y="324"/>
                  </a:cubicBezTo>
                  <a:cubicBezTo>
                    <a:pt x="205" y="356"/>
                    <a:pt x="251" y="370"/>
                    <a:pt x="296" y="370"/>
                  </a:cubicBezTo>
                  <a:cubicBezTo>
                    <a:pt x="424" y="370"/>
                    <a:pt x="541" y="254"/>
                    <a:pt x="513" y="107"/>
                  </a:cubicBezTo>
                  <a:cubicBezTo>
                    <a:pt x="495" y="31"/>
                    <a:pt x="442" y="0"/>
                    <a:pt x="3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7" name="Google Shape;2897;p47"/>
          <p:cNvGrpSpPr/>
          <p:nvPr/>
        </p:nvGrpSpPr>
        <p:grpSpPr>
          <a:xfrm>
            <a:off x="5314338" y="3240000"/>
            <a:ext cx="384675" cy="340300"/>
            <a:chOff x="5652925" y="3240000"/>
            <a:chExt cx="384675" cy="340300"/>
          </a:xfrm>
        </p:grpSpPr>
        <p:sp>
          <p:nvSpPr>
            <p:cNvPr id="2898" name="Google Shape;2898;p47"/>
            <p:cNvSpPr/>
            <p:nvPr/>
          </p:nvSpPr>
          <p:spPr>
            <a:xfrm>
              <a:off x="5652925" y="3240000"/>
              <a:ext cx="268900" cy="340225"/>
            </a:xfrm>
            <a:custGeom>
              <a:avLst/>
              <a:gdLst/>
              <a:ahLst/>
              <a:cxnLst/>
              <a:rect l="l" t="t" r="r" b="b"/>
              <a:pathLst>
                <a:path w="10756" h="13609" extrusionOk="0">
                  <a:moveTo>
                    <a:pt x="8714" y="444"/>
                  </a:moveTo>
                  <a:cubicBezTo>
                    <a:pt x="8951" y="444"/>
                    <a:pt x="9140" y="633"/>
                    <a:pt x="9149" y="869"/>
                  </a:cubicBezTo>
                  <a:lnTo>
                    <a:pt x="9149" y="2202"/>
                  </a:lnTo>
                  <a:cubicBezTo>
                    <a:pt x="9140" y="2438"/>
                    <a:pt x="8951" y="2627"/>
                    <a:pt x="8714" y="2637"/>
                  </a:cubicBezTo>
                  <a:lnTo>
                    <a:pt x="880" y="2637"/>
                  </a:lnTo>
                  <a:cubicBezTo>
                    <a:pt x="634" y="2627"/>
                    <a:pt x="445" y="2438"/>
                    <a:pt x="445" y="2202"/>
                  </a:cubicBezTo>
                  <a:lnTo>
                    <a:pt x="445" y="869"/>
                  </a:lnTo>
                  <a:cubicBezTo>
                    <a:pt x="445" y="633"/>
                    <a:pt x="634" y="444"/>
                    <a:pt x="880" y="444"/>
                  </a:cubicBezTo>
                  <a:close/>
                  <a:moveTo>
                    <a:pt x="880" y="0"/>
                  </a:moveTo>
                  <a:cubicBezTo>
                    <a:pt x="398" y="0"/>
                    <a:pt x="1" y="388"/>
                    <a:pt x="1" y="869"/>
                  </a:cubicBezTo>
                  <a:lnTo>
                    <a:pt x="1" y="2202"/>
                  </a:lnTo>
                  <a:cubicBezTo>
                    <a:pt x="1" y="2684"/>
                    <a:pt x="398" y="3071"/>
                    <a:pt x="880" y="3071"/>
                  </a:cubicBezTo>
                  <a:lnTo>
                    <a:pt x="1296" y="3071"/>
                  </a:lnTo>
                  <a:cubicBezTo>
                    <a:pt x="1211" y="3204"/>
                    <a:pt x="1173" y="3355"/>
                    <a:pt x="1173" y="3506"/>
                  </a:cubicBezTo>
                  <a:lnTo>
                    <a:pt x="1173" y="4829"/>
                  </a:lnTo>
                  <a:cubicBezTo>
                    <a:pt x="1173" y="4981"/>
                    <a:pt x="1211" y="5132"/>
                    <a:pt x="1296" y="5264"/>
                  </a:cubicBezTo>
                  <a:lnTo>
                    <a:pt x="880" y="5264"/>
                  </a:lnTo>
                  <a:cubicBezTo>
                    <a:pt x="388" y="5264"/>
                    <a:pt x="1" y="5652"/>
                    <a:pt x="1" y="6133"/>
                  </a:cubicBezTo>
                  <a:lnTo>
                    <a:pt x="1" y="7457"/>
                  </a:lnTo>
                  <a:cubicBezTo>
                    <a:pt x="1" y="7835"/>
                    <a:pt x="237" y="8165"/>
                    <a:pt x="596" y="8288"/>
                  </a:cubicBezTo>
                  <a:cubicBezTo>
                    <a:pt x="492" y="8430"/>
                    <a:pt x="445" y="8600"/>
                    <a:pt x="445" y="8770"/>
                  </a:cubicBezTo>
                  <a:lnTo>
                    <a:pt x="445" y="10093"/>
                  </a:lnTo>
                  <a:cubicBezTo>
                    <a:pt x="445" y="10263"/>
                    <a:pt x="492" y="10434"/>
                    <a:pt x="596" y="10575"/>
                  </a:cubicBezTo>
                  <a:cubicBezTo>
                    <a:pt x="237" y="10698"/>
                    <a:pt x="1" y="11029"/>
                    <a:pt x="1" y="11407"/>
                  </a:cubicBezTo>
                  <a:lnTo>
                    <a:pt x="1" y="12730"/>
                  </a:lnTo>
                  <a:cubicBezTo>
                    <a:pt x="1" y="13212"/>
                    <a:pt x="388" y="13599"/>
                    <a:pt x="880" y="13609"/>
                  </a:cubicBezTo>
                  <a:lnTo>
                    <a:pt x="7590" y="13609"/>
                  </a:lnTo>
                  <a:cubicBezTo>
                    <a:pt x="7864" y="13581"/>
                    <a:pt x="7864" y="13184"/>
                    <a:pt x="7590" y="13165"/>
                  </a:cubicBezTo>
                  <a:lnTo>
                    <a:pt x="880" y="13165"/>
                  </a:lnTo>
                  <a:cubicBezTo>
                    <a:pt x="634" y="13165"/>
                    <a:pt x="445" y="12966"/>
                    <a:pt x="445" y="12730"/>
                  </a:cubicBezTo>
                  <a:lnTo>
                    <a:pt x="445" y="11407"/>
                  </a:lnTo>
                  <a:cubicBezTo>
                    <a:pt x="445" y="11171"/>
                    <a:pt x="634" y="10972"/>
                    <a:pt x="880" y="10972"/>
                  </a:cubicBezTo>
                  <a:lnTo>
                    <a:pt x="5133" y="10972"/>
                  </a:lnTo>
                  <a:cubicBezTo>
                    <a:pt x="5407" y="10953"/>
                    <a:pt x="5407" y="10547"/>
                    <a:pt x="5133" y="10528"/>
                  </a:cubicBezTo>
                  <a:lnTo>
                    <a:pt x="1315" y="10528"/>
                  </a:lnTo>
                  <a:cubicBezTo>
                    <a:pt x="1078" y="10528"/>
                    <a:pt x="880" y="10339"/>
                    <a:pt x="880" y="10103"/>
                  </a:cubicBezTo>
                  <a:lnTo>
                    <a:pt x="880" y="8770"/>
                  </a:lnTo>
                  <a:cubicBezTo>
                    <a:pt x="880" y="8534"/>
                    <a:pt x="1078" y="8335"/>
                    <a:pt x="1315" y="8335"/>
                  </a:cubicBezTo>
                  <a:lnTo>
                    <a:pt x="4736" y="8335"/>
                  </a:lnTo>
                  <a:cubicBezTo>
                    <a:pt x="5010" y="8317"/>
                    <a:pt x="5010" y="7920"/>
                    <a:pt x="4736" y="7901"/>
                  </a:cubicBezTo>
                  <a:lnTo>
                    <a:pt x="880" y="7901"/>
                  </a:lnTo>
                  <a:cubicBezTo>
                    <a:pt x="634" y="7901"/>
                    <a:pt x="445" y="7702"/>
                    <a:pt x="445" y="7466"/>
                  </a:cubicBezTo>
                  <a:lnTo>
                    <a:pt x="445" y="6143"/>
                  </a:lnTo>
                  <a:cubicBezTo>
                    <a:pt x="445" y="5897"/>
                    <a:pt x="634" y="5708"/>
                    <a:pt x="880" y="5708"/>
                  </a:cubicBezTo>
                  <a:lnTo>
                    <a:pt x="5983" y="5708"/>
                  </a:lnTo>
                  <a:cubicBezTo>
                    <a:pt x="5989" y="5709"/>
                    <a:pt x="5995" y="5709"/>
                    <a:pt x="6001" y="5709"/>
                  </a:cubicBezTo>
                  <a:cubicBezTo>
                    <a:pt x="6289" y="5709"/>
                    <a:pt x="6289" y="5263"/>
                    <a:pt x="6001" y="5263"/>
                  </a:cubicBezTo>
                  <a:cubicBezTo>
                    <a:pt x="5995" y="5263"/>
                    <a:pt x="5989" y="5264"/>
                    <a:pt x="5983" y="5264"/>
                  </a:cubicBezTo>
                  <a:lnTo>
                    <a:pt x="2052" y="5264"/>
                  </a:lnTo>
                  <a:cubicBezTo>
                    <a:pt x="1806" y="5264"/>
                    <a:pt x="1617" y="5066"/>
                    <a:pt x="1617" y="4829"/>
                  </a:cubicBezTo>
                  <a:lnTo>
                    <a:pt x="1617" y="3506"/>
                  </a:lnTo>
                  <a:cubicBezTo>
                    <a:pt x="1617" y="3270"/>
                    <a:pt x="1806" y="3071"/>
                    <a:pt x="2052" y="3071"/>
                  </a:cubicBezTo>
                  <a:lnTo>
                    <a:pt x="9886" y="3071"/>
                  </a:lnTo>
                  <a:cubicBezTo>
                    <a:pt x="10123" y="3071"/>
                    <a:pt x="10321" y="3270"/>
                    <a:pt x="10321" y="3506"/>
                  </a:cubicBezTo>
                  <a:lnTo>
                    <a:pt x="10321" y="3667"/>
                  </a:lnTo>
                  <a:cubicBezTo>
                    <a:pt x="10330" y="3804"/>
                    <a:pt x="10434" y="3872"/>
                    <a:pt x="10538" y="3872"/>
                  </a:cubicBezTo>
                  <a:cubicBezTo>
                    <a:pt x="10642" y="3872"/>
                    <a:pt x="10746" y="3804"/>
                    <a:pt x="10756" y="3667"/>
                  </a:cubicBezTo>
                  <a:lnTo>
                    <a:pt x="10756" y="3506"/>
                  </a:lnTo>
                  <a:cubicBezTo>
                    <a:pt x="10756" y="3024"/>
                    <a:pt x="10368" y="2637"/>
                    <a:pt x="9886" y="2637"/>
                  </a:cubicBezTo>
                  <a:lnTo>
                    <a:pt x="9470" y="2637"/>
                  </a:lnTo>
                  <a:cubicBezTo>
                    <a:pt x="9546" y="2504"/>
                    <a:pt x="9584" y="2353"/>
                    <a:pt x="9584" y="2202"/>
                  </a:cubicBezTo>
                  <a:lnTo>
                    <a:pt x="9584" y="869"/>
                  </a:lnTo>
                  <a:cubicBezTo>
                    <a:pt x="9584" y="388"/>
                    <a:pt x="9196" y="0"/>
                    <a:pt x="87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7"/>
            <p:cNvSpPr/>
            <p:nvPr/>
          </p:nvSpPr>
          <p:spPr>
            <a:xfrm>
              <a:off x="5765400" y="3340350"/>
              <a:ext cx="272200" cy="239950"/>
            </a:xfrm>
            <a:custGeom>
              <a:avLst/>
              <a:gdLst/>
              <a:ahLst/>
              <a:cxnLst/>
              <a:rect l="l" t="t" r="r" b="b"/>
              <a:pathLst>
                <a:path w="10888" h="9598" extrusionOk="0">
                  <a:moveTo>
                    <a:pt x="5457" y="0"/>
                  </a:moveTo>
                  <a:cubicBezTo>
                    <a:pt x="3697" y="0"/>
                    <a:pt x="2005" y="975"/>
                    <a:pt x="1163" y="2639"/>
                  </a:cubicBezTo>
                  <a:cubicBezTo>
                    <a:pt x="0" y="4945"/>
                    <a:pt x="879" y="7752"/>
                    <a:pt x="3138" y="9000"/>
                  </a:cubicBezTo>
                  <a:cubicBezTo>
                    <a:pt x="3871" y="9405"/>
                    <a:pt x="4666" y="9597"/>
                    <a:pt x="5449" y="9597"/>
                  </a:cubicBezTo>
                  <a:cubicBezTo>
                    <a:pt x="7080" y="9597"/>
                    <a:pt x="8665" y="8763"/>
                    <a:pt x="9564" y="7270"/>
                  </a:cubicBezTo>
                  <a:cubicBezTo>
                    <a:pt x="10888" y="5059"/>
                    <a:pt x="10226" y="2195"/>
                    <a:pt x="8071" y="787"/>
                  </a:cubicBezTo>
                  <a:lnTo>
                    <a:pt x="8062" y="787"/>
                  </a:lnTo>
                  <a:cubicBezTo>
                    <a:pt x="8028" y="770"/>
                    <a:pt x="7995" y="763"/>
                    <a:pt x="7964" y="763"/>
                  </a:cubicBezTo>
                  <a:cubicBezTo>
                    <a:pt x="7785" y="763"/>
                    <a:pt x="7665" y="1011"/>
                    <a:pt x="7826" y="1156"/>
                  </a:cubicBezTo>
                  <a:cubicBezTo>
                    <a:pt x="9782" y="2422"/>
                    <a:pt x="10377" y="5011"/>
                    <a:pt x="9177" y="7005"/>
                  </a:cubicBezTo>
                  <a:cubicBezTo>
                    <a:pt x="8367" y="8352"/>
                    <a:pt x="6935" y="9104"/>
                    <a:pt x="5466" y="9104"/>
                  </a:cubicBezTo>
                  <a:cubicBezTo>
                    <a:pt x="4759" y="9104"/>
                    <a:pt x="4044" y="8930"/>
                    <a:pt x="3384" y="8565"/>
                  </a:cubicBezTo>
                  <a:cubicBezTo>
                    <a:pt x="1342" y="7450"/>
                    <a:pt x="549" y="4917"/>
                    <a:pt x="1598" y="2838"/>
                  </a:cubicBezTo>
                  <a:cubicBezTo>
                    <a:pt x="2351" y="1330"/>
                    <a:pt x="3875" y="449"/>
                    <a:pt x="5462" y="449"/>
                  </a:cubicBezTo>
                  <a:cubicBezTo>
                    <a:pt x="6065" y="449"/>
                    <a:pt x="6676" y="576"/>
                    <a:pt x="7259" y="844"/>
                  </a:cubicBezTo>
                  <a:cubicBezTo>
                    <a:pt x="7292" y="858"/>
                    <a:pt x="7324" y="864"/>
                    <a:pt x="7354" y="864"/>
                  </a:cubicBezTo>
                  <a:cubicBezTo>
                    <a:pt x="7570" y="864"/>
                    <a:pt x="7680" y="545"/>
                    <a:pt x="7448" y="437"/>
                  </a:cubicBezTo>
                  <a:cubicBezTo>
                    <a:pt x="6803" y="141"/>
                    <a:pt x="6125" y="0"/>
                    <a:pt x="54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7"/>
            <p:cNvSpPr/>
            <p:nvPr/>
          </p:nvSpPr>
          <p:spPr>
            <a:xfrm>
              <a:off x="5808150" y="3374075"/>
              <a:ext cx="192125" cy="172800"/>
            </a:xfrm>
            <a:custGeom>
              <a:avLst/>
              <a:gdLst/>
              <a:ahLst/>
              <a:cxnLst/>
              <a:rect l="l" t="t" r="r" b="b"/>
              <a:pathLst>
                <a:path w="7685" h="6912" extrusionOk="0">
                  <a:moveTo>
                    <a:pt x="3746" y="1"/>
                  </a:moveTo>
                  <a:cubicBezTo>
                    <a:pt x="3152" y="1"/>
                    <a:pt x="2554" y="154"/>
                    <a:pt x="2014" y="468"/>
                  </a:cubicBezTo>
                  <a:cubicBezTo>
                    <a:pt x="663" y="1252"/>
                    <a:pt x="1" y="2850"/>
                    <a:pt x="417" y="4352"/>
                  </a:cubicBezTo>
                  <a:cubicBezTo>
                    <a:pt x="447" y="4467"/>
                    <a:pt x="535" y="4516"/>
                    <a:pt x="623" y="4516"/>
                  </a:cubicBezTo>
                  <a:cubicBezTo>
                    <a:pt x="753" y="4516"/>
                    <a:pt x="883" y="4408"/>
                    <a:pt x="833" y="4239"/>
                  </a:cubicBezTo>
                  <a:cubicBezTo>
                    <a:pt x="559" y="3199"/>
                    <a:pt x="852" y="2084"/>
                    <a:pt x="1617" y="1319"/>
                  </a:cubicBezTo>
                  <a:cubicBezTo>
                    <a:pt x="2194" y="742"/>
                    <a:pt x="2961" y="438"/>
                    <a:pt x="3741" y="438"/>
                  </a:cubicBezTo>
                  <a:cubicBezTo>
                    <a:pt x="4200" y="438"/>
                    <a:pt x="4664" y="544"/>
                    <a:pt x="5095" y="761"/>
                  </a:cubicBezTo>
                  <a:cubicBezTo>
                    <a:pt x="6257" y="1347"/>
                    <a:pt x="6909" y="2604"/>
                    <a:pt x="6720" y="3889"/>
                  </a:cubicBezTo>
                  <a:cubicBezTo>
                    <a:pt x="6522" y="5174"/>
                    <a:pt x="5530" y="6195"/>
                    <a:pt x="4254" y="6413"/>
                  </a:cubicBezTo>
                  <a:cubicBezTo>
                    <a:pt x="4085" y="6441"/>
                    <a:pt x="3916" y="6455"/>
                    <a:pt x="3748" y="6455"/>
                  </a:cubicBezTo>
                  <a:cubicBezTo>
                    <a:pt x="2651" y="6455"/>
                    <a:pt x="1621" y="5855"/>
                    <a:pt x="1088" y="4863"/>
                  </a:cubicBezTo>
                  <a:cubicBezTo>
                    <a:pt x="1042" y="4780"/>
                    <a:pt x="971" y="4746"/>
                    <a:pt x="900" y="4746"/>
                  </a:cubicBezTo>
                  <a:cubicBezTo>
                    <a:pt x="751" y="4746"/>
                    <a:pt x="604" y="4898"/>
                    <a:pt x="700" y="5071"/>
                  </a:cubicBezTo>
                  <a:cubicBezTo>
                    <a:pt x="1323" y="6257"/>
                    <a:pt x="2524" y="6911"/>
                    <a:pt x="3753" y="6911"/>
                  </a:cubicBezTo>
                  <a:cubicBezTo>
                    <a:pt x="4462" y="6911"/>
                    <a:pt x="5181" y="6693"/>
                    <a:pt x="5804" y="6233"/>
                  </a:cubicBezTo>
                  <a:cubicBezTo>
                    <a:pt x="7505" y="4976"/>
                    <a:pt x="7684" y="2500"/>
                    <a:pt x="6191" y="1016"/>
                  </a:cubicBezTo>
                  <a:cubicBezTo>
                    <a:pt x="5522" y="347"/>
                    <a:pt x="4638" y="1"/>
                    <a:pt x="37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7"/>
            <p:cNvSpPr/>
            <p:nvPr/>
          </p:nvSpPr>
          <p:spPr>
            <a:xfrm>
              <a:off x="5871250" y="3405425"/>
              <a:ext cx="60975" cy="110725"/>
            </a:xfrm>
            <a:custGeom>
              <a:avLst/>
              <a:gdLst/>
              <a:ahLst/>
              <a:cxnLst/>
              <a:rect l="l" t="t" r="r" b="b"/>
              <a:pathLst>
                <a:path w="2439" h="4429" extrusionOk="0">
                  <a:moveTo>
                    <a:pt x="1002" y="773"/>
                  </a:moveTo>
                  <a:lnTo>
                    <a:pt x="1002" y="1936"/>
                  </a:lnTo>
                  <a:lnTo>
                    <a:pt x="1002" y="1955"/>
                  </a:lnTo>
                  <a:cubicBezTo>
                    <a:pt x="681" y="1879"/>
                    <a:pt x="444" y="1643"/>
                    <a:pt x="444" y="1359"/>
                  </a:cubicBezTo>
                  <a:cubicBezTo>
                    <a:pt x="444" y="1076"/>
                    <a:pt x="681" y="849"/>
                    <a:pt x="1002" y="773"/>
                  </a:cubicBezTo>
                  <a:close/>
                  <a:moveTo>
                    <a:pt x="1437" y="2437"/>
                  </a:moveTo>
                  <a:cubicBezTo>
                    <a:pt x="1758" y="2512"/>
                    <a:pt x="1994" y="2749"/>
                    <a:pt x="1994" y="3032"/>
                  </a:cubicBezTo>
                  <a:cubicBezTo>
                    <a:pt x="1994" y="3316"/>
                    <a:pt x="1758" y="3542"/>
                    <a:pt x="1437" y="3609"/>
                  </a:cubicBezTo>
                  <a:lnTo>
                    <a:pt x="1437" y="2437"/>
                  </a:lnTo>
                  <a:close/>
                  <a:moveTo>
                    <a:pt x="1219" y="1"/>
                  </a:moveTo>
                  <a:cubicBezTo>
                    <a:pt x="1115" y="1"/>
                    <a:pt x="1012" y="69"/>
                    <a:pt x="1002" y="206"/>
                  </a:cubicBezTo>
                  <a:lnTo>
                    <a:pt x="1002" y="339"/>
                  </a:lnTo>
                  <a:cubicBezTo>
                    <a:pt x="435" y="424"/>
                    <a:pt x="0" y="858"/>
                    <a:pt x="0" y="1369"/>
                  </a:cubicBezTo>
                  <a:cubicBezTo>
                    <a:pt x="0" y="1889"/>
                    <a:pt x="435" y="2314"/>
                    <a:pt x="1002" y="2408"/>
                  </a:cubicBezTo>
                  <a:lnTo>
                    <a:pt x="1002" y="3618"/>
                  </a:lnTo>
                  <a:cubicBezTo>
                    <a:pt x="681" y="3542"/>
                    <a:pt x="444" y="3306"/>
                    <a:pt x="444" y="3032"/>
                  </a:cubicBezTo>
                  <a:cubicBezTo>
                    <a:pt x="435" y="2895"/>
                    <a:pt x="329" y="2827"/>
                    <a:pt x="222" y="2827"/>
                  </a:cubicBezTo>
                  <a:cubicBezTo>
                    <a:pt x="116" y="2827"/>
                    <a:pt x="10" y="2895"/>
                    <a:pt x="0" y="3032"/>
                  </a:cubicBezTo>
                  <a:cubicBezTo>
                    <a:pt x="0" y="3542"/>
                    <a:pt x="435" y="3977"/>
                    <a:pt x="1002" y="4062"/>
                  </a:cubicBezTo>
                  <a:lnTo>
                    <a:pt x="1002" y="4195"/>
                  </a:lnTo>
                  <a:cubicBezTo>
                    <a:pt x="988" y="4350"/>
                    <a:pt x="1104" y="4428"/>
                    <a:pt x="1219" y="4428"/>
                  </a:cubicBezTo>
                  <a:cubicBezTo>
                    <a:pt x="1335" y="4428"/>
                    <a:pt x="1451" y="4350"/>
                    <a:pt x="1437" y="4195"/>
                  </a:cubicBezTo>
                  <a:lnTo>
                    <a:pt x="1437" y="4062"/>
                  </a:lnTo>
                  <a:cubicBezTo>
                    <a:pt x="2004" y="3968"/>
                    <a:pt x="2439" y="3542"/>
                    <a:pt x="2439" y="3032"/>
                  </a:cubicBezTo>
                  <a:cubicBezTo>
                    <a:pt x="2439" y="2512"/>
                    <a:pt x="2013" y="2087"/>
                    <a:pt x="1437" y="1993"/>
                  </a:cubicBezTo>
                  <a:lnTo>
                    <a:pt x="1437" y="783"/>
                  </a:lnTo>
                  <a:cubicBezTo>
                    <a:pt x="1758" y="858"/>
                    <a:pt x="1994" y="1085"/>
                    <a:pt x="1994" y="1369"/>
                  </a:cubicBezTo>
                  <a:cubicBezTo>
                    <a:pt x="2004" y="1506"/>
                    <a:pt x="2110" y="1574"/>
                    <a:pt x="2216" y="1574"/>
                  </a:cubicBezTo>
                  <a:cubicBezTo>
                    <a:pt x="2323" y="1574"/>
                    <a:pt x="2429" y="1506"/>
                    <a:pt x="2439" y="1369"/>
                  </a:cubicBezTo>
                  <a:cubicBezTo>
                    <a:pt x="2439" y="858"/>
                    <a:pt x="2004" y="424"/>
                    <a:pt x="1437" y="339"/>
                  </a:cubicBezTo>
                  <a:lnTo>
                    <a:pt x="1437" y="206"/>
                  </a:lnTo>
                  <a:cubicBezTo>
                    <a:pt x="1427" y="69"/>
                    <a:pt x="1323" y="1"/>
                    <a:pt x="1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47"/>
          <p:cNvGrpSpPr/>
          <p:nvPr/>
        </p:nvGrpSpPr>
        <p:grpSpPr>
          <a:xfrm>
            <a:off x="5930288" y="3225525"/>
            <a:ext cx="368375" cy="368650"/>
            <a:chOff x="6268875" y="3225525"/>
            <a:chExt cx="368375" cy="368650"/>
          </a:xfrm>
        </p:grpSpPr>
        <p:sp>
          <p:nvSpPr>
            <p:cNvPr id="2903" name="Google Shape;2903;p47"/>
            <p:cNvSpPr/>
            <p:nvPr/>
          </p:nvSpPr>
          <p:spPr>
            <a:xfrm>
              <a:off x="6373275" y="3225525"/>
              <a:ext cx="201350" cy="106450"/>
            </a:xfrm>
            <a:custGeom>
              <a:avLst/>
              <a:gdLst/>
              <a:ahLst/>
              <a:cxnLst/>
              <a:rect l="l" t="t" r="r" b="b"/>
              <a:pathLst>
                <a:path w="8054" h="4258" extrusionOk="0">
                  <a:moveTo>
                    <a:pt x="4379" y="0"/>
                  </a:moveTo>
                  <a:cubicBezTo>
                    <a:pt x="4165" y="0"/>
                    <a:pt x="3952" y="83"/>
                    <a:pt x="3792" y="248"/>
                  </a:cubicBezTo>
                  <a:lnTo>
                    <a:pt x="2903" y="1127"/>
                  </a:lnTo>
                  <a:lnTo>
                    <a:pt x="153" y="3887"/>
                  </a:lnTo>
                  <a:cubicBezTo>
                    <a:pt x="1" y="4039"/>
                    <a:pt x="143" y="4258"/>
                    <a:pt x="312" y="4258"/>
                  </a:cubicBezTo>
                  <a:cubicBezTo>
                    <a:pt x="363" y="4258"/>
                    <a:pt x="417" y="4238"/>
                    <a:pt x="465" y="4189"/>
                  </a:cubicBezTo>
                  <a:lnTo>
                    <a:pt x="2743" y="1912"/>
                  </a:lnTo>
                  <a:lnTo>
                    <a:pt x="4104" y="560"/>
                  </a:lnTo>
                  <a:cubicBezTo>
                    <a:pt x="4179" y="480"/>
                    <a:pt x="4281" y="440"/>
                    <a:pt x="4382" y="440"/>
                  </a:cubicBezTo>
                  <a:cubicBezTo>
                    <a:pt x="4484" y="440"/>
                    <a:pt x="4586" y="480"/>
                    <a:pt x="4661" y="560"/>
                  </a:cubicBezTo>
                  <a:lnTo>
                    <a:pt x="7421" y="3320"/>
                  </a:lnTo>
                  <a:cubicBezTo>
                    <a:pt x="7572" y="3471"/>
                    <a:pt x="7572" y="3717"/>
                    <a:pt x="7421" y="3877"/>
                  </a:cubicBezTo>
                  <a:lnTo>
                    <a:pt x="7411" y="3887"/>
                  </a:lnTo>
                  <a:cubicBezTo>
                    <a:pt x="7259" y="4039"/>
                    <a:pt x="7401" y="4258"/>
                    <a:pt x="7570" y="4258"/>
                  </a:cubicBezTo>
                  <a:cubicBezTo>
                    <a:pt x="7621" y="4258"/>
                    <a:pt x="7675" y="4238"/>
                    <a:pt x="7723" y="4189"/>
                  </a:cubicBezTo>
                  <a:lnTo>
                    <a:pt x="7733" y="4189"/>
                  </a:lnTo>
                  <a:cubicBezTo>
                    <a:pt x="8054" y="3858"/>
                    <a:pt x="8054" y="3329"/>
                    <a:pt x="7733" y="3008"/>
                  </a:cubicBezTo>
                  <a:lnTo>
                    <a:pt x="4973" y="248"/>
                  </a:lnTo>
                  <a:cubicBezTo>
                    <a:pt x="4808" y="83"/>
                    <a:pt x="4593" y="0"/>
                    <a:pt x="43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7"/>
            <p:cNvSpPr/>
            <p:nvPr/>
          </p:nvSpPr>
          <p:spPr>
            <a:xfrm>
              <a:off x="6400450" y="3262300"/>
              <a:ext cx="136625" cy="69675"/>
            </a:xfrm>
            <a:custGeom>
              <a:avLst/>
              <a:gdLst/>
              <a:ahLst/>
              <a:cxnLst/>
              <a:rect l="l" t="t" r="r" b="b"/>
              <a:pathLst>
                <a:path w="5465" h="2787" extrusionOk="0">
                  <a:moveTo>
                    <a:pt x="2657" y="0"/>
                  </a:moveTo>
                  <a:cubicBezTo>
                    <a:pt x="2603" y="0"/>
                    <a:pt x="2549" y="20"/>
                    <a:pt x="2506" y="63"/>
                  </a:cubicBezTo>
                  <a:lnTo>
                    <a:pt x="153" y="2416"/>
                  </a:lnTo>
                  <a:cubicBezTo>
                    <a:pt x="1" y="2568"/>
                    <a:pt x="143" y="2787"/>
                    <a:pt x="312" y="2787"/>
                  </a:cubicBezTo>
                  <a:cubicBezTo>
                    <a:pt x="363" y="2787"/>
                    <a:pt x="416" y="2767"/>
                    <a:pt x="465" y="2718"/>
                  </a:cubicBezTo>
                  <a:lnTo>
                    <a:pt x="2601" y="582"/>
                  </a:lnTo>
                  <a:cubicBezTo>
                    <a:pt x="2780" y="800"/>
                    <a:pt x="3038" y="908"/>
                    <a:pt x="3294" y="908"/>
                  </a:cubicBezTo>
                  <a:cubicBezTo>
                    <a:pt x="3551" y="908"/>
                    <a:pt x="3806" y="800"/>
                    <a:pt x="3981" y="582"/>
                  </a:cubicBezTo>
                  <a:lnTo>
                    <a:pt x="4831" y="1433"/>
                  </a:lnTo>
                  <a:cubicBezTo>
                    <a:pt x="4812" y="1452"/>
                    <a:pt x="4784" y="1471"/>
                    <a:pt x="4765" y="1499"/>
                  </a:cubicBezTo>
                  <a:cubicBezTo>
                    <a:pt x="4434" y="1830"/>
                    <a:pt x="4415" y="2359"/>
                    <a:pt x="4727" y="2709"/>
                  </a:cubicBezTo>
                  <a:cubicBezTo>
                    <a:pt x="4777" y="2761"/>
                    <a:pt x="4833" y="2783"/>
                    <a:pt x="4888" y="2783"/>
                  </a:cubicBezTo>
                  <a:cubicBezTo>
                    <a:pt x="5051" y="2783"/>
                    <a:pt x="5193" y="2586"/>
                    <a:pt x="5058" y="2416"/>
                  </a:cubicBezTo>
                  <a:cubicBezTo>
                    <a:pt x="4897" y="2246"/>
                    <a:pt x="4907" y="1972"/>
                    <a:pt x="5077" y="1811"/>
                  </a:cubicBezTo>
                  <a:cubicBezTo>
                    <a:pt x="5124" y="1754"/>
                    <a:pt x="5190" y="1716"/>
                    <a:pt x="5266" y="1698"/>
                  </a:cubicBezTo>
                  <a:cubicBezTo>
                    <a:pt x="5417" y="1650"/>
                    <a:pt x="5464" y="1452"/>
                    <a:pt x="5351" y="1329"/>
                  </a:cubicBezTo>
                  <a:lnTo>
                    <a:pt x="4084" y="63"/>
                  </a:lnTo>
                  <a:cubicBezTo>
                    <a:pt x="4042" y="20"/>
                    <a:pt x="3988" y="0"/>
                    <a:pt x="3934" y="0"/>
                  </a:cubicBezTo>
                  <a:cubicBezTo>
                    <a:pt x="3844" y="0"/>
                    <a:pt x="3755" y="56"/>
                    <a:pt x="3725" y="157"/>
                  </a:cubicBezTo>
                  <a:cubicBezTo>
                    <a:pt x="3659" y="370"/>
                    <a:pt x="3477" y="476"/>
                    <a:pt x="3295" y="476"/>
                  </a:cubicBezTo>
                  <a:cubicBezTo>
                    <a:pt x="3113" y="476"/>
                    <a:pt x="2931" y="370"/>
                    <a:pt x="2865" y="157"/>
                  </a:cubicBezTo>
                  <a:cubicBezTo>
                    <a:pt x="2836" y="56"/>
                    <a:pt x="2747" y="0"/>
                    <a:pt x="26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7"/>
            <p:cNvSpPr/>
            <p:nvPr/>
          </p:nvSpPr>
          <p:spPr>
            <a:xfrm>
              <a:off x="6420825" y="3313050"/>
              <a:ext cx="56675" cy="19000"/>
            </a:xfrm>
            <a:custGeom>
              <a:avLst/>
              <a:gdLst/>
              <a:ahLst/>
              <a:cxnLst/>
              <a:rect l="l" t="t" r="r" b="b"/>
              <a:pathLst>
                <a:path w="2267" h="760" extrusionOk="0">
                  <a:moveTo>
                    <a:pt x="1130" y="1"/>
                  </a:moveTo>
                  <a:cubicBezTo>
                    <a:pt x="784" y="1"/>
                    <a:pt x="439" y="126"/>
                    <a:pt x="170" y="376"/>
                  </a:cubicBezTo>
                  <a:cubicBezTo>
                    <a:pt x="0" y="531"/>
                    <a:pt x="141" y="760"/>
                    <a:pt x="314" y="760"/>
                  </a:cubicBezTo>
                  <a:cubicBezTo>
                    <a:pt x="363" y="760"/>
                    <a:pt x="415" y="742"/>
                    <a:pt x="463" y="698"/>
                  </a:cubicBezTo>
                  <a:cubicBezTo>
                    <a:pt x="652" y="528"/>
                    <a:pt x="893" y="442"/>
                    <a:pt x="1134" y="442"/>
                  </a:cubicBezTo>
                  <a:cubicBezTo>
                    <a:pt x="1375" y="442"/>
                    <a:pt x="1616" y="528"/>
                    <a:pt x="1805" y="698"/>
                  </a:cubicBezTo>
                  <a:cubicBezTo>
                    <a:pt x="1853" y="742"/>
                    <a:pt x="1904" y="760"/>
                    <a:pt x="1954" y="760"/>
                  </a:cubicBezTo>
                  <a:cubicBezTo>
                    <a:pt x="2127" y="760"/>
                    <a:pt x="2267" y="531"/>
                    <a:pt x="2098" y="376"/>
                  </a:cubicBezTo>
                  <a:cubicBezTo>
                    <a:pt x="1824" y="126"/>
                    <a:pt x="1476" y="1"/>
                    <a:pt x="11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7"/>
            <p:cNvSpPr/>
            <p:nvPr/>
          </p:nvSpPr>
          <p:spPr>
            <a:xfrm>
              <a:off x="6268875" y="3290775"/>
              <a:ext cx="368375" cy="303400"/>
            </a:xfrm>
            <a:custGeom>
              <a:avLst/>
              <a:gdLst/>
              <a:ahLst/>
              <a:cxnLst/>
              <a:rect l="l" t="t" r="r" b="b"/>
              <a:pathLst>
                <a:path w="14735" h="12136" extrusionOk="0">
                  <a:moveTo>
                    <a:pt x="3082" y="10926"/>
                  </a:moveTo>
                  <a:lnTo>
                    <a:pt x="3082" y="11606"/>
                  </a:lnTo>
                  <a:cubicBezTo>
                    <a:pt x="3082" y="11691"/>
                    <a:pt x="3016" y="11757"/>
                    <a:pt x="2940" y="11757"/>
                  </a:cubicBezTo>
                  <a:lnTo>
                    <a:pt x="2401" y="11757"/>
                  </a:lnTo>
                  <a:cubicBezTo>
                    <a:pt x="2326" y="11748"/>
                    <a:pt x="2259" y="11691"/>
                    <a:pt x="2259" y="11606"/>
                  </a:cubicBezTo>
                  <a:lnTo>
                    <a:pt x="2259" y="10926"/>
                  </a:lnTo>
                  <a:close/>
                  <a:moveTo>
                    <a:pt x="12476" y="10926"/>
                  </a:moveTo>
                  <a:lnTo>
                    <a:pt x="12476" y="11606"/>
                  </a:lnTo>
                  <a:cubicBezTo>
                    <a:pt x="12476" y="11691"/>
                    <a:pt x="12409" y="11757"/>
                    <a:pt x="12334" y="11757"/>
                  </a:cubicBezTo>
                  <a:lnTo>
                    <a:pt x="11795" y="11757"/>
                  </a:lnTo>
                  <a:cubicBezTo>
                    <a:pt x="11720" y="11748"/>
                    <a:pt x="11653" y="11691"/>
                    <a:pt x="11653" y="11606"/>
                  </a:cubicBezTo>
                  <a:lnTo>
                    <a:pt x="11653" y="10926"/>
                  </a:lnTo>
                  <a:close/>
                  <a:moveTo>
                    <a:pt x="1834" y="1"/>
                  </a:moveTo>
                  <a:cubicBezTo>
                    <a:pt x="823" y="1"/>
                    <a:pt x="1" y="823"/>
                    <a:pt x="1" y="1844"/>
                  </a:cubicBezTo>
                  <a:lnTo>
                    <a:pt x="1" y="9083"/>
                  </a:lnTo>
                  <a:cubicBezTo>
                    <a:pt x="1" y="10104"/>
                    <a:pt x="823" y="10926"/>
                    <a:pt x="1834" y="10926"/>
                  </a:cubicBezTo>
                  <a:lnTo>
                    <a:pt x="1872" y="10926"/>
                  </a:lnTo>
                  <a:lnTo>
                    <a:pt x="1872" y="11606"/>
                  </a:lnTo>
                  <a:cubicBezTo>
                    <a:pt x="1872" y="11899"/>
                    <a:pt x="2108" y="12136"/>
                    <a:pt x="2401" y="12136"/>
                  </a:cubicBezTo>
                  <a:lnTo>
                    <a:pt x="2930" y="12136"/>
                  </a:lnTo>
                  <a:cubicBezTo>
                    <a:pt x="3223" y="12136"/>
                    <a:pt x="3460" y="11899"/>
                    <a:pt x="3460" y="11606"/>
                  </a:cubicBezTo>
                  <a:lnTo>
                    <a:pt x="3460" y="10926"/>
                  </a:lnTo>
                  <a:lnTo>
                    <a:pt x="11266" y="10926"/>
                  </a:lnTo>
                  <a:lnTo>
                    <a:pt x="11266" y="11606"/>
                  </a:lnTo>
                  <a:cubicBezTo>
                    <a:pt x="11266" y="11899"/>
                    <a:pt x="11502" y="12136"/>
                    <a:pt x="11795" y="12136"/>
                  </a:cubicBezTo>
                  <a:lnTo>
                    <a:pt x="12324" y="12136"/>
                  </a:lnTo>
                  <a:cubicBezTo>
                    <a:pt x="12617" y="12136"/>
                    <a:pt x="12854" y="11899"/>
                    <a:pt x="12854" y="11606"/>
                  </a:cubicBezTo>
                  <a:lnTo>
                    <a:pt x="12854" y="10926"/>
                  </a:lnTo>
                  <a:lnTo>
                    <a:pt x="12891" y="10926"/>
                  </a:lnTo>
                  <a:cubicBezTo>
                    <a:pt x="13903" y="10926"/>
                    <a:pt x="14725" y="10104"/>
                    <a:pt x="14734" y="9083"/>
                  </a:cubicBezTo>
                  <a:lnTo>
                    <a:pt x="14734" y="3800"/>
                  </a:lnTo>
                  <a:cubicBezTo>
                    <a:pt x="14734" y="3696"/>
                    <a:pt x="14649" y="3611"/>
                    <a:pt x="14545" y="3611"/>
                  </a:cubicBezTo>
                  <a:cubicBezTo>
                    <a:pt x="14432" y="3611"/>
                    <a:pt x="14347" y="3696"/>
                    <a:pt x="14347" y="3800"/>
                  </a:cubicBezTo>
                  <a:lnTo>
                    <a:pt x="14347" y="9083"/>
                  </a:lnTo>
                  <a:cubicBezTo>
                    <a:pt x="14347" y="9896"/>
                    <a:pt x="13695" y="10548"/>
                    <a:pt x="12891" y="10548"/>
                  </a:cubicBezTo>
                  <a:lnTo>
                    <a:pt x="1834" y="10548"/>
                  </a:lnTo>
                  <a:cubicBezTo>
                    <a:pt x="1031" y="10548"/>
                    <a:pt x="379" y="9896"/>
                    <a:pt x="379" y="9083"/>
                  </a:cubicBezTo>
                  <a:lnTo>
                    <a:pt x="379" y="1844"/>
                  </a:lnTo>
                  <a:cubicBezTo>
                    <a:pt x="379" y="1031"/>
                    <a:pt x="1031" y="379"/>
                    <a:pt x="1834" y="379"/>
                  </a:cubicBezTo>
                  <a:lnTo>
                    <a:pt x="4877" y="379"/>
                  </a:lnTo>
                  <a:cubicBezTo>
                    <a:pt x="5123" y="379"/>
                    <a:pt x="5123" y="1"/>
                    <a:pt x="48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7"/>
            <p:cNvSpPr/>
            <p:nvPr/>
          </p:nvSpPr>
          <p:spPr>
            <a:xfrm>
              <a:off x="6567525" y="3290775"/>
              <a:ext cx="69725" cy="81425"/>
            </a:xfrm>
            <a:custGeom>
              <a:avLst/>
              <a:gdLst/>
              <a:ahLst/>
              <a:cxnLst/>
              <a:rect l="l" t="t" r="r" b="b"/>
              <a:pathLst>
                <a:path w="2789" h="3257" extrusionOk="0">
                  <a:moveTo>
                    <a:pt x="256" y="1"/>
                  </a:moveTo>
                  <a:cubicBezTo>
                    <a:pt x="0" y="1"/>
                    <a:pt x="0" y="379"/>
                    <a:pt x="256" y="379"/>
                  </a:cubicBezTo>
                  <a:lnTo>
                    <a:pt x="945" y="379"/>
                  </a:lnTo>
                  <a:cubicBezTo>
                    <a:pt x="1749" y="379"/>
                    <a:pt x="2401" y="1031"/>
                    <a:pt x="2401" y="1844"/>
                  </a:cubicBezTo>
                  <a:lnTo>
                    <a:pt x="2401" y="3072"/>
                  </a:lnTo>
                  <a:cubicBezTo>
                    <a:pt x="2401" y="3195"/>
                    <a:pt x="2498" y="3257"/>
                    <a:pt x="2595" y="3257"/>
                  </a:cubicBezTo>
                  <a:cubicBezTo>
                    <a:pt x="2691" y="3257"/>
                    <a:pt x="2788" y="3195"/>
                    <a:pt x="2788" y="3072"/>
                  </a:cubicBezTo>
                  <a:lnTo>
                    <a:pt x="2788" y="1844"/>
                  </a:lnTo>
                  <a:cubicBezTo>
                    <a:pt x="2788" y="823"/>
                    <a:pt x="1957" y="1"/>
                    <a:pt x="9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7"/>
            <p:cNvSpPr/>
            <p:nvPr/>
          </p:nvSpPr>
          <p:spPr>
            <a:xfrm>
              <a:off x="6312825" y="3498650"/>
              <a:ext cx="38775" cy="21325"/>
            </a:xfrm>
            <a:custGeom>
              <a:avLst/>
              <a:gdLst/>
              <a:ahLst/>
              <a:cxnLst/>
              <a:rect l="l" t="t" r="r" b="b"/>
              <a:pathLst>
                <a:path w="1551" h="853" extrusionOk="0">
                  <a:moveTo>
                    <a:pt x="190" y="0"/>
                  </a:moveTo>
                  <a:cubicBezTo>
                    <a:pt x="95" y="0"/>
                    <a:pt x="1" y="64"/>
                    <a:pt x="1" y="191"/>
                  </a:cubicBezTo>
                  <a:lnTo>
                    <a:pt x="1" y="664"/>
                  </a:lnTo>
                  <a:cubicBezTo>
                    <a:pt x="1" y="768"/>
                    <a:pt x="86" y="853"/>
                    <a:pt x="190" y="853"/>
                  </a:cubicBezTo>
                  <a:lnTo>
                    <a:pt x="1295" y="853"/>
                  </a:lnTo>
                  <a:cubicBezTo>
                    <a:pt x="1550" y="853"/>
                    <a:pt x="1550" y="475"/>
                    <a:pt x="1295" y="475"/>
                  </a:cubicBezTo>
                  <a:lnTo>
                    <a:pt x="379" y="475"/>
                  </a:lnTo>
                  <a:lnTo>
                    <a:pt x="379" y="191"/>
                  </a:lnTo>
                  <a:cubicBezTo>
                    <a:pt x="379" y="64"/>
                    <a:pt x="284" y="0"/>
                    <a:pt x="1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7"/>
            <p:cNvSpPr/>
            <p:nvPr/>
          </p:nvSpPr>
          <p:spPr>
            <a:xfrm>
              <a:off x="6312600" y="3334725"/>
              <a:ext cx="280700" cy="185250"/>
            </a:xfrm>
            <a:custGeom>
              <a:avLst/>
              <a:gdLst/>
              <a:ahLst/>
              <a:cxnLst/>
              <a:rect l="l" t="t" r="r" b="b"/>
              <a:pathLst>
                <a:path w="11228" h="7410" extrusionOk="0">
                  <a:moveTo>
                    <a:pt x="199" y="1"/>
                  </a:moveTo>
                  <a:cubicBezTo>
                    <a:pt x="95" y="1"/>
                    <a:pt x="0" y="86"/>
                    <a:pt x="10" y="190"/>
                  </a:cubicBezTo>
                  <a:lnTo>
                    <a:pt x="10" y="662"/>
                  </a:lnTo>
                  <a:cubicBezTo>
                    <a:pt x="10" y="790"/>
                    <a:pt x="104" y="854"/>
                    <a:pt x="199" y="854"/>
                  </a:cubicBezTo>
                  <a:cubicBezTo>
                    <a:pt x="293" y="854"/>
                    <a:pt x="388" y="790"/>
                    <a:pt x="388" y="662"/>
                  </a:cubicBezTo>
                  <a:lnTo>
                    <a:pt x="388" y="379"/>
                  </a:lnTo>
                  <a:lnTo>
                    <a:pt x="10840" y="379"/>
                  </a:lnTo>
                  <a:lnTo>
                    <a:pt x="10840" y="7023"/>
                  </a:lnTo>
                  <a:lnTo>
                    <a:pt x="2041" y="7023"/>
                  </a:lnTo>
                  <a:cubicBezTo>
                    <a:pt x="1786" y="7023"/>
                    <a:pt x="1786" y="7410"/>
                    <a:pt x="2041" y="7410"/>
                  </a:cubicBezTo>
                  <a:lnTo>
                    <a:pt x="11039" y="7410"/>
                  </a:lnTo>
                  <a:cubicBezTo>
                    <a:pt x="11142" y="7410"/>
                    <a:pt x="11228" y="7325"/>
                    <a:pt x="11228" y="7221"/>
                  </a:cubicBezTo>
                  <a:lnTo>
                    <a:pt x="11228" y="190"/>
                  </a:lnTo>
                  <a:cubicBezTo>
                    <a:pt x="11228" y="86"/>
                    <a:pt x="11142" y="1"/>
                    <a:pt x="110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7"/>
            <p:cNvSpPr/>
            <p:nvPr/>
          </p:nvSpPr>
          <p:spPr>
            <a:xfrm>
              <a:off x="6312600" y="3409625"/>
              <a:ext cx="9700" cy="35525"/>
            </a:xfrm>
            <a:custGeom>
              <a:avLst/>
              <a:gdLst/>
              <a:ahLst/>
              <a:cxnLst/>
              <a:rect l="l" t="t" r="r" b="b"/>
              <a:pathLst>
                <a:path w="388" h="1421" extrusionOk="0">
                  <a:moveTo>
                    <a:pt x="199" y="1"/>
                  </a:moveTo>
                  <a:cubicBezTo>
                    <a:pt x="95" y="1"/>
                    <a:pt x="0" y="86"/>
                    <a:pt x="10" y="190"/>
                  </a:cubicBezTo>
                  <a:lnTo>
                    <a:pt x="10" y="1229"/>
                  </a:lnTo>
                  <a:cubicBezTo>
                    <a:pt x="10" y="1357"/>
                    <a:pt x="104" y="1421"/>
                    <a:pt x="199" y="1421"/>
                  </a:cubicBezTo>
                  <a:cubicBezTo>
                    <a:pt x="293" y="1421"/>
                    <a:pt x="388" y="1357"/>
                    <a:pt x="388" y="1229"/>
                  </a:cubicBezTo>
                  <a:lnTo>
                    <a:pt x="388" y="190"/>
                  </a:lnTo>
                  <a:cubicBezTo>
                    <a:pt x="388" y="86"/>
                    <a:pt x="303" y="1"/>
                    <a:pt x="1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7"/>
            <p:cNvSpPr/>
            <p:nvPr/>
          </p:nvSpPr>
          <p:spPr>
            <a:xfrm>
              <a:off x="6296525" y="3364950"/>
              <a:ext cx="74925" cy="35975"/>
            </a:xfrm>
            <a:custGeom>
              <a:avLst/>
              <a:gdLst/>
              <a:ahLst/>
              <a:cxnLst/>
              <a:rect l="l" t="t" r="r" b="b"/>
              <a:pathLst>
                <a:path w="2997" h="1439" extrusionOk="0">
                  <a:moveTo>
                    <a:pt x="2250" y="379"/>
                  </a:moveTo>
                  <a:cubicBezTo>
                    <a:pt x="2694" y="379"/>
                    <a:pt x="2694" y="1050"/>
                    <a:pt x="2250" y="1050"/>
                  </a:cubicBezTo>
                  <a:lnTo>
                    <a:pt x="747" y="1050"/>
                  </a:lnTo>
                  <a:cubicBezTo>
                    <a:pt x="303" y="1050"/>
                    <a:pt x="303" y="379"/>
                    <a:pt x="747" y="379"/>
                  </a:cubicBezTo>
                  <a:close/>
                  <a:moveTo>
                    <a:pt x="714" y="1"/>
                  </a:moveTo>
                  <a:cubicBezTo>
                    <a:pt x="322" y="1"/>
                    <a:pt x="0" y="324"/>
                    <a:pt x="0" y="720"/>
                  </a:cubicBezTo>
                  <a:cubicBezTo>
                    <a:pt x="0" y="1120"/>
                    <a:pt x="331" y="1438"/>
                    <a:pt x="730" y="1438"/>
                  </a:cubicBezTo>
                  <a:cubicBezTo>
                    <a:pt x="735" y="1438"/>
                    <a:pt x="741" y="1438"/>
                    <a:pt x="747" y="1438"/>
                  </a:cubicBezTo>
                  <a:lnTo>
                    <a:pt x="2250" y="1438"/>
                  </a:lnTo>
                  <a:cubicBezTo>
                    <a:pt x="2256" y="1438"/>
                    <a:pt x="2261" y="1438"/>
                    <a:pt x="2267" y="1438"/>
                  </a:cubicBezTo>
                  <a:cubicBezTo>
                    <a:pt x="2666" y="1438"/>
                    <a:pt x="2996" y="1120"/>
                    <a:pt x="2996" y="720"/>
                  </a:cubicBezTo>
                  <a:cubicBezTo>
                    <a:pt x="2996" y="324"/>
                    <a:pt x="2674" y="1"/>
                    <a:pt x="2283" y="1"/>
                  </a:cubicBezTo>
                  <a:cubicBezTo>
                    <a:pt x="2272" y="1"/>
                    <a:pt x="2261" y="1"/>
                    <a:pt x="2250" y="1"/>
                  </a:cubicBezTo>
                  <a:lnTo>
                    <a:pt x="747" y="1"/>
                  </a:lnTo>
                  <a:cubicBezTo>
                    <a:pt x="736" y="1"/>
                    <a:pt x="725" y="1"/>
                    <a:pt x="7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7"/>
            <p:cNvSpPr/>
            <p:nvPr/>
          </p:nvSpPr>
          <p:spPr>
            <a:xfrm>
              <a:off x="6292275" y="3453800"/>
              <a:ext cx="79175" cy="35975"/>
            </a:xfrm>
            <a:custGeom>
              <a:avLst/>
              <a:gdLst/>
              <a:ahLst/>
              <a:cxnLst/>
              <a:rect l="l" t="t" r="r" b="b"/>
              <a:pathLst>
                <a:path w="3167" h="1439" extrusionOk="0">
                  <a:moveTo>
                    <a:pt x="2420" y="388"/>
                  </a:moveTo>
                  <a:cubicBezTo>
                    <a:pt x="2864" y="388"/>
                    <a:pt x="2864" y="1059"/>
                    <a:pt x="2420" y="1059"/>
                  </a:cubicBezTo>
                  <a:lnTo>
                    <a:pt x="917" y="1059"/>
                  </a:lnTo>
                  <a:cubicBezTo>
                    <a:pt x="473" y="1059"/>
                    <a:pt x="473" y="388"/>
                    <a:pt x="917" y="388"/>
                  </a:cubicBezTo>
                  <a:close/>
                  <a:moveTo>
                    <a:pt x="2437" y="1"/>
                  </a:moveTo>
                  <a:cubicBezTo>
                    <a:pt x="2431" y="1"/>
                    <a:pt x="2426" y="1"/>
                    <a:pt x="2420" y="1"/>
                  </a:cubicBezTo>
                  <a:lnTo>
                    <a:pt x="917" y="1"/>
                  </a:lnTo>
                  <a:cubicBezTo>
                    <a:pt x="0" y="39"/>
                    <a:pt x="0" y="1400"/>
                    <a:pt x="917" y="1437"/>
                  </a:cubicBezTo>
                  <a:lnTo>
                    <a:pt x="2420" y="1437"/>
                  </a:lnTo>
                  <a:cubicBezTo>
                    <a:pt x="2431" y="1438"/>
                    <a:pt x="2442" y="1438"/>
                    <a:pt x="2453" y="1438"/>
                  </a:cubicBezTo>
                  <a:cubicBezTo>
                    <a:pt x="2844" y="1438"/>
                    <a:pt x="3166" y="1114"/>
                    <a:pt x="3166" y="719"/>
                  </a:cubicBezTo>
                  <a:cubicBezTo>
                    <a:pt x="3166" y="319"/>
                    <a:pt x="2836" y="1"/>
                    <a:pt x="2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7"/>
            <p:cNvSpPr/>
            <p:nvPr/>
          </p:nvSpPr>
          <p:spPr>
            <a:xfrm>
              <a:off x="6406625" y="3367100"/>
              <a:ext cx="141075" cy="120675"/>
            </a:xfrm>
            <a:custGeom>
              <a:avLst/>
              <a:gdLst/>
              <a:ahLst/>
              <a:cxnLst/>
              <a:rect l="l" t="t" r="r" b="b"/>
              <a:pathLst>
                <a:path w="5643" h="4827" extrusionOk="0">
                  <a:moveTo>
                    <a:pt x="3034" y="388"/>
                  </a:moveTo>
                  <a:lnTo>
                    <a:pt x="3034" y="1229"/>
                  </a:lnTo>
                  <a:cubicBezTo>
                    <a:pt x="2741" y="1276"/>
                    <a:pt x="2477" y="1428"/>
                    <a:pt x="2288" y="1654"/>
                  </a:cubicBezTo>
                  <a:lnTo>
                    <a:pt x="1569" y="1239"/>
                  </a:lnTo>
                  <a:cubicBezTo>
                    <a:pt x="1910" y="757"/>
                    <a:pt x="2448" y="445"/>
                    <a:pt x="3034" y="388"/>
                  </a:cubicBezTo>
                  <a:close/>
                  <a:moveTo>
                    <a:pt x="3412" y="388"/>
                  </a:moveTo>
                  <a:cubicBezTo>
                    <a:pt x="3998" y="445"/>
                    <a:pt x="4537" y="757"/>
                    <a:pt x="4877" y="1239"/>
                  </a:cubicBezTo>
                  <a:lnTo>
                    <a:pt x="4149" y="1654"/>
                  </a:lnTo>
                  <a:cubicBezTo>
                    <a:pt x="3970" y="1428"/>
                    <a:pt x="3705" y="1276"/>
                    <a:pt x="3412" y="1229"/>
                  </a:cubicBezTo>
                  <a:lnTo>
                    <a:pt x="3412" y="388"/>
                  </a:lnTo>
                  <a:close/>
                  <a:moveTo>
                    <a:pt x="3228" y="1590"/>
                  </a:moveTo>
                  <a:cubicBezTo>
                    <a:pt x="3430" y="1590"/>
                    <a:pt x="3634" y="1666"/>
                    <a:pt x="3800" y="1834"/>
                  </a:cubicBezTo>
                  <a:cubicBezTo>
                    <a:pt x="4319" y="2344"/>
                    <a:pt x="3951" y="3233"/>
                    <a:pt x="3223" y="3233"/>
                  </a:cubicBezTo>
                  <a:cubicBezTo>
                    <a:pt x="2770" y="3233"/>
                    <a:pt x="2401" y="2864"/>
                    <a:pt x="2401" y="2410"/>
                  </a:cubicBezTo>
                  <a:cubicBezTo>
                    <a:pt x="2401" y="1918"/>
                    <a:pt x="2807" y="1590"/>
                    <a:pt x="3228" y="1590"/>
                  </a:cubicBezTo>
                  <a:close/>
                  <a:moveTo>
                    <a:pt x="1380" y="1569"/>
                  </a:moveTo>
                  <a:lnTo>
                    <a:pt x="2099" y="1985"/>
                  </a:lnTo>
                  <a:cubicBezTo>
                    <a:pt x="1995" y="2259"/>
                    <a:pt x="1995" y="2562"/>
                    <a:pt x="2099" y="2836"/>
                  </a:cubicBezTo>
                  <a:lnTo>
                    <a:pt x="1380" y="3251"/>
                  </a:lnTo>
                  <a:cubicBezTo>
                    <a:pt x="1135" y="2722"/>
                    <a:pt x="1135" y="2099"/>
                    <a:pt x="1380" y="1569"/>
                  </a:cubicBezTo>
                  <a:close/>
                  <a:moveTo>
                    <a:pt x="5066" y="1569"/>
                  </a:moveTo>
                  <a:cubicBezTo>
                    <a:pt x="5312" y="2099"/>
                    <a:pt x="5312" y="2722"/>
                    <a:pt x="5066" y="3251"/>
                  </a:cubicBezTo>
                  <a:lnTo>
                    <a:pt x="4338" y="2836"/>
                  </a:lnTo>
                  <a:cubicBezTo>
                    <a:pt x="4452" y="2562"/>
                    <a:pt x="4452" y="2259"/>
                    <a:pt x="4338" y="1985"/>
                  </a:cubicBezTo>
                  <a:lnTo>
                    <a:pt x="5066" y="1569"/>
                  </a:lnTo>
                  <a:close/>
                  <a:moveTo>
                    <a:pt x="2288" y="3166"/>
                  </a:moveTo>
                  <a:cubicBezTo>
                    <a:pt x="2477" y="3393"/>
                    <a:pt x="2741" y="3544"/>
                    <a:pt x="3034" y="3592"/>
                  </a:cubicBezTo>
                  <a:lnTo>
                    <a:pt x="3034" y="4433"/>
                  </a:lnTo>
                  <a:cubicBezTo>
                    <a:pt x="2448" y="4376"/>
                    <a:pt x="1910" y="4064"/>
                    <a:pt x="1569" y="3582"/>
                  </a:cubicBezTo>
                  <a:lnTo>
                    <a:pt x="2288" y="3166"/>
                  </a:lnTo>
                  <a:close/>
                  <a:moveTo>
                    <a:pt x="4149" y="3166"/>
                  </a:moveTo>
                  <a:lnTo>
                    <a:pt x="4877" y="3582"/>
                  </a:lnTo>
                  <a:cubicBezTo>
                    <a:pt x="4537" y="4064"/>
                    <a:pt x="3998" y="4376"/>
                    <a:pt x="3412" y="4433"/>
                  </a:cubicBezTo>
                  <a:lnTo>
                    <a:pt x="3412" y="3592"/>
                  </a:lnTo>
                  <a:cubicBezTo>
                    <a:pt x="3705" y="3544"/>
                    <a:pt x="3970" y="3393"/>
                    <a:pt x="4149" y="3166"/>
                  </a:cubicBezTo>
                  <a:close/>
                  <a:moveTo>
                    <a:pt x="3223" y="0"/>
                  </a:moveTo>
                  <a:cubicBezTo>
                    <a:pt x="1078" y="0"/>
                    <a:pt x="0" y="2599"/>
                    <a:pt x="1522" y="4121"/>
                  </a:cubicBezTo>
                  <a:cubicBezTo>
                    <a:pt x="2013" y="4609"/>
                    <a:pt x="2615" y="4827"/>
                    <a:pt x="3205" y="4827"/>
                  </a:cubicBezTo>
                  <a:cubicBezTo>
                    <a:pt x="4446" y="4827"/>
                    <a:pt x="5636" y="3864"/>
                    <a:pt x="5643" y="2410"/>
                  </a:cubicBezTo>
                  <a:cubicBezTo>
                    <a:pt x="5633" y="1078"/>
                    <a:pt x="4556" y="0"/>
                    <a:pt x="3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47"/>
          <p:cNvGrpSpPr/>
          <p:nvPr/>
        </p:nvGrpSpPr>
        <p:grpSpPr>
          <a:xfrm>
            <a:off x="4675188" y="3226275"/>
            <a:ext cx="392050" cy="373925"/>
            <a:chOff x="5013775" y="3226275"/>
            <a:chExt cx="392050" cy="373925"/>
          </a:xfrm>
        </p:grpSpPr>
        <p:sp>
          <p:nvSpPr>
            <p:cNvPr id="2915" name="Google Shape;2915;p47"/>
            <p:cNvSpPr/>
            <p:nvPr/>
          </p:nvSpPr>
          <p:spPr>
            <a:xfrm>
              <a:off x="5013775" y="3275775"/>
              <a:ext cx="363700" cy="324425"/>
            </a:xfrm>
            <a:custGeom>
              <a:avLst/>
              <a:gdLst/>
              <a:ahLst/>
              <a:cxnLst/>
              <a:rect l="l" t="t" r="r" b="b"/>
              <a:pathLst>
                <a:path w="14548" h="12977" extrusionOk="0">
                  <a:moveTo>
                    <a:pt x="4766" y="941"/>
                  </a:moveTo>
                  <a:cubicBezTo>
                    <a:pt x="4435" y="1215"/>
                    <a:pt x="4133" y="1537"/>
                    <a:pt x="3878" y="1886"/>
                  </a:cubicBezTo>
                  <a:cubicBezTo>
                    <a:pt x="3812" y="1971"/>
                    <a:pt x="3745" y="2066"/>
                    <a:pt x="3679" y="2160"/>
                  </a:cubicBezTo>
                  <a:cubicBezTo>
                    <a:pt x="3566" y="2066"/>
                    <a:pt x="3452" y="1981"/>
                    <a:pt x="3348" y="1877"/>
                  </a:cubicBezTo>
                  <a:cubicBezTo>
                    <a:pt x="3774" y="1499"/>
                    <a:pt x="4246" y="1187"/>
                    <a:pt x="4766" y="941"/>
                  </a:cubicBezTo>
                  <a:close/>
                  <a:moveTo>
                    <a:pt x="6505" y="478"/>
                  </a:moveTo>
                  <a:lnTo>
                    <a:pt x="6505" y="478"/>
                  </a:lnTo>
                  <a:cubicBezTo>
                    <a:pt x="6250" y="809"/>
                    <a:pt x="6032" y="1300"/>
                    <a:pt x="5843" y="1943"/>
                  </a:cubicBezTo>
                  <a:cubicBezTo>
                    <a:pt x="5730" y="2330"/>
                    <a:pt x="5645" y="2718"/>
                    <a:pt x="5579" y="3115"/>
                  </a:cubicBezTo>
                  <a:cubicBezTo>
                    <a:pt x="5012" y="2954"/>
                    <a:pt x="4482" y="2699"/>
                    <a:pt x="3991" y="2378"/>
                  </a:cubicBezTo>
                  <a:cubicBezTo>
                    <a:pt x="4634" y="1404"/>
                    <a:pt x="5513" y="724"/>
                    <a:pt x="6505" y="478"/>
                  </a:cubicBezTo>
                  <a:close/>
                  <a:moveTo>
                    <a:pt x="7289" y="384"/>
                  </a:moveTo>
                  <a:cubicBezTo>
                    <a:pt x="7667" y="384"/>
                    <a:pt x="8074" y="1007"/>
                    <a:pt x="8376" y="2047"/>
                  </a:cubicBezTo>
                  <a:cubicBezTo>
                    <a:pt x="8480" y="2434"/>
                    <a:pt x="8575" y="2822"/>
                    <a:pt x="8641" y="3219"/>
                  </a:cubicBezTo>
                  <a:cubicBezTo>
                    <a:pt x="8197" y="3318"/>
                    <a:pt x="7743" y="3368"/>
                    <a:pt x="7291" y="3368"/>
                  </a:cubicBezTo>
                  <a:cubicBezTo>
                    <a:pt x="6838" y="3368"/>
                    <a:pt x="6387" y="3318"/>
                    <a:pt x="5947" y="3219"/>
                  </a:cubicBezTo>
                  <a:cubicBezTo>
                    <a:pt x="6014" y="2822"/>
                    <a:pt x="6099" y="2434"/>
                    <a:pt x="6212" y="2047"/>
                  </a:cubicBezTo>
                  <a:cubicBezTo>
                    <a:pt x="6514" y="1007"/>
                    <a:pt x="6921" y="384"/>
                    <a:pt x="7289" y="384"/>
                  </a:cubicBezTo>
                  <a:close/>
                  <a:moveTo>
                    <a:pt x="3065" y="2141"/>
                  </a:moveTo>
                  <a:cubicBezTo>
                    <a:pt x="3197" y="2255"/>
                    <a:pt x="3339" y="2368"/>
                    <a:pt x="3481" y="2482"/>
                  </a:cubicBezTo>
                  <a:cubicBezTo>
                    <a:pt x="2838" y="3606"/>
                    <a:pt x="2498" y="4873"/>
                    <a:pt x="2488" y="6167"/>
                  </a:cubicBezTo>
                  <a:lnTo>
                    <a:pt x="1326" y="6167"/>
                  </a:lnTo>
                  <a:cubicBezTo>
                    <a:pt x="1364" y="4646"/>
                    <a:pt x="1988" y="3209"/>
                    <a:pt x="3065" y="2141"/>
                  </a:cubicBezTo>
                  <a:close/>
                  <a:moveTo>
                    <a:pt x="3793" y="2699"/>
                  </a:moveTo>
                  <a:cubicBezTo>
                    <a:pt x="4321" y="3048"/>
                    <a:pt x="4907" y="3322"/>
                    <a:pt x="5511" y="3502"/>
                  </a:cubicBezTo>
                  <a:lnTo>
                    <a:pt x="5511" y="3502"/>
                  </a:lnTo>
                  <a:cubicBezTo>
                    <a:pt x="5389" y="4387"/>
                    <a:pt x="5314" y="5273"/>
                    <a:pt x="5314" y="6167"/>
                  </a:cubicBezTo>
                  <a:lnTo>
                    <a:pt x="2866" y="6167"/>
                  </a:lnTo>
                  <a:cubicBezTo>
                    <a:pt x="2885" y="4948"/>
                    <a:pt x="3207" y="3757"/>
                    <a:pt x="3793" y="2699"/>
                  </a:cubicBezTo>
                  <a:close/>
                  <a:moveTo>
                    <a:pt x="8707" y="3587"/>
                  </a:moveTo>
                  <a:cubicBezTo>
                    <a:pt x="8820" y="4447"/>
                    <a:pt x="8887" y="5307"/>
                    <a:pt x="8887" y="6167"/>
                  </a:cubicBezTo>
                  <a:lnTo>
                    <a:pt x="5702" y="6167"/>
                  </a:lnTo>
                  <a:cubicBezTo>
                    <a:pt x="5702" y="5298"/>
                    <a:pt x="5768" y="4438"/>
                    <a:pt x="5891" y="3587"/>
                  </a:cubicBezTo>
                  <a:cubicBezTo>
                    <a:pt x="6354" y="3691"/>
                    <a:pt x="6824" y="3743"/>
                    <a:pt x="7295" y="3743"/>
                  </a:cubicBezTo>
                  <a:cubicBezTo>
                    <a:pt x="7767" y="3743"/>
                    <a:pt x="8239" y="3691"/>
                    <a:pt x="8707" y="3587"/>
                  </a:cubicBezTo>
                  <a:close/>
                  <a:moveTo>
                    <a:pt x="8887" y="6545"/>
                  </a:moveTo>
                  <a:cubicBezTo>
                    <a:pt x="8887" y="7405"/>
                    <a:pt x="8820" y="8265"/>
                    <a:pt x="8697" y="9116"/>
                  </a:cubicBezTo>
                  <a:cubicBezTo>
                    <a:pt x="8234" y="9012"/>
                    <a:pt x="7762" y="8960"/>
                    <a:pt x="7289" y="8960"/>
                  </a:cubicBezTo>
                  <a:cubicBezTo>
                    <a:pt x="6817" y="8960"/>
                    <a:pt x="6344" y="9012"/>
                    <a:pt x="5881" y="9116"/>
                  </a:cubicBezTo>
                  <a:cubicBezTo>
                    <a:pt x="5758" y="8265"/>
                    <a:pt x="5702" y="7405"/>
                    <a:pt x="5692" y="6545"/>
                  </a:cubicBezTo>
                  <a:close/>
                  <a:moveTo>
                    <a:pt x="5314" y="6545"/>
                  </a:moveTo>
                  <a:cubicBezTo>
                    <a:pt x="5314" y="7434"/>
                    <a:pt x="5380" y="8332"/>
                    <a:pt x="5513" y="9210"/>
                  </a:cubicBezTo>
                  <a:cubicBezTo>
                    <a:pt x="4898" y="9390"/>
                    <a:pt x="4322" y="9655"/>
                    <a:pt x="3793" y="10004"/>
                  </a:cubicBezTo>
                  <a:cubicBezTo>
                    <a:pt x="3197" y="8946"/>
                    <a:pt x="2885" y="7755"/>
                    <a:pt x="2866" y="6545"/>
                  </a:cubicBezTo>
                  <a:close/>
                  <a:moveTo>
                    <a:pt x="13262" y="6545"/>
                  </a:moveTo>
                  <a:cubicBezTo>
                    <a:pt x="13215" y="8057"/>
                    <a:pt x="12591" y="9503"/>
                    <a:pt x="11514" y="10571"/>
                  </a:cubicBezTo>
                  <a:cubicBezTo>
                    <a:pt x="10814" y="9938"/>
                    <a:pt x="9973" y="9475"/>
                    <a:pt x="9066" y="9210"/>
                  </a:cubicBezTo>
                  <a:cubicBezTo>
                    <a:pt x="9198" y="8332"/>
                    <a:pt x="9265" y="7434"/>
                    <a:pt x="9265" y="6545"/>
                  </a:cubicBezTo>
                  <a:lnTo>
                    <a:pt x="11712" y="6545"/>
                  </a:lnTo>
                  <a:cubicBezTo>
                    <a:pt x="11693" y="7547"/>
                    <a:pt x="11476" y="8539"/>
                    <a:pt x="11070" y="9456"/>
                  </a:cubicBezTo>
                  <a:cubicBezTo>
                    <a:pt x="10995" y="9611"/>
                    <a:pt x="11123" y="9737"/>
                    <a:pt x="11250" y="9737"/>
                  </a:cubicBezTo>
                  <a:cubicBezTo>
                    <a:pt x="11317" y="9737"/>
                    <a:pt x="11383" y="9702"/>
                    <a:pt x="11419" y="9617"/>
                  </a:cubicBezTo>
                  <a:cubicBezTo>
                    <a:pt x="11845" y="8643"/>
                    <a:pt x="12071" y="7604"/>
                    <a:pt x="12090" y="6545"/>
                  </a:cubicBezTo>
                  <a:close/>
                  <a:moveTo>
                    <a:pt x="3679" y="10552"/>
                  </a:moveTo>
                  <a:cubicBezTo>
                    <a:pt x="3745" y="10647"/>
                    <a:pt x="3812" y="10732"/>
                    <a:pt x="3878" y="10826"/>
                  </a:cubicBezTo>
                  <a:cubicBezTo>
                    <a:pt x="4133" y="11176"/>
                    <a:pt x="4435" y="11488"/>
                    <a:pt x="4775" y="11772"/>
                  </a:cubicBezTo>
                  <a:cubicBezTo>
                    <a:pt x="4482" y="11630"/>
                    <a:pt x="4190" y="11469"/>
                    <a:pt x="3925" y="11290"/>
                  </a:cubicBezTo>
                  <a:cubicBezTo>
                    <a:pt x="3717" y="11148"/>
                    <a:pt x="3528" y="10997"/>
                    <a:pt x="3339" y="10836"/>
                  </a:cubicBezTo>
                  <a:cubicBezTo>
                    <a:pt x="3452" y="10732"/>
                    <a:pt x="3566" y="10637"/>
                    <a:pt x="3679" y="10552"/>
                  </a:cubicBezTo>
                  <a:close/>
                  <a:moveTo>
                    <a:pt x="9009" y="9588"/>
                  </a:moveTo>
                  <a:cubicBezTo>
                    <a:pt x="9832" y="9834"/>
                    <a:pt x="10597" y="10259"/>
                    <a:pt x="11240" y="10826"/>
                  </a:cubicBezTo>
                  <a:cubicBezTo>
                    <a:pt x="10814" y="11205"/>
                    <a:pt x="10332" y="11526"/>
                    <a:pt x="9813" y="11772"/>
                  </a:cubicBezTo>
                  <a:cubicBezTo>
                    <a:pt x="10115" y="11516"/>
                    <a:pt x="10389" y="11233"/>
                    <a:pt x="10625" y="10930"/>
                  </a:cubicBezTo>
                  <a:cubicBezTo>
                    <a:pt x="10743" y="10785"/>
                    <a:pt x="10612" y="10619"/>
                    <a:pt x="10474" y="10619"/>
                  </a:cubicBezTo>
                  <a:cubicBezTo>
                    <a:pt x="10424" y="10619"/>
                    <a:pt x="10373" y="10641"/>
                    <a:pt x="10332" y="10694"/>
                  </a:cubicBezTo>
                  <a:cubicBezTo>
                    <a:pt x="9699" y="11497"/>
                    <a:pt x="8915" y="12027"/>
                    <a:pt x="8074" y="12225"/>
                  </a:cubicBezTo>
                  <a:cubicBezTo>
                    <a:pt x="8329" y="11904"/>
                    <a:pt x="8546" y="11412"/>
                    <a:pt x="8735" y="10760"/>
                  </a:cubicBezTo>
                  <a:cubicBezTo>
                    <a:pt x="8849" y="10373"/>
                    <a:pt x="8934" y="9985"/>
                    <a:pt x="9009" y="9588"/>
                  </a:cubicBezTo>
                  <a:close/>
                  <a:moveTo>
                    <a:pt x="5579" y="9588"/>
                  </a:moveTo>
                  <a:cubicBezTo>
                    <a:pt x="5645" y="9985"/>
                    <a:pt x="5730" y="10373"/>
                    <a:pt x="5843" y="10760"/>
                  </a:cubicBezTo>
                  <a:cubicBezTo>
                    <a:pt x="6032" y="11412"/>
                    <a:pt x="6259" y="11904"/>
                    <a:pt x="6505" y="12235"/>
                  </a:cubicBezTo>
                  <a:cubicBezTo>
                    <a:pt x="5513" y="11989"/>
                    <a:pt x="4634" y="11308"/>
                    <a:pt x="3991" y="10335"/>
                  </a:cubicBezTo>
                  <a:cubicBezTo>
                    <a:pt x="4482" y="10004"/>
                    <a:pt x="5012" y="9759"/>
                    <a:pt x="5579" y="9588"/>
                  </a:cubicBezTo>
                  <a:close/>
                  <a:moveTo>
                    <a:pt x="7291" y="9338"/>
                  </a:moveTo>
                  <a:cubicBezTo>
                    <a:pt x="7743" y="9338"/>
                    <a:pt x="8197" y="9390"/>
                    <a:pt x="8641" y="9494"/>
                  </a:cubicBezTo>
                  <a:cubicBezTo>
                    <a:pt x="8575" y="9881"/>
                    <a:pt x="8480" y="10278"/>
                    <a:pt x="8376" y="10656"/>
                  </a:cubicBezTo>
                  <a:cubicBezTo>
                    <a:pt x="8074" y="11705"/>
                    <a:pt x="7667" y="12329"/>
                    <a:pt x="7289" y="12329"/>
                  </a:cubicBezTo>
                  <a:cubicBezTo>
                    <a:pt x="6921" y="12329"/>
                    <a:pt x="6514" y="11705"/>
                    <a:pt x="6212" y="10656"/>
                  </a:cubicBezTo>
                  <a:cubicBezTo>
                    <a:pt x="6099" y="10278"/>
                    <a:pt x="6014" y="9881"/>
                    <a:pt x="5947" y="9494"/>
                  </a:cubicBezTo>
                  <a:cubicBezTo>
                    <a:pt x="6387" y="9390"/>
                    <a:pt x="6838" y="9338"/>
                    <a:pt x="7291" y="9338"/>
                  </a:cubicBezTo>
                  <a:close/>
                  <a:moveTo>
                    <a:pt x="7257" y="0"/>
                  </a:moveTo>
                  <a:cubicBezTo>
                    <a:pt x="3265" y="0"/>
                    <a:pt x="1" y="3854"/>
                    <a:pt x="1165" y="8067"/>
                  </a:cubicBezTo>
                  <a:cubicBezTo>
                    <a:pt x="1192" y="8157"/>
                    <a:pt x="1263" y="8196"/>
                    <a:pt x="1335" y="8196"/>
                  </a:cubicBezTo>
                  <a:cubicBezTo>
                    <a:pt x="1445" y="8196"/>
                    <a:pt x="1559" y="8105"/>
                    <a:pt x="1524" y="7963"/>
                  </a:cubicBezTo>
                  <a:cubicBezTo>
                    <a:pt x="1402" y="7500"/>
                    <a:pt x="1326" y="7027"/>
                    <a:pt x="1317" y="6555"/>
                  </a:cubicBezTo>
                  <a:lnTo>
                    <a:pt x="2479" y="6555"/>
                  </a:lnTo>
                  <a:cubicBezTo>
                    <a:pt x="2488" y="7840"/>
                    <a:pt x="2838" y="9116"/>
                    <a:pt x="3471" y="10241"/>
                  </a:cubicBezTo>
                  <a:cubicBezTo>
                    <a:pt x="3330" y="10345"/>
                    <a:pt x="3188" y="10458"/>
                    <a:pt x="3055" y="10581"/>
                  </a:cubicBezTo>
                  <a:cubicBezTo>
                    <a:pt x="2498" y="10023"/>
                    <a:pt x="2054" y="9352"/>
                    <a:pt x="1751" y="8624"/>
                  </a:cubicBezTo>
                  <a:cubicBezTo>
                    <a:pt x="1717" y="8539"/>
                    <a:pt x="1650" y="8503"/>
                    <a:pt x="1582" y="8503"/>
                  </a:cubicBezTo>
                  <a:cubicBezTo>
                    <a:pt x="1462" y="8503"/>
                    <a:pt x="1341" y="8615"/>
                    <a:pt x="1402" y="8766"/>
                  </a:cubicBezTo>
                  <a:cubicBezTo>
                    <a:pt x="2329" y="11364"/>
                    <a:pt x="4773" y="12977"/>
                    <a:pt x="7382" y="12977"/>
                  </a:cubicBezTo>
                  <a:cubicBezTo>
                    <a:pt x="8095" y="12977"/>
                    <a:pt x="8819" y="12857"/>
                    <a:pt x="9529" y="12603"/>
                  </a:cubicBezTo>
                  <a:cubicBezTo>
                    <a:pt x="12827" y="11412"/>
                    <a:pt x="14547" y="7774"/>
                    <a:pt x="13357" y="4476"/>
                  </a:cubicBezTo>
                  <a:cubicBezTo>
                    <a:pt x="13327" y="4380"/>
                    <a:pt x="13255" y="4339"/>
                    <a:pt x="13181" y="4339"/>
                  </a:cubicBezTo>
                  <a:cubicBezTo>
                    <a:pt x="13067" y="4339"/>
                    <a:pt x="12951" y="4439"/>
                    <a:pt x="12998" y="4589"/>
                  </a:cubicBezTo>
                  <a:cubicBezTo>
                    <a:pt x="13158" y="5099"/>
                    <a:pt x="13243" y="5629"/>
                    <a:pt x="13262" y="6167"/>
                  </a:cubicBezTo>
                  <a:lnTo>
                    <a:pt x="12090" y="6167"/>
                  </a:lnTo>
                  <a:cubicBezTo>
                    <a:pt x="12081" y="5610"/>
                    <a:pt x="12015" y="5052"/>
                    <a:pt x="11882" y="4504"/>
                  </a:cubicBezTo>
                  <a:cubicBezTo>
                    <a:pt x="11859" y="4402"/>
                    <a:pt x="11781" y="4357"/>
                    <a:pt x="11703" y="4357"/>
                  </a:cubicBezTo>
                  <a:cubicBezTo>
                    <a:pt x="11593" y="4357"/>
                    <a:pt x="11481" y="4446"/>
                    <a:pt x="11514" y="4589"/>
                  </a:cubicBezTo>
                  <a:cubicBezTo>
                    <a:pt x="11637" y="5109"/>
                    <a:pt x="11703" y="5638"/>
                    <a:pt x="11712" y="6167"/>
                  </a:cubicBezTo>
                  <a:lnTo>
                    <a:pt x="9265" y="6167"/>
                  </a:lnTo>
                  <a:cubicBezTo>
                    <a:pt x="9255" y="5279"/>
                    <a:pt x="9189" y="4381"/>
                    <a:pt x="9066" y="3502"/>
                  </a:cubicBezTo>
                  <a:cubicBezTo>
                    <a:pt x="9274" y="3436"/>
                    <a:pt x="9472" y="3370"/>
                    <a:pt x="9671" y="3285"/>
                  </a:cubicBezTo>
                  <a:cubicBezTo>
                    <a:pt x="9879" y="3201"/>
                    <a:pt x="9793" y="2919"/>
                    <a:pt x="9608" y="2919"/>
                  </a:cubicBezTo>
                  <a:cubicBezTo>
                    <a:pt x="9583" y="2919"/>
                    <a:pt x="9557" y="2924"/>
                    <a:pt x="9529" y="2935"/>
                  </a:cubicBezTo>
                  <a:cubicBezTo>
                    <a:pt x="9359" y="3001"/>
                    <a:pt x="9179" y="3068"/>
                    <a:pt x="9000" y="3124"/>
                  </a:cubicBezTo>
                  <a:cubicBezTo>
                    <a:pt x="8934" y="2727"/>
                    <a:pt x="8849" y="2330"/>
                    <a:pt x="8735" y="1943"/>
                  </a:cubicBezTo>
                  <a:cubicBezTo>
                    <a:pt x="8537" y="1262"/>
                    <a:pt x="8301" y="752"/>
                    <a:pt x="8036" y="431"/>
                  </a:cubicBezTo>
                  <a:lnTo>
                    <a:pt x="8036" y="431"/>
                  </a:lnTo>
                  <a:cubicBezTo>
                    <a:pt x="8433" y="478"/>
                    <a:pt x="8820" y="573"/>
                    <a:pt x="9208" y="695"/>
                  </a:cubicBezTo>
                  <a:cubicBezTo>
                    <a:pt x="9218" y="697"/>
                    <a:pt x="9228" y="697"/>
                    <a:pt x="9237" y="697"/>
                  </a:cubicBezTo>
                  <a:cubicBezTo>
                    <a:pt x="9423" y="697"/>
                    <a:pt x="9492" y="445"/>
                    <a:pt x="9321" y="346"/>
                  </a:cubicBezTo>
                  <a:cubicBezTo>
                    <a:pt x="8624" y="110"/>
                    <a:pt x="7930" y="0"/>
                    <a:pt x="72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7"/>
            <p:cNvSpPr/>
            <p:nvPr/>
          </p:nvSpPr>
          <p:spPr>
            <a:xfrm>
              <a:off x="5299125" y="3250925"/>
              <a:ext cx="58500" cy="105975"/>
            </a:xfrm>
            <a:custGeom>
              <a:avLst/>
              <a:gdLst/>
              <a:ahLst/>
              <a:cxnLst/>
              <a:rect l="l" t="t" r="r" b="b"/>
              <a:pathLst>
                <a:path w="2340" h="4239" extrusionOk="0">
                  <a:moveTo>
                    <a:pt x="960" y="773"/>
                  </a:moveTo>
                  <a:lnTo>
                    <a:pt x="960" y="1860"/>
                  </a:lnTo>
                  <a:cubicBezTo>
                    <a:pt x="846" y="1831"/>
                    <a:pt x="742" y="1774"/>
                    <a:pt x="648" y="1708"/>
                  </a:cubicBezTo>
                  <a:cubicBezTo>
                    <a:pt x="383" y="1510"/>
                    <a:pt x="383" y="1113"/>
                    <a:pt x="648" y="924"/>
                  </a:cubicBezTo>
                  <a:cubicBezTo>
                    <a:pt x="742" y="848"/>
                    <a:pt x="846" y="801"/>
                    <a:pt x="960" y="773"/>
                  </a:cubicBezTo>
                  <a:close/>
                  <a:moveTo>
                    <a:pt x="1395" y="2351"/>
                  </a:moveTo>
                  <a:cubicBezTo>
                    <a:pt x="1508" y="2379"/>
                    <a:pt x="1621" y="2427"/>
                    <a:pt x="1706" y="2502"/>
                  </a:cubicBezTo>
                  <a:cubicBezTo>
                    <a:pt x="1971" y="2691"/>
                    <a:pt x="1971" y="3088"/>
                    <a:pt x="1706" y="3287"/>
                  </a:cubicBezTo>
                  <a:cubicBezTo>
                    <a:pt x="1621" y="3353"/>
                    <a:pt x="1508" y="3409"/>
                    <a:pt x="1395" y="3438"/>
                  </a:cubicBezTo>
                  <a:lnTo>
                    <a:pt x="1395" y="2351"/>
                  </a:lnTo>
                  <a:close/>
                  <a:moveTo>
                    <a:pt x="1177" y="0"/>
                  </a:moveTo>
                  <a:cubicBezTo>
                    <a:pt x="1073" y="0"/>
                    <a:pt x="969" y="69"/>
                    <a:pt x="960" y="206"/>
                  </a:cubicBezTo>
                  <a:lnTo>
                    <a:pt x="960" y="319"/>
                  </a:lnTo>
                  <a:cubicBezTo>
                    <a:pt x="421" y="414"/>
                    <a:pt x="15" y="820"/>
                    <a:pt x="15" y="1311"/>
                  </a:cubicBezTo>
                  <a:cubicBezTo>
                    <a:pt x="15" y="1803"/>
                    <a:pt x="421" y="2219"/>
                    <a:pt x="960" y="2304"/>
                  </a:cubicBezTo>
                  <a:lnTo>
                    <a:pt x="960" y="3438"/>
                  </a:lnTo>
                  <a:cubicBezTo>
                    <a:pt x="846" y="3409"/>
                    <a:pt x="742" y="3353"/>
                    <a:pt x="648" y="3287"/>
                  </a:cubicBezTo>
                  <a:cubicBezTo>
                    <a:pt x="525" y="3192"/>
                    <a:pt x="459" y="3041"/>
                    <a:pt x="449" y="2890"/>
                  </a:cubicBezTo>
                  <a:cubicBezTo>
                    <a:pt x="464" y="2734"/>
                    <a:pt x="348" y="2656"/>
                    <a:pt x="232" y="2656"/>
                  </a:cubicBezTo>
                  <a:cubicBezTo>
                    <a:pt x="116" y="2656"/>
                    <a:pt x="1" y="2734"/>
                    <a:pt x="15" y="2890"/>
                  </a:cubicBezTo>
                  <a:cubicBezTo>
                    <a:pt x="15" y="3381"/>
                    <a:pt x="421" y="3797"/>
                    <a:pt x="960" y="3882"/>
                  </a:cubicBezTo>
                  <a:lnTo>
                    <a:pt x="960" y="4005"/>
                  </a:lnTo>
                  <a:cubicBezTo>
                    <a:pt x="946" y="4161"/>
                    <a:pt x="1061" y="4239"/>
                    <a:pt x="1177" y="4239"/>
                  </a:cubicBezTo>
                  <a:cubicBezTo>
                    <a:pt x="1293" y="4239"/>
                    <a:pt x="1409" y="4161"/>
                    <a:pt x="1395" y="4005"/>
                  </a:cubicBezTo>
                  <a:lnTo>
                    <a:pt x="1395" y="3882"/>
                  </a:lnTo>
                  <a:cubicBezTo>
                    <a:pt x="1933" y="3797"/>
                    <a:pt x="2340" y="3381"/>
                    <a:pt x="2340" y="2890"/>
                  </a:cubicBezTo>
                  <a:cubicBezTo>
                    <a:pt x="2340" y="2398"/>
                    <a:pt x="1933" y="1992"/>
                    <a:pt x="1395" y="1907"/>
                  </a:cubicBezTo>
                  <a:lnTo>
                    <a:pt x="1395" y="773"/>
                  </a:lnTo>
                  <a:cubicBezTo>
                    <a:pt x="1508" y="801"/>
                    <a:pt x="1612" y="848"/>
                    <a:pt x="1706" y="924"/>
                  </a:cubicBezTo>
                  <a:cubicBezTo>
                    <a:pt x="1829" y="1018"/>
                    <a:pt x="1905" y="1160"/>
                    <a:pt x="1905" y="1311"/>
                  </a:cubicBezTo>
                  <a:cubicBezTo>
                    <a:pt x="1914" y="1448"/>
                    <a:pt x="2018" y="1517"/>
                    <a:pt x="2122" y="1517"/>
                  </a:cubicBezTo>
                  <a:cubicBezTo>
                    <a:pt x="2226" y="1517"/>
                    <a:pt x="2330" y="1448"/>
                    <a:pt x="2340" y="1311"/>
                  </a:cubicBezTo>
                  <a:cubicBezTo>
                    <a:pt x="2340" y="820"/>
                    <a:pt x="1933" y="414"/>
                    <a:pt x="1395" y="319"/>
                  </a:cubicBezTo>
                  <a:lnTo>
                    <a:pt x="1395" y="206"/>
                  </a:lnTo>
                  <a:cubicBezTo>
                    <a:pt x="1385" y="69"/>
                    <a:pt x="1281" y="0"/>
                    <a:pt x="11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7"/>
            <p:cNvSpPr/>
            <p:nvPr/>
          </p:nvSpPr>
          <p:spPr>
            <a:xfrm>
              <a:off x="5225300" y="3226275"/>
              <a:ext cx="180525" cy="154425"/>
            </a:xfrm>
            <a:custGeom>
              <a:avLst/>
              <a:gdLst/>
              <a:ahLst/>
              <a:cxnLst/>
              <a:rect l="l" t="t" r="r" b="b"/>
              <a:pathLst>
                <a:path w="7221" h="6177" extrusionOk="0">
                  <a:moveTo>
                    <a:pt x="4114" y="436"/>
                  </a:moveTo>
                  <a:cubicBezTo>
                    <a:pt x="5476" y="436"/>
                    <a:pt x="6786" y="1494"/>
                    <a:pt x="6786" y="3091"/>
                  </a:cubicBezTo>
                  <a:cubicBezTo>
                    <a:pt x="6786" y="4556"/>
                    <a:pt x="5595" y="5737"/>
                    <a:pt x="4130" y="5747"/>
                  </a:cubicBezTo>
                  <a:lnTo>
                    <a:pt x="4130" y="5737"/>
                  </a:lnTo>
                  <a:cubicBezTo>
                    <a:pt x="1767" y="5737"/>
                    <a:pt x="586" y="2883"/>
                    <a:pt x="2259" y="1220"/>
                  </a:cubicBezTo>
                  <a:cubicBezTo>
                    <a:pt x="2797" y="678"/>
                    <a:pt x="3462" y="436"/>
                    <a:pt x="4114" y="436"/>
                  </a:cubicBezTo>
                  <a:close/>
                  <a:moveTo>
                    <a:pt x="4130" y="1"/>
                  </a:moveTo>
                  <a:cubicBezTo>
                    <a:pt x="1380" y="1"/>
                    <a:pt x="0" y="3328"/>
                    <a:pt x="1947" y="5274"/>
                  </a:cubicBezTo>
                  <a:cubicBezTo>
                    <a:pt x="2536" y="5864"/>
                    <a:pt x="3329" y="6177"/>
                    <a:pt x="4136" y="6177"/>
                  </a:cubicBezTo>
                  <a:cubicBezTo>
                    <a:pt x="4532" y="6177"/>
                    <a:pt x="4932" y="6101"/>
                    <a:pt x="5311" y="5945"/>
                  </a:cubicBezTo>
                  <a:cubicBezTo>
                    <a:pt x="6464" y="5463"/>
                    <a:pt x="7221" y="4339"/>
                    <a:pt x="7221" y="3091"/>
                  </a:cubicBezTo>
                  <a:cubicBezTo>
                    <a:pt x="7221" y="1381"/>
                    <a:pt x="5841" y="1"/>
                    <a:pt x="41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7"/>
            <p:cNvSpPr/>
            <p:nvPr/>
          </p:nvSpPr>
          <p:spPr>
            <a:xfrm>
              <a:off x="5360775" y="3374125"/>
              <a:ext cx="40800" cy="72625"/>
            </a:xfrm>
            <a:custGeom>
              <a:avLst/>
              <a:gdLst/>
              <a:ahLst/>
              <a:cxnLst/>
              <a:rect l="l" t="t" r="r" b="b"/>
              <a:pathLst>
                <a:path w="1632" h="2905" extrusionOk="0">
                  <a:moveTo>
                    <a:pt x="514" y="1"/>
                  </a:moveTo>
                  <a:cubicBezTo>
                    <a:pt x="399" y="1"/>
                    <a:pt x="281" y="103"/>
                    <a:pt x="327" y="249"/>
                  </a:cubicBezTo>
                  <a:cubicBezTo>
                    <a:pt x="526" y="901"/>
                    <a:pt x="639" y="1572"/>
                    <a:pt x="658" y="2252"/>
                  </a:cubicBezTo>
                  <a:lnTo>
                    <a:pt x="403" y="2007"/>
                  </a:lnTo>
                  <a:cubicBezTo>
                    <a:pt x="361" y="1964"/>
                    <a:pt x="314" y="1947"/>
                    <a:pt x="269" y="1947"/>
                  </a:cubicBezTo>
                  <a:cubicBezTo>
                    <a:pt x="123" y="1947"/>
                    <a:pt x="1" y="2134"/>
                    <a:pt x="138" y="2271"/>
                  </a:cubicBezTo>
                  <a:lnTo>
                    <a:pt x="715" y="2848"/>
                  </a:lnTo>
                  <a:cubicBezTo>
                    <a:pt x="748" y="2885"/>
                    <a:pt x="795" y="2904"/>
                    <a:pt x="843" y="2904"/>
                  </a:cubicBezTo>
                  <a:cubicBezTo>
                    <a:pt x="892" y="2904"/>
                    <a:pt x="942" y="2885"/>
                    <a:pt x="979" y="2848"/>
                  </a:cubicBezTo>
                  <a:lnTo>
                    <a:pt x="1556" y="2271"/>
                  </a:lnTo>
                  <a:cubicBezTo>
                    <a:pt x="1631" y="2205"/>
                    <a:pt x="1631" y="2073"/>
                    <a:pt x="1556" y="2007"/>
                  </a:cubicBezTo>
                  <a:cubicBezTo>
                    <a:pt x="1518" y="1969"/>
                    <a:pt x="1471" y="1950"/>
                    <a:pt x="1423" y="1950"/>
                  </a:cubicBezTo>
                  <a:cubicBezTo>
                    <a:pt x="1376" y="1950"/>
                    <a:pt x="1329" y="1969"/>
                    <a:pt x="1291" y="2007"/>
                  </a:cubicBezTo>
                  <a:lnTo>
                    <a:pt x="1036" y="2252"/>
                  </a:lnTo>
                  <a:cubicBezTo>
                    <a:pt x="1017" y="1534"/>
                    <a:pt x="904" y="825"/>
                    <a:pt x="686" y="135"/>
                  </a:cubicBezTo>
                  <a:cubicBezTo>
                    <a:pt x="657" y="41"/>
                    <a:pt x="586" y="1"/>
                    <a:pt x="5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7"/>
            <p:cNvSpPr/>
            <p:nvPr/>
          </p:nvSpPr>
          <p:spPr>
            <a:xfrm>
              <a:off x="5183475" y="3229525"/>
              <a:ext cx="76800" cy="38450"/>
            </a:xfrm>
            <a:custGeom>
              <a:avLst/>
              <a:gdLst/>
              <a:ahLst/>
              <a:cxnLst/>
              <a:rect l="l" t="t" r="r" b="b"/>
              <a:pathLst>
                <a:path w="3072" h="1538" extrusionOk="0">
                  <a:moveTo>
                    <a:pt x="787" y="0"/>
                  </a:moveTo>
                  <a:cubicBezTo>
                    <a:pt x="742" y="0"/>
                    <a:pt x="695" y="18"/>
                    <a:pt x="653" y="60"/>
                  </a:cubicBezTo>
                  <a:lnTo>
                    <a:pt x="76" y="636"/>
                  </a:lnTo>
                  <a:cubicBezTo>
                    <a:pt x="0" y="712"/>
                    <a:pt x="0" y="835"/>
                    <a:pt x="76" y="901"/>
                  </a:cubicBezTo>
                  <a:lnTo>
                    <a:pt x="653" y="1478"/>
                  </a:lnTo>
                  <a:cubicBezTo>
                    <a:pt x="695" y="1520"/>
                    <a:pt x="742" y="1537"/>
                    <a:pt x="787" y="1537"/>
                  </a:cubicBezTo>
                  <a:cubicBezTo>
                    <a:pt x="932" y="1537"/>
                    <a:pt x="1057" y="1350"/>
                    <a:pt x="927" y="1213"/>
                  </a:cubicBezTo>
                  <a:lnTo>
                    <a:pt x="671" y="958"/>
                  </a:lnTo>
                  <a:lnTo>
                    <a:pt x="671" y="958"/>
                  </a:lnTo>
                  <a:cubicBezTo>
                    <a:pt x="1371" y="977"/>
                    <a:pt x="2070" y="1099"/>
                    <a:pt x="2741" y="1317"/>
                  </a:cubicBezTo>
                  <a:cubicBezTo>
                    <a:pt x="2761" y="1323"/>
                    <a:pt x="2781" y="1325"/>
                    <a:pt x="2799" y="1325"/>
                  </a:cubicBezTo>
                  <a:cubicBezTo>
                    <a:pt x="2994" y="1325"/>
                    <a:pt x="3071" y="1027"/>
                    <a:pt x="2864" y="958"/>
                  </a:cubicBezTo>
                  <a:lnTo>
                    <a:pt x="2855" y="948"/>
                  </a:lnTo>
                  <a:cubicBezTo>
                    <a:pt x="2146" y="721"/>
                    <a:pt x="1409" y="599"/>
                    <a:pt x="671" y="580"/>
                  </a:cubicBezTo>
                  <a:lnTo>
                    <a:pt x="927" y="325"/>
                  </a:lnTo>
                  <a:cubicBezTo>
                    <a:pt x="1057" y="187"/>
                    <a:pt x="932" y="0"/>
                    <a:pt x="7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0" name="Google Shape;2920;p47"/>
          <p:cNvGrpSpPr/>
          <p:nvPr/>
        </p:nvGrpSpPr>
        <p:grpSpPr>
          <a:xfrm>
            <a:off x="4115538" y="3225575"/>
            <a:ext cx="303375" cy="368600"/>
            <a:chOff x="4454125" y="3225575"/>
            <a:chExt cx="303375" cy="368600"/>
          </a:xfrm>
        </p:grpSpPr>
        <p:sp>
          <p:nvSpPr>
            <p:cNvPr id="2921" name="Google Shape;2921;p47"/>
            <p:cNvSpPr/>
            <p:nvPr/>
          </p:nvSpPr>
          <p:spPr>
            <a:xfrm>
              <a:off x="4454125" y="3225575"/>
              <a:ext cx="303375" cy="368600"/>
            </a:xfrm>
            <a:custGeom>
              <a:avLst/>
              <a:gdLst/>
              <a:ahLst/>
              <a:cxnLst/>
              <a:rect l="l" t="t" r="r" b="b"/>
              <a:pathLst>
                <a:path w="12135" h="14744" extrusionOk="0">
                  <a:moveTo>
                    <a:pt x="1390" y="1"/>
                  </a:moveTo>
                  <a:cubicBezTo>
                    <a:pt x="624" y="1"/>
                    <a:pt x="0" y="624"/>
                    <a:pt x="0" y="1390"/>
                  </a:cubicBezTo>
                  <a:lnTo>
                    <a:pt x="0" y="13354"/>
                  </a:lnTo>
                  <a:cubicBezTo>
                    <a:pt x="0" y="14120"/>
                    <a:pt x="624" y="14744"/>
                    <a:pt x="1390" y="14744"/>
                  </a:cubicBezTo>
                  <a:lnTo>
                    <a:pt x="10746" y="14744"/>
                  </a:lnTo>
                  <a:cubicBezTo>
                    <a:pt x="11511" y="14744"/>
                    <a:pt x="12135" y="14120"/>
                    <a:pt x="12135" y="13354"/>
                  </a:cubicBezTo>
                  <a:lnTo>
                    <a:pt x="12135" y="3951"/>
                  </a:lnTo>
                  <a:cubicBezTo>
                    <a:pt x="12135" y="3828"/>
                    <a:pt x="12031" y="3734"/>
                    <a:pt x="11918" y="3734"/>
                  </a:cubicBezTo>
                  <a:cubicBezTo>
                    <a:pt x="11795" y="3734"/>
                    <a:pt x="11691" y="3828"/>
                    <a:pt x="11691" y="3951"/>
                  </a:cubicBezTo>
                  <a:lnTo>
                    <a:pt x="11691" y="13354"/>
                  </a:lnTo>
                  <a:cubicBezTo>
                    <a:pt x="11691" y="13874"/>
                    <a:pt x="11275" y="14299"/>
                    <a:pt x="10746" y="14299"/>
                  </a:cubicBezTo>
                  <a:lnTo>
                    <a:pt x="1390" y="14299"/>
                  </a:lnTo>
                  <a:cubicBezTo>
                    <a:pt x="870" y="14299"/>
                    <a:pt x="444" y="13874"/>
                    <a:pt x="444" y="13354"/>
                  </a:cubicBezTo>
                  <a:lnTo>
                    <a:pt x="444" y="1390"/>
                  </a:lnTo>
                  <a:cubicBezTo>
                    <a:pt x="444" y="861"/>
                    <a:pt x="870" y="445"/>
                    <a:pt x="1390" y="445"/>
                  </a:cubicBezTo>
                  <a:lnTo>
                    <a:pt x="10746" y="445"/>
                  </a:lnTo>
                  <a:cubicBezTo>
                    <a:pt x="11265" y="445"/>
                    <a:pt x="11691" y="861"/>
                    <a:pt x="11691" y="1390"/>
                  </a:cubicBezTo>
                  <a:lnTo>
                    <a:pt x="11691" y="3223"/>
                  </a:lnTo>
                  <a:cubicBezTo>
                    <a:pt x="11691" y="3370"/>
                    <a:pt x="11799" y="3443"/>
                    <a:pt x="11908" y="3443"/>
                  </a:cubicBezTo>
                  <a:cubicBezTo>
                    <a:pt x="12017" y="3443"/>
                    <a:pt x="12125" y="3370"/>
                    <a:pt x="12125" y="3223"/>
                  </a:cubicBezTo>
                  <a:lnTo>
                    <a:pt x="12125" y="1390"/>
                  </a:lnTo>
                  <a:cubicBezTo>
                    <a:pt x="12125" y="624"/>
                    <a:pt x="11511" y="1"/>
                    <a:pt x="107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7"/>
            <p:cNvSpPr/>
            <p:nvPr/>
          </p:nvSpPr>
          <p:spPr>
            <a:xfrm>
              <a:off x="4476100" y="3247325"/>
              <a:ext cx="259450" cy="324875"/>
            </a:xfrm>
            <a:custGeom>
              <a:avLst/>
              <a:gdLst/>
              <a:ahLst/>
              <a:cxnLst/>
              <a:rect l="l" t="t" r="r" b="b"/>
              <a:pathLst>
                <a:path w="10378" h="12995" extrusionOk="0">
                  <a:moveTo>
                    <a:pt x="511" y="0"/>
                  </a:moveTo>
                  <a:cubicBezTo>
                    <a:pt x="227" y="9"/>
                    <a:pt x="0" y="236"/>
                    <a:pt x="0" y="510"/>
                  </a:cubicBezTo>
                  <a:lnTo>
                    <a:pt x="0" y="12484"/>
                  </a:lnTo>
                  <a:cubicBezTo>
                    <a:pt x="0" y="12768"/>
                    <a:pt x="227" y="12995"/>
                    <a:pt x="511" y="12995"/>
                  </a:cubicBezTo>
                  <a:lnTo>
                    <a:pt x="1238" y="12995"/>
                  </a:lnTo>
                  <a:cubicBezTo>
                    <a:pt x="1531" y="12995"/>
                    <a:pt x="1531" y="12560"/>
                    <a:pt x="1238" y="12560"/>
                  </a:cubicBezTo>
                  <a:lnTo>
                    <a:pt x="511" y="12560"/>
                  </a:lnTo>
                  <a:cubicBezTo>
                    <a:pt x="473" y="12560"/>
                    <a:pt x="435" y="12522"/>
                    <a:pt x="435" y="12484"/>
                  </a:cubicBezTo>
                  <a:lnTo>
                    <a:pt x="435" y="520"/>
                  </a:lnTo>
                  <a:cubicBezTo>
                    <a:pt x="435" y="473"/>
                    <a:pt x="473" y="444"/>
                    <a:pt x="511" y="444"/>
                  </a:cubicBezTo>
                  <a:lnTo>
                    <a:pt x="9867" y="444"/>
                  </a:lnTo>
                  <a:cubicBezTo>
                    <a:pt x="9904" y="444"/>
                    <a:pt x="9942" y="473"/>
                    <a:pt x="9942" y="520"/>
                  </a:cubicBezTo>
                  <a:lnTo>
                    <a:pt x="9942" y="12484"/>
                  </a:lnTo>
                  <a:cubicBezTo>
                    <a:pt x="9942" y="12522"/>
                    <a:pt x="9904" y="12560"/>
                    <a:pt x="9867" y="12560"/>
                  </a:cubicBezTo>
                  <a:lnTo>
                    <a:pt x="1966" y="12560"/>
                  </a:lnTo>
                  <a:cubicBezTo>
                    <a:pt x="1673" y="12560"/>
                    <a:pt x="1673" y="12995"/>
                    <a:pt x="1966" y="12995"/>
                  </a:cubicBezTo>
                  <a:lnTo>
                    <a:pt x="9867" y="12995"/>
                  </a:lnTo>
                  <a:cubicBezTo>
                    <a:pt x="10150" y="12995"/>
                    <a:pt x="10377" y="12768"/>
                    <a:pt x="10377" y="12484"/>
                  </a:cubicBezTo>
                  <a:lnTo>
                    <a:pt x="10377" y="520"/>
                  </a:lnTo>
                  <a:cubicBezTo>
                    <a:pt x="10377" y="236"/>
                    <a:pt x="10150" y="9"/>
                    <a:pt x="98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7"/>
            <p:cNvSpPr/>
            <p:nvPr/>
          </p:nvSpPr>
          <p:spPr>
            <a:xfrm>
              <a:off x="4488625" y="3283225"/>
              <a:ext cx="234150" cy="54600"/>
            </a:xfrm>
            <a:custGeom>
              <a:avLst/>
              <a:gdLst/>
              <a:ahLst/>
              <a:cxnLst/>
              <a:rect l="l" t="t" r="r" b="b"/>
              <a:pathLst>
                <a:path w="9366" h="2184" extrusionOk="0">
                  <a:moveTo>
                    <a:pt x="8080" y="435"/>
                  </a:moveTo>
                  <a:cubicBezTo>
                    <a:pt x="8194" y="435"/>
                    <a:pt x="8307" y="511"/>
                    <a:pt x="8307" y="662"/>
                  </a:cubicBezTo>
                  <a:lnTo>
                    <a:pt x="8307" y="1522"/>
                  </a:lnTo>
                  <a:cubicBezTo>
                    <a:pt x="8307" y="1645"/>
                    <a:pt x="8213" y="1749"/>
                    <a:pt x="8080" y="1749"/>
                  </a:cubicBezTo>
                  <a:cubicBezTo>
                    <a:pt x="7958" y="1749"/>
                    <a:pt x="7854" y="1645"/>
                    <a:pt x="7854" y="1522"/>
                  </a:cubicBezTo>
                  <a:lnTo>
                    <a:pt x="7854" y="662"/>
                  </a:lnTo>
                  <a:cubicBezTo>
                    <a:pt x="7854" y="511"/>
                    <a:pt x="7967" y="435"/>
                    <a:pt x="8080" y="435"/>
                  </a:cubicBezTo>
                  <a:close/>
                  <a:moveTo>
                    <a:pt x="1200" y="435"/>
                  </a:moveTo>
                  <a:cubicBezTo>
                    <a:pt x="1314" y="435"/>
                    <a:pt x="1427" y="511"/>
                    <a:pt x="1427" y="662"/>
                  </a:cubicBezTo>
                  <a:lnTo>
                    <a:pt x="1427" y="1522"/>
                  </a:lnTo>
                  <a:cubicBezTo>
                    <a:pt x="1427" y="1673"/>
                    <a:pt x="1314" y="1749"/>
                    <a:pt x="1200" y="1749"/>
                  </a:cubicBezTo>
                  <a:cubicBezTo>
                    <a:pt x="1087" y="1749"/>
                    <a:pt x="973" y="1673"/>
                    <a:pt x="973" y="1522"/>
                  </a:cubicBezTo>
                  <a:lnTo>
                    <a:pt x="973" y="662"/>
                  </a:lnTo>
                  <a:cubicBezTo>
                    <a:pt x="973" y="511"/>
                    <a:pt x="1087" y="435"/>
                    <a:pt x="1200" y="435"/>
                  </a:cubicBezTo>
                  <a:close/>
                  <a:moveTo>
                    <a:pt x="2822" y="435"/>
                  </a:moveTo>
                  <a:cubicBezTo>
                    <a:pt x="2937" y="435"/>
                    <a:pt x="3053" y="511"/>
                    <a:pt x="3053" y="662"/>
                  </a:cubicBezTo>
                  <a:lnTo>
                    <a:pt x="3053" y="1522"/>
                  </a:lnTo>
                  <a:cubicBezTo>
                    <a:pt x="3053" y="1673"/>
                    <a:pt x="2939" y="1749"/>
                    <a:pt x="2826" y="1749"/>
                  </a:cubicBezTo>
                  <a:cubicBezTo>
                    <a:pt x="2712" y="1749"/>
                    <a:pt x="2599" y="1673"/>
                    <a:pt x="2599" y="1522"/>
                  </a:cubicBezTo>
                  <a:lnTo>
                    <a:pt x="2599" y="662"/>
                  </a:lnTo>
                  <a:cubicBezTo>
                    <a:pt x="2594" y="511"/>
                    <a:pt x="2708" y="435"/>
                    <a:pt x="2822" y="435"/>
                  </a:cubicBezTo>
                  <a:close/>
                  <a:moveTo>
                    <a:pt x="4442" y="435"/>
                  </a:moveTo>
                  <a:cubicBezTo>
                    <a:pt x="4555" y="435"/>
                    <a:pt x="4669" y="511"/>
                    <a:pt x="4669" y="662"/>
                  </a:cubicBezTo>
                  <a:lnTo>
                    <a:pt x="4669" y="1522"/>
                  </a:lnTo>
                  <a:cubicBezTo>
                    <a:pt x="4669" y="1673"/>
                    <a:pt x="4555" y="1749"/>
                    <a:pt x="4442" y="1749"/>
                  </a:cubicBezTo>
                  <a:cubicBezTo>
                    <a:pt x="4328" y="1749"/>
                    <a:pt x="4215" y="1673"/>
                    <a:pt x="4215" y="1522"/>
                  </a:cubicBezTo>
                  <a:lnTo>
                    <a:pt x="4215" y="662"/>
                  </a:lnTo>
                  <a:cubicBezTo>
                    <a:pt x="4215" y="511"/>
                    <a:pt x="4328" y="435"/>
                    <a:pt x="4442" y="435"/>
                  </a:cubicBezTo>
                  <a:close/>
                  <a:moveTo>
                    <a:pt x="1200" y="1"/>
                  </a:moveTo>
                  <a:cubicBezTo>
                    <a:pt x="832" y="1"/>
                    <a:pt x="529" y="293"/>
                    <a:pt x="529" y="662"/>
                  </a:cubicBezTo>
                  <a:lnTo>
                    <a:pt x="529" y="870"/>
                  </a:lnTo>
                  <a:lnTo>
                    <a:pt x="293" y="870"/>
                  </a:lnTo>
                  <a:cubicBezTo>
                    <a:pt x="0" y="870"/>
                    <a:pt x="0" y="1314"/>
                    <a:pt x="293" y="1314"/>
                  </a:cubicBezTo>
                  <a:lnTo>
                    <a:pt x="529" y="1314"/>
                  </a:lnTo>
                  <a:lnTo>
                    <a:pt x="529" y="1522"/>
                  </a:lnTo>
                  <a:cubicBezTo>
                    <a:pt x="529" y="1891"/>
                    <a:pt x="832" y="2184"/>
                    <a:pt x="1200" y="2184"/>
                  </a:cubicBezTo>
                  <a:cubicBezTo>
                    <a:pt x="1569" y="2184"/>
                    <a:pt x="1862" y="1891"/>
                    <a:pt x="1862" y="1522"/>
                  </a:cubicBezTo>
                  <a:lnTo>
                    <a:pt x="1862" y="1314"/>
                  </a:lnTo>
                  <a:lnTo>
                    <a:pt x="2155" y="1314"/>
                  </a:lnTo>
                  <a:lnTo>
                    <a:pt x="2155" y="1522"/>
                  </a:lnTo>
                  <a:cubicBezTo>
                    <a:pt x="2155" y="1891"/>
                    <a:pt x="2457" y="2184"/>
                    <a:pt x="2826" y="2184"/>
                  </a:cubicBezTo>
                  <a:cubicBezTo>
                    <a:pt x="3185" y="2184"/>
                    <a:pt x="3487" y="1891"/>
                    <a:pt x="3487" y="1522"/>
                  </a:cubicBezTo>
                  <a:lnTo>
                    <a:pt x="3487" y="1314"/>
                  </a:lnTo>
                  <a:lnTo>
                    <a:pt x="3780" y="1314"/>
                  </a:lnTo>
                  <a:lnTo>
                    <a:pt x="3780" y="1522"/>
                  </a:lnTo>
                  <a:cubicBezTo>
                    <a:pt x="3780" y="1891"/>
                    <a:pt x="4073" y="2184"/>
                    <a:pt x="4442" y="2184"/>
                  </a:cubicBezTo>
                  <a:cubicBezTo>
                    <a:pt x="4810" y="2184"/>
                    <a:pt x="5113" y="1891"/>
                    <a:pt x="5113" y="1522"/>
                  </a:cubicBezTo>
                  <a:lnTo>
                    <a:pt x="5113" y="1314"/>
                  </a:lnTo>
                  <a:lnTo>
                    <a:pt x="7419" y="1314"/>
                  </a:lnTo>
                  <a:lnTo>
                    <a:pt x="7419" y="1522"/>
                  </a:lnTo>
                  <a:cubicBezTo>
                    <a:pt x="7419" y="1891"/>
                    <a:pt x="7712" y="2184"/>
                    <a:pt x="8080" y="2184"/>
                  </a:cubicBezTo>
                  <a:cubicBezTo>
                    <a:pt x="8449" y="2184"/>
                    <a:pt x="8751" y="1891"/>
                    <a:pt x="8751" y="1522"/>
                  </a:cubicBezTo>
                  <a:lnTo>
                    <a:pt x="8751" y="1314"/>
                  </a:lnTo>
                  <a:lnTo>
                    <a:pt x="9073" y="1314"/>
                  </a:lnTo>
                  <a:cubicBezTo>
                    <a:pt x="9366" y="1314"/>
                    <a:pt x="9366" y="870"/>
                    <a:pt x="9073" y="870"/>
                  </a:cubicBezTo>
                  <a:lnTo>
                    <a:pt x="8751" y="870"/>
                  </a:lnTo>
                  <a:lnTo>
                    <a:pt x="8751" y="662"/>
                  </a:lnTo>
                  <a:cubicBezTo>
                    <a:pt x="8751" y="293"/>
                    <a:pt x="8449" y="1"/>
                    <a:pt x="8080" y="1"/>
                  </a:cubicBezTo>
                  <a:cubicBezTo>
                    <a:pt x="7712" y="1"/>
                    <a:pt x="7419" y="293"/>
                    <a:pt x="7419" y="662"/>
                  </a:cubicBezTo>
                  <a:lnTo>
                    <a:pt x="7419" y="870"/>
                  </a:lnTo>
                  <a:lnTo>
                    <a:pt x="5113" y="870"/>
                  </a:lnTo>
                  <a:lnTo>
                    <a:pt x="5113" y="662"/>
                  </a:lnTo>
                  <a:cubicBezTo>
                    <a:pt x="5113" y="293"/>
                    <a:pt x="4810" y="1"/>
                    <a:pt x="4442" y="1"/>
                  </a:cubicBezTo>
                  <a:cubicBezTo>
                    <a:pt x="4073" y="1"/>
                    <a:pt x="3780" y="293"/>
                    <a:pt x="3780" y="662"/>
                  </a:cubicBezTo>
                  <a:lnTo>
                    <a:pt x="3780" y="870"/>
                  </a:lnTo>
                  <a:lnTo>
                    <a:pt x="3487" y="870"/>
                  </a:lnTo>
                  <a:lnTo>
                    <a:pt x="3487" y="662"/>
                  </a:lnTo>
                  <a:cubicBezTo>
                    <a:pt x="3487" y="293"/>
                    <a:pt x="3185" y="1"/>
                    <a:pt x="2826" y="1"/>
                  </a:cubicBezTo>
                  <a:cubicBezTo>
                    <a:pt x="2457" y="1"/>
                    <a:pt x="2155" y="293"/>
                    <a:pt x="2155" y="662"/>
                  </a:cubicBezTo>
                  <a:lnTo>
                    <a:pt x="2155" y="870"/>
                  </a:lnTo>
                  <a:lnTo>
                    <a:pt x="1862" y="870"/>
                  </a:lnTo>
                  <a:lnTo>
                    <a:pt x="1862" y="662"/>
                  </a:lnTo>
                  <a:cubicBezTo>
                    <a:pt x="1862" y="293"/>
                    <a:pt x="1569" y="1"/>
                    <a:pt x="12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7"/>
            <p:cNvSpPr/>
            <p:nvPr/>
          </p:nvSpPr>
          <p:spPr>
            <a:xfrm>
              <a:off x="4488625" y="3349625"/>
              <a:ext cx="234150" cy="54825"/>
            </a:xfrm>
            <a:custGeom>
              <a:avLst/>
              <a:gdLst/>
              <a:ahLst/>
              <a:cxnLst/>
              <a:rect l="l" t="t" r="r" b="b"/>
              <a:pathLst>
                <a:path w="9366" h="2193" extrusionOk="0">
                  <a:moveTo>
                    <a:pt x="1295" y="435"/>
                  </a:moveTo>
                  <a:cubicBezTo>
                    <a:pt x="1408" y="435"/>
                    <a:pt x="1522" y="510"/>
                    <a:pt x="1522" y="662"/>
                  </a:cubicBezTo>
                  <a:lnTo>
                    <a:pt x="1522" y="1522"/>
                  </a:lnTo>
                  <a:cubicBezTo>
                    <a:pt x="1522" y="1673"/>
                    <a:pt x="1408" y="1748"/>
                    <a:pt x="1295" y="1748"/>
                  </a:cubicBezTo>
                  <a:cubicBezTo>
                    <a:pt x="1181" y="1748"/>
                    <a:pt x="1068" y="1673"/>
                    <a:pt x="1068" y="1522"/>
                  </a:cubicBezTo>
                  <a:lnTo>
                    <a:pt x="1068" y="662"/>
                  </a:lnTo>
                  <a:cubicBezTo>
                    <a:pt x="1068" y="510"/>
                    <a:pt x="1181" y="435"/>
                    <a:pt x="1295" y="435"/>
                  </a:cubicBezTo>
                  <a:close/>
                  <a:moveTo>
                    <a:pt x="4933" y="435"/>
                  </a:moveTo>
                  <a:cubicBezTo>
                    <a:pt x="5047" y="435"/>
                    <a:pt x="5160" y="510"/>
                    <a:pt x="5160" y="662"/>
                  </a:cubicBezTo>
                  <a:lnTo>
                    <a:pt x="5160" y="1522"/>
                  </a:lnTo>
                  <a:cubicBezTo>
                    <a:pt x="5160" y="1673"/>
                    <a:pt x="5047" y="1748"/>
                    <a:pt x="4933" y="1748"/>
                  </a:cubicBezTo>
                  <a:cubicBezTo>
                    <a:pt x="4820" y="1748"/>
                    <a:pt x="4707" y="1673"/>
                    <a:pt x="4707" y="1522"/>
                  </a:cubicBezTo>
                  <a:lnTo>
                    <a:pt x="4707" y="662"/>
                  </a:lnTo>
                  <a:cubicBezTo>
                    <a:pt x="4707" y="510"/>
                    <a:pt x="4820" y="435"/>
                    <a:pt x="4933" y="435"/>
                  </a:cubicBezTo>
                  <a:close/>
                  <a:moveTo>
                    <a:pt x="6554" y="435"/>
                  </a:moveTo>
                  <a:cubicBezTo>
                    <a:pt x="6670" y="435"/>
                    <a:pt x="6786" y="510"/>
                    <a:pt x="6786" y="662"/>
                  </a:cubicBezTo>
                  <a:lnTo>
                    <a:pt x="6786" y="1522"/>
                  </a:lnTo>
                  <a:cubicBezTo>
                    <a:pt x="6781" y="1673"/>
                    <a:pt x="6665" y="1748"/>
                    <a:pt x="6551" y="1748"/>
                  </a:cubicBezTo>
                  <a:cubicBezTo>
                    <a:pt x="6436" y="1748"/>
                    <a:pt x="6323" y="1673"/>
                    <a:pt x="6323" y="1522"/>
                  </a:cubicBezTo>
                  <a:lnTo>
                    <a:pt x="6323" y="662"/>
                  </a:lnTo>
                  <a:cubicBezTo>
                    <a:pt x="6323" y="510"/>
                    <a:pt x="6438" y="435"/>
                    <a:pt x="6554" y="435"/>
                  </a:cubicBezTo>
                  <a:close/>
                  <a:moveTo>
                    <a:pt x="8175" y="435"/>
                  </a:moveTo>
                  <a:cubicBezTo>
                    <a:pt x="8288" y="435"/>
                    <a:pt x="8402" y="510"/>
                    <a:pt x="8402" y="662"/>
                  </a:cubicBezTo>
                  <a:lnTo>
                    <a:pt x="8402" y="1096"/>
                  </a:lnTo>
                  <a:lnTo>
                    <a:pt x="8402" y="1522"/>
                  </a:lnTo>
                  <a:cubicBezTo>
                    <a:pt x="8402" y="1673"/>
                    <a:pt x="8288" y="1748"/>
                    <a:pt x="8175" y="1748"/>
                  </a:cubicBezTo>
                  <a:cubicBezTo>
                    <a:pt x="8061" y="1748"/>
                    <a:pt x="7948" y="1673"/>
                    <a:pt x="7948" y="1522"/>
                  </a:cubicBezTo>
                  <a:lnTo>
                    <a:pt x="7948" y="662"/>
                  </a:lnTo>
                  <a:cubicBezTo>
                    <a:pt x="7948" y="510"/>
                    <a:pt x="8061" y="435"/>
                    <a:pt x="8175" y="435"/>
                  </a:cubicBezTo>
                  <a:close/>
                  <a:moveTo>
                    <a:pt x="1285" y="0"/>
                  </a:moveTo>
                  <a:cubicBezTo>
                    <a:pt x="917" y="0"/>
                    <a:pt x="624" y="293"/>
                    <a:pt x="624" y="662"/>
                  </a:cubicBezTo>
                  <a:lnTo>
                    <a:pt x="624" y="879"/>
                  </a:lnTo>
                  <a:lnTo>
                    <a:pt x="293" y="879"/>
                  </a:lnTo>
                  <a:cubicBezTo>
                    <a:pt x="0" y="879"/>
                    <a:pt x="0" y="1314"/>
                    <a:pt x="293" y="1314"/>
                  </a:cubicBezTo>
                  <a:lnTo>
                    <a:pt x="624" y="1314"/>
                  </a:lnTo>
                  <a:lnTo>
                    <a:pt x="624" y="1522"/>
                  </a:lnTo>
                  <a:cubicBezTo>
                    <a:pt x="624" y="1890"/>
                    <a:pt x="917" y="2193"/>
                    <a:pt x="1285" y="2193"/>
                  </a:cubicBezTo>
                  <a:cubicBezTo>
                    <a:pt x="1654" y="2193"/>
                    <a:pt x="1956" y="1890"/>
                    <a:pt x="1956" y="1522"/>
                  </a:cubicBezTo>
                  <a:lnTo>
                    <a:pt x="1956" y="1314"/>
                  </a:lnTo>
                  <a:lnTo>
                    <a:pt x="4262" y="1314"/>
                  </a:lnTo>
                  <a:lnTo>
                    <a:pt x="4262" y="1522"/>
                  </a:lnTo>
                  <a:cubicBezTo>
                    <a:pt x="4262" y="1890"/>
                    <a:pt x="4555" y="2193"/>
                    <a:pt x="4924" y="2193"/>
                  </a:cubicBezTo>
                  <a:cubicBezTo>
                    <a:pt x="5292" y="2193"/>
                    <a:pt x="5595" y="1890"/>
                    <a:pt x="5595" y="1522"/>
                  </a:cubicBezTo>
                  <a:lnTo>
                    <a:pt x="5595" y="1314"/>
                  </a:lnTo>
                  <a:lnTo>
                    <a:pt x="5878" y="1314"/>
                  </a:lnTo>
                  <a:lnTo>
                    <a:pt x="5878" y="1522"/>
                  </a:lnTo>
                  <a:cubicBezTo>
                    <a:pt x="5878" y="1890"/>
                    <a:pt x="6181" y="2193"/>
                    <a:pt x="6549" y="2193"/>
                  </a:cubicBezTo>
                  <a:cubicBezTo>
                    <a:pt x="6918" y="2193"/>
                    <a:pt x="7211" y="1890"/>
                    <a:pt x="7211" y="1522"/>
                  </a:cubicBezTo>
                  <a:lnTo>
                    <a:pt x="7211" y="1314"/>
                  </a:lnTo>
                  <a:lnTo>
                    <a:pt x="7504" y="1314"/>
                  </a:lnTo>
                  <a:lnTo>
                    <a:pt x="7504" y="1522"/>
                  </a:lnTo>
                  <a:cubicBezTo>
                    <a:pt x="7504" y="1890"/>
                    <a:pt x="7806" y="2193"/>
                    <a:pt x="8175" y="2193"/>
                  </a:cubicBezTo>
                  <a:cubicBezTo>
                    <a:pt x="8534" y="2193"/>
                    <a:pt x="8836" y="1890"/>
                    <a:pt x="8836" y="1522"/>
                  </a:cubicBezTo>
                  <a:lnTo>
                    <a:pt x="8836" y="1314"/>
                  </a:lnTo>
                  <a:lnTo>
                    <a:pt x="9073" y="1314"/>
                  </a:lnTo>
                  <a:cubicBezTo>
                    <a:pt x="9366" y="1314"/>
                    <a:pt x="9366" y="879"/>
                    <a:pt x="9073" y="879"/>
                  </a:cubicBezTo>
                  <a:lnTo>
                    <a:pt x="8836" y="879"/>
                  </a:lnTo>
                  <a:lnTo>
                    <a:pt x="8836" y="662"/>
                  </a:lnTo>
                  <a:cubicBezTo>
                    <a:pt x="8836" y="293"/>
                    <a:pt x="8534" y="0"/>
                    <a:pt x="8175" y="0"/>
                  </a:cubicBezTo>
                  <a:cubicBezTo>
                    <a:pt x="7806" y="0"/>
                    <a:pt x="7504" y="293"/>
                    <a:pt x="7504" y="662"/>
                  </a:cubicBezTo>
                  <a:lnTo>
                    <a:pt x="7504" y="879"/>
                  </a:lnTo>
                  <a:lnTo>
                    <a:pt x="7211" y="879"/>
                  </a:lnTo>
                  <a:lnTo>
                    <a:pt x="7211" y="662"/>
                  </a:lnTo>
                  <a:cubicBezTo>
                    <a:pt x="7211" y="293"/>
                    <a:pt x="6918" y="0"/>
                    <a:pt x="6549" y="0"/>
                  </a:cubicBezTo>
                  <a:cubicBezTo>
                    <a:pt x="6181" y="0"/>
                    <a:pt x="5878" y="293"/>
                    <a:pt x="5878" y="662"/>
                  </a:cubicBezTo>
                  <a:lnTo>
                    <a:pt x="5878" y="879"/>
                  </a:lnTo>
                  <a:lnTo>
                    <a:pt x="5595" y="879"/>
                  </a:lnTo>
                  <a:lnTo>
                    <a:pt x="5595" y="662"/>
                  </a:lnTo>
                  <a:cubicBezTo>
                    <a:pt x="5595" y="293"/>
                    <a:pt x="5292" y="0"/>
                    <a:pt x="4924" y="0"/>
                  </a:cubicBezTo>
                  <a:cubicBezTo>
                    <a:pt x="4555" y="0"/>
                    <a:pt x="4262" y="293"/>
                    <a:pt x="4262" y="662"/>
                  </a:cubicBezTo>
                  <a:lnTo>
                    <a:pt x="4262" y="879"/>
                  </a:lnTo>
                  <a:lnTo>
                    <a:pt x="1956" y="879"/>
                  </a:lnTo>
                  <a:lnTo>
                    <a:pt x="1956" y="662"/>
                  </a:lnTo>
                  <a:cubicBezTo>
                    <a:pt x="1956" y="293"/>
                    <a:pt x="1654" y="0"/>
                    <a:pt x="12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7"/>
            <p:cNvSpPr/>
            <p:nvPr/>
          </p:nvSpPr>
          <p:spPr>
            <a:xfrm>
              <a:off x="4488625" y="3416000"/>
              <a:ext cx="234150" cy="54850"/>
            </a:xfrm>
            <a:custGeom>
              <a:avLst/>
              <a:gdLst/>
              <a:ahLst/>
              <a:cxnLst/>
              <a:rect l="l" t="t" r="r" b="b"/>
              <a:pathLst>
                <a:path w="9366" h="2194" extrusionOk="0">
                  <a:moveTo>
                    <a:pt x="1200" y="445"/>
                  </a:moveTo>
                  <a:cubicBezTo>
                    <a:pt x="1314" y="445"/>
                    <a:pt x="1427" y="521"/>
                    <a:pt x="1427" y="672"/>
                  </a:cubicBezTo>
                  <a:lnTo>
                    <a:pt x="1427" y="1532"/>
                  </a:lnTo>
                  <a:cubicBezTo>
                    <a:pt x="1427" y="1683"/>
                    <a:pt x="1314" y="1759"/>
                    <a:pt x="1200" y="1759"/>
                  </a:cubicBezTo>
                  <a:cubicBezTo>
                    <a:pt x="1087" y="1759"/>
                    <a:pt x="973" y="1683"/>
                    <a:pt x="973" y="1532"/>
                  </a:cubicBezTo>
                  <a:lnTo>
                    <a:pt x="973" y="672"/>
                  </a:lnTo>
                  <a:cubicBezTo>
                    <a:pt x="973" y="521"/>
                    <a:pt x="1087" y="445"/>
                    <a:pt x="1200" y="445"/>
                  </a:cubicBezTo>
                  <a:close/>
                  <a:moveTo>
                    <a:pt x="2822" y="445"/>
                  </a:moveTo>
                  <a:cubicBezTo>
                    <a:pt x="2937" y="445"/>
                    <a:pt x="3053" y="521"/>
                    <a:pt x="3053" y="672"/>
                  </a:cubicBezTo>
                  <a:lnTo>
                    <a:pt x="3053" y="1532"/>
                  </a:lnTo>
                  <a:cubicBezTo>
                    <a:pt x="3053" y="1683"/>
                    <a:pt x="2939" y="1759"/>
                    <a:pt x="2826" y="1759"/>
                  </a:cubicBezTo>
                  <a:cubicBezTo>
                    <a:pt x="2712" y="1759"/>
                    <a:pt x="2599" y="1683"/>
                    <a:pt x="2599" y="1532"/>
                  </a:cubicBezTo>
                  <a:lnTo>
                    <a:pt x="2599" y="672"/>
                  </a:lnTo>
                  <a:cubicBezTo>
                    <a:pt x="2594" y="521"/>
                    <a:pt x="2708" y="445"/>
                    <a:pt x="2822" y="445"/>
                  </a:cubicBezTo>
                  <a:close/>
                  <a:moveTo>
                    <a:pt x="6493" y="445"/>
                  </a:moveTo>
                  <a:cubicBezTo>
                    <a:pt x="6606" y="445"/>
                    <a:pt x="6719" y="521"/>
                    <a:pt x="6719" y="672"/>
                  </a:cubicBezTo>
                  <a:lnTo>
                    <a:pt x="6719" y="1532"/>
                  </a:lnTo>
                  <a:cubicBezTo>
                    <a:pt x="6719" y="1683"/>
                    <a:pt x="6606" y="1759"/>
                    <a:pt x="6493" y="1759"/>
                  </a:cubicBezTo>
                  <a:cubicBezTo>
                    <a:pt x="6379" y="1759"/>
                    <a:pt x="6266" y="1683"/>
                    <a:pt x="6266" y="1532"/>
                  </a:cubicBezTo>
                  <a:lnTo>
                    <a:pt x="6266" y="672"/>
                  </a:lnTo>
                  <a:cubicBezTo>
                    <a:pt x="6266" y="521"/>
                    <a:pt x="6379" y="445"/>
                    <a:pt x="6493" y="445"/>
                  </a:cubicBezTo>
                  <a:close/>
                  <a:moveTo>
                    <a:pt x="8080" y="445"/>
                  </a:moveTo>
                  <a:cubicBezTo>
                    <a:pt x="8194" y="445"/>
                    <a:pt x="8307" y="521"/>
                    <a:pt x="8307" y="672"/>
                  </a:cubicBezTo>
                  <a:lnTo>
                    <a:pt x="8307" y="1532"/>
                  </a:lnTo>
                  <a:cubicBezTo>
                    <a:pt x="8307" y="1655"/>
                    <a:pt x="8203" y="1759"/>
                    <a:pt x="8080" y="1759"/>
                  </a:cubicBezTo>
                  <a:cubicBezTo>
                    <a:pt x="7958" y="1759"/>
                    <a:pt x="7854" y="1655"/>
                    <a:pt x="7854" y="1532"/>
                  </a:cubicBezTo>
                  <a:lnTo>
                    <a:pt x="7854" y="672"/>
                  </a:lnTo>
                  <a:cubicBezTo>
                    <a:pt x="7854" y="521"/>
                    <a:pt x="7967" y="445"/>
                    <a:pt x="8080" y="445"/>
                  </a:cubicBezTo>
                  <a:close/>
                  <a:moveTo>
                    <a:pt x="1200" y="1"/>
                  </a:moveTo>
                  <a:cubicBezTo>
                    <a:pt x="832" y="1"/>
                    <a:pt x="529" y="303"/>
                    <a:pt x="529" y="672"/>
                  </a:cubicBezTo>
                  <a:lnTo>
                    <a:pt x="529" y="880"/>
                  </a:lnTo>
                  <a:lnTo>
                    <a:pt x="293" y="880"/>
                  </a:lnTo>
                  <a:cubicBezTo>
                    <a:pt x="0" y="880"/>
                    <a:pt x="0" y="1314"/>
                    <a:pt x="293" y="1314"/>
                  </a:cubicBezTo>
                  <a:lnTo>
                    <a:pt x="529" y="1314"/>
                  </a:lnTo>
                  <a:lnTo>
                    <a:pt x="529" y="1532"/>
                  </a:lnTo>
                  <a:cubicBezTo>
                    <a:pt x="529" y="1900"/>
                    <a:pt x="832" y="2193"/>
                    <a:pt x="1200" y="2193"/>
                  </a:cubicBezTo>
                  <a:cubicBezTo>
                    <a:pt x="1569" y="2193"/>
                    <a:pt x="1862" y="1900"/>
                    <a:pt x="1862" y="1532"/>
                  </a:cubicBezTo>
                  <a:lnTo>
                    <a:pt x="1862" y="1314"/>
                  </a:lnTo>
                  <a:lnTo>
                    <a:pt x="2155" y="1314"/>
                  </a:lnTo>
                  <a:lnTo>
                    <a:pt x="2155" y="1532"/>
                  </a:lnTo>
                  <a:cubicBezTo>
                    <a:pt x="2155" y="1900"/>
                    <a:pt x="2457" y="2193"/>
                    <a:pt x="2826" y="2193"/>
                  </a:cubicBezTo>
                  <a:cubicBezTo>
                    <a:pt x="3185" y="2193"/>
                    <a:pt x="3487" y="1900"/>
                    <a:pt x="3487" y="1532"/>
                  </a:cubicBezTo>
                  <a:lnTo>
                    <a:pt x="3487" y="1314"/>
                  </a:lnTo>
                  <a:lnTo>
                    <a:pt x="5831" y="1314"/>
                  </a:lnTo>
                  <a:lnTo>
                    <a:pt x="5831" y="1532"/>
                  </a:lnTo>
                  <a:cubicBezTo>
                    <a:pt x="5831" y="1900"/>
                    <a:pt x="6124" y="2193"/>
                    <a:pt x="6493" y="2193"/>
                  </a:cubicBezTo>
                  <a:cubicBezTo>
                    <a:pt x="6861" y="2193"/>
                    <a:pt x="7164" y="1900"/>
                    <a:pt x="7164" y="1532"/>
                  </a:cubicBezTo>
                  <a:lnTo>
                    <a:pt x="7164" y="1314"/>
                  </a:lnTo>
                  <a:lnTo>
                    <a:pt x="7419" y="1314"/>
                  </a:lnTo>
                  <a:lnTo>
                    <a:pt x="7419" y="1532"/>
                  </a:lnTo>
                  <a:cubicBezTo>
                    <a:pt x="7419" y="1900"/>
                    <a:pt x="7712" y="2193"/>
                    <a:pt x="8080" y="2193"/>
                  </a:cubicBezTo>
                  <a:cubicBezTo>
                    <a:pt x="8449" y="2193"/>
                    <a:pt x="8751" y="1900"/>
                    <a:pt x="8751" y="1532"/>
                  </a:cubicBezTo>
                  <a:lnTo>
                    <a:pt x="8751" y="1314"/>
                  </a:lnTo>
                  <a:lnTo>
                    <a:pt x="9073" y="1314"/>
                  </a:lnTo>
                  <a:cubicBezTo>
                    <a:pt x="9366" y="1314"/>
                    <a:pt x="9366" y="880"/>
                    <a:pt x="9073" y="880"/>
                  </a:cubicBezTo>
                  <a:lnTo>
                    <a:pt x="8751" y="880"/>
                  </a:lnTo>
                  <a:lnTo>
                    <a:pt x="8751" y="672"/>
                  </a:lnTo>
                  <a:cubicBezTo>
                    <a:pt x="8751" y="303"/>
                    <a:pt x="8449" y="1"/>
                    <a:pt x="8080" y="1"/>
                  </a:cubicBezTo>
                  <a:cubicBezTo>
                    <a:pt x="7712" y="1"/>
                    <a:pt x="7419" y="303"/>
                    <a:pt x="7419" y="672"/>
                  </a:cubicBezTo>
                  <a:lnTo>
                    <a:pt x="7419" y="880"/>
                  </a:lnTo>
                  <a:lnTo>
                    <a:pt x="7164" y="880"/>
                  </a:lnTo>
                  <a:lnTo>
                    <a:pt x="7164" y="672"/>
                  </a:lnTo>
                  <a:cubicBezTo>
                    <a:pt x="7164" y="303"/>
                    <a:pt x="6861" y="1"/>
                    <a:pt x="6493" y="1"/>
                  </a:cubicBezTo>
                  <a:cubicBezTo>
                    <a:pt x="6124" y="1"/>
                    <a:pt x="5831" y="303"/>
                    <a:pt x="5831" y="672"/>
                  </a:cubicBezTo>
                  <a:lnTo>
                    <a:pt x="5831" y="880"/>
                  </a:lnTo>
                  <a:lnTo>
                    <a:pt x="3487" y="880"/>
                  </a:lnTo>
                  <a:lnTo>
                    <a:pt x="3487" y="672"/>
                  </a:lnTo>
                  <a:cubicBezTo>
                    <a:pt x="3487" y="303"/>
                    <a:pt x="3185" y="1"/>
                    <a:pt x="2826" y="1"/>
                  </a:cubicBezTo>
                  <a:cubicBezTo>
                    <a:pt x="2457" y="1"/>
                    <a:pt x="2155" y="303"/>
                    <a:pt x="2155" y="672"/>
                  </a:cubicBezTo>
                  <a:lnTo>
                    <a:pt x="2155" y="880"/>
                  </a:lnTo>
                  <a:lnTo>
                    <a:pt x="1862" y="880"/>
                  </a:lnTo>
                  <a:lnTo>
                    <a:pt x="1862" y="672"/>
                  </a:lnTo>
                  <a:cubicBezTo>
                    <a:pt x="1862" y="303"/>
                    <a:pt x="1569" y="1"/>
                    <a:pt x="12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7"/>
            <p:cNvSpPr/>
            <p:nvPr/>
          </p:nvSpPr>
          <p:spPr>
            <a:xfrm>
              <a:off x="4488625" y="3482625"/>
              <a:ext cx="234150" cy="54600"/>
            </a:xfrm>
            <a:custGeom>
              <a:avLst/>
              <a:gdLst/>
              <a:ahLst/>
              <a:cxnLst/>
              <a:rect l="l" t="t" r="r" b="b"/>
              <a:pathLst>
                <a:path w="9366" h="2184" extrusionOk="0">
                  <a:moveTo>
                    <a:pt x="1200" y="436"/>
                  </a:moveTo>
                  <a:cubicBezTo>
                    <a:pt x="1314" y="436"/>
                    <a:pt x="1427" y="511"/>
                    <a:pt x="1427" y="662"/>
                  </a:cubicBezTo>
                  <a:lnTo>
                    <a:pt x="1427" y="1522"/>
                  </a:lnTo>
                  <a:cubicBezTo>
                    <a:pt x="1427" y="1674"/>
                    <a:pt x="1314" y="1749"/>
                    <a:pt x="1200" y="1749"/>
                  </a:cubicBezTo>
                  <a:cubicBezTo>
                    <a:pt x="1087" y="1749"/>
                    <a:pt x="973" y="1674"/>
                    <a:pt x="973" y="1522"/>
                  </a:cubicBezTo>
                  <a:lnTo>
                    <a:pt x="973" y="662"/>
                  </a:lnTo>
                  <a:cubicBezTo>
                    <a:pt x="973" y="511"/>
                    <a:pt x="1087" y="436"/>
                    <a:pt x="1200" y="436"/>
                  </a:cubicBezTo>
                  <a:close/>
                  <a:moveTo>
                    <a:pt x="2822" y="436"/>
                  </a:moveTo>
                  <a:cubicBezTo>
                    <a:pt x="2937" y="436"/>
                    <a:pt x="3053" y="511"/>
                    <a:pt x="3053" y="662"/>
                  </a:cubicBezTo>
                  <a:lnTo>
                    <a:pt x="3053" y="1522"/>
                  </a:lnTo>
                  <a:cubicBezTo>
                    <a:pt x="3053" y="1674"/>
                    <a:pt x="2939" y="1749"/>
                    <a:pt x="2826" y="1749"/>
                  </a:cubicBezTo>
                  <a:cubicBezTo>
                    <a:pt x="2712" y="1749"/>
                    <a:pt x="2599" y="1674"/>
                    <a:pt x="2599" y="1522"/>
                  </a:cubicBezTo>
                  <a:lnTo>
                    <a:pt x="2599" y="662"/>
                  </a:lnTo>
                  <a:cubicBezTo>
                    <a:pt x="2594" y="511"/>
                    <a:pt x="2708" y="436"/>
                    <a:pt x="2822" y="436"/>
                  </a:cubicBezTo>
                  <a:close/>
                  <a:moveTo>
                    <a:pt x="4442" y="436"/>
                  </a:moveTo>
                  <a:cubicBezTo>
                    <a:pt x="4555" y="436"/>
                    <a:pt x="4669" y="511"/>
                    <a:pt x="4669" y="662"/>
                  </a:cubicBezTo>
                  <a:lnTo>
                    <a:pt x="4669" y="1522"/>
                  </a:lnTo>
                  <a:cubicBezTo>
                    <a:pt x="4669" y="1674"/>
                    <a:pt x="4555" y="1749"/>
                    <a:pt x="4442" y="1749"/>
                  </a:cubicBezTo>
                  <a:cubicBezTo>
                    <a:pt x="4328" y="1749"/>
                    <a:pt x="4215" y="1674"/>
                    <a:pt x="4215" y="1522"/>
                  </a:cubicBezTo>
                  <a:lnTo>
                    <a:pt x="4215" y="662"/>
                  </a:lnTo>
                  <a:cubicBezTo>
                    <a:pt x="4215" y="511"/>
                    <a:pt x="4328" y="436"/>
                    <a:pt x="4442" y="436"/>
                  </a:cubicBezTo>
                  <a:close/>
                  <a:moveTo>
                    <a:pt x="6105" y="436"/>
                  </a:moveTo>
                  <a:cubicBezTo>
                    <a:pt x="6219" y="436"/>
                    <a:pt x="6332" y="511"/>
                    <a:pt x="6332" y="662"/>
                  </a:cubicBezTo>
                  <a:lnTo>
                    <a:pt x="6332" y="1522"/>
                  </a:lnTo>
                  <a:cubicBezTo>
                    <a:pt x="6332" y="1674"/>
                    <a:pt x="6219" y="1749"/>
                    <a:pt x="6105" y="1749"/>
                  </a:cubicBezTo>
                  <a:cubicBezTo>
                    <a:pt x="5992" y="1749"/>
                    <a:pt x="5878" y="1674"/>
                    <a:pt x="5878" y="1522"/>
                  </a:cubicBezTo>
                  <a:lnTo>
                    <a:pt x="5878" y="662"/>
                  </a:lnTo>
                  <a:cubicBezTo>
                    <a:pt x="5878" y="511"/>
                    <a:pt x="5992" y="436"/>
                    <a:pt x="6105" y="436"/>
                  </a:cubicBezTo>
                  <a:close/>
                  <a:moveTo>
                    <a:pt x="1200" y="1"/>
                  </a:moveTo>
                  <a:cubicBezTo>
                    <a:pt x="832" y="1"/>
                    <a:pt x="529" y="294"/>
                    <a:pt x="529" y="662"/>
                  </a:cubicBezTo>
                  <a:lnTo>
                    <a:pt x="529" y="870"/>
                  </a:lnTo>
                  <a:lnTo>
                    <a:pt x="293" y="870"/>
                  </a:lnTo>
                  <a:cubicBezTo>
                    <a:pt x="0" y="870"/>
                    <a:pt x="0" y="1314"/>
                    <a:pt x="293" y="1314"/>
                  </a:cubicBezTo>
                  <a:lnTo>
                    <a:pt x="529" y="1314"/>
                  </a:lnTo>
                  <a:lnTo>
                    <a:pt x="529" y="1522"/>
                  </a:lnTo>
                  <a:cubicBezTo>
                    <a:pt x="529" y="1891"/>
                    <a:pt x="832" y="2184"/>
                    <a:pt x="1200" y="2184"/>
                  </a:cubicBezTo>
                  <a:cubicBezTo>
                    <a:pt x="1569" y="2184"/>
                    <a:pt x="1862" y="1891"/>
                    <a:pt x="1862" y="1522"/>
                  </a:cubicBezTo>
                  <a:lnTo>
                    <a:pt x="1862" y="1314"/>
                  </a:lnTo>
                  <a:lnTo>
                    <a:pt x="2155" y="1314"/>
                  </a:lnTo>
                  <a:lnTo>
                    <a:pt x="2155" y="1522"/>
                  </a:lnTo>
                  <a:cubicBezTo>
                    <a:pt x="2155" y="1891"/>
                    <a:pt x="2448" y="2184"/>
                    <a:pt x="2816" y="2184"/>
                  </a:cubicBezTo>
                  <a:cubicBezTo>
                    <a:pt x="3185" y="2184"/>
                    <a:pt x="3487" y="1891"/>
                    <a:pt x="3487" y="1522"/>
                  </a:cubicBezTo>
                  <a:lnTo>
                    <a:pt x="3487" y="1314"/>
                  </a:lnTo>
                  <a:lnTo>
                    <a:pt x="3780" y="1314"/>
                  </a:lnTo>
                  <a:lnTo>
                    <a:pt x="3780" y="1522"/>
                  </a:lnTo>
                  <a:cubicBezTo>
                    <a:pt x="3780" y="1891"/>
                    <a:pt x="4073" y="2184"/>
                    <a:pt x="4442" y="2184"/>
                  </a:cubicBezTo>
                  <a:cubicBezTo>
                    <a:pt x="4810" y="2184"/>
                    <a:pt x="5103" y="1891"/>
                    <a:pt x="5113" y="1522"/>
                  </a:cubicBezTo>
                  <a:lnTo>
                    <a:pt x="5113" y="1314"/>
                  </a:lnTo>
                  <a:lnTo>
                    <a:pt x="5434" y="1314"/>
                  </a:lnTo>
                  <a:lnTo>
                    <a:pt x="5434" y="1522"/>
                  </a:lnTo>
                  <a:cubicBezTo>
                    <a:pt x="5434" y="1891"/>
                    <a:pt x="5737" y="2184"/>
                    <a:pt x="6105" y="2184"/>
                  </a:cubicBezTo>
                  <a:cubicBezTo>
                    <a:pt x="6474" y="2184"/>
                    <a:pt x="6767" y="1891"/>
                    <a:pt x="6767" y="1522"/>
                  </a:cubicBezTo>
                  <a:lnTo>
                    <a:pt x="6767" y="1314"/>
                  </a:lnTo>
                  <a:lnTo>
                    <a:pt x="9073" y="1314"/>
                  </a:lnTo>
                  <a:cubicBezTo>
                    <a:pt x="9366" y="1314"/>
                    <a:pt x="9366" y="870"/>
                    <a:pt x="9073" y="870"/>
                  </a:cubicBezTo>
                  <a:lnTo>
                    <a:pt x="6767" y="870"/>
                  </a:lnTo>
                  <a:lnTo>
                    <a:pt x="6767" y="662"/>
                  </a:lnTo>
                  <a:cubicBezTo>
                    <a:pt x="6767" y="294"/>
                    <a:pt x="6474" y="1"/>
                    <a:pt x="6105" y="1"/>
                  </a:cubicBezTo>
                  <a:cubicBezTo>
                    <a:pt x="5737" y="1"/>
                    <a:pt x="5434" y="294"/>
                    <a:pt x="5434" y="662"/>
                  </a:cubicBezTo>
                  <a:lnTo>
                    <a:pt x="5434" y="870"/>
                  </a:lnTo>
                  <a:lnTo>
                    <a:pt x="5113" y="870"/>
                  </a:lnTo>
                  <a:lnTo>
                    <a:pt x="5113" y="662"/>
                  </a:lnTo>
                  <a:cubicBezTo>
                    <a:pt x="5113" y="294"/>
                    <a:pt x="4810" y="1"/>
                    <a:pt x="4442" y="1"/>
                  </a:cubicBezTo>
                  <a:cubicBezTo>
                    <a:pt x="4073" y="1"/>
                    <a:pt x="3780" y="294"/>
                    <a:pt x="3780" y="662"/>
                  </a:cubicBezTo>
                  <a:lnTo>
                    <a:pt x="3780" y="870"/>
                  </a:lnTo>
                  <a:lnTo>
                    <a:pt x="3487" y="870"/>
                  </a:lnTo>
                  <a:lnTo>
                    <a:pt x="3487" y="662"/>
                  </a:lnTo>
                  <a:cubicBezTo>
                    <a:pt x="3487" y="294"/>
                    <a:pt x="3185" y="1"/>
                    <a:pt x="2816" y="1"/>
                  </a:cubicBezTo>
                  <a:cubicBezTo>
                    <a:pt x="2448" y="1"/>
                    <a:pt x="2155" y="294"/>
                    <a:pt x="2155" y="662"/>
                  </a:cubicBezTo>
                  <a:lnTo>
                    <a:pt x="2155" y="870"/>
                  </a:lnTo>
                  <a:lnTo>
                    <a:pt x="1862" y="870"/>
                  </a:lnTo>
                  <a:lnTo>
                    <a:pt x="1862" y="662"/>
                  </a:lnTo>
                  <a:cubicBezTo>
                    <a:pt x="1862" y="294"/>
                    <a:pt x="1569" y="1"/>
                    <a:pt x="12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7" name="Google Shape;2927;p47"/>
          <p:cNvGrpSpPr/>
          <p:nvPr/>
        </p:nvGrpSpPr>
        <p:grpSpPr>
          <a:xfrm>
            <a:off x="2848663" y="3238575"/>
            <a:ext cx="374275" cy="343425"/>
            <a:chOff x="3187250" y="3238575"/>
            <a:chExt cx="374275" cy="343425"/>
          </a:xfrm>
        </p:grpSpPr>
        <p:sp>
          <p:nvSpPr>
            <p:cNvPr id="2928" name="Google Shape;2928;p47"/>
            <p:cNvSpPr/>
            <p:nvPr/>
          </p:nvSpPr>
          <p:spPr>
            <a:xfrm>
              <a:off x="3187250" y="3238575"/>
              <a:ext cx="374275" cy="343425"/>
            </a:xfrm>
            <a:custGeom>
              <a:avLst/>
              <a:gdLst/>
              <a:ahLst/>
              <a:cxnLst/>
              <a:rect l="l" t="t" r="r" b="b"/>
              <a:pathLst>
                <a:path w="14971" h="13737" extrusionOk="0">
                  <a:moveTo>
                    <a:pt x="7486" y="586"/>
                  </a:moveTo>
                  <a:lnTo>
                    <a:pt x="9357" y="3176"/>
                  </a:lnTo>
                  <a:lnTo>
                    <a:pt x="5615" y="3176"/>
                  </a:lnTo>
                  <a:lnTo>
                    <a:pt x="7486" y="586"/>
                  </a:lnTo>
                  <a:close/>
                  <a:moveTo>
                    <a:pt x="3375" y="0"/>
                  </a:moveTo>
                  <a:cubicBezTo>
                    <a:pt x="2997" y="0"/>
                    <a:pt x="2638" y="161"/>
                    <a:pt x="2392" y="445"/>
                  </a:cubicBezTo>
                  <a:lnTo>
                    <a:pt x="455" y="2609"/>
                  </a:lnTo>
                  <a:cubicBezTo>
                    <a:pt x="48" y="3062"/>
                    <a:pt x="1" y="3733"/>
                    <a:pt x="341" y="4234"/>
                  </a:cubicBezTo>
                  <a:lnTo>
                    <a:pt x="2364" y="7211"/>
                  </a:lnTo>
                  <a:cubicBezTo>
                    <a:pt x="2411" y="7283"/>
                    <a:pt x="2475" y="7313"/>
                    <a:pt x="2538" y="7313"/>
                  </a:cubicBezTo>
                  <a:cubicBezTo>
                    <a:pt x="2690" y="7313"/>
                    <a:pt x="2836" y="7139"/>
                    <a:pt x="2723" y="6965"/>
                  </a:cubicBezTo>
                  <a:lnTo>
                    <a:pt x="700" y="3988"/>
                  </a:lnTo>
                  <a:cubicBezTo>
                    <a:pt x="473" y="3648"/>
                    <a:pt x="502" y="3204"/>
                    <a:pt x="776" y="2892"/>
                  </a:cubicBezTo>
                  <a:lnTo>
                    <a:pt x="2713" y="728"/>
                  </a:lnTo>
                  <a:cubicBezTo>
                    <a:pt x="2883" y="539"/>
                    <a:pt x="3120" y="435"/>
                    <a:pt x="3375" y="435"/>
                  </a:cubicBezTo>
                  <a:lnTo>
                    <a:pt x="7051" y="435"/>
                  </a:lnTo>
                  <a:lnTo>
                    <a:pt x="5180" y="3025"/>
                  </a:lnTo>
                  <a:lnTo>
                    <a:pt x="3573" y="804"/>
                  </a:lnTo>
                  <a:cubicBezTo>
                    <a:pt x="3525" y="737"/>
                    <a:pt x="3463" y="710"/>
                    <a:pt x="3402" y="710"/>
                  </a:cubicBezTo>
                  <a:cubicBezTo>
                    <a:pt x="3247" y="710"/>
                    <a:pt x="3101" y="889"/>
                    <a:pt x="3224" y="1059"/>
                  </a:cubicBezTo>
                  <a:lnTo>
                    <a:pt x="4755" y="3176"/>
                  </a:lnTo>
                  <a:lnTo>
                    <a:pt x="1201" y="3176"/>
                  </a:lnTo>
                  <a:cubicBezTo>
                    <a:pt x="908" y="3176"/>
                    <a:pt x="908" y="3610"/>
                    <a:pt x="1201" y="3610"/>
                  </a:cubicBezTo>
                  <a:lnTo>
                    <a:pt x="5010" y="3610"/>
                  </a:lnTo>
                  <a:lnTo>
                    <a:pt x="6862" y="12466"/>
                  </a:lnTo>
                  <a:cubicBezTo>
                    <a:pt x="6886" y="12584"/>
                    <a:pt x="6974" y="12637"/>
                    <a:pt x="7065" y="12637"/>
                  </a:cubicBezTo>
                  <a:cubicBezTo>
                    <a:pt x="7190" y="12637"/>
                    <a:pt x="7320" y="12536"/>
                    <a:pt x="7287" y="12371"/>
                  </a:cubicBezTo>
                  <a:lnTo>
                    <a:pt x="5454" y="3610"/>
                  </a:lnTo>
                  <a:lnTo>
                    <a:pt x="9518" y="3610"/>
                  </a:lnTo>
                  <a:lnTo>
                    <a:pt x="9244" y="4934"/>
                  </a:lnTo>
                  <a:cubicBezTo>
                    <a:pt x="9215" y="5047"/>
                    <a:pt x="9291" y="5160"/>
                    <a:pt x="9404" y="5189"/>
                  </a:cubicBezTo>
                  <a:lnTo>
                    <a:pt x="9452" y="5189"/>
                  </a:lnTo>
                  <a:cubicBezTo>
                    <a:pt x="9555" y="5189"/>
                    <a:pt x="9650" y="5113"/>
                    <a:pt x="9669" y="5019"/>
                  </a:cubicBezTo>
                  <a:lnTo>
                    <a:pt x="9962" y="3610"/>
                  </a:lnTo>
                  <a:lnTo>
                    <a:pt x="13761" y="3610"/>
                  </a:lnTo>
                  <a:cubicBezTo>
                    <a:pt x="14054" y="3610"/>
                    <a:pt x="14054" y="3166"/>
                    <a:pt x="13761" y="3166"/>
                  </a:cubicBezTo>
                  <a:lnTo>
                    <a:pt x="10217" y="3166"/>
                  </a:lnTo>
                  <a:lnTo>
                    <a:pt x="11748" y="1049"/>
                  </a:lnTo>
                  <a:cubicBezTo>
                    <a:pt x="11870" y="880"/>
                    <a:pt x="11724" y="700"/>
                    <a:pt x="11569" y="700"/>
                  </a:cubicBezTo>
                  <a:cubicBezTo>
                    <a:pt x="11508" y="700"/>
                    <a:pt x="11446" y="728"/>
                    <a:pt x="11398" y="794"/>
                  </a:cubicBezTo>
                  <a:lnTo>
                    <a:pt x="9782" y="3025"/>
                  </a:lnTo>
                  <a:lnTo>
                    <a:pt x="7911" y="435"/>
                  </a:lnTo>
                  <a:lnTo>
                    <a:pt x="11587" y="435"/>
                  </a:lnTo>
                  <a:cubicBezTo>
                    <a:pt x="11843" y="435"/>
                    <a:pt x="12079" y="548"/>
                    <a:pt x="12249" y="737"/>
                  </a:cubicBezTo>
                  <a:lnTo>
                    <a:pt x="14186" y="2902"/>
                  </a:lnTo>
                  <a:cubicBezTo>
                    <a:pt x="14460" y="3204"/>
                    <a:pt x="14489" y="3648"/>
                    <a:pt x="14262" y="3988"/>
                  </a:cubicBezTo>
                  <a:lnTo>
                    <a:pt x="8223" y="12910"/>
                  </a:lnTo>
                  <a:cubicBezTo>
                    <a:pt x="8043" y="13170"/>
                    <a:pt x="7762" y="13300"/>
                    <a:pt x="7482" y="13300"/>
                  </a:cubicBezTo>
                  <a:cubicBezTo>
                    <a:pt x="7202" y="13300"/>
                    <a:pt x="6923" y="13170"/>
                    <a:pt x="6749" y="12910"/>
                  </a:cubicBezTo>
                  <a:lnTo>
                    <a:pt x="3138" y="7580"/>
                  </a:lnTo>
                  <a:cubicBezTo>
                    <a:pt x="3091" y="7508"/>
                    <a:pt x="3027" y="7478"/>
                    <a:pt x="2962" y="7478"/>
                  </a:cubicBezTo>
                  <a:cubicBezTo>
                    <a:pt x="2807" y="7478"/>
                    <a:pt x="2656" y="7652"/>
                    <a:pt x="2770" y="7825"/>
                  </a:cubicBezTo>
                  <a:lnTo>
                    <a:pt x="6390" y="13156"/>
                  </a:lnTo>
                  <a:cubicBezTo>
                    <a:pt x="6649" y="13543"/>
                    <a:pt x="7065" y="13737"/>
                    <a:pt x="7482" y="13737"/>
                  </a:cubicBezTo>
                  <a:cubicBezTo>
                    <a:pt x="7899" y="13737"/>
                    <a:pt x="8317" y="13543"/>
                    <a:pt x="8582" y="13156"/>
                  </a:cubicBezTo>
                  <a:lnTo>
                    <a:pt x="14630" y="4234"/>
                  </a:lnTo>
                  <a:cubicBezTo>
                    <a:pt x="14971" y="3733"/>
                    <a:pt x="14923" y="3062"/>
                    <a:pt x="14517" y="2609"/>
                  </a:cubicBezTo>
                  <a:lnTo>
                    <a:pt x="12580" y="445"/>
                  </a:lnTo>
                  <a:cubicBezTo>
                    <a:pt x="12325" y="161"/>
                    <a:pt x="11965" y="0"/>
                    <a:pt x="115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7"/>
            <p:cNvSpPr/>
            <p:nvPr/>
          </p:nvSpPr>
          <p:spPr>
            <a:xfrm>
              <a:off x="3378300" y="3379475"/>
              <a:ext cx="46675" cy="175100"/>
            </a:xfrm>
            <a:custGeom>
              <a:avLst/>
              <a:gdLst/>
              <a:ahLst/>
              <a:cxnLst/>
              <a:rect l="l" t="t" r="r" b="b"/>
              <a:pathLst>
                <a:path w="1867" h="7004" extrusionOk="0">
                  <a:moveTo>
                    <a:pt x="1619" y="0"/>
                  </a:moveTo>
                  <a:cubicBezTo>
                    <a:pt x="1521" y="0"/>
                    <a:pt x="1429" y="70"/>
                    <a:pt x="1413" y="167"/>
                  </a:cubicBezTo>
                  <a:lnTo>
                    <a:pt x="33" y="6735"/>
                  </a:lnTo>
                  <a:cubicBezTo>
                    <a:pt x="0" y="6904"/>
                    <a:pt x="128" y="7004"/>
                    <a:pt x="254" y="7004"/>
                  </a:cubicBezTo>
                  <a:cubicBezTo>
                    <a:pt x="347" y="7004"/>
                    <a:pt x="440" y="6950"/>
                    <a:pt x="468" y="6830"/>
                  </a:cubicBezTo>
                  <a:lnTo>
                    <a:pt x="1838" y="262"/>
                  </a:lnTo>
                  <a:cubicBezTo>
                    <a:pt x="1866" y="139"/>
                    <a:pt x="1791" y="25"/>
                    <a:pt x="1668" y="6"/>
                  </a:cubicBezTo>
                  <a:cubicBezTo>
                    <a:pt x="1652" y="2"/>
                    <a:pt x="1635" y="0"/>
                    <a:pt x="16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2930;p47"/>
          <p:cNvGrpSpPr/>
          <p:nvPr/>
        </p:nvGrpSpPr>
        <p:grpSpPr>
          <a:xfrm>
            <a:off x="2235788" y="3225575"/>
            <a:ext cx="368375" cy="368475"/>
            <a:chOff x="2574375" y="3225575"/>
            <a:chExt cx="368375" cy="368475"/>
          </a:xfrm>
        </p:grpSpPr>
        <p:sp>
          <p:nvSpPr>
            <p:cNvPr id="2931" name="Google Shape;2931;p47"/>
            <p:cNvSpPr/>
            <p:nvPr/>
          </p:nvSpPr>
          <p:spPr>
            <a:xfrm>
              <a:off x="2574375" y="3225575"/>
              <a:ext cx="368375" cy="368475"/>
            </a:xfrm>
            <a:custGeom>
              <a:avLst/>
              <a:gdLst/>
              <a:ahLst/>
              <a:cxnLst/>
              <a:rect l="l" t="t" r="r" b="b"/>
              <a:pathLst>
                <a:path w="14735" h="14739" extrusionOk="0">
                  <a:moveTo>
                    <a:pt x="7155" y="672"/>
                  </a:moveTo>
                  <a:lnTo>
                    <a:pt x="7155" y="1210"/>
                  </a:lnTo>
                  <a:cubicBezTo>
                    <a:pt x="5369" y="2429"/>
                    <a:pt x="3328" y="3214"/>
                    <a:pt x="1192" y="3507"/>
                  </a:cubicBezTo>
                  <a:lnTo>
                    <a:pt x="747" y="3119"/>
                  </a:lnTo>
                  <a:cubicBezTo>
                    <a:pt x="2430" y="2930"/>
                    <a:pt x="4055" y="2439"/>
                    <a:pt x="5558" y="1664"/>
                  </a:cubicBezTo>
                  <a:cubicBezTo>
                    <a:pt x="6115" y="1371"/>
                    <a:pt x="6645" y="1040"/>
                    <a:pt x="7155" y="672"/>
                  </a:cubicBezTo>
                  <a:close/>
                  <a:moveTo>
                    <a:pt x="7590" y="672"/>
                  </a:moveTo>
                  <a:cubicBezTo>
                    <a:pt x="8100" y="1040"/>
                    <a:pt x="8629" y="1371"/>
                    <a:pt x="9187" y="1664"/>
                  </a:cubicBezTo>
                  <a:cubicBezTo>
                    <a:pt x="10690" y="2439"/>
                    <a:pt x="12315" y="2930"/>
                    <a:pt x="13997" y="3119"/>
                  </a:cubicBezTo>
                  <a:lnTo>
                    <a:pt x="13553" y="3507"/>
                  </a:lnTo>
                  <a:cubicBezTo>
                    <a:pt x="11417" y="3214"/>
                    <a:pt x="9376" y="2429"/>
                    <a:pt x="7590" y="1210"/>
                  </a:cubicBezTo>
                  <a:lnTo>
                    <a:pt x="7590" y="672"/>
                  </a:lnTo>
                  <a:close/>
                  <a:moveTo>
                    <a:pt x="7372" y="1588"/>
                  </a:moveTo>
                  <a:cubicBezTo>
                    <a:pt x="9177" y="2817"/>
                    <a:pt x="11238" y="3620"/>
                    <a:pt x="13392" y="3923"/>
                  </a:cubicBezTo>
                  <a:cubicBezTo>
                    <a:pt x="13279" y="5624"/>
                    <a:pt x="12844" y="7296"/>
                    <a:pt x="12098" y="8827"/>
                  </a:cubicBezTo>
                  <a:cubicBezTo>
                    <a:pt x="11049" y="10944"/>
                    <a:pt x="9452" y="12466"/>
                    <a:pt x="7372" y="13345"/>
                  </a:cubicBezTo>
                  <a:cubicBezTo>
                    <a:pt x="5293" y="12466"/>
                    <a:pt x="3696" y="10944"/>
                    <a:pt x="2647" y="8827"/>
                  </a:cubicBezTo>
                  <a:cubicBezTo>
                    <a:pt x="1900" y="7296"/>
                    <a:pt x="1466" y="5624"/>
                    <a:pt x="1352" y="3923"/>
                  </a:cubicBezTo>
                  <a:cubicBezTo>
                    <a:pt x="3507" y="3620"/>
                    <a:pt x="5567" y="2817"/>
                    <a:pt x="7372" y="1588"/>
                  </a:cubicBezTo>
                  <a:close/>
                  <a:moveTo>
                    <a:pt x="14300" y="3441"/>
                  </a:moveTo>
                  <a:lnTo>
                    <a:pt x="14300" y="3441"/>
                  </a:lnTo>
                  <a:cubicBezTo>
                    <a:pt x="14243" y="4801"/>
                    <a:pt x="13978" y="7013"/>
                    <a:pt x="12882" y="9215"/>
                  </a:cubicBezTo>
                  <a:cubicBezTo>
                    <a:pt x="11710" y="11568"/>
                    <a:pt x="9934" y="13250"/>
                    <a:pt x="7590" y="14205"/>
                  </a:cubicBezTo>
                  <a:lnTo>
                    <a:pt x="7590" y="13732"/>
                  </a:lnTo>
                  <a:cubicBezTo>
                    <a:pt x="9754" y="12806"/>
                    <a:pt x="11398" y="11218"/>
                    <a:pt x="12495" y="9026"/>
                  </a:cubicBezTo>
                  <a:cubicBezTo>
                    <a:pt x="13449" y="7098"/>
                    <a:pt x="13752" y="5161"/>
                    <a:pt x="13837" y="3847"/>
                  </a:cubicBezTo>
                  <a:lnTo>
                    <a:pt x="14300" y="3441"/>
                  </a:lnTo>
                  <a:close/>
                  <a:moveTo>
                    <a:pt x="7368" y="1"/>
                  </a:moveTo>
                  <a:cubicBezTo>
                    <a:pt x="7316" y="1"/>
                    <a:pt x="7264" y="19"/>
                    <a:pt x="7221" y="57"/>
                  </a:cubicBezTo>
                  <a:cubicBezTo>
                    <a:pt x="6645" y="530"/>
                    <a:pt x="6021" y="936"/>
                    <a:pt x="5359" y="1276"/>
                  </a:cubicBezTo>
                  <a:cubicBezTo>
                    <a:pt x="3753" y="2099"/>
                    <a:pt x="2004" y="2599"/>
                    <a:pt x="209" y="2722"/>
                  </a:cubicBezTo>
                  <a:cubicBezTo>
                    <a:pt x="95" y="2732"/>
                    <a:pt x="1" y="2826"/>
                    <a:pt x="1" y="2949"/>
                  </a:cubicBezTo>
                  <a:cubicBezTo>
                    <a:pt x="1" y="4272"/>
                    <a:pt x="199" y="6900"/>
                    <a:pt x="1513" y="9489"/>
                  </a:cubicBezTo>
                  <a:cubicBezTo>
                    <a:pt x="1557" y="9577"/>
                    <a:pt x="1630" y="9614"/>
                    <a:pt x="1702" y="9614"/>
                  </a:cubicBezTo>
                  <a:cubicBezTo>
                    <a:pt x="1846" y="9614"/>
                    <a:pt x="1989" y="9467"/>
                    <a:pt x="1900" y="9291"/>
                  </a:cubicBezTo>
                  <a:cubicBezTo>
                    <a:pt x="776" y="7070"/>
                    <a:pt x="492" y="4830"/>
                    <a:pt x="445" y="3441"/>
                  </a:cubicBezTo>
                  <a:lnTo>
                    <a:pt x="445" y="3441"/>
                  </a:lnTo>
                  <a:lnTo>
                    <a:pt x="908" y="3838"/>
                  </a:lnTo>
                  <a:cubicBezTo>
                    <a:pt x="993" y="5161"/>
                    <a:pt x="1296" y="7098"/>
                    <a:pt x="2250" y="9026"/>
                  </a:cubicBezTo>
                  <a:cubicBezTo>
                    <a:pt x="3346" y="11218"/>
                    <a:pt x="4991" y="12806"/>
                    <a:pt x="7155" y="13723"/>
                  </a:cubicBezTo>
                  <a:lnTo>
                    <a:pt x="7155" y="14195"/>
                  </a:lnTo>
                  <a:cubicBezTo>
                    <a:pt x="5133" y="13383"/>
                    <a:pt x="3441" y="11937"/>
                    <a:pt x="2326" y="10065"/>
                  </a:cubicBezTo>
                  <a:cubicBezTo>
                    <a:pt x="2279" y="9986"/>
                    <a:pt x="2211" y="9954"/>
                    <a:pt x="2144" y="9954"/>
                  </a:cubicBezTo>
                  <a:cubicBezTo>
                    <a:pt x="1996" y="9954"/>
                    <a:pt x="1853" y="10116"/>
                    <a:pt x="1957" y="10292"/>
                  </a:cubicBezTo>
                  <a:cubicBezTo>
                    <a:pt x="3167" y="12334"/>
                    <a:pt x="5057" y="13902"/>
                    <a:pt x="7297" y="14725"/>
                  </a:cubicBezTo>
                  <a:cubicBezTo>
                    <a:pt x="7320" y="14734"/>
                    <a:pt x="7346" y="14739"/>
                    <a:pt x="7372" y="14739"/>
                  </a:cubicBezTo>
                  <a:cubicBezTo>
                    <a:pt x="7398" y="14739"/>
                    <a:pt x="7424" y="14734"/>
                    <a:pt x="7448" y="14725"/>
                  </a:cubicBezTo>
                  <a:cubicBezTo>
                    <a:pt x="8781" y="14233"/>
                    <a:pt x="10009" y="13468"/>
                    <a:pt x="11039" y="12485"/>
                  </a:cubicBezTo>
                  <a:cubicBezTo>
                    <a:pt x="11956" y="11596"/>
                    <a:pt x="12712" y="10557"/>
                    <a:pt x="13270" y="9413"/>
                  </a:cubicBezTo>
                  <a:cubicBezTo>
                    <a:pt x="14545" y="6843"/>
                    <a:pt x="14734" y="4263"/>
                    <a:pt x="14734" y="2949"/>
                  </a:cubicBezTo>
                  <a:cubicBezTo>
                    <a:pt x="14734" y="2836"/>
                    <a:pt x="14649" y="2741"/>
                    <a:pt x="14536" y="2732"/>
                  </a:cubicBezTo>
                  <a:cubicBezTo>
                    <a:pt x="12750" y="2599"/>
                    <a:pt x="11001" y="2108"/>
                    <a:pt x="9404" y="1286"/>
                  </a:cubicBezTo>
                  <a:cubicBezTo>
                    <a:pt x="8733" y="946"/>
                    <a:pt x="8100" y="530"/>
                    <a:pt x="7514" y="57"/>
                  </a:cubicBezTo>
                  <a:cubicBezTo>
                    <a:pt x="7472" y="19"/>
                    <a:pt x="7420" y="1"/>
                    <a:pt x="7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7"/>
            <p:cNvSpPr/>
            <p:nvPr/>
          </p:nvSpPr>
          <p:spPr>
            <a:xfrm>
              <a:off x="2713775" y="3327350"/>
              <a:ext cx="89825" cy="169075"/>
            </a:xfrm>
            <a:custGeom>
              <a:avLst/>
              <a:gdLst/>
              <a:ahLst/>
              <a:cxnLst/>
              <a:rect l="l" t="t" r="r" b="b"/>
              <a:pathLst>
                <a:path w="3593" h="6763" extrusionOk="0">
                  <a:moveTo>
                    <a:pt x="1579" y="986"/>
                  </a:moveTo>
                  <a:lnTo>
                    <a:pt x="1579" y="3150"/>
                  </a:lnTo>
                  <a:cubicBezTo>
                    <a:pt x="927" y="3065"/>
                    <a:pt x="435" y="2611"/>
                    <a:pt x="435" y="2072"/>
                  </a:cubicBezTo>
                  <a:cubicBezTo>
                    <a:pt x="435" y="1524"/>
                    <a:pt x="927" y="1071"/>
                    <a:pt x="1579" y="986"/>
                  </a:cubicBezTo>
                  <a:close/>
                  <a:moveTo>
                    <a:pt x="1796" y="0"/>
                  </a:moveTo>
                  <a:cubicBezTo>
                    <a:pt x="1688" y="0"/>
                    <a:pt x="1579" y="74"/>
                    <a:pt x="1579" y="220"/>
                  </a:cubicBezTo>
                  <a:lnTo>
                    <a:pt x="1579" y="541"/>
                  </a:lnTo>
                  <a:cubicBezTo>
                    <a:pt x="691" y="636"/>
                    <a:pt x="1" y="1288"/>
                    <a:pt x="1" y="2063"/>
                  </a:cubicBezTo>
                  <a:cubicBezTo>
                    <a:pt x="1" y="2847"/>
                    <a:pt x="691" y="3499"/>
                    <a:pt x="1579" y="3594"/>
                  </a:cubicBezTo>
                  <a:lnTo>
                    <a:pt x="1579" y="5777"/>
                  </a:lnTo>
                  <a:cubicBezTo>
                    <a:pt x="927" y="5692"/>
                    <a:pt x="435" y="5248"/>
                    <a:pt x="435" y="4700"/>
                  </a:cubicBezTo>
                  <a:cubicBezTo>
                    <a:pt x="435" y="4553"/>
                    <a:pt x="327" y="4480"/>
                    <a:pt x="218" y="4480"/>
                  </a:cubicBezTo>
                  <a:cubicBezTo>
                    <a:pt x="109" y="4480"/>
                    <a:pt x="1" y="4553"/>
                    <a:pt x="1" y="4700"/>
                  </a:cubicBezTo>
                  <a:cubicBezTo>
                    <a:pt x="1" y="5484"/>
                    <a:pt x="691" y="6127"/>
                    <a:pt x="1579" y="6221"/>
                  </a:cubicBezTo>
                  <a:lnTo>
                    <a:pt x="1579" y="6543"/>
                  </a:lnTo>
                  <a:cubicBezTo>
                    <a:pt x="1579" y="6689"/>
                    <a:pt x="1688" y="6762"/>
                    <a:pt x="1796" y="6762"/>
                  </a:cubicBezTo>
                  <a:cubicBezTo>
                    <a:pt x="1905" y="6762"/>
                    <a:pt x="2014" y="6689"/>
                    <a:pt x="2014" y="6543"/>
                  </a:cubicBezTo>
                  <a:lnTo>
                    <a:pt x="2014" y="6221"/>
                  </a:lnTo>
                  <a:cubicBezTo>
                    <a:pt x="2902" y="6136"/>
                    <a:pt x="3592" y="5484"/>
                    <a:pt x="3592" y="4700"/>
                  </a:cubicBezTo>
                  <a:cubicBezTo>
                    <a:pt x="3592" y="4482"/>
                    <a:pt x="3535" y="4265"/>
                    <a:pt x="3441" y="4076"/>
                  </a:cubicBezTo>
                  <a:cubicBezTo>
                    <a:pt x="3402" y="3998"/>
                    <a:pt x="3326" y="3955"/>
                    <a:pt x="3246" y="3955"/>
                  </a:cubicBezTo>
                  <a:cubicBezTo>
                    <a:pt x="3210" y="3955"/>
                    <a:pt x="3173" y="3964"/>
                    <a:pt x="3138" y="3981"/>
                  </a:cubicBezTo>
                  <a:cubicBezTo>
                    <a:pt x="3034" y="4038"/>
                    <a:pt x="2997" y="4170"/>
                    <a:pt x="3053" y="4274"/>
                  </a:cubicBezTo>
                  <a:cubicBezTo>
                    <a:pt x="3119" y="4407"/>
                    <a:pt x="3157" y="4549"/>
                    <a:pt x="3157" y="4700"/>
                  </a:cubicBezTo>
                  <a:cubicBezTo>
                    <a:pt x="3157" y="5248"/>
                    <a:pt x="2666" y="5701"/>
                    <a:pt x="2014" y="5787"/>
                  </a:cubicBezTo>
                  <a:lnTo>
                    <a:pt x="2014" y="3613"/>
                  </a:lnTo>
                  <a:cubicBezTo>
                    <a:pt x="2212" y="3641"/>
                    <a:pt x="2392" y="3698"/>
                    <a:pt x="2562" y="3792"/>
                  </a:cubicBezTo>
                  <a:cubicBezTo>
                    <a:pt x="2601" y="3814"/>
                    <a:pt x="2639" y="3824"/>
                    <a:pt x="2675" y="3824"/>
                  </a:cubicBezTo>
                  <a:cubicBezTo>
                    <a:pt x="2873" y="3824"/>
                    <a:pt x="2995" y="3534"/>
                    <a:pt x="2779" y="3414"/>
                  </a:cubicBezTo>
                  <a:cubicBezTo>
                    <a:pt x="2543" y="3282"/>
                    <a:pt x="2278" y="3197"/>
                    <a:pt x="2014" y="3178"/>
                  </a:cubicBezTo>
                  <a:lnTo>
                    <a:pt x="2014" y="986"/>
                  </a:lnTo>
                  <a:cubicBezTo>
                    <a:pt x="2656" y="1071"/>
                    <a:pt x="3157" y="1524"/>
                    <a:pt x="3157" y="2063"/>
                  </a:cubicBezTo>
                  <a:cubicBezTo>
                    <a:pt x="3157" y="2209"/>
                    <a:pt x="3266" y="2283"/>
                    <a:pt x="3375" y="2283"/>
                  </a:cubicBezTo>
                  <a:cubicBezTo>
                    <a:pt x="3483" y="2283"/>
                    <a:pt x="3592" y="2209"/>
                    <a:pt x="3592" y="2063"/>
                  </a:cubicBezTo>
                  <a:cubicBezTo>
                    <a:pt x="3592" y="1288"/>
                    <a:pt x="2902" y="636"/>
                    <a:pt x="2014" y="541"/>
                  </a:cubicBezTo>
                  <a:lnTo>
                    <a:pt x="2014" y="220"/>
                  </a:lnTo>
                  <a:cubicBezTo>
                    <a:pt x="2014" y="74"/>
                    <a:pt x="1905" y="0"/>
                    <a:pt x="17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47"/>
          <p:cNvGrpSpPr/>
          <p:nvPr/>
        </p:nvGrpSpPr>
        <p:grpSpPr>
          <a:xfrm>
            <a:off x="3450688" y="3226200"/>
            <a:ext cx="399775" cy="368675"/>
            <a:chOff x="3789275" y="3226200"/>
            <a:chExt cx="399775" cy="368675"/>
          </a:xfrm>
        </p:grpSpPr>
        <p:sp>
          <p:nvSpPr>
            <p:cNvPr id="2934" name="Google Shape;2934;p47"/>
            <p:cNvSpPr/>
            <p:nvPr/>
          </p:nvSpPr>
          <p:spPr>
            <a:xfrm>
              <a:off x="3944900" y="3254875"/>
              <a:ext cx="209900" cy="193700"/>
            </a:xfrm>
            <a:custGeom>
              <a:avLst/>
              <a:gdLst/>
              <a:ahLst/>
              <a:cxnLst/>
              <a:rect l="l" t="t" r="r" b="b"/>
              <a:pathLst>
                <a:path w="8396" h="7748" extrusionOk="0">
                  <a:moveTo>
                    <a:pt x="3131" y="0"/>
                  </a:moveTo>
                  <a:cubicBezTo>
                    <a:pt x="3027" y="0"/>
                    <a:pt x="2923" y="0"/>
                    <a:pt x="2810" y="19"/>
                  </a:cubicBezTo>
                  <a:cubicBezTo>
                    <a:pt x="1865" y="76"/>
                    <a:pt x="948" y="416"/>
                    <a:pt x="192" y="983"/>
                  </a:cubicBezTo>
                  <a:cubicBezTo>
                    <a:pt x="1" y="1129"/>
                    <a:pt x="138" y="1391"/>
                    <a:pt x="322" y="1391"/>
                  </a:cubicBezTo>
                  <a:cubicBezTo>
                    <a:pt x="365" y="1391"/>
                    <a:pt x="412" y="1377"/>
                    <a:pt x="457" y="1342"/>
                  </a:cubicBezTo>
                  <a:cubicBezTo>
                    <a:pt x="1147" y="823"/>
                    <a:pt x="1978" y="511"/>
                    <a:pt x="2838" y="454"/>
                  </a:cubicBezTo>
                  <a:cubicBezTo>
                    <a:pt x="2942" y="454"/>
                    <a:pt x="3037" y="445"/>
                    <a:pt x="3131" y="445"/>
                  </a:cubicBezTo>
                  <a:cubicBezTo>
                    <a:pt x="3443" y="445"/>
                    <a:pt x="3755" y="482"/>
                    <a:pt x="4057" y="539"/>
                  </a:cubicBezTo>
                  <a:cubicBezTo>
                    <a:pt x="4757" y="690"/>
                    <a:pt x="5409" y="1002"/>
                    <a:pt x="5966" y="1456"/>
                  </a:cubicBezTo>
                  <a:cubicBezTo>
                    <a:pt x="6203" y="1654"/>
                    <a:pt x="6420" y="1872"/>
                    <a:pt x="6609" y="2108"/>
                  </a:cubicBezTo>
                  <a:cubicBezTo>
                    <a:pt x="7838" y="3639"/>
                    <a:pt x="7923" y="5784"/>
                    <a:pt x="6836" y="7400"/>
                  </a:cubicBezTo>
                  <a:cubicBezTo>
                    <a:pt x="6716" y="7574"/>
                    <a:pt x="6865" y="7748"/>
                    <a:pt x="7019" y="7748"/>
                  </a:cubicBezTo>
                  <a:cubicBezTo>
                    <a:pt x="7083" y="7748"/>
                    <a:pt x="7148" y="7718"/>
                    <a:pt x="7195" y="7646"/>
                  </a:cubicBezTo>
                  <a:cubicBezTo>
                    <a:pt x="8395" y="5869"/>
                    <a:pt x="8301" y="3507"/>
                    <a:pt x="6949" y="1834"/>
                  </a:cubicBezTo>
                  <a:lnTo>
                    <a:pt x="6949" y="1824"/>
                  </a:lnTo>
                  <a:cubicBezTo>
                    <a:pt x="6741" y="1569"/>
                    <a:pt x="6505" y="1324"/>
                    <a:pt x="6241" y="1106"/>
                  </a:cubicBezTo>
                  <a:cubicBezTo>
                    <a:pt x="5636" y="615"/>
                    <a:pt x="4917" y="274"/>
                    <a:pt x="4152" y="114"/>
                  </a:cubicBezTo>
                  <a:cubicBezTo>
                    <a:pt x="3812" y="38"/>
                    <a:pt x="3472" y="0"/>
                    <a:pt x="31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7"/>
            <p:cNvSpPr/>
            <p:nvPr/>
          </p:nvSpPr>
          <p:spPr>
            <a:xfrm>
              <a:off x="3789275" y="3291225"/>
              <a:ext cx="331250" cy="303650"/>
            </a:xfrm>
            <a:custGeom>
              <a:avLst/>
              <a:gdLst/>
              <a:ahLst/>
              <a:cxnLst/>
              <a:rect l="l" t="t" r="r" b="b"/>
              <a:pathLst>
                <a:path w="13250" h="12146" extrusionOk="0">
                  <a:moveTo>
                    <a:pt x="6716" y="505"/>
                  </a:moveTo>
                  <a:cubicBezTo>
                    <a:pt x="8146" y="505"/>
                    <a:pt x="9576" y="1048"/>
                    <a:pt x="10670" y="2138"/>
                  </a:cubicBezTo>
                  <a:cubicBezTo>
                    <a:pt x="10774" y="2242"/>
                    <a:pt x="10878" y="2355"/>
                    <a:pt x="10972" y="2468"/>
                  </a:cubicBezTo>
                  <a:cubicBezTo>
                    <a:pt x="12059" y="3735"/>
                    <a:pt x="12513" y="5436"/>
                    <a:pt x="12220" y="7080"/>
                  </a:cubicBezTo>
                  <a:cubicBezTo>
                    <a:pt x="11712" y="9949"/>
                    <a:pt x="9244" y="11714"/>
                    <a:pt x="6682" y="11714"/>
                  </a:cubicBezTo>
                  <a:cubicBezTo>
                    <a:pt x="5428" y="11714"/>
                    <a:pt x="4152" y="11291"/>
                    <a:pt x="3072" y="10369"/>
                  </a:cubicBezTo>
                  <a:cubicBezTo>
                    <a:pt x="2958" y="10275"/>
                    <a:pt x="2845" y="10171"/>
                    <a:pt x="2741" y="10067"/>
                  </a:cubicBezTo>
                  <a:cubicBezTo>
                    <a:pt x="558" y="7874"/>
                    <a:pt x="567" y="4330"/>
                    <a:pt x="2750" y="2147"/>
                  </a:cubicBezTo>
                  <a:cubicBezTo>
                    <a:pt x="3844" y="1053"/>
                    <a:pt x="5280" y="505"/>
                    <a:pt x="6716" y="505"/>
                  </a:cubicBezTo>
                  <a:close/>
                  <a:moveTo>
                    <a:pt x="6651" y="1"/>
                  </a:moveTo>
                  <a:cubicBezTo>
                    <a:pt x="5107" y="1"/>
                    <a:pt x="3562" y="589"/>
                    <a:pt x="2382" y="1769"/>
                  </a:cubicBezTo>
                  <a:cubicBezTo>
                    <a:pt x="0" y="4151"/>
                    <a:pt x="19" y="8025"/>
                    <a:pt x="2429" y="10369"/>
                  </a:cubicBezTo>
                  <a:cubicBezTo>
                    <a:pt x="2552" y="10492"/>
                    <a:pt x="2665" y="10596"/>
                    <a:pt x="2788" y="10700"/>
                  </a:cubicBezTo>
                  <a:cubicBezTo>
                    <a:pt x="3875" y="11626"/>
                    <a:pt x="5264" y="12146"/>
                    <a:pt x="6701" y="12146"/>
                  </a:cubicBezTo>
                  <a:cubicBezTo>
                    <a:pt x="7060" y="12146"/>
                    <a:pt x="7409" y="12108"/>
                    <a:pt x="7769" y="12051"/>
                  </a:cubicBezTo>
                  <a:cubicBezTo>
                    <a:pt x="8988" y="11834"/>
                    <a:pt x="10112" y="11248"/>
                    <a:pt x="10982" y="10379"/>
                  </a:cubicBezTo>
                  <a:cubicBezTo>
                    <a:pt x="12749" y="8611"/>
                    <a:pt x="13250" y="5937"/>
                    <a:pt x="12239" y="3650"/>
                  </a:cubicBezTo>
                  <a:lnTo>
                    <a:pt x="12229" y="3650"/>
                  </a:lnTo>
                  <a:cubicBezTo>
                    <a:pt x="11993" y="3121"/>
                    <a:pt x="11681" y="2620"/>
                    <a:pt x="11303" y="2175"/>
                  </a:cubicBezTo>
                  <a:cubicBezTo>
                    <a:pt x="11209" y="2062"/>
                    <a:pt x="11095" y="1939"/>
                    <a:pt x="10982" y="1826"/>
                  </a:cubicBezTo>
                  <a:cubicBezTo>
                    <a:pt x="9795" y="610"/>
                    <a:pt x="8223" y="1"/>
                    <a:pt x="66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7"/>
            <p:cNvSpPr/>
            <p:nvPr/>
          </p:nvSpPr>
          <p:spPr>
            <a:xfrm>
              <a:off x="3834400" y="3321175"/>
              <a:ext cx="257075" cy="245075"/>
            </a:xfrm>
            <a:custGeom>
              <a:avLst/>
              <a:gdLst/>
              <a:ahLst/>
              <a:cxnLst/>
              <a:rect l="l" t="t" r="r" b="b"/>
              <a:pathLst>
                <a:path w="10283" h="9803" extrusionOk="0">
                  <a:moveTo>
                    <a:pt x="4902" y="439"/>
                  </a:moveTo>
                  <a:cubicBezTo>
                    <a:pt x="6060" y="439"/>
                    <a:pt x="7200" y="890"/>
                    <a:pt x="8052" y="1743"/>
                  </a:cubicBezTo>
                  <a:cubicBezTo>
                    <a:pt x="9819" y="3482"/>
                    <a:pt x="9819" y="6317"/>
                    <a:pt x="8052" y="8056"/>
                  </a:cubicBezTo>
                  <a:cubicBezTo>
                    <a:pt x="7200" y="8909"/>
                    <a:pt x="6060" y="9360"/>
                    <a:pt x="4902" y="9360"/>
                  </a:cubicBezTo>
                  <a:cubicBezTo>
                    <a:pt x="4326" y="9360"/>
                    <a:pt x="3746" y="9249"/>
                    <a:pt x="3195" y="9020"/>
                  </a:cubicBezTo>
                  <a:cubicBezTo>
                    <a:pt x="1531" y="8330"/>
                    <a:pt x="444" y="6705"/>
                    <a:pt x="444" y="4899"/>
                  </a:cubicBezTo>
                  <a:cubicBezTo>
                    <a:pt x="444" y="3094"/>
                    <a:pt x="1531" y="1469"/>
                    <a:pt x="3195" y="779"/>
                  </a:cubicBezTo>
                  <a:cubicBezTo>
                    <a:pt x="3746" y="550"/>
                    <a:pt x="4326" y="439"/>
                    <a:pt x="4902" y="439"/>
                  </a:cubicBezTo>
                  <a:close/>
                  <a:moveTo>
                    <a:pt x="4902" y="0"/>
                  </a:moveTo>
                  <a:cubicBezTo>
                    <a:pt x="4270" y="0"/>
                    <a:pt x="3632" y="122"/>
                    <a:pt x="3024" y="373"/>
                  </a:cubicBezTo>
                  <a:cubicBezTo>
                    <a:pt x="1191" y="1129"/>
                    <a:pt x="0" y="2915"/>
                    <a:pt x="0" y="4899"/>
                  </a:cubicBezTo>
                  <a:cubicBezTo>
                    <a:pt x="0" y="6884"/>
                    <a:pt x="1191" y="8670"/>
                    <a:pt x="3024" y="9426"/>
                  </a:cubicBezTo>
                  <a:cubicBezTo>
                    <a:pt x="3632" y="9680"/>
                    <a:pt x="4270" y="9803"/>
                    <a:pt x="4902" y="9803"/>
                  </a:cubicBezTo>
                  <a:cubicBezTo>
                    <a:pt x="6177" y="9803"/>
                    <a:pt x="7429" y="9303"/>
                    <a:pt x="8364" y="8368"/>
                  </a:cubicBezTo>
                  <a:cubicBezTo>
                    <a:pt x="10283" y="6449"/>
                    <a:pt x="10283" y="3350"/>
                    <a:pt x="8364" y="1431"/>
                  </a:cubicBezTo>
                  <a:cubicBezTo>
                    <a:pt x="7429" y="496"/>
                    <a:pt x="6177" y="0"/>
                    <a:pt x="49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7"/>
            <p:cNvSpPr/>
            <p:nvPr/>
          </p:nvSpPr>
          <p:spPr>
            <a:xfrm>
              <a:off x="3902725" y="3238150"/>
              <a:ext cx="68725" cy="52625"/>
            </a:xfrm>
            <a:custGeom>
              <a:avLst/>
              <a:gdLst/>
              <a:ahLst/>
              <a:cxnLst/>
              <a:rect l="l" t="t" r="r" b="b"/>
              <a:pathLst>
                <a:path w="2749" h="2105" extrusionOk="0">
                  <a:moveTo>
                    <a:pt x="2492" y="1"/>
                  </a:moveTo>
                  <a:cubicBezTo>
                    <a:pt x="2464" y="1"/>
                    <a:pt x="2436" y="6"/>
                    <a:pt x="2408" y="17"/>
                  </a:cubicBezTo>
                  <a:cubicBezTo>
                    <a:pt x="1718" y="320"/>
                    <a:pt x="1085" y="754"/>
                    <a:pt x="547" y="1293"/>
                  </a:cubicBezTo>
                  <a:cubicBezTo>
                    <a:pt x="405" y="1435"/>
                    <a:pt x="263" y="1586"/>
                    <a:pt x="140" y="1747"/>
                  </a:cubicBezTo>
                  <a:cubicBezTo>
                    <a:pt x="0" y="1908"/>
                    <a:pt x="150" y="2104"/>
                    <a:pt x="314" y="2104"/>
                  </a:cubicBezTo>
                  <a:cubicBezTo>
                    <a:pt x="372" y="2104"/>
                    <a:pt x="431" y="2080"/>
                    <a:pt x="480" y="2021"/>
                  </a:cubicBezTo>
                  <a:cubicBezTo>
                    <a:pt x="594" y="1879"/>
                    <a:pt x="726" y="1737"/>
                    <a:pt x="858" y="1605"/>
                  </a:cubicBezTo>
                  <a:cubicBezTo>
                    <a:pt x="1350" y="1104"/>
                    <a:pt x="1936" y="707"/>
                    <a:pt x="2588" y="424"/>
                  </a:cubicBezTo>
                  <a:cubicBezTo>
                    <a:pt x="2692" y="376"/>
                    <a:pt x="2749" y="254"/>
                    <a:pt x="2701" y="140"/>
                  </a:cubicBezTo>
                  <a:cubicBezTo>
                    <a:pt x="2665" y="54"/>
                    <a:pt x="2580" y="1"/>
                    <a:pt x="24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7"/>
            <p:cNvSpPr/>
            <p:nvPr/>
          </p:nvSpPr>
          <p:spPr>
            <a:xfrm>
              <a:off x="3977675" y="3226200"/>
              <a:ext cx="211375" cy="269550"/>
            </a:xfrm>
            <a:custGeom>
              <a:avLst/>
              <a:gdLst/>
              <a:ahLst/>
              <a:cxnLst/>
              <a:rect l="l" t="t" r="r" b="b"/>
              <a:pathLst>
                <a:path w="8455" h="10782" extrusionOk="0">
                  <a:moveTo>
                    <a:pt x="1835" y="1"/>
                  </a:moveTo>
                  <a:cubicBezTo>
                    <a:pt x="1310" y="1"/>
                    <a:pt x="781" y="70"/>
                    <a:pt x="261" y="212"/>
                  </a:cubicBezTo>
                  <a:cubicBezTo>
                    <a:pt x="0" y="281"/>
                    <a:pt x="75" y="646"/>
                    <a:pt x="309" y="646"/>
                  </a:cubicBezTo>
                  <a:cubicBezTo>
                    <a:pt x="329" y="646"/>
                    <a:pt x="351" y="643"/>
                    <a:pt x="374" y="637"/>
                  </a:cubicBezTo>
                  <a:cubicBezTo>
                    <a:pt x="857" y="507"/>
                    <a:pt x="1345" y="444"/>
                    <a:pt x="1828" y="444"/>
                  </a:cubicBezTo>
                  <a:cubicBezTo>
                    <a:pt x="3792" y="444"/>
                    <a:pt x="5661" y="1485"/>
                    <a:pt x="6678" y="3245"/>
                  </a:cubicBezTo>
                  <a:cubicBezTo>
                    <a:pt x="7944" y="5438"/>
                    <a:pt x="7576" y="8216"/>
                    <a:pt x="5790" y="10012"/>
                  </a:cubicBezTo>
                  <a:cubicBezTo>
                    <a:pt x="5657" y="10144"/>
                    <a:pt x="5515" y="10267"/>
                    <a:pt x="5374" y="10390"/>
                  </a:cubicBezTo>
                  <a:cubicBezTo>
                    <a:pt x="5192" y="10534"/>
                    <a:pt x="5332" y="10781"/>
                    <a:pt x="5511" y="10781"/>
                  </a:cubicBezTo>
                  <a:cubicBezTo>
                    <a:pt x="5556" y="10781"/>
                    <a:pt x="5603" y="10766"/>
                    <a:pt x="5648" y="10730"/>
                  </a:cubicBezTo>
                  <a:cubicBezTo>
                    <a:pt x="5799" y="10598"/>
                    <a:pt x="5950" y="10466"/>
                    <a:pt x="6101" y="10324"/>
                  </a:cubicBezTo>
                  <a:cubicBezTo>
                    <a:pt x="8455" y="7961"/>
                    <a:pt x="8455" y="4134"/>
                    <a:pt x="6101" y="1771"/>
                  </a:cubicBezTo>
                  <a:cubicBezTo>
                    <a:pt x="4953" y="623"/>
                    <a:pt x="3412" y="1"/>
                    <a:pt x="18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7"/>
            <p:cNvSpPr/>
            <p:nvPr/>
          </p:nvSpPr>
          <p:spPr>
            <a:xfrm>
              <a:off x="3906075" y="3381050"/>
              <a:ext cx="100350" cy="125300"/>
            </a:xfrm>
            <a:custGeom>
              <a:avLst/>
              <a:gdLst/>
              <a:ahLst/>
              <a:cxnLst/>
              <a:rect l="l" t="t" r="r" b="b"/>
              <a:pathLst>
                <a:path w="4014" h="5012" extrusionOk="0">
                  <a:moveTo>
                    <a:pt x="306" y="0"/>
                  </a:moveTo>
                  <a:cubicBezTo>
                    <a:pt x="149" y="0"/>
                    <a:pt x="0" y="180"/>
                    <a:pt x="129" y="350"/>
                  </a:cubicBezTo>
                  <a:lnTo>
                    <a:pt x="1707" y="2467"/>
                  </a:lnTo>
                  <a:lnTo>
                    <a:pt x="1112" y="2467"/>
                  </a:lnTo>
                  <a:cubicBezTo>
                    <a:pt x="819" y="2467"/>
                    <a:pt x="819" y="2911"/>
                    <a:pt x="1112" y="2911"/>
                  </a:cubicBezTo>
                  <a:lnTo>
                    <a:pt x="1821" y="2911"/>
                  </a:lnTo>
                  <a:lnTo>
                    <a:pt x="1821" y="3393"/>
                  </a:lnTo>
                  <a:lnTo>
                    <a:pt x="1112" y="3393"/>
                  </a:lnTo>
                  <a:cubicBezTo>
                    <a:pt x="819" y="3393"/>
                    <a:pt x="819" y="3837"/>
                    <a:pt x="1112" y="3837"/>
                  </a:cubicBezTo>
                  <a:lnTo>
                    <a:pt x="1821" y="3837"/>
                  </a:lnTo>
                  <a:lnTo>
                    <a:pt x="1821" y="4792"/>
                  </a:lnTo>
                  <a:cubicBezTo>
                    <a:pt x="1821" y="4938"/>
                    <a:pt x="1932" y="5011"/>
                    <a:pt x="2043" y="5011"/>
                  </a:cubicBezTo>
                  <a:cubicBezTo>
                    <a:pt x="2154" y="5011"/>
                    <a:pt x="2265" y="4938"/>
                    <a:pt x="2265" y="4792"/>
                  </a:cubicBezTo>
                  <a:lnTo>
                    <a:pt x="2265" y="3837"/>
                  </a:lnTo>
                  <a:lnTo>
                    <a:pt x="2974" y="3837"/>
                  </a:lnTo>
                  <a:cubicBezTo>
                    <a:pt x="3267" y="3837"/>
                    <a:pt x="3267" y="3393"/>
                    <a:pt x="2974" y="3393"/>
                  </a:cubicBezTo>
                  <a:lnTo>
                    <a:pt x="2265" y="3393"/>
                  </a:lnTo>
                  <a:lnTo>
                    <a:pt x="2265" y="2911"/>
                  </a:lnTo>
                  <a:lnTo>
                    <a:pt x="2974" y="2911"/>
                  </a:lnTo>
                  <a:cubicBezTo>
                    <a:pt x="3267" y="2911"/>
                    <a:pt x="3267" y="2467"/>
                    <a:pt x="2974" y="2467"/>
                  </a:cubicBezTo>
                  <a:lnTo>
                    <a:pt x="2378" y="2467"/>
                  </a:lnTo>
                  <a:lnTo>
                    <a:pt x="3947" y="350"/>
                  </a:lnTo>
                  <a:cubicBezTo>
                    <a:pt x="4013" y="255"/>
                    <a:pt x="3994" y="113"/>
                    <a:pt x="3890" y="47"/>
                  </a:cubicBezTo>
                  <a:cubicBezTo>
                    <a:pt x="3852" y="16"/>
                    <a:pt x="3805" y="1"/>
                    <a:pt x="3759" y="1"/>
                  </a:cubicBezTo>
                  <a:cubicBezTo>
                    <a:pt x="3693" y="1"/>
                    <a:pt x="3627" y="33"/>
                    <a:pt x="3588" y="95"/>
                  </a:cubicBezTo>
                  <a:lnTo>
                    <a:pt x="2038" y="2183"/>
                  </a:lnTo>
                  <a:lnTo>
                    <a:pt x="479" y="95"/>
                  </a:lnTo>
                  <a:cubicBezTo>
                    <a:pt x="431" y="28"/>
                    <a:pt x="368" y="0"/>
                    <a:pt x="3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0" name="Google Shape;2940;p47"/>
          <p:cNvGrpSpPr/>
          <p:nvPr/>
        </p:nvGrpSpPr>
        <p:grpSpPr>
          <a:xfrm>
            <a:off x="7866013" y="2071175"/>
            <a:ext cx="191175" cy="369800"/>
            <a:chOff x="8204600" y="2071175"/>
            <a:chExt cx="191175" cy="369800"/>
          </a:xfrm>
        </p:grpSpPr>
        <p:sp>
          <p:nvSpPr>
            <p:cNvPr id="2941" name="Google Shape;2941;p47"/>
            <p:cNvSpPr/>
            <p:nvPr/>
          </p:nvSpPr>
          <p:spPr>
            <a:xfrm>
              <a:off x="8204600" y="2071175"/>
              <a:ext cx="191175" cy="202050"/>
            </a:xfrm>
            <a:custGeom>
              <a:avLst/>
              <a:gdLst/>
              <a:ahLst/>
              <a:cxnLst/>
              <a:rect l="l" t="t" r="r" b="b"/>
              <a:pathLst>
                <a:path w="7647" h="8082" extrusionOk="0">
                  <a:moveTo>
                    <a:pt x="3819" y="483"/>
                  </a:moveTo>
                  <a:cubicBezTo>
                    <a:pt x="4216" y="483"/>
                    <a:pt x="4537" y="804"/>
                    <a:pt x="4537" y="1201"/>
                  </a:cubicBezTo>
                  <a:cubicBezTo>
                    <a:pt x="4518" y="1541"/>
                    <a:pt x="4481" y="1882"/>
                    <a:pt x="4414" y="2212"/>
                  </a:cubicBezTo>
                  <a:cubicBezTo>
                    <a:pt x="4221" y="2151"/>
                    <a:pt x="4020" y="2120"/>
                    <a:pt x="3819" y="2120"/>
                  </a:cubicBezTo>
                  <a:cubicBezTo>
                    <a:pt x="3618" y="2120"/>
                    <a:pt x="3417" y="2151"/>
                    <a:pt x="3224" y="2212"/>
                  </a:cubicBezTo>
                  <a:cubicBezTo>
                    <a:pt x="3167" y="1882"/>
                    <a:pt x="3129" y="1541"/>
                    <a:pt x="3110" y="1201"/>
                  </a:cubicBezTo>
                  <a:cubicBezTo>
                    <a:pt x="3110" y="804"/>
                    <a:pt x="3422" y="483"/>
                    <a:pt x="3819" y="483"/>
                  </a:cubicBezTo>
                  <a:close/>
                  <a:moveTo>
                    <a:pt x="1347" y="1907"/>
                  </a:moveTo>
                  <a:cubicBezTo>
                    <a:pt x="1470" y="1907"/>
                    <a:pt x="1596" y="1939"/>
                    <a:pt x="1712" y="2004"/>
                  </a:cubicBezTo>
                  <a:cubicBezTo>
                    <a:pt x="1995" y="2193"/>
                    <a:pt x="2269" y="2392"/>
                    <a:pt x="2534" y="2619"/>
                  </a:cubicBezTo>
                  <a:cubicBezTo>
                    <a:pt x="2231" y="2883"/>
                    <a:pt x="2023" y="3252"/>
                    <a:pt x="1938" y="3649"/>
                  </a:cubicBezTo>
                  <a:cubicBezTo>
                    <a:pt x="1617" y="3535"/>
                    <a:pt x="1296" y="3394"/>
                    <a:pt x="993" y="3242"/>
                  </a:cubicBezTo>
                  <a:cubicBezTo>
                    <a:pt x="653" y="3044"/>
                    <a:pt x="530" y="2609"/>
                    <a:pt x="729" y="2269"/>
                  </a:cubicBezTo>
                  <a:cubicBezTo>
                    <a:pt x="861" y="2035"/>
                    <a:pt x="1100" y="1907"/>
                    <a:pt x="1347" y="1907"/>
                  </a:cubicBezTo>
                  <a:close/>
                  <a:moveTo>
                    <a:pt x="6285" y="1909"/>
                  </a:moveTo>
                  <a:cubicBezTo>
                    <a:pt x="6535" y="1909"/>
                    <a:pt x="6776" y="2040"/>
                    <a:pt x="6909" y="2269"/>
                  </a:cubicBezTo>
                  <a:cubicBezTo>
                    <a:pt x="7108" y="2609"/>
                    <a:pt x="6985" y="3044"/>
                    <a:pt x="6645" y="3242"/>
                  </a:cubicBezTo>
                  <a:cubicBezTo>
                    <a:pt x="6342" y="3394"/>
                    <a:pt x="6021" y="3535"/>
                    <a:pt x="5700" y="3649"/>
                  </a:cubicBezTo>
                  <a:cubicBezTo>
                    <a:pt x="5615" y="3252"/>
                    <a:pt x="5407" y="2893"/>
                    <a:pt x="5104" y="2619"/>
                  </a:cubicBezTo>
                  <a:cubicBezTo>
                    <a:pt x="5369" y="2392"/>
                    <a:pt x="5643" y="2193"/>
                    <a:pt x="5927" y="2004"/>
                  </a:cubicBezTo>
                  <a:cubicBezTo>
                    <a:pt x="6041" y="1940"/>
                    <a:pt x="6164" y="1909"/>
                    <a:pt x="6285" y="1909"/>
                  </a:cubicBezTo>
                  <a:close/>
                  <a:moveTo>
                    <a:pt x="3812" y="2558"/>
                  </a:moveTo>
                  <a:cubicBezTo>
                    <a:pt x="4577" y="2558"/>
                    <a:pt x="5312" y="3151"/>
                    <a:pt x="5312" y="4046"/>
                  </a:cubicBezTo>
                  <a:cubicBezTo>
                    <a:pt x="5303" y="4868"/>
                    <a:pt x="4641" y="5529"/>
                    <a:pt x="3819" y="5529"/>
                  </a:cubicBezTo>
                  <a:cubicBezTo>
                    <a:pt x="2496" y="5529"/>
                    <a:pt x="1834" y="3932"/>
                    <a:pt x="2770" y="2997"/>
                  </a:cubicBezTo>
                  <a:cubicBezTo>
                    <a:pt x="3073" y="2694"/>
                    <a:pt x="3446" y="2558"/>
                    <a:pt x="3812" y="2558"/>
                  </a:cubicBezTo>
                  <a:close/>
                  <a:moveTo>
                    <a:pt x="5700" y="4443"/>
                  </a:moveTo>
                  <a:cubicBezTo>
                    <a:pt x="6021" y="4556"/>
                    <a:pt x="6342" y="4698"/>
                    <a:pt x="6645" y="4849"/>
                  </a:cubicBezTo>
                  <a:cubicBezTo>
                    <a:pt x="6985" y="5048"/>
                    <a:pt x="7108" y="5492"/>
                    <a:pt x="6909" y="5832"/>
                  </a:cubicBezTo>
                  <a:cubicBezTo>
                    <a:pt x="6777" y="6059"/>
                    <a:pt x="6540" y="6185"/>
                    <a:pt x="6293" y="6185"/>
                  </a:cubicBezTo>
                  <a:cubicBezTo>
                    <a:pt x="6169" y="6185"/>
                    <a:pt x="6043" y="6153"/>
                    <a:pt x="5927" y="6087"/>
                  </a:cubicBezTo>
                  <a:cubicBezTo>
                    <a:pt x="5643" y="5898"/>
                    <a:pt x="5369" y="5700"/>
                    <a:pt x="5104" y="5482"/>
                  </a:cubicBezTo>
                  <a:cubicBezTo>
                    <a:pt x="5407" y="5208"/>
                    <a:pt x="5615" y="4840"/>
                    <a:pt x="5700" y="4443"/>
                  </a:cubicBezTo>
                  <a:close/>
                  <a:moveTo>
                    <a:pt x="4424" y="5879"/>
                  </a:moveTo>
                  <a:cubicBezTo>
                    <a:pt x="4481" y="6210"/>
                    <a:pt x="4518" y="6550"/>
                    <a:pt x="4537" y="6890"/>
                  </a:cubicBezTo>
                  <a:cubicBezTo>
                    <a:pt x="4537" y="7287"/>
                    <a:pt x="4216" y="7609"/>
                    <a:pt x="3819" y="7609"/>
                  </a:cubicBezTo>
                  <a:cubicBezTo>
                    <a:pt x="3432" y="7609"/>
                    <a:pt x="3110" y="7287"/>
                    <a:pt x="3110" y="6890"/>
                  </a:cubicBezTo>
                  <a:cubicBezTo>
                    <a:pt x="3129" y="6550"/>
                    <a:pt x="3167" y="6210"/>
                    <a:pt x="3224" y="5879"/>
                  </a:cubicBezTo>
                  <a:cubicBezTo>
                    <a:pt x="3417" y="5941"/>
                    <a:pt x="3621" y="5971"/>
                    <a:pt x="3824" y="5971"/>
                  </a:cubicBezTo>
                  <a:cubicBezTo>
                    <a:pt x="4027" y="5971"/>
                    <a:pt x="4230" y="5941"/>
                    <a:pt x="4424" y="5879"/>
                  </a:cubicBezTo>
                  <a:close/>
                  <a:moveTo>
                    <a:pt x="3819" y="1"/>
                  </a:moveTo>
                  <a:cubicBezTo>
                    <a:pt x="3167" y="1"/>
                    <a:pt x="2647" y="549"/>
                    <a:pt x="2666" y="1201"/>
                  </a:cubicBezTo>
                  <a:cubicBezTo>
                    <a:pt x="2685" y="1551"/>
                    <a:pt x="2723" y="1900"/>
                    <a:pt x="2789" y="2250"/>
                  </a:cubicBezTo>
                  <a:cubicBezTo>
                    <a:pt x="2515" y="2023"/>
                    <a:pt x="2231" y="1815"/>
                    <a:pt x="1938" y="1626"/>
                  </a:cubicBezTo>
                  <a:cubicBezTo>
                    <a:pt x="1747" y="1506"/>
                    <a:pt x="1536" y="1450"/>
                    <a:pt x="1328" y="1450"/>
                  </a:cubicBezTo>
                  <a:cubicBezTo>
                    <a:pt x="929" y="1450"/>
                    <a:pt x="543" y="1657"/>
                    <a:pt x="332" y="2023"/>
                  </a:cubicBezTo>
                  <a:cubicBezTo>
                    <a:pt x="1" y="2590"/>
                    <a:pt x="209" y="3309"/>
                    <a:pt x="776" y="3620"/>
                  </a:cubicBezTo>
                  <a:cubicBezTo>
                    <a:pt x="1097" y="3781"/>
                    <a:pt x="1419" y="3923"/>
                    <a:pt x="1749" y="4046"/>
                  </a:cubicBezTo>
                  <a:cubicBezTo>
                    <a:pt x="1419" y="4169"/>
                    <a:pt x="1097" y="4310"/>
                    <a:pt x="776" y="4471"/>
                  </a:cubicBezTo>
                  <a:cubicBezTo>
                    <a:pt x="561" y="4590"/>
                    <a:pt x="688" y="4883"/>
                    <a:pt x="885" y="4883"/>
                  </a:cubicBezTo>
                  <a:cubicBezTo>
                    <a:pt x="922" y="4883"/>
                    <a:pt x="962" y="4873"/>
                    <a:pt x="1003" y="4849"/>
                  </a:cubicBezTo>
                  <a:cubicBezTo>
                    <a:pt x="1305" y="4698"/>
                    <a:pt x="1617" y="4556"/>
                    <a:pt x="1948" y="4443"/>
                  </a:cubicBezTo>
                  <a:cubicBezTo>
                    <a:pt x="2033" y="4840"/>
                    <a:pt x="2241" y="5208"/>
                    <a:pt x="2543" y="5482"/>
                  </a:cubicBezTo>
                  <a:cubicBezTo>
                    <a:pt x="2279" y="5700"/>
                    <a:pt x="2005" y="5898"/>
                    <a:pt x="1712" y="6087"/>
                  </a:cubicBezTo>
                  <a:cubicBezTo>
                    <a:pt x="1593" y="6159"/>
                    <a:pt x="1468" y="6191"/>
                    <a:pt x="1347" y="6191"/>
                  </a:cubicBezTo>
                  <a:cubicBezTo>
                    <a:pt x="912" y="6191"/>
                    <a:pt x="531" y="5772"/>
                    <a:pt x="672" y="5284"/>
                  </a:cubicBezTo>
                  <a:cubicBezTo>
                    <a:pt x="717" y="5115"/>
                    <a:pt x="584" y="5006"/>
                    <a:pt x="453" y="5006"/>
                  </a:cubicBezTo>
                  <a:cubicBezTo>
                    <a:pt x="365" y="5006"/>
                    <a:pt x="277" y="5056"/>
                    <a:pt x="247" y="5170"/>
                  </a:cubicBezTo>
                  <a:cubicBezTo>
                    <a:pt x="31" y="5952"/>
                    <a:pt x="648" y="6622"/>
                    <a:pt x="1358" y="6622"/>
                  </a:cubicBezTo>
                  <a:cubicBezTo>
                    <a:pt x="1549" y="6622"/>
                    <a:pt x="1748" y="6573"/>
                    <a:pt x="1938" y="6465"/>
                  </a:cubicBezTo>
                  <a:cubicBezTo>
                    <a:pt x="2231" y="6276"/>
                    <a:pt x="2515" y="6068"/>
                    <a:pt x="2789" y="5841"/>
                  </a:cubicBezTo>
                  <a:lnTo>
                    <a:pt x="2789" y="5841"/>
                  </a:lnTo>
                  <a:cubicBezTo>
                    <a:pt x="2723" y="6191"/>
                    <a:pt x="2685" y="6541"/>
                    <a:pt x="2666" y="6890"/>
                  </a:cubicBezTo>
                  <a:cubicBezTo>
                    <a:pt x="2647" y="7542"/>
                    <a:pt x="3167" y="8081"/>
                    <a:pt x="3819" y="8081"/>
                  </a:cubicBezTo>
                  <a:cubicBezTo>
                    <a:pt x="4471" y="8081"/>
                    <a:pt x="5000" y="7542"/>
                    <a:pt x="4981" y="6890"/>
                  </a:cubicBezTo>
                  <a:cubicBezTo>
                    <a:pt x="4963" y="6541"/>
                    <a:pt x="4915" y="6191"/>
                    <a:pt x="4859" y="5841"/>
                  </a:cubicBezTo>
                  <a:lnTo>
                    <a:pt x="4859" y="5841"/>
                  </a:lnTo>
                  <a:cubicBezTo>
                    <a:pt x="5133" y="6068"/>
                    <a:pt x="5416" y="6276"/>
                    <a:pt x="5709" y="6465"/>
                  </a:cubicBezTo>
                  <a:cubicBezTo>
                    <a:pt x="5900" y="6582"/>
                    <a:pt x="6111" y="6637"/>
                    <a:pt x="6318" y="6637"/>
                  </a:cubicBezTo>
                  <a:cubicBezTo>
                    <a:pt x="6717" y="6637"/>
                    <a:pt x="7104" y="6432"/>
                    <a:pt x="7316" y="6059"/>
                  </a:cubicBezTo>
                  <a:cubicBezTo>
                    <a:pt x="7647" y="5501"/>
                    <a:pt x="7439" y="4773"/>
                    <a:pt x="6862" y="4471"/>
                  </a:cubicBezTo>
                  <a:cubicBezTo>
                    <a:pt x="6550" y="4310"/>
                    <a:pt x="6229" y="4169"/>
                    <a:pt x="5898" y="4046"/>
                  </a:cubicBezTo>
                  <a:cubicBezTo>
                    <a:pt x="6229" y="3923"/>
                    <a:pt x="6550" y="3791"/>
                    <a:pt x="6862" y="3620"/>
                  </a:cubicBezTo>
                  <a:cubicBezTo>
                    <a:pt x="7420" y="3309"/>
                    <a:pt x="7609" y="2600"/>
                    <a:pt x="7287" y="2042"/>
                  </a:cubicBezTo>
                  <a:cubicBezTo>
                    <a:pt x="7072" y="1676"/>
                    <a:pt x="6688" y="1470"/>
                    <a:pt x="6291" y="1470"/>
                  </a:cubicBezTo>
                  <a:cubicBezTo>
                    <a:pt x="6094" y="1470"/>
                    <a:pt x="5894" y="1520"/>
                    <a:pt x="5709" y="1626"/>
                  </a:cubicBezTo>
                  <a:cubicBezTo>
                    <a:pt x="5416" y="1815"/>
                    <a:pt x="5133" y="2023"/>
                    <a:pt x="4859" y="2250"/>
                  </a:cubicBezTo>
                  <a:cubicBezTo>
                    <a:pt x="4915" y="1900"/>
                    <a:pt x="4963" y="1551"/>
                    <a:pt x="4981" y="1201"/>
                  </a:cubicBezTo>
                  <a:cubicBezTo>
                    <a:pt x="5000" y="549"/>
                    <a:pt x="4471" y="1"/>
                    <a:pt x="38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7"/>
            <p:cNvSpPr/>
            <p:nvPr/>
          </p:nvSpPr>
          <p:spPr>
            <a:xfrm>
              <a:off x="8276675" y="2139750"/>
              <a:ext cx="46800" cy="65125"/>
            </a:xfrm>
            <a:custGeom>
              <a:avLst/>
              <a:gdLst/>
              <a:ahLst/>
              <a:cxnLst/>
              <a:rect l="l" t="t" r="r" b="b"/>
              <a:pathLst>
                <a:path w="1872" h="2605" extrusionOk="0">
                  <a:moveTo>
                    <a:pt x="756" y="575"/>
                  </a:moveTo>
                  <a:lnTo>
                    <a:pt x="756" y="1095"/>
                  </a:lnTo>
                  <a:cubicBezTo>
                    <a:pt x="473" y="1038"/>
                    <a:pt x="473" y="632"/>
                    <a:pt x="756" y="575"/>
                  </a:cubicBezTo>
                  <a:close/>
                  <a:moveTo>
                    <a:pt x="1116" y="1511"/>
                  </a:moveTo>
                  <a:cubicBezTo>
                    <a:pt x="1399" y="1567"/>
                    <a:pt x="1399" y="1974"/>
                    <a:pt x="1116" y="2030"/>
                  </a:cubicBezTo>
                  <a:lnTo>
                    <a:pt x="1116" y="1511"/>
                  </a:lnTo>
                  <a:close/>
                  <a:moveTo>
                    <a:pt x="937" y="1"/>
                  </a:moveTo>
                  <a:cubicBezTo>
                    <a:pt x="849" y="1"/>
                    <a:pt x="761" y="60"/>
                    <a:pt x="766" y="178"/>
                  </a:cubicBezTo>
                  <a:lnTo>
                    <a:pt x="766" y="206"/>
                  </a:lnTo>
                  <a:cubicBezTo>
                    <a:pt x="0" y="282"/>
                    <a:pt x="0" y="1388"/>
                    <a:pt x="766" y="1463"/>
                  </a:cubicBezTo>
                  <a:lnTo>
                    <a:pt x="766" y="2030"/>
                  </a:lnTo>
                  <a:cubicBezTo>
                    <a:pt x="643" y="1993"/>
                    <a:pt x="558" y="1898"/>
                    <a:pt x="549" y="1775"/>
                  </a:cubicBezTo>
                  <a:cubicBezTo>
                    <a:pt x="549" y="1657"/>
                    <a:pt x="461" y="1598"/>
                    <a:pt x="374" y="1598"/>
                  </a:cubicBezTo>
                  <a:cubicBezTo>
                    <a:pt x="286" y="1598"/>
                    <a:pt x="199" y="1657"/>
                    <a:pt x="199" y="1775"/>
                  </a:cubicBezTo>
                  <a:cubicBezTo>
                    <a:pt x="218" y="2087"/>
                    <a:pt x="445" y="2352"/>
                    <a:pt x="756" y="2399"/>
                  </a:cubicBezTo>
                  <a:lnTo>
                    <a:pt x="756" y="2427"/>
                  </a:lnTo>
                  <a:cubicBezTo>
                    <a:pt x="756" y="2545"/>
                    <a:pt x="846" y="2605"/>
                    <a:pt x="936" y="2605"/>
                  </a:cubicBezTo>
                  <a:cubicBezTo>
                    <a:pt x="1026" y="2605"/>
                    <a:pt x="1116" y="2545"/>
                    <a:pt x="1116" y="2427"/>
                  </a:cubicBezTo>
                  <a:lnTo>
                    <a:pt x="1116" y="2399"/>
                  </a:lnTo>
                  <a:cubicBezTo>
                    <a:pt x="1872" y="2323"/>
                    <a:pt x="1872" y="1218"/>
                    <a:pt x="1116" y="1142"/>
                  </a:cubicBezTo>
                  <a:lnTo>
                    <a:pt x="1116" y="575"/>
                  </a:lnTo>
                  <a:cubicBezTo>
                    <a:pt x="1229" y="613"/>
                    <a:pt x="1314" y="717"/>
                    <a:pt x="1324" y="830"/>
                  </a:cubicBezTo>
                  <a:cubicBezTo>
                    <a:pt x="1324" y="948"/>
                    <a:pt x="1413" y="1007"/>
                    <a:pt x="1503" y="1007"/>
                  </a:cubicBezTo>
                  <a:cubicBezTo>
                    <a:pt x="1593" y="1007"/>
                    <a:pt x="1683" y="948"/>
                    <a:pt x="1683" y="830"/>
                  </a:cubicBezTo>
                  <a:cubicBezTo>
                    <a:pt x="1664" y="518"/>
                    <a:pt x="1427" y="263"/>
                    <a:pt x="1116" y="206"/>
                  </a:cubicBezTo>
                  <a:lnTo>
                    <a:pt x="1116" y="178"/>
                  </a:lnTo>
                  <a:cubicBezTo>
                    <a:pt x="1116" y="60"/>
                    <a:pt x="1026" y="1"/>
                    <a:pt x="9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7"/>
            <p:cNvSpPr/>
            <p:nvPr/>
          </p:nvSpPr>
          <p:spPr>
            <a:xfrm>
              <a:off x="8230375" y="2276200"/>
              <a:ext cx="139175" cy="97900"/>
            </a:xfrm>
            <a:custGeom>
              <a:avLst/>
              <a:gdLst/>
              <a:ahLst/>
              <a:cxnLst/>
              <a:rect l="l" t="t" r="r" b="b"/>
              <a:pathLst>
                <a:path w="5567" h="3916" extrusionOk="0">
                  <a:moveTo>
                    <a:pt x="2788" y="1"/>
                  </a:moveTo>
                  <a:cubicBezTo>
                    <a:pt x="2679" y="1"/>
                    <a:pt x="2571" y="74"/>
                    <a:pt x="2571" y="220"/>
                  </a:cubicBezTo>
                  <a:lnTo>
                    <a:pt x="2571" y="2016"/>
                  </a:lnTo>
                  <a:lnTo>
                    <a:pt x="643" y="2016"/>
                  </a:lnTo>
                  <a:cubicBezTo>
                    <a:pt x="293" y="2016"/>
                    <a:pt x="0" y="2300"/>
                    <a:pt x="0" y="2659"/>
                  </a:cubicBezTo>
                  <a:lnTo>
                    <a:pt x="0" y="3273"/>
                  </a:lnTo>
                  <a:cubicBezTo>
                    <a:pt x="0" y="3623"/>
                    <a:pt x="293" y="3916"/>
                    <a:pt x="643" y="3916"/>
                  </a:cubicBezTo>
                  <a:lnTo>
                    <a:pt x="4933" y="3916"/>
                  </a:lnTo>
                  <a:cubicBezTo>
                    <a:pt x="5283" y="3916"/>
                    <a:pt x="5567" y="3623"/>
                    <a:pt x="5567" y="3273"/>
                  </a:cubicBezTo>
                  <a:lnTo>
                    <a:pt x="5567" y="2659"/>
                  </a:lnTo>
                  <a:cubicBezTo>
                    <a:pt x="5567" y="2300"/>
                    <a:pt x="5283" y="2016"/>
                    <a:pt x="4933" y="2016"/>
                  </a:cubicBezTo>
                  <a:lnTo>
                    <a:pt x="4518" y="2016"/>
                  </a:lnTo>
                  <a:cubicBezTo>
                    <a:pt x="4215" y="2016"/>
                    <a:pt x="4215" y="2460"/>
                    <a:pt x="4518" y="2460"/>
                  </a:cubicBezTo>
                  <a:lnTo>
                    <a:pt x="4933" y="2460"/>
                  </a:lnTo>
                  <a:cubicBezTo>
                    <a:pt x="5037" y="2460"/>
                    <a:pt x="5132" y="2545"/>
                    <a:pt x="5132" y="2659"/>
                  </a:cubicBezTo>
                  <a:lnTo>
                    <a:pt x="5132" y="3273"/>
                  </a:lnTo>
                  <a:cubicBezTo>
                    <a:pt x="5132" y="3386"/>
                    <a:pt x="5037" y="3471"/>
                    <a:pt x="4933" y="3471"/>
                  </a:cubicBezTo>
                  <a:lnTo>
                    <a:pt x="643" y="3471"/>
                  </a:lnTo>
                  <a:cubicBezTo>
                    <a:pt x="539" y="3471"/>
                    <a:pt x="444" y="3386"/>
                    <a:pt x="444" y="3273"/>
                  </a:cubicBezTo>
                  <a:lnTo>
                    <a:pt x="444" y="2659"/>
                  </a:lnTo>
                  <a:cubicBezTo>
                    <a:pt x="444" y="2545"/>
                    <a:pt x="539" y="2460"/>
                    <a:pt x="643" y="2460"/>
                  </a:cubicBezTo>
                  <a:lnTo>
                    <a:pt x="3780" y="2460"/>
                  </a:lnTo>
                  <a:cubicBezTo>
                    <a:pt x="4073" y="2460"/>
                    <a:pt x="4073" y="2016"/>
                    <a:pt x="3780" y="2016"/>
                  </a:cubicBezTo>
                  <a:lnTo>
                    <a:pt x="3005" y="2016"/>
                  </a:lnTo>
                  <a:lnTo>
                    <a:pt x="3005" y="220"/>
                  </a:lnTo>
                  <a:cubicBezTo>
                    <a:pt x="3005" y="74"/>
                    <a:pt x="2897" y="1"/>
                    <a:pt x="27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7"/>
            <p:cNvSpPr/>
            <p:nvPr/>
          </p:nvSpPr>
          <p:spPr>
            <a:xfrm>
              <a:off x="8246150" y="2379250"/>
              <a:ext cx="107800" cy="61725"/>
            </a:xfrm>
            <a:custGeom>
              <a:avLst/>
              <a:gdLst/>
              <a:ahLst/>
              <a:cxnLst/>
              <a:rect l="l" t="t" r="r" b="b"/>
              <a:pathLst>
                <a:path w="4312" h="2469" extrusionOk="0">
                  <a:moveTo>
                    <a:pt x="4085" y="1"/>
                  </a:moveTo>
                  <a:cubicBezTo>
                    <a:pt x="3971" y="1"/>
                    <a:pt x="3876" y="83"/>
                    <a:pt x="3858" y="200"/>
                  </a:cubicBezTo>
                  <a:lnTo>
                    <a:pt x="3660" y="1721"/>
                  </a:lnTo>
                  <a:cubicBezTo>
                    <a:pt x="3641" y="1892"/>
                    <a:pt x="3490" y="2024"/>
                    <a:pt x="3310" y="2024"/>
                  </a:cubicBezTo>
                  <a:lnTo>
                    <a:pt x="1004" y="2024"/>
                  </a:lnTo>
                  <a:cubicBezTo>
                    <a:pt x="825" y="2024"/>
                    <a:pt x="683" y="1892"/>
                    <a:pt x="654" y="1721"/>
                  </a:cubicBezTo>
                  <a:lnTo>
                    <a:pt x="456" y="200"/>
                  </a:lnTo>
                  <a:cubicBezTo>
                    <a:pt x="439" y="67"/>
                    <a:pt x="341" y="7"/>
                    <a:pt x="242" y="7"/>
                  </a:cubicBezTo>
                  <a:cubicBezTo>
                    <a:pt x="122" y="7"/>
                    <a:pt x="0" y="96"/>
                    <a:pt x="21" y="257"/>
                  </a:cubicBezTo>
                  <a:lnTo>
                    <a:pt x="220" y="1778"/>
                  </a:lnTo>
                  <a:cubicBezTo>
                    <a:pt x="276" y="2166"/>
                    <a:pt x="607" y="2468"/>
                    <a:pt x="1004" y="2468"/>
                  </a:cubicBezTo>
                  <a:lnTo>
                    <a:pt x="3310" y="2468"/>
                  </a:lnTo>
                  <a:cubicBezTo>
                    <a:pt x="3707" y="2468"/>
                    <a:pt x="4047" y="2166"/>
                    <a:pt x="4094" y="1778"/>
                  </a:cubicBezTo>
                  <a:lnTo>
                    <a:pt x="4293" y="257"/>
                  </a:lnTo>
                  <a:cubicBezTo>
                    <a:pt x="4312" y="134"/>
                    <a:pt x="4227" y="20"/>
                    <a:pt x="4104" y="1"/>
                  </a:cubicBezTo>
                  <a:cubicBezTo>
                    <a:pt x="4098" y="1"/>
                    <a:pt x="4091" y="1"/>
                    <a:pt x="40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7"/>
            <p:cNvSpPr/>
            <p:nvPr/>
          </p:nvSpPr>
          <p:spPr>
            <a:xfrm>
              <a:off x="8311650" y="2256425"/>
              <a:ext cx="63800" cy="63800"/>
            </a:xfrm>
            <a:custGeom>
              <a:avLst/>
              <a:gdLst/>
              <a:ahLst/>
              <a:cxnLst/>
              <a:rect l="l" t="t" r="r" b="b"/>
              <a:pathLst>
                <a:path w="2552" h="2552" extrusionOk="0">
                  <a:moveTo>
                    <a:pt x="2108" y="444"/>
                  </a:moveTo>
                  <a:lnTo>
                    <a:pt x="2108" y="775"/>
                  </a:lnTo>
                  <a:cubicBezTo>
                    <a:pt x="2108" y="1512"/>
                    <a:pt x="1512" y="2098"/>
                    <a:pt x="785" y="2108"/>
                  </a:cubicBezTo>
                  <a:lnTo>
                    <a:pt x="756" y="2108"/>
                  </a:lnTo>
                  <a:lnTo>
                    <a:pt x="1427" y="1427"/>
                  </a:lnTo>
                  <a:cubicBezTo>
                    <a:pt x="1587" y="1268"/>
                    <a:pt x="1440" y="1047"/>
                    <a:pt x="1269" y="1047"/>
                  </a:cubicBezTo>
                  <a:cubicBezTo>
                    <a:pt x="1218" y="1047"/>
                    <a:pt x="1164" y="1067"/>
                    <a:pt x="1115" y="1115"/>
                  </a:cubicBezTo>
                  <a:lnTo>
                    <a:pt x="444" y="1796"/>
                  </a:lnTo>
                  <a:lnTo>
                    <a:pt x="444" y="1777"/>
                  </a:lnTo>
                  <a:cubicBezTo>
                    <a:pt x="444" y="1040"/>
                    <a:pt x="1040" y="444"/>
                    <a:pt x="1767" y="444"/>
                  </a:cubicBezTo>
                  <a:close/>
                  <a:moveTo>
                    <a:pt x="1767" y="0"/>
                  </a:moveTo>
                  <a:cubicBezTo>
                    <a:pt x="794" y="0"/>
                    <a:pt x="0" y="794"/>
                    <a:pt x="0" y="1777"/>
                  </a:cubicBezTo>
                  <a:lnTo>
                    <a:pt x="0" y="2334"/>
                  </a:lnTo>
                  <a:cubicBezTo>
                    <a:pt x="0" y="2448"/>
                    <a:pt x="104" y="2552"/>
                    <a:pt x="218" y="2552"/>
                  </a:cubicBezTo>
                  <a:lnTo>
                    <a:pt x="775" y="2552"/>
                  </a:lnTo>
                  <a:cubicBezTo>
                    <a:pt x="1749" y="2542"/>
                    <a:pt x="2542" y="1758"/>
                    <a:pt x="2542" y="785"/>
                  </a:cubicBezTo>
                  <a:lnTo>
                    <a:pt x="2542" y="227"/>
                  </a:lnTo>
                  <a:cubicBezTo>
                    <a:pt x="2552" y="104"/>
                    <a:pt x="2448" y="0"/>
                    <a:pt x="2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 name="Google Shape;2946;p47"/>
          <p:cNvGrpSpPr/>
          <p:nvPr/>
        </p:nvGrpSpPr>
        <p:grpSpPr>
          <a:xfrm>
            <a:off x="7159588" y="2072375"/>
            <a:ext cx="372150" cy="368600"/>
            <a:chOff x="7498175" y="2072375"/>
            <a:chExt cx="372150" cy="368600"/>
          </a:xfrm>
        </p:grpSpPr>
        <p:sp>
          <p:nvSpPr>
            <p:cNvPr id="2947" name="Google Shape;2947;p47"/>
            <p:cNvSpPr/>
            <p:nvPr/>
          </p:nvSpPr>
          <p:spPr>
            <a:xfrm>
              <a:off x="7498175" y="2072375"/>
              <a:ext cx="372150" cy="368600"/>
            </a:xfrm>
            <a:custGeom>
              <a:avLst/>
              <a:gdLst/>
              <a:ahLst/>
              <a:cxnLst/>
              <a:rect l="l" t="t" r="r" b="b"/>
              <a:pathLst>
                <a:path w="14886" h="14744" extrusionOk="0">
                  <a:moveTo>
                    <a:pt x="4187" y="4574"/>
                  </a:moveTo>
                  <a:lnTo>
                    <a:pt x="4187" y="5113"/>
                  </a:lnTo>
                  <a:lnTo>
                    <a:pt x="1825" y="5113"/>
                  </a:lnTo>
                  <a:lnTo>
                    <a:pt x="1825" y="4574"/>
                  </a:lnTo>
                  <a:close/>
                  <a:moveTo>
                    <a:pt x="13061" y="4574"/>
                  </a:moveTo>
                  <a:lnTo>
                    <a:pt x="13061" y="5113"/>
                  </a:lnTo>
                  <a:lnTo>
                    <a:pt x="10699" y="5113"/>
                  </a:lnTo>
                  <a:lnTo>
                    <a:pt x="10699" y="4574"/>
                  </a:lnTo>
                  <a:close/>
                  <a:moveTo>
                    <a:pt x="3696" y="5548"/>
                  </a:moveTo>
                  <a:lnTo>
                    <a:pt x="3696" y="11435"/>
                  </a:lnTo>
                  <a:lnTo>
                    <a:pt x="2316" y="11435"/>
                  </a:lnTo>
                  <a:lnTo>
                    <a:pt x="2316" y="5548"/>
                  </a:lnTo>
                  <a:close/>
                  <a:moveTo>
                    <a:pt x="12570" y="5548"/>
                  </a:moveTo>
                  <a:lnTo>
                    <a:pt x="12570" y="11435"/>
                  </a:lnTo>
                  <a:lnTo>
                    <a:pt x="11190" y="11435"/>
                  </a:lnTo>
                  <a:lnTo>
                    <a:pt x="11190" y="5548"/>
                  </a:lnTo>
                  <a:close/>
                  <a:moveTo>
                    <a:pt x="4187" y="11880"/>
                  </a:moveTo>
                  <a:lnTo>
                    <a:pt x="4187" y="12418"/>
                  </a:lnTo>
                  <a:lnTo>
                    <a:pt x="1825" y="12418"/>
                  </a:lnTo>
                  <a:lnTo>
                    <a:pt x="1825" y="11880"/>
                  </a:lnTo>
                  <a:close/>
                  <a:moveTo>
                    <a:pt x="8620" y="11880"/>
                  </a:moveTo>
                  <a:lnTo>
                    <a:pt x="8620" y="12418"/>
                  </a:lnTo>
                  <a:lnTo>
                    <a:pt x="6257" y="12418"/>
                  </a:lnTo>
                  <a:lnTo>
                    <a:pt x="6257" y="11880"/>
                  </a:lnTo>
                  <a:close/>
                  <a:moveTo>
                    <a:pt x="13061" y="11880"/>
                  </a:moveTo>
                  <a:lnTo>
                    <a:pt x="13061" y="12418"/>
                  </a:lnTo>
                  <a:lnTo>
                    <a:pt x="10699" y="12418"/>
                  </a:lnTo>
                  <a:lnTo>
                    <a:pt x="10699" y="11880"/>
                  </a:lnTo>
                  <a:close/>
                  <a:moveTo>
                    <a:pt x="13713" y="12853"/>
                  </a:moveTo>
                  <a:lnTo>
                    <a:pt x="13713" y="13316"/>
                  </a:lnTo>
                  <a:lnTo>
                    <a:pt x="4027" y="13316"/>
                  </a:lnTo>
                  <a:cubicBezTo>
                    <a:pt x="3734" y="13316"/>
                    <a:pt x="3734" y="13751"/>
                    <a:pt x="4027" y="13751"/>
                  </a:cubicBezTo>
                  <a:lnTo>
                    <a:pt x="14366" y="13751"/>
                  </a:lnTo>
                  <a:lnTo>
                    <a:pt x="14366" y="14308"/>
                  </a:lnTo>
                  <a:lnTo>
                    <a:pt x="530" y="14308"/>
                  </a:lnTo>
                  <a:lnTo>
                    <a:pt x="530" y="13751"/>
                  </a:lnTo>
                  <a:lnTo>
                    <a:pt x="3299" y="13751"/>
                  </a:lnTo>
                  <a:cubicBezTo>
                    <a:pt x="3582" y="13751"/>
                    <a:pt x="3582" y="13316"/>
                    <a:pt x="3299" y="13316"/>
                  </a:cubicBezTo>
                  <a:lnTo>
                    <a:pt x="1182" y="13316"/>
                  </a:lnTo>
                  <a:lnTo>
                    <a:pt x="1182" y="12853"/>
                  </a:lnTo>
                  <a:close/>
                  <a:moveTo>
                    <a:pt x="7443" y="0"/>
                  </a:moveTo>
                  <a:cubicBezTo>
                    <a:pt x="7405" y="0"/>
                    <a:pt x="7367" y="10"/>
                    <a:pt x="7334" y="28"/>
                  </a:cubicBezTo>
                  <a:lnTo>
                    <a:pt x="190" y="4168"/>
                  </a:lnTo>
                  <a:cubicBezTo>
                    <a:pt x="1" y="4281"/>
                    <a:pt x="76" y="4574"/>
                    <a:pt x="303" y="4574"/>
                  </a:cubicBezTo>
                  <a:lnTo>
                    <a:pt x="1390" y="4574"/>
                  </a:lnTo>
                  <a:lnTo>
                    <a:pt x="1390" y="5330"/>
                  </a:lnTo>
                  <a:cubicBezTo>
                    <a:pt x="1390" y="5453"/>
                    <a:pt x="1484" y="5548"/>
                    <a:pt x="1607" y="5548"/>
                  </a:cubicBezTo>
                  <a:lnTo>
                    <a:pt x="1881" y="5548"/>
                  </a:lnTo>
                  <a:lnTo>
                    <a:pt x="1881" y="11435"/>
                  </a:lnTo>
                  <a:lnTo>
                    <a:pt x="1607" y="11435"/>
                  </a:lnTo>
                  <a:cubicBezTo>
                    <a:pt x="1484" y="11435"/>
                    <a:pt x="1390" y="11539"/>
                    <a:pt x="1390" y="11653"/>
                  </a:cubicBezTo>
                  <a:lnTo>
                    <a:pt x="1390" y="12409"/>
                  </a:lnTo>
                  <a:lnTo>
                    <a:pt x="964" y="12409"/>
                  </a:lnTo>
                  <a:cubicBezTo>
                    <a:pt x="842" y="12409"/>
                    <a:pt x="738" y="12513"/>
                    <a:pt x="738" y="12636"/>
                  </a:cubicBezTo>
                  <a:lnTo>
                    <a:pt x="738" y="13316"/>
                  </a:lnTo>
                  <a:lnTo>
                    <a:pt x="312" y="13316"/>
                  </a:lnTo>
                  <a:cubicBezTo>
                    <a:pt x="190" y="13316"/>
                    <a:pt x="86" y="13411"/>
                    <a:pt x="86" y="13533"/>
                  </a:cubicBezTo>
                  <a:lnTo>
                    <a:pt x="86" y="14526"/>
                  </a:lnTo>
                  <a:cubicBezTo>
                    <a:pt x="86" y="14639"/>
                    <a:pt x="190" y="14743"/>
                    <a:pt x="312" y="14743"/>
                  </a:cubicBezTo>
                  <a:lnTo>
                    <a:pt x="14583" y="14743"/>
                  </a:lnTo>
                  <a:cubicBezTo>
                    <a:pt x="14706" y="14743"/>
                    <a:pt x="14800" y="14639"/>
                    <a:pt x="14800" y="14526"/>
                  </a:cubicBezTo>
                  <a:lnTo>
                    <a:pt x="14800" y="13533"/>
                  </a:lnTo>
                  <a:cubicBezTo>
                    <a:pt x="14800" y="13416"/>
                    <a:pt x="14714" y="13315"/>
                    <a:pt x="14598" y="13315"/>
                  </a:cubicBezTo>
                  <a:cubicBezTo>
                    <a:pt x="14593" y="13315"/>
                    <a:pt x="14588" y="13316"/>
                    <a:pt x="14583" y="13316"/>
                  </a:cubicBezTo>
                  <a:lnTo>
                    <a:pt x="14148" y="13316"/>
                  </a:lnTo>
                  <a:lnTo>
                    <a:pt x="14148" y="12636"/>
                  </a:lnTo>
                  <a:cubicBezTo>
                    <a:pt x="14148" y="12513"/>
                    <a:pt x="14044" y="12409"/>
                    <a:pt x="13931" y="12409"/>
                  </a:cubicBezTo>
                  <a:lnTo>
                    <a:pt x="13496" y="12409"/>
                  </a:lnTo>
                  <a:lnTo>
                    <a:pt x="13496" y="11653"/>
                  </a:lnTo>
                  <a:cubicBezTo>
                    <a:pt x="13496" y="11539"/>
                    <a:pt x="13392" y="11435"/>
                    <a:pt x="13279" y="11435"/>
                  </a:cubicBezTo>
                  <a:lnTo>
                    <a:pt x="13005" y="11435"/>
                  </a:lnTo>
                  <a:lnTo>
                    <a:pt x="13005" y="5548"/>
                  </a:lnTo>
                  <a:lnTo>
                    <a:pt x="13279" y="5548"/>
                  </a:lnTo>
                  <a:cubicBezTo>
                    <a:pt x="13392" y="5548"/>
                    <a:pt x="13496" y="5453"/>
                    <a:pt x="13496" y="5330"/>
                  </a:cubicBezTo>
                  <a:lnTo>
                    <a:pt x="13496" y="4574"/>
                  </a:lnTo>
                  <a:lnTo>
                    <a:pt x="14583" y="4574"/>
                  </a:lnTo>
                  <a:cubicBezTo>
                    <a:pt x="14800" y="4574"/>
                    <a:pt x="14885" y="4272"/>
                    <a:pt x="14687" y="4168"/>
                  </a:cubicBezTo>
                  <a:lnTo>
                    <a:pt x="12664" y="2996"/>
                  </a:lnTo>
                  <a:cubicBezTo>
                    <a:pt x="12625" y="2972"/>
                    <a:pt x="12586" y="2961"/>
                    <a:pt x="12549" y="2961"/>
                  </a:cubicBezTo>
                  <a:cubicBezTo>
                    <a:pt x="12358" y="2961"/>
                    <a:pt x="12233" y="3247"/>
                    <a:pt x="12447" y="3374"/>
                  </a:cubicBezTo>
                  <a:lnTo>
                    <a:pt x="13770" y="4130"/>
                  </a:lnTo>
                  <a:lnTo>
                    <a:pt x="10207" y="4130"/>
                  </a:lnTo>
                  <a:cubicBezTo>
                    <a:pt x="9914" y="4130"/>
                    <a:pt x="9914" y="4574"/>
                    <a:pt x="10207" y="4574"/>
                  </a:cubicBezTo>
                  <a:lnTo>
                    <a:pt x="10264" y="4574"/>
                  </a:lnTo>
                  <a:lnTo>
                    <a:pt x="10264" y="5330"/>
                  </a:lnTo>
                  <a:cubicBezTo>
                    <a:pt x="10264" y="5444"/>
                    <a:pt x="10358" y="5548"/>
                    <a:pt x="10481" y="5548"/>
                  </a:cubicBezTo>
                  <a:lnTo>
                    <a:pt x="10746" y="5548"/>
                  </a:lnTo>
                  <a:lnTo>
                    <a:pt x="10746" y="11435"/>
                  </a:lnTo>
                  <a:lnTo>
                    <a:pt x="10481" y="11435"/>
                  </a:lnTo>
                  <a:cubicBezTo>
                    <a:pt x="10358" y="11435"/>
                    <a:pt x="10264" y="11539"/>
                    <a:pt x="10264" y="11653"/>
                  </a:cubicBezTo>
                  <a:lnTo>
                    <a:pt x="10264" y="12409"/>
                  </a:lnTo>
                  <a:lnTo>
                    <a:pt x="9054" y="12409"/>
                  </a:lnTo>
                  <a:lnTo>
                    <a:pt x="9054" y="11653"/>
                  </a:lnTo>
                  <a:cubicBezTo>
                    <a:pt x="9054" y="11539"/>
                    <a:pt x="8960" y="11435"/>
                    <a:pt x="8837" y="11435"/>
                  </a:cubicBezTo>
                  <a:lnTo>
                    <a:pt x="8572" y="11435"/>
                  </a:lnTo>
                  <a:lnTo>
                    <a:pt x="8572" y="6436"/>
                  </a:lnTo>
                  <a:cubicBezTo>
                    <a:pt x="8572" y="6290"/>
                    <a:pt x="8461" y="6216"/>
                    <a:pt x="8350" y="6216"/>
                  </a:cubicBezTo>
                  <a:cubicBezTo>
                    <a:pt x="8239" y="6216"/>
                    <a:pt x="8128" y="6290"/>
                    <a:pt x="8128" y="6436"/>
                  </a:cubicBezTo>
                  <a:lnTo>
                    <a:pt x="8128" y="11435"/>
                  </a:lnTo>
                  <a:lnTo>
                    <a:pt x="6748" y="11435"/>
                  </a:lnTo>
                  <a:lnTo>
                    <a:pt x="6748" y="6436"/>
                  </a:lnTo>
                  <a:cubicBezTo>
                    <a:pt x="6748" y="6290"/>
                    <a:pt x="6640" y="6216"/>
                    <a:pt x="6531" y="6216"/>
                  </a:cubicBezTo>
                  <a:cubicBezTo>
                    <a:pt x="6422" y="6216"/>
                    <a:pt x="6314" y="6290"/>
                    <a:pt x="6314" y="6436"/>
                  </a:cubicBezTo>
                  <a:lnTo>
                    <a:pt x="6314" y="11435"/>
                  </a:lnTo>
                  <a:lnTo>
                    <a:pt x="6039" y="11435"/>
                  </a:lnTo>
                  <a:cubicBezTo>
                    <a:pt x="5917" y="11435"/>
                    <a:pt x="5822" y="11539"/>
                    <a:pt x="5822" y="11653"/>
                  </a:cubicBezTo>
                  <a:lnTo>
                    <a:pt x="5822" y="12409"/>
                  </a:lnTo>
                  <a:lnTo>
                    <a:pt x="4622" y="12409"/>
                  </a:lnTo>
                  <a:lnTo>
                    <a:pt x="4622" y="11653"/>
                  </a:lnTo>
                  <a:cubicBezTo>
                    <a:pt x="4622" y="11539"/>
                    <a:pt x="4527" y="11435"/>
                    <a:pt x="4405" y="11435"/>
                  </a:cubicBezTo>
                  <a:lnTo>
                    <a:pt x="4130" y="11435"/>
                  </a:lnTo>
                  <a:lnTo>
                    <a:pt x="4130" y="5548"/>
                  </a:lnTo>
                  <a:lnTo>
                    <a:pt x="4405" y="5548"/>
                  </a:lnTo>
                  <a:cubicBezTo>
                    <a:pt x="4527" y="5548"/>
                    <a:pt x="4622" y="5453"/>
                    <a:pt x="4622" y="5330"/>
                  </a:cubicBezTo>
                  <a:lnTo>
                    <a:pt x="4622" y="4574"/>
                  </a:lnTo>
                  <a:lnTo>
                    <a:pt x="4641" y="4574"/>
                  </a:lnTo>
                  <a:cubicBezTo>
                    <a:pt x="4931" y="4574"/>
                    <a:pt x="4934" y="4139"/>
                    <a:pt x="4650" y="4139"/>
                  </a:cubicBezTo>
                  <a:cubicBezTo>
                    <a:pt x="4647" y="4139"/>
                    <a:pt x="4644" y="4139"/>
                    <a:pt x="4641" y="4139"/>
                  </a:cubicBezTo>
                  <a:lnTo>
                    <a:pt x="1116" y="4139"/>
                  </a:lnTo>
                  <a:lnTo>
                    <a:pt x="7438" y="473"/>
                  </a:lnTo>
                  <a:lnTo>
                    <a:pt x="11880" y="3043"/>
                  </a:lnTo>
                  <a:cubicBezTo>
                    <a:pt x="11920" y="3068"/>
                    <a:pt x="11959" y="3078"/>
                    <a:pt x="11995" y="3078"/>
                  </a:cubicBezTo>
                  <a:cubicBezTo>
                    <a:pt x="12184" y="3078"/>
                    <a:pt x="12303" y="2792"/>
                    <a:pt x="12097" y="2665"/>
                  </a:cubicBezTo>
                  <a:lnTo>
                    <a:pt x="7552" y="28"/>
                  </a:lnTo>
                  <a:cubicBezTo>
                    <a:pt x="7519" y="10"/>
                    <a:pt x="7481" y="0"/>
                    <a:pt x="74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7"/>
            <p:cNvSpPr/>
            <p:nvPr/>
          </p:nvSpPr>
          <p:spPr>
            <a:xfrm>
              <a:off x="7660725" y="2125650"/>
              <a:ext cx="46800" cy="82425"/>
            </a:xfrm>
            <a:custGeom>
              <a:avLst/>
              <a:gdLst/>
              <a:ahLst/>
              <a:cxnLst/>
              <a:rect l="l" t="t" r="r" b="b"/>
              <a:pathLst>
                <a:path w="1872" h="3297" extrusionOk="0">
                  <a:moveTo>
                    <a:pt x="719" y="714"/>
                  </a:moveTo>
                  <a:lnTo>
                    <a:pt x="719" y="1385"/>
                  </a:lnTo>
                  <a:cubicBezTo>
                    <a:pt x="350" y="1319"/>
                    <a:pt x="350" y="789"/>
                    <a:pt x="719" y="714"/>
                  </a:cubicBezTo>
                  <a:close/>
                  <a:moveTo>
                    <a:pt x="1154" y="1905"/>
                  </a:moveTo>
                  <a:cubicBezTo>
                    <a:pt x="1532" y="1980"/>
                    <a:pt x="1532" y="2509"/>
                    <a:pt x="1154" y="2585"/>
                  </a:cubicBezTo>
                  <a:lnTo>
                    <a:pt x="1154" y="1905"/>
                  </a:lnTo>
                  <a:close/>
                  <a:moveTo>
                    <a:pt x="936" y="0"/>
                  </a:moveTo>
                  <a:cubicBezTo>
                    <a:pt x="828" y="0"/>
                    <a:pt x="719" y="71"/>
                    <a:pt x="719" y="213"/>
                  </a:cubicBezTo>
                  <a:lnTo>
                    <a:pt x="719" y="260"/>
                  </a:lnTo>
                  <a:cubicBezTo>
                    <a:pt x="312" y="345"/>
                    <a:pt x="1" y="667"/>
                    <a:pt x="1" y="1054"/>
                  </a:cubicBezTo>
                  <a:cubicBezTo>
                    <a:pt x="1" y="1432"/>
                    <a:pt x="312" y="1763"/>
                    <a:pt x="719" y="1838"/>
                  </a:cubicBezTo>
                  <a:lnTo>
                    <a:pt x="719" y="2576"/>
                  </a:lnTo>
                  <a:cubicBezTo>
                    <a:pt x="568" y="2538"/>
                    <a:pt x="454" y="2405"/>
                    <a:pt x="445" y="2245"/>
                  </a:cubicBezTo>
                  <a:cubicBezTo>
                    <a:pt x="445" y="2098"/>
                    <a:pt x="336" y="2025"/>
                    <a:pt x="227" y="2025"/>
                  </a:cubicBezTo>
                  <a:cubicBezTo>
                    <a:pt x="119" y="2025"/>
                    <a:pt x="10" y="2098"/>
                    <a:pt x="10" y="2245"/>
                  </a:cubicBezTo>
                  <a:cubicBezTo>
                    <a:pt x="10" y="2623"/>
                    <a:pt x="312" y="2954"/>
                    <a:pt x="719" y="3029"/>
                  </a:cubicBezTo>
                  <a:lnTo>
                    <a:pt x="719" y="3076"/>
                  </a:lnTo>
                  <a:cubicBezTo>
                    <a:pt x="719" y="3223"/>
                    <a:pt x="828" y="3296"/>
                    <a:pt x="936" y="3296"/>
                  </a:cubicBezTo>
                  <a:cubicBezTo>
                    <a:pt x="1045" y="3296"/>
                    <a:pt x="1154" y="3223"/>
                    <a:pt x="1154" y="3076"/>
                  </a:cubicBezTo>
                  <a:lnTo>
                    <a:pt x="1154" y="3029"/>
                  </a:lnTo>
                  <a:cubicBezTo>
                    <a:pt x="1569" y="2944"/>
                    <a:pt x="1872" y="2623"/>
                    <a:pt x="1872" y="2245"/>
                  </a:cubicBezTo>
                  <a:cubicBezTo>
                    <a:pt x="1872" y="1857"/>
                    <a:pt x="1569" y="1536"/>
                    <a:pt x="1154" y="1451"/>
                  </a:cubicBezTo>
                  <a:lnTo>
                    <a:pt x="1154" y="714"/>
                  </a:lnTo>
                  <a:cubicBezTo>
                    <a:pt x="1314" y="761"/>
                    <a:pt x="1418" y="893"/>
                    <a:pt x="1437" y="1054"/>
                  </a:cubicBezTo>
                  <a:cubicBezTo>
                    <a:pt x="1437" y="1196"/>
                    <a:pt x="1546" y="1267"/>
                    <a:pt x="1654" y="1267"/>
                  </a:cubicBezTo>
                  <a:cubicBezTo>
                    <a:pt x="1763" y="1267"/>
                    <a:pt x="1872" y="1196"/>
                    <a:pt x="1872" y="1054"/>
                  </a:cubicBezTo>
                  <a:cubicBezTo>
                    <a:pt x="1872" y="667"/>
                    <a:pt x="1569" y="345"/>
                    <a:pt x="1154" y="260"/>
                  </a:cubicBezTo>
                  <a:lnTo>
                    <a:pt x="1154" y="213"/>
                  </a:lnTo>
                  <a:cubicBezTo>
                    <a:pt x="1154" y="71"/>
                    <a:pt x="1045" y="0"/>
                    <a:pt x="9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7"/>
            <p:cNvSpPr/>
            <p:nvPr/>
          </p:nvSpPr>
          <p:spPr>
            <a:xfrm>
              <a:off x="7604325" y="2107100"/>
              <a:ext cx="139350" cy="119350"/>
            </a:xfrm>
            <a:custGeom>
              <a:avLst/>
              <a:gdLst/>
              <a:ahLst/>
              <a:cxnLst/>
              <a:rect l="l" t="t" r="r" b="b"/>
              <a:pathLst>
                <a:path w="5574" h="4774" extrusionOk="0">
                  <a:moveTo>
                    <a:pt x="3181" y="436"/>
                  </a:moveTo>
                  <a:cubicBezTo>
                    <a:pt x="4179" y="436"/>
                    <a:pt x="5139" y="1212"/>
                    <a:pt x="5139" y="2382"/>
                  </a:cubicBezTo>
                  <a:cubicBezTo>
                    <a:pt x="5139" y="3459"/>
                    <a:pt x="4270" y="4329"/>
                    <a:pt x="3192" y="4329"/>
                  </a:cubicBezTo>
                  <a:cubicBezTo>
                    <a:pt x="1463" y="4329"/>
                    <a:pt x="593" y="2231"/>
                    <a:pt x="1822" y="1012"/>
                  </a:cubicBezTo>
                  <a:cubicBezTo>
                    <a:pt x="2216" y="614"/>
                    <a:pt x="2703" y="436"/>
                    <a:pt x="3181" y="436"/>
                  </a:cubicBezTo>
                  <a:close/>
                  <a:moveTo>
                    <a:pt x="3181" y="0"/>
                  </a:moveTo>
                  <a:cubicBezTo>
                    <a:pt x="1071" y="0"/>
                    <a:pt x="1" y="2564"/>
                    <a:pt x="1501" y="4064"/>
                  </a:cubicBezTo>
                  <a:cubicBezTo>
                    <a:pt x="1987" y="4554"/>
                    <a:pt x="2586" y="4773"/>
                    <a:pt x="3174" y="4773"/>
                  </a:cubicBezTo>
                  <a:cubicBezTo>
                    <a:pt x="4399" y="4773"/>
                    <a:pt x="5574" y="3819"/>
                    <a:pt x="5574" y="2382"/>
                  </a:cubicBezTo>
                  <a:cubicBezTo>
                    <a:pt x="5574" y="1068"/>
                    <a:pt x="4506" y="10"/>
                    <a:pt x="3192" y="0"/>
                  </a:cubicBezTo>
                  <a:cubicBezTo>
                    <a:pt x="3188" y="0"/>
                    <a:pt x="3184" y="0"/>
                    <a:pt x="31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0" name="Google Shape;2950;p47"/>
          <p:cNvGrpSpPr/>
          <p:nvPr/>
        </p:nvGrpSpPr>
        <p:grpSpPr>
          <a:xfrm>
            <a:off x="7132338" y="2634525"/>
            <a:ext cx="409075" cy="368675"/>
            <a:chOff x="7470925" y="2634525"/>
            <a:chExt cx="409075" cy="368675"/>
          </a:xfrm>
        </p:grpSpPr>
        <p:sp>
          <p:nvSpPr>
            <p:cNvPr id="2951" name="Google Shape;2951;p47"/>
            <p:cNvSpPr/>
            <p:nvPr/>
          </p:nvSpPr>
          <p:spPr>
            <a:xfrm>
              <a:off x="7470925" y="2634525"/>
              <a:ext cx="409075" cy="368675"/>
            </a:xfrm>
            <a:custGeom>
              <a:avLst/>
              <a:gdLst/>
              <a:ahLst/>
              <a:cxnLst/>
              <a:rect l="l" t="t" r="r" b="b"/>
              <a:pathLst>
                <a:path w="16363" h="14747" extrusionOk="0">
                  <a:moveTo>
                    <a:pt x="8330" y="451"/>
                  </a:moveTo>
                  <a:lnTo>
                    <a:pt x="8330" y="1783"/>
                  </a:lnTo>
                  <a:cubicBezTo>
                    <a:pt x="7829" y="1802"/>
                    <a:pt x="7328" y="1897"/>
                    <a:pt x="6846" y="2048"/>
                  </a:cubicBezTo>
                  <a:lnTo>
                    <a:pt x="6383" y="791"/>
                  </a:lnTo>
                  <a:cubicBezTo>
                    <a:pt x="7016" y="583"/>
                    <a:pt x="7668" y="470"/>
                    <a:pt x="8330" y="451"/>
                  </a:cubicBezTo>
                  <a:close/>
                  <a:moveTo>
                    <a:pt x="8774" y="451"/>
                  </a:moveTo>
                  <a:cubicBezTo>
                    <a:pt x="9435" y="470"/>
                    <a:pt x="10088" y="583"/>
                    <a:pt x="10721" y="791"/>
                  </a:cubicBezTo>
                  <a:lnTo>
                    <a:pt x="10258" y="2048"/>
                  </a:lnTo>
                  <a:cubicBezTo>
                    <a:pt x="9776" y="1887"/>
                    <a:pt x="9275" y="1802"/>
                    <a:pt x="8774" y="1783"/>
                  </a:cubicBezTo>
                  <a:lnTo>
                    <a:pt x="8774" y="451"/>
                  </a:lnTo>
                  <a:close/>
                  <a:moveTo>
                    <a:pt x="5977" y="942"/>
                  </a:moveTo>
                  <a:lnTo>
                    <a:pt x="6430" y="2199"/>
                  </a:lnTo>
                  <a:cubicBezTo>
                    <a:pt x="5967" y="2388"/>
                    <a:pt x="5523" y="2643"/>
                    <a:pt x="5126" y="2955"/>
                  </a:cubicBezTo>
                  <a:lnTo>
                    <a:pt x="4266" y="1925"/>
                  </a:lnTo>
                  <a:cubicBezTo>
                    <a:pt x="4786" y="1519"/>
                    <a:pt x="5362" y="1188"/>
                    <a:pt x="5977" y="942"/>
                  </a:cubicBezTo>
                  <a:close/>
                  <a:moveTo>
                    <a:pt x="11127" y="942"/>
                  </a:moveTo>
                  <a:cubicBezTo>
                    <a:pt x="11741" y="1188"/>
                    <a:pt x="12318" y="1519"/>
                    <a:pt x="12838" y="1935"/>
                  </a:cubicBezTo>
                  <a:lnTo>
                    <a:pt x="11978" y="2955"/>
                  </a:lnTo>
                  <a:cubicBezTo>
                    <a:pt x="11581" y="2643"/>
                    <a:pt x="11137" y="2388"/>
                    <a:pt x="10673" y="2199"/>
                  </a:cubicBezTo>
                  <a:lnTo>
                    <a:pt x="11127" y="942"/>
                  </a:lnTo>
                  <a:close/>
                  <a:moveTo>
                    <a:pt x="8552" y="2216"/>
                  </a:moveTo>
                  <a:cubicBezTo>
                    <a:pt x="9372" y="2216"/>
                    <a:pt x="10192" y="2412"/>
                    <a:pt x="10938" y="2804"/>
                  </a:cubicBezTo>
                  <a:lnTo>
                    <a:pt x="10258" y="3985"/>
                  </a:lnTo>
                  <a:cubicBezTo>
                    <a:pt x="9719" y="3716"/>
                    <a:pt x="9133" y="3581"/>
                    <a:pt x="8548" y="3581"/>
                  </a:cubicBezTo>
                  <a:cubicBezTo>
                    <a:pt x="7964" y="3581"/>
                    <a:pt x="7380" y="3716"/>
                    <a:pt x="6846" y="3985"/>
                  </a:cubicBezTo>
                  <a:lnTo>
                    <a:pt x="6166" y="2804"/>
                  </a:lnTo>
                  <a:cubicBezTo>
                    <a:pt x="6912" y="2412"/>
                    <a:pt x="7732" y="2216"/>
                    <a:pt x="8552" y="2216"/>
                  </a:cubicBezTo>
                  <a:close/>
                  <a:moveTo>
                    <a:pt x="3935" y="2209"/>
                  </a:moveTo>
                  <a:lnTo>
                    <a:pt x="4786" y="3239"/>
                  </a:lnTo>
                  <a:cubicBezTo>
                    <a:pt x="4417" y="3579"/>
                    <a:pt x="4086" y="3966"/>
                    <a:pt x="3812" y="4392"/>
                  </a:cubicBezTo>
                  <a:lnTo>
                    <a:pt x="2659" y="3721"/>
                  </a:lnTo>
                  <a:cubicBezTo>
                    <a:pt x="3009" y="3163"/>
                    <a:pt x="3434" y="2653"/>
                    <a:pt x="3935" y="2209"/>
                  </a:cubicBezTo>
                  <a:close/>
                  <a:moveTo>
                    <a:pt x="13178" y="2218"/>
                  </a:moveTo>
                  <a:cubicBezTo>
                    <a:pt x="13272" y="2294"/>
                    <a:pt x="13367" y="2388"/>
                    <a:pt x="13452" y="2483"/>
                  </a:cubicBezTo>
                  <a:cubicBezTo>
                    <a:pt x="13830" y="2851"/>
                    <a:pt x="14161" y="3276"/>
                    <a:pt x="14444" y="3730"/>
                  </a:cubicBezTo>
                  <a:lnTo>
                    <a:pt x="13291" y="4392"/>
                  </a:lnTo>
                  <a:cubicBezTo>
                    <a:pt x="13017" y="3966"/>
                    <a:pt x="12686" y="3579"/>
                    <a:pt x="12318" y="3239"/>
                  </a:cubicBezTo>
                  <a:lnTo>
                    <a:pt x="13178" y="2218"/>
                  </a:lnTo>
                  <a:close/>
                  <a:moveTo>
                    <a:pt x="14662" y="4108"/>
                  </a:moveTo>
                  <a:cubicBezTo>
                    <a:pt x="14974" y="4694"/>
                    <a:pt x="15200" y="5318"/>
                    <a:pt x="15342" y="5960"/>
                  </a:cubicBezTo>
                  <a:lnTo>
                    <a:pt x="14028" y="6197"/>
                  </a:lnTo>
                  <a:cubicBezTo>
                    <a:pt x="13915" y="5705"/>
                    <a:pt x="13745" y="5223"/>
                    <a:pt x="13509" y="4779"/>
                  </a:cubicBezTo>
                  <a:lnTo>
                    <a:pt x="14662" y="4108"/>
                  </a:lnTo>
                  <a:close/>
                  <a:moveTo>
                    <a:pt x="5787" y="3021"/>
                  </a:moveTo>
                  <a:lnTo>
                    <a:pt x="6468" y="4203"/>
                  </a:lnTo>
                  <a:cubicBezTo>
                    <a:pt x="5466" y="4864"/>
                    <a:pt x="4833" y="5960"/>
                    <a:pt x="4757" y="7161"/>
                  </a:cubicBezTo>
                  <a:lnTo>
                    <a:pt x="3396" y="7161"/>
                  </a:lnTo>
                  <a:cubicBezTo>
                    <a:pt x="3472" y="5469"/>
                    <a:pt x="4360" y="3929"/>
                    <a:pt x="5787" y="3021"/>
                  </a:cubicBezTo>
                  <a:close/>
                  <a:moveTo>
                    <a:pt x="11316" y="3021"/>
                  </a:moveTo>
                  <a:cubicBezTo>
                    <a:pt x="12743" y="3929"/>
                    <a:pt x="13632" y="5469"/>
                    <a:pt x="13707" y="7161"/>
                  </a:cubicBezTo>
                  <a:lnTo>
                    <a:pt x="12346" y="7161"/>
                  </a:lnTo>
                  <a:cubicBezTo>
                    <a:pt x="12271" y="5960"/>
                    <a:pt x="11637" y="4864"/>
                    <a:pt x="10636" y="4203"/>
                  </a:cubicBezTo>
                  <a:lnTo>
                    <a:pt x="11316" y="3021"/>
                  </a:lnTo>
                  <a:close/>
                  <a:moveTo>
                    <a:pt x="15418" y="6386"/>
                  </a:moveTo>
                  <a:cubicBezTo>
                    <a:pt x="15503" y="7038"/>
                    <a:pt x="15503" y="7709"/>
                    <a:pt x="15418" y="8361"/>
                  </a:cubicBezTo>
                  <a:lnTo>
                    <a:pt x="14104" y="8134"/>
                  </a:lnTo>
                  <a:cubicBezTo>
                    <a:pt x="14170" y="7633"/>
                    <a:pt x="14170" y="7123"/>
                    <a:pt x="14104" y="6622"/>
                  </a:cubicBezTo>
                  <a:lnTo>
                    <a:pt x="15418" y="6386"/>
                  </a:lnTo>
                  <a:close/>
                  <a:moveTo>
                    <a:pt x="1686" y="6395"/>
                  </a:moveTo>
                  <a:lnTo>
                    <a:pt x="3000" y="6631"/>
                  </a:lnTo>
                  <a:cubicBezTo>
                    <a:pt x="2933" y="7132"/>
                    <a:pt x="2933" y="7633"/>
                    <a:pt x="3000" y="8144"/>
                  </a:cubicBezTo>
                  <a:lnTo>
                    <a:pt x="1686" y="8380"/>
                  </a:lnTo>
                  <a:cubicBezTo>
                    <a:pt x="1639" y="8049"/>
                    <a:pt x="1620" y="7709"/>
                    <a:pt x="1620" y="7378"/>
                  </a:cubicBezTo>
                  <a:cubicBezTo>
                    <a:pt x="1620" y="7047"/>
                    <a:pt x="1639" y="6717"/>
                    <a:pt x="1686" y="6395"/>
                  </a:cubicBezTo>
                  <a:close/>
                  <a:moveTo>
                    <a:pt x="14028" y="8569"/>
                  </a:moveTo>
                  <a:lnTo>
                    <a:pt x="15352" y="8805"/>
                  </a:lnTo>
                  <a:cubicBezTo>
                    <a:pt x="15210" y="9456"/>
                    <a:pt x="14984" y="10069"/>
                    <a:pt x="14664" y="10653"/>
                  </a:cubicBezTo>
                  <a:lnTo>
                    <a:pt x="14664" y="10653"/>
                  </a:lnTo>
                  <a:lnTo>
                    <a:pt x="13518" y="9986"/>
                  </a:lnTo>
                  <a:cubicBezTo>
                    <a:pt x="13754" y="9542"/>
                    <a:pt x="13925" y="9070"/>
                    <a:pt x="14028" y="8569"/>
                  </a:cubicBezTo>
                  <a:close/>
                  <a:moveTo>
                    <a:pt x="4757" y="7595"/>
                  </a:moveTo>
                  <a:cubicBezTo>
                    <a:pt x="4833" y="8796"/>
                    <a:pt x="5466" y="9892"/>
                    <a:pt x="6468" y="10553"/>
                  </a:cubicBezTo>
                  <a:lnTo>
                    <a:pt x="5787" y="11735"/>
                  </a:lnTo>
                  <a:cubicBezTo>
                    <a:pt x="4360" y="10828"/>
                    <a:pt x="3472" y="9287"/>
                    <a:pt x="3396" y="7595"/>
                  </a:cubicBezTo>
                  <a:close/>
                  <a:moveTo>
                    <a:pt x="8546" y="4024"/>
                  </a:moveTo>
                  <a:cubicBezTo>
                    <a:pt x="9451" y="4024"/>
                    <a:pt x="10343" y="4389"/>
                    <a:pt x="10995" y="5082"/>
                  </a:cubicBezTo>
                  <a:cubicBezTo>
                    <a:pt x="12053" y="6197"/>
                    <a:pt x="12214" y="7879"/>
                    <a:pt x="11392" y="9174"/>
                  </a:cubicBezTo>
                  <a:cubicBezTo>
                    <a:pt x="11286" y="9346"/>
                    <a:pt x="11435" y="9514"/>
                    <a:pt x="11590" y="9514"/>
                  </a:cubicBezTo>
                  <a:cubicBezTo>
                    <a:pt x="11655" y="9514"/>
                    <a:pt x="11722" y="9483"/>
                    <a:pt x="11770" y="9410"/>
                  </a:cubicBezTo>
                  <a:cubicBezTo>
                    <a:pt x="12110" y="8871"/>
                    <a:pt x="12308" y="8248"/>
                    <a:pt x="12346" y="7605"/>
                  </a:cubicBezTo>
                  <a:lnTo>
                    <a:pt x="13707" y="7605"/>
                  </a:lnTo>
                  <a:cubicBezTo>
                    <a:pt x="13632" y="9287"/>
                    <a:pt x="12743" y="10828"/>
                    <a:pt x="11316" y="11735"/>
                  </a:cubicBezTo>
                  <a:lnTo>
                    <a:pt x="10636" y="10553"/>
                  </a:lnTo>
                  <a:cubicBezTo>
                    <a:pt x="10891" y="10393"/>
                    <a:pt x="11118" y="10204"/>
                    <a:pt x="11326" y="9986"/>
                  </a:cubicBezTo>
                  <a:cubicBezTo>
                    <a:pt x="11411" y="9892"/>
                    <a:pt x="11401" y="9750"/>
                    <a:pt x="11316" y="9665"/>
                  </a:cubicBezTo>
                  <a:lnTo>
                    <a:pt x="11316" y="9675"/>
                  </a:lnTo>
                  <a:cubicBezTo>
                    <a:pt x="11270" y="9633"/>
                    <a:pt x="11215" y="9612"/>
                    <a:pt x="11161" y="9612"/>
                  </a:cubicBezTo>
                  <a:cubicBezTo>
                    <a:pt x="11104" y="9612"/>
                    <a:pt x="11048" y="9636"/>
                    <a:pt x="11004" y="9684"/>
                  </a:cubicBezTo>
                  <a:cubicBezTo>
                    <a:pt x="10371" y="10364"/>
                    <a:pt x="9483" y="10742"/>
                    <a:pt x="8557" y="10742"/>
                  </a:cubicBezTo>
                  <a:cubicBezTo>
                    <a:pt x="7016" y="10742"/>
                    <a:pt x="5684" y="9703"/>
                    <a:pt x="5296" y="8219"/>
                  </a:cubicBezTo>
                  <a:cubicBezTo>
                    <a:pt x="4918" y="6735"/>
                    <a:pt x="5589" y="5186"/>
                    <a:pt x="6931" y="4439"/>
                  </a:cubicBezTo>
                  <a:cubicBezTo>
                    <a:pt x="7439" y="4160"/>
                    <a:pt x="7995" y="4024"/>
                    <a:pt x="8546" y="4024"/>
                  </a:cubicBezTo>
                  <a:close/>
                  <a:moveTo>
                    <a:pt x="3085" y="8559"/>
                  </a:moveTo>
                  <a:cubicBezTo>
                    <a:pt x="3330" y="9703"/>
                    <a:pt x="3926" y="10733"/>
                    <a:pt x="4795" y="11517"/>
                  </a:cubicBezTo>
                  <a:lnTo>
                    <a:pt x="3935" y="12538"/>
                  </a:lnTo>
                  <a:cubicBezTo>
                    <a:pt x="3831" y="12462"/>
                    <a:pt x="3737" y="12377"/>
                    <a:pt x="3652" y="12283"/>
                  </a:cubicBezTo>
                  <a:cubicBezTo>
                    <a:pt x="3274" y="11905"/>
                    <a:pt x="2943" y="11489"/>
                    <a:pt x="2659" y="11035"/>
                  </a:cubicBezTo>
                  <a:lnTo>
                    <a:pt x="3340" y="10639"/>
                  </a:lnTo>
                  <a:cubicBezTo>
                    <a:pt x="3548" y="10519"/>
                    <a:pt x="3424" y="10229"/>
                    <a:pt x="3232" y="10229"/>
                  </a:cubicBezTo>
                  <a:cubicBezTo>
                    <a:pt x="3197" y="10229"/>
                    <a:pt x="3160" y="10239"/>
                    <a:pt x="3122" y="10260"/>
                  </a:cubicBezTo>
                  <a:lnTo>
                    <a:pt x="2442" y="10657"/>
                  </a:lnTo>
                  <a:cubicBezTo>
                    <a:pt x="2130" y="10071"/>
                    <a:pt x="1903" y="9448"/>
                    <a:pt x="1762" y="8796"/>
                  </a:cubicBezTo>
                  <a:lnTo>
                    <a:pt x="3085" y="8559"/>
                  </a:lnTo>
                  <a:close/>
                  <a:moveTo>
                    <a:pt x="10258" y="10771"/>
                  </a:moveTo>
                  <a:lnTo>
                    <a:pt x="10948" y="11952"/>
                  </a:lnTo>
                  <a:cubicBezTo>
                    <a:pt x="10196" y="12344"/>
                    <a:pt x="9374" y="12540"/>
                    <a:pt x="8553" y="12540"/>
                  </a:cubicBezTo>
                  <a:cubicBezTo>
                    <a:pt x="7732" y="12540"/>
                    <a:pt x="6912" y="12344"/>
                    <a:pt x="6166" y="11952"/>
                  </a:cubicBezTo>
                  <a:lnTo>
                    <a:pt x="6846" y="10771"/>
                  </a:lnTo>
                  <a:cubicBezTo>
                    <a:pt x="7385" y="11045"/>
                    <a:pt x="7971" y="11182"/>
                    <a:pt x="8555" y="11182"/>
                  </a:cubicBezTo>
                  <a:cubicBezTo>
                    <a:pt x="9140" y="11182"/>
                    <a:pt x="9724" y="11045"/>
                    <a:pt x="10258" y="10771"/>
                  </a:cubicBezTo>
                  <a:close/>
                  <a:moveTo>
                    <a:pt x="13291" y="10364"/>
                  </a:moveTo>
                  <a:lnTo>
                    <a:pt x="14454" y="11035"/>
                  </a:lnTo>
                  <a:cubicBezTo>
                    <a:pt x="14170" y="11489"/>
                    <a:pt x="13830" y="11905"/>
                    <a:pt x="13452" y="12283"/>
                  </a:cubicBezTo>
                  <a:lnTo>
                    <a:pt x="13461" y="12283"/>
                  </a:lnTo>
                  <a:cubicBezTo>
                    <a:pt x="13367" y="12377"/>
                    <a:pt x="13272" y="12462"/>
                    <a:pt x="13178" y="12548"/>
                  </a:cubicBezTo>
                  <a:lnTo>
                    <a:pt x="12327" y="11527"/>
                  </a:lnTo>
                  <a:cubicBezTo>
                    <a:pt x="12696" y="11187"/>
                    <a:pt x="13027" y="10799"/>
                    <a:pt x="13291" y="10364"/>
                  </a:cubicBezTo>
                  <a:close/>
                  <a:moveTo>
                    <a:pt x="11978" y="11801"/>
                  </a:moveTo>
                  <a:lnTo>
                    <a:pt x="12838" y="12831"/>
                  </a:lnTo>
                  <a:cubicBezTo>
                    <a:pt x="12320" y="13236"/>
                    <a:pt x="11747" y="13565"/>
                    <a:pt x="11135" y="13820"/>
                  </a:cubicBezTo>
                  <a:lnTo>
                    <a:pt x="11135" y="13820"/>
                  </a:lnTo>
                  <a:lnTo>
                    <a:pt x="10673" y="12566"/>
                  </a:lnTo>
                  <a:cubicBezTo>
                    <a:pt x="11146" y="12368"/>
                    <a:pt x="11581" y="12113"/>
                    <a:pt x="11978" y="11801"/>
                  </a:cubicBezTo>
                  <a:close/>
                  <a:moveTo>
                    <a:pt x="5126" y="11810"/>
                  </a:moveTo>
                  <a:cubicBezTo>
                    <a:pt x="5523" y="12122"/>
                    <a:pt x="5958" y="12377"/>
                    <a:pt x="6430" y="12566"/>
                  </a:cubicBezTo>
                  <a:lnTo>
                    <a:pt x="5977" y="13823"/>
                  </a:lnTo>
                  <a:cubicBezTo>
                    <a:pt x="5362" y="13568"/>
                    <a:pt x="4786" y="13237"/>
                    <a:pt x="4266" y="12831"/>
                  </a:cubicBezTo>
                  <a:lnTo>
                    <a:pt x="5126" y="11810"/>
                  </a:lnTo>
                  <a:close/>
                  <a:moveTo>
                    <a:pt x="6846" y="12718"/>
                  </a:moveTo>
                  <a:cubicBezTo>
                    <a:pt x="7328" y="12869"/>
                    <a:pt x="7829" y="12954"/>
                    <a:pt x="8330" y="12973"/>
                  </a:cubicBezTo>
                  <a:lnTo>
                    <a:pt x="8330" y="14305"/>
                  </a:lnTo>
                  <a:cubicBezTo>
                    <a:pt x="7668" y="14286"/>
                    <a:pt x="7016" y="14173"/>
                    <a:pt x="6383" y="13965"/>
                  </a:cubicBezTo>
                  <a:lnTo>
                    <a:pt x="6846" y="12718"/>
                  </a:lnTo>
                  <a:close/>
                  <a:moveTo>
                    <a:pt x="10267" y="12718"/>
                  </a:moveTo>
                  <a:lnTo>
                    <a:pt x="10721" y="13965"/>
                  </a:lnTo>
                  <a:cubicBezTo>
                    <a:pt x="10088" y="14173"/>
                    <a:pt x="9435" y="14286"/>
                    <a:pt x="8774" y="14305"/>
                  </a:cubicBezTo>
                  <a:lnTo>
                    <a:pt x="8774" y="12973"/>
                  </a:lnTo>
                  <a:cubicBezTo>
                    <a:pt x="9275" y="12954"/>
                    <a:pt x="9776" y="12869"/>
                    <a:pt x="10267" y="12718"/>
                  </a:cubicBezTo>
                  <a:close/>
                  <a:moveTo>
                    <a:pt x="8562" y="1"/>
                  </a:moveTo>
                  <a:cubicBezTo>
                    <a:pt x="5798" y="1"/>
                    <a:pt x="3079" y="1546"/>
                    <a:pt x="1818" y="4373"/>
                  </a:cubicBezTo>
                  <a:cubicBezTo>
                    <a:pt x="1739" y="4544"/>
                    <a:pt x="1877" y="4680"/>
                    <a:pt x="2018" y="4680"/>
                  </a:cubicBezTo>
                  <a:cubicBezTo>
                    <a:pt x="2094" y="4680"/>
                    <a:pt x="2172" y="4640"/>
                    <a:pt x="2215" y="4543"/>
                  </a:cubicBezTo>
                  <a:cubicBezTo>
                    <a:pt x="2281" y="4392"/>
                    <a:pt x="2357" y="4240"/>
                    <a:pt x="2433" y="4099"/>
                  </a:cubicBezTo>
                  <a:lnTo>
                    <a:pt x="3595" y="4760"/>
                  </a:lnTo>
                  <a:cubicBezTo>
                    <a:pt x="3349" y="5214"/>
                    <a:pt x="3179" y="5686"/>
                    <a:pt x="3075" y="6178"/>
                  </a:cubicBezTo>
                  <a:lnTo>
                    <a:pt x="1762" y="5942"/>
                  </a:lnTo>
                  <a:cubicBezTo>
                    <a:pt x="1799" y="5734"/>
                    <a:pt x="1856" y="5535"/>
                    <a:pt x="1922" y="5327"/>
                  </a:cubicBezTo>
                  <a:cubicBezTo>
                    <a:pt x="1974" y="5155"/>
                    <a:pt x="1836" y="5041"/>
                    <a:pt x="1702" y="5041"/>
                  </a:cubicBezTo>
                  <a:cubicBezTo>
                    <a:pt x="1615" y="5041"/>
                    <a:pt x="1530" y="5088"/>
                    <a:pt x="1497" y="5195"/>
                  </a:cubicBezTo>
                  <a:cubicBezTo>
                    <a:pt x="0" y="10072"/>
                    <a:pt x="3748" y="14747"/>
                    <a:pt x="8513" y="14747"/>
                  </a:cubicBezTo>
                  <a:cubicBezTo>
                    <a:pt x="9104" y="14747"/>
                    <a:pt x="9710" y="14675"/>
                    <a:pt x="10324" y="14523"/>
                  </a:cubicBezTo>
                  <a:cubicBezTo>
                    <a:pt x="12904" y="13880"/>
                    <a:pt x="14936" y="11905"/>
                    <a:pt x="15645" y="9344"/>
                  </a:cubicBezTo>
                  <a:cubicBezTo>
                    <a:pt x="16363" y="6783"/>
                    <a:pt x="15635" y="4033"/>
                    <a:pt x="13754" y="2152"/>
                  </a:cubicBezTo>
                  <a:lnTo>
                    <a:pt x="13754" y="2152"/>
                  </a:lnTo>
                  <a:lnTo>
                    <a:pt x="13764" y="2171"/>
                  </a:lnTo>
                  <a:cubicBezTo>
                    <a:pt x="12294" y="698"/>
                    <a:pt x="10418" y="1"/>
                    <a:pt x="85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7"/>
            <p:cNvSpPr/>
            <p:nvPr/>
          </p:nvSpPr>
          <p:spPr>
            <a:xfrm>
              <a:off x="7652450" y="2759850"/>
              <a:ext cx="64775" cy="118500"/>
            </a:xfrm>
            <a:custGeom>
              <a:avLst/>
              <a:gdLst/>
              <a:ahLst/>
              <a:cxnLst/>
              <a:rect l="l" t="t" r="r" b="b"/>
              <a:pathLst>
                <a:path w="2591" h="4740" extrusionOk="0">
                  <a:moveTo>
                    <a:pt x="1069" y="815"/>
                  </a:moveTo>
                  <a:lnTo>
                    <a:pt x="1069" y="2129"/>
                  </a:lnTo>
                  <a:cubicBezTo>
                    <a:pt x="710" y="2044"/>
                    <a:pt x="436" y="1779"/>
                    <a:pt x="436" y="1467"/>
                  </a:cubicBezTo>
                  <a:cubicBezTo>
                    <a:pt x="436" y="1155"/>
                    <a:pt x="700" y="891"/>
                    <a:pt x="1069" y="815"/>
                  </a:cubicBezTo>
                  <a:close/>
                  <a:moveTo>
                    <a:pt x="1513" y="2611"/>
                  </a:moveTo>
                  <a:cubicBezTo>
                    <a:pt x="1872" y="2686"/>
                    <a:pt x="2146" y="2951"/>
                    <a:pt x="2146" y="3263"/>
                  </a:cubicBezTo>
                  <a:cubicBezTo>
                    <a:pt x="2146" y="3575"/>
                    <a:pt x="1881" y="3849"/>
                    <a:pt x="1513" y="3915"/>
                  </a:cubicBezTo>
                  <a:lnTo>
                    <a:pt x="1513" y="2611"/>
                  </a:lnTo>
                  <a:close/>
                  <a:moveTo>
                    <a:pt x="1291" y="0"/>
                  </a:moveTo>
                  <a:cubicBezTo>
                    <a:pt x="1180" y="0"/>
                    <a:pt x="1069" y="73"/>
                    <a:pt x="1069" y="220"/>
                  </a:cubicBezTo>
                  <a:lnTo>
                    <a:pt x="1069" y="371"/>
                  </a:lnTo>
                  <a:cubicBezTo>
                    <a:pt x="464" y="465"/>
                    <a:pt x="1" y="919"/>
                    <a:pt x="1" y="1467"/>
                  </a:cubicBezTo>
                  <a:cubicBezTo>
                    <a:pt x="1" y="2025"/>
                    <a:pt x="464" y="2478"/>
                    <a:pt x="1069" y="2573"/>
                  </a:cubicBezTo>
                  <a:lnTo>
                    <a:pt x="1069" y="3915"/>
                  </a:lnTo>
                  <a:cubicBezTo>
                    <a:pt x="710" y="3839"/>
                    <a:pt x="436" y="3575"/>
                    <a:pt x="436" y="3263"/>
                  </a:cubicBezTo>
                  <a:cubicBezTo>
                    <a:pt x="436" y="3116"/>
                    <a:pt x="327" y="3043"/>
                    <a:pt x="218" y="3043"/>
                  </a:cubicBezTo>
                  <a:cubicBezTo>
                    <a:pt x="109" y="3043"/>
                    <a:pt x="1" y="3116"/>
                    <a:pt x="1" y="3263"/>
                  </a:cubicBezTo>
                  <a:cubicBezTo>
                    <a:pt x="1" y="3811"/>
                    <a:pt x="464" y="4274"/>
                    <a:pt x="1069" y="4359"/>
                  </a:cubicBezTo>
                  <a:lnTo>
                    <a:pt x="1069" y="4520"/>
                  </a:lnTo>
                  <a:cubicBezTo>
                    <a:pt x="1069" y="4666"/>
                    <a:pt x="1180" y="4740"/>
                    <a:pt x="1291" y="4740"/>
                  </a:cubicBezTo>
                  <a:cubicBezTo>
                    <a:pt x="1402" y="4740"/>
                    <a:pt x="1513" y="4666"/>
                    <a:pt x="1513" y="4520"/>
                  </a:cubicBezTo>
                  <a:lnTo>
                    <a:pt x="1513" y="4359"/>
                  </a:lnTo>
                  <a:cubicBezTo>
                    <a:pt x="2118" y="4274"/>
                    <a:pt x="2581" y="3811"/>
                    <a:pt x="2581" y="3263"/>
                  </a:cubicBezTo>
                  <a:cubicBezTo>
                    <a:pt x="2581" y="2715"/>
                    <a:pt x="2118" y="2252"/>
                    <a:pt x="1513" y="2167"/>
                  </a:cubicBezTo>
                  <a:lnTo>
                    <a:pt x="1513" y="815"/>
                  </a:lnTo>
                  <a:cubicBezTo>
                    <a:pt x="1872" y="891"/>
                    <a:pt x="2146" y="1155"/>
                    <a:pt x="2146" y="1467"/>
                  </a:cubicBezTo>
                  <a:cubicBezTo>
                    <a:pt x="2146" y="1614"/>
                    <a:pt x="2257" y="1687"/>
                    <a:pt x="2368" y="1687"/>
                  </a:cubicBezTo>
                  <a:cubicBezTo>
                    <a:pt x="2479" y="1687"/>
                    <a:pt x="2590" y="1614"/>
                    <a:pt x="2590" y="1467"/>
                  </a:cubicBezTo>
                  <a:cubicBezTo>
                    <a:pt x="2590" y="919"/>
                    <a:pt x="2118" y="465"/>
                    <a:pt x="1513" y="371"/>
                  </a:cubicBezTo>
                  <a:lnTo>
                    <a:pt x="1513" y="220"/>
                  </a:lnTo>
                  <a:cubicBezTo>
                    <a:pt x="1513" y="73"/>
                    <a:pt x="1402" y="0"/>
                    <a:pt x="12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47"/>
          <p:cNvGrpSpPr/>
          <p:nvPr/>
        </p:nvGrpSpPr>
        <p:grpSpPr>
          <a:xfrm>
            <a:off x="6545538" y="2071550"/>
            <a:ext cx="383250" cy="368625"/>
            <a:chOff x="6884125" y="2071550"/>
            <a:chExt cx="383250" cy="368625"/>
          </a:xfrm>
        </p:grpSpPr>
        <p:sp>
          <p:nvSpPr>
            <p:cNvPr id="2954" name="Google Shape;2954;p47"/>
            <p:cNvSpPr/>
            <p:nvPr/>
          </p:nvSpPr>
          <p:spPr>
            <a:xfrm>
              <a:off x="6884125" y="2137900"/>
              <a:ext cx="317550" cy="302275"/>
            </a:xfrm>
            <a:custGeom>
              <a:avLst/>
              <a:gdLst/>
              <a:ahLst/>
              <a:cxnLst/>
              <a:rect l="l" t="t" r="r" b="b"/>
              <a:pathLst>
                <a:path w="12702" h="12091" extrusionOk="0">
                  <a:moveTo>
                    <a:pt x="6038" y="439"/>
                  </a:moveTo>
                  <a:cubicBezTo>
                    <a:pt x="7499" y="439"/>
                    <a:pt x="8933" y="1010"/>
                    <a:pt x="10009" y="2086"/>
                  </a:cubicBezTo>
                  <a:cubicBezTo>
                    <a:pt x="12192" y="4269"/>
                    <a:pt x="12192" y="7822"/>
                    <a:pt x="10009" y="10015"/>
                  </a:cubicBezTo>
                  <a:cubicBezTo>
                    <a:pt x="8934" y="11083"/>
                    <a:pt x="7501" y="11652"/>
                    <a:pt x="6041" y="11652"/>
                  </a:cubicBezTo>
                  <a:cubicBezTo>
                    <a:pt x="5318" y="11652"/>
                    <a:pt x="4589" y="11512"/>
                    <a:pt x="3894" y="11224"/>
                  </a:cubicBezTo>
                  <a:cubicBezTo>
                    <a:pt x="1805" y="10355"/>
                    <a:pt x="435" y="8313"/>
                    <a:pt x="435" y="6045"/>
                  </a:cubicBezTo>
                  <a:cubicBezTo>
                    <a:pt x="435" y="3777"/>
                    <a:pt x="1805" y="1736"/>
                    <a:pt x="3894" y="866"/>
                  </a:cubicBezTo>
                  <a:cubicBezTo>
                    <a:pt x="4588" y="579"/>
                    <a:pt x="5316" y="439"/>
                    <a:pt x="6038" y="439"/>
                  </a:cubicBezTo>
                  <a:close/>
                  <a:moveTo>
                    <a:pt x="6042" y="0"/>
                  </a:moveTo>
                  <a:cubicBezTo>
                    <a:pt x="5264" y="0"/>
                    <a:pt x="4480" y="151"/>
                    <a:pt x="3733" y="460"/>
                  </a:cubicBezTo>
                  <a:cubicBezTo>
                    <a:pt x="1475" y="1405"/>
                    <a:pt x="0" y="3607"/>
                    <a:pt x="0" y="6045"/>
                  </a:cubicBezTo>
                  <a:cubicBezTo>
                    <a:pt x="0" y="8493"/>
                    <a:pt x="1475" y="10695"/>
                    <a:pt x="3733" y="11631"/>
                  </a:cubicBezTo>
                  <a:cubicBezTo>
                    <a:pt x="4481" y="11940"/>
                    <a:pt x="5266" y="12091"/>
                    <a:pt x="6044" y="12091"/>
                  </a:cubicBezTo>
                  <a:cubicBezTo>
                    <a:pt x="7617" y="12091"/>
                    <a:pt x="9163" y="11477"/>
                    <a:pt x="10320" y="10326"/>
                  </a:cubicBezTo>
                  <a:cubicBezTo>
                    <a:pt x="12702" y="7973"/>
                    <a:pt x="12702" y="4127"/>
                    <a:pt x="10320" y="1774"/>
                  </a:cubicBezTo>
                  <a:cubicBezTo>
                    <a:pt x="9163" y="616"/>
                    <a:pt x="7616" y="0"/>
                    <a:pt x="60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7"/>
            <p:cNvSpPr/>
            <p:nvPr/>
          </p:nvSpPr>
          <p:spPr>
            <a:xfrm>
              <a:off x="6889075" y="2166500"/>
              <a:ext cx="268675" cy="245000"/>
            </a:xfrm>
            <a:custGeom>
              <a:avLst/>
              <a:gdLst/>
              <a:ahLst/>
              <a:cxnLst/>
              <a:rect l="l" t="t" r="r" b="b"/>
              <a:pathLst>
                <a:path w="10747" h="9800" extrusionOk="0">
                  <a:moveTo>
                    <a:pt x="5853" y="0"/>
                  </a:moveTo>
                  <a:cubicBezTo>
                    <a:pt x="3345" y="0"/>
                    <a:pt x="1222" y="1908"/>
                    <a:pt x="984" y="4438"/>
                  </a:cubicBezTo>
                  <a:cubicBezTo>
                    <a:pt x="728" y="7037"/>
                    <a:pt x="2562" y="9371"/>
                    <a:pt x="5151" y="9750"/>
                  </a:cubicBezTo>
                  <a:cubicBezTo>
                    <a:pt x="5385" y="9783"/>
                    <a:pt x="5618" y="9799"/>
                    <a:pt x="5848" y="9799"/>
                  </a:cubicBezTo>
                  <a:cubicBezTo>
                    <a:pt x="8156" y="9799"/>
                    <a:pt x="10206" y="8166"/>
                    <a:pt x="10661" y="5837"/>
                  </a:cubicBezTo>
                  <a:cubicBezTo>
                    <a:pt x="10688" y="5670"/>
                    <a:pt x="10561" y="5570"/>
                    <a:pt x="10436" y="5570"/>
                  </a:cubicBezTo>
                  <a:cubicBezTo>
                    <a:pt x="10343" y="5570"/>
                    <a:pt x="10251" y="5626"/>
                    <a:pt x="10226" y="5752"/>
                  </a:cubicBezTo>
                  <a:cubicBezTo>
                    <a:pt x="9896" y="7444"/>
                    <a:pt x="8620" y="8795"/>
                    <a:pt x="6938" y="9220"/>
                  </a:cubicBezTo>
                  <a:cubicBezTo>
                    <a:pt x="6573" y="9313"/>
                    <a:pt x="6203" y="9358"/>
                    <a:pt x="5837" y="9358"/>
                  </a:cubicBezTo>
                  <a:cubicBezTo>
                    <a:pt x="4526" y="9358"/>
                    <a:pt x="3258" y="8778"/>
                    <a:pt x="2401" y="7737"/>
                  </a:cubicBezTo>
                  <a:cubicBezTo>
                    <a:pt x="1" y="4826"/>
                    <a:pt x="2070" y="431"/>
                    <a:pt x="5841" y="431"/>
                  </a:cubicBezTo>
                  <a:lnTo>
                    <a:pt x="5841" y="441"/>
                  </a:lnTo>
                  <a:cubicBezTo>
                    <a:pt x="8308" y="441"/>
                    <a:pt x="10302" y="2435"/>
                    <a:pt x="10302" y="4901"/>
                  </a:cubicBezTo>
                  <a:cubicBezTo>
                    <a:pt x="10302" y="5048"/>
                    <a:pt x="10413" y="5121"/>
                    <a:pt x="10524" y="5121"/>
                  </a:cubicBezTo>
                  <a:cubicBezTo>
                    <a:pt x="10635" y="5121"/>
                    <a:pt x="10746" y="5048"/>
                    <a:pt x="10746" y="4901"/>
                  </a:cubicBezTo>
                  <a:cubicBezTo>
                    <a:pt x="10746" y="2284"/>
                    <a:pt x="8695" y="138"/>
                    <a:pt x="6087" y="6"/>
                  </a:cubicBezTo>
                  <a:cubicBezTo>
                    <a:pt x="6009" y="2"/>
                    <a:pt x="5931" y="0"/>
                    <a:pt x="58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7"/>
            <p:cNvSpPr/>
            <p:nvPr/>
          </p:nvSpPr>
          <p:spPr>
            <a:xfrm>
              <a:off x="6981000" y="2071550"/>
              <a:ext cx="286375" cy="269675"/>
            </a:xfrm>
            <a:custGeom>
              <a:avLst/>
              <a:gdLst/>
              <a:ahLst/>
              <a:cxnLst/>
              <a:rect l="l" t="t" r="r" b="b"/>
              <a:pathLst>
                <a:path w="11455" h="10787" extrusionOk="0">
                  <a:moveTo>
                    <a:pt x="4816" y="0"/>
                  </a:moveTo>
                  <a:cubicBezTo>
                    <a:pt x="3270" y="0"/>
                    <a:pt x="1725" y="591"/>
                    <a:pt x="548" y="1772"/>
                  </a:cubicBezTo>
                  <a:cubicBezTo>
                    <a:pt x="397" y="1914"/>
                    <a:pt x="265" y="2065"/>
                    <a:pt x="132" y="2226"/>
                  </a:cubicBezTo>
                  <a:cubicBezTo>
                    <a:pt x="0" y="2392"/>
                    <a:pt x="149" y="2585"/>
                    <a:pt x="309" y="2585"/>
                  </a:cubicBezTo>
                  <a:cubicBezTo>
                    <a:pt x="366" y="2585"/>
                    <a:pt x="425" y="2560"/>
                    <a:pt x="473" y="2500"/>
                  </a:cubicBezTo>
                  <a:cubicBezTo>
                    <a:pt x="595" y="2358"/>
                    <a:pt x="718" y="2216"/>
                    <a:pt x="851" y="2084"/>
                  </a:cubicBezTo>
                  <a:cubicBezTo>
                    <a:pt x="1947" y="988"/>
                    <a:pt x="3383" y="440"/>
                    <a:pt x="4819" y="440"/>
                  </a:cubicBezTo>
                  <a:cubicBezTo>
                    <a:pt x="6254" y="440"/>
                    <a:pt x="7688" y="988"/>
                    <a:pt x="8780" y="2084"/>
                  </a:cubicBezTo>
                  <a:cubicBezTo>
                    <a:pt x="10972" y="4276"/>
                    <a:pt x="10972" y="7820"/>
                    <a:pt x="8780" y="10013"/>
                  </a:cubicBezTo>
                  <a:cubicBezTo>
                    <a:pt x="8647" y="10145"/>
                    <a:pt x="8506" y="10268"/>
                    <a:pt x="8364" y="10391"/>
                  </a:cubicBezTo>
                  <a:cubicBezTo>
                    <a:pt x="8184" y="10541"/>
                    <a:pt x="8325" y="10787"/>
                    <a:pt x="8505" y="10787"/>
                  </a:cubicBezTo>
                  <a:cubicBezTo>
                    <a:pt x="8552" y="10787"/>
                    <a:pt x="8601" y="10770"/>
                    <a:pt x="8647" y="10731"/>
                  </a:cubicBezTo>
                  <a:cubicBezTo>
                    <a:pt x="8799" y="10608"/>
                    <a:pt x="8950" y="10467"/>
                    <a:pt x="9092" y="10325"/>
                  </a:cubicBezTo>
                  <a:cubicBezTo>
                    <a:pt x="11454" y="7962"/>
                    <a:pt x="11454" y="4135"/>
                    <a:pt x="9092" y="1772"/>
                  </a:cubicBezTo>
                  <a:cubicBezTo>
                    <a:pt x="7910" y="591"/>
                    <a:pt x="6363" y="0"/>
                    <a:pt x="48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7"/>
            <p:cNvSpPr/>
            <p:nvPr/>
          </p:nvSpPr>
          <p:spPr>
            <a:xfrm>
              <a:off x="7086275" y="2100200"/>
              <a:ext cx="157025" cy="190975"/>
            </a:xfrm>
            <a:custGeom>
              <a:avLst/>
              <a:gdLst/>
              <a:ahLst/>
              <a:cxnLst/>
              <a:rect l="l" t="t" r="r" b="b"/>
              <a:pathLst>
                <a:path w="6281" h="7639" extrusionOk="0">
                  <a:moveTo>
                    <a:pt x="625" y="0"/>
                  </a:moveTo>
                  <a:cubicBezTo>
                    <a:pt x="513" y="0"/>
                    <a:pt x="401" y="4"/>
                    <a:pt x="288" y="12"/>
                  </a:cubicBezTo>
                  <a:cubicBezTo>
                    <a:pt x="1" y="30"/>
                    <a:pt x="22" y="447"/>
                    <a:pt x="298" y="447"/>
                  </a:cubicBezTo>
                  <a:cubicBezTo>
                    <a:pt x="304" y="447"/>
                    <a:pt x="310" y="447"/>
                    <a:pt x="316" y="446"/>
                  </a:cubicBezTo>
                  <a:cubicBezTo>
                    <a:pt x="419" y="440"/>
                    <a:pt x="522" y="437"/>
                    <a:pt x="623" y="437"/>
                  </a:cubicBezTo>
                  <a:cubicBezTo>
                    <a:pt x="4095" y="437"/>
                    <a:pt x="6281" y="4305"/>
                    <a:pt x="4380" y="7298"/>
                  </a:cubicBezTo>
                  <a:cubicBezTo>
                    <a:pt x="4267" y="7471"/>
                    <a:pt x="4415" y="7638"/>
                    <a:pt x="4568" y="7638"/>
                  </a:cubicBezTo>
                  <a:cubicBezTo>
                    <a:pt x="4634" y="7638"/>
                    <a:pt x="4700" y="7608"/>
                    <a:pt x="4748" y="7534"/>
                  </a:cubicBezTo>
                  <a:cubicBezTo>
                    <a:pt x="5344" y="6599"/>
                    <a:pt x="5599" y="5493"/>
                    <a:pt x="5485" y="4397"/>
                  </a:cubicBezTo>
                  <a:cubicBezTo>
                    <a:pt x="5223" y="1883"/>
                    <a:pt x="3109" y="0"/>
                    <a:pt x="6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7"/>
            <p:cNvSpPr/>
            <p:nvPr/>
          </p:nvSpPr>
          <p:spPr>
            <a:xfrm>
              <a:off x="7030475" y="2102700"/>
              <a:ext cx="52125" cy="26900"/>
            </a:xfrm>
            <a:custGeom>
              <a:avLst/>
              <a:gdLst/>
              <a:ahLst/>
              <a:cxnLst/>
              <a:rect l="l" t="t" r="r" b="b"/>
              <a:pathLst>
                <a:path w="2085" h="1076" extrusionOk="0">
                  <a:moveTo>
                    <a:pt x="1850" y="0"/>
                  </a:moveTo>
                  <a:cubicBezTo>
                    <a:pt x="1834" y="0"/>
                    <a:pt x="1817" y="2"/>
                    <a:pt x="1801" y="6"/>
                  </a:cubicBezTo>
                  <a:cubicBezTo>
                    <a:pt x="1234" y="129"/>
                    <a:pt x="696" y="356"/>
                    <a:pt x="204" y="668"/>
                  </a:cubicBezTo>
                  <a:cubicBezTo>
                    <a:pt x="0" y="793"/>
                    <a:pt x="128" y="1075"/>
                    <a:pt x="319" y="1075"/>
                  </a:cubicBezTo>
                  <a:cubicBezTo>
                    <a:pt x="357" y="1075"/>
                    <a:pt x="399" y="1064"/>
                    <a:pt x="440" y="1036"/>
                  </a:cubicBezTo>
                  <a:cubicBezTo>
                    <a:pt x="885" y="753"/>
                    <a:pt x="1376" y="545"/>
                    <a:pt x="1886" y="441"/>
                  </a:cubicBezTo>
                  <a:cubicBezTo>
                    <a:pt x="2009" y="413"/>
                    <a:pt x="2085" y="299"/>
                    <a:pt x="2056" y="176"/>
                  </a:cubicBezTo>
                  <a:cubicBezTo>
                    <a:pt x="2040" y="71"/>
                    <a:pt x="1947" y="0"/>
                    <a:pt x="18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7"/>
            <p:cNvSpPr/>
            <p:nvPr/>
          </p:nvSpPr>
          <p:spPr>
            <a:xfrm>
              <a:off x="6991850" y="2224525"/>
              <a:ext cx="84850" cy="129250"/>
            </a:xfrm>
            <a:custGeom>
              <a:avLst/>
              <a:gdLst/>
              <a:ahLst/>
              <a:cxnLst/>
              <a:rect l="l" t="t" r="r" b="b"/>
              <a:pathLst>
                <a:path w="3394" h="5170" extrusionOk="0">
                  <a:moveTo>
                    <a:pt x="2125" y="0"/>
                  </a:moveTo>
                  <a:cubicBezTo>
                    <a:pt x="2120" y="0"/>
                    <a:pt x="2114" y="0"/>
                    <a:pt x="2108" y="0"/>
                  </a:cubicBezTo>
                  <a:cubicBezTo>
                    <a:pt x="1409" y="0"/>
                    <a:pt x="832" y="567"/>
                    <a:pt x="832" y="1276"/>
                  </a:cubicBezTo>
                  <a:lnTo>
                    <a:pt x="832" y="2628"/>
                  </a:lnTo>
                  <a:lnTo>
                    <a:pt x="294" y="2628"/>
                  </a:lnTo>
                  <a:cubicBezTo>
                    <a:pt x="1" y="2628"/>
                    <a:pt x="1" y="3072"/>
                    <a:pt x="294" y="3072"/>
                  </a:cubicBezTo>
                  <a:lnTo>
                    <a:pt x="832" y="3072"/>
                  </a:lnTo>
                  <a:lnTo>
                    <a:pt x="832" y="4726"/>
                  </a:lnTo>
                  <a:lnTo>
                    <a:pt x="294" y="4726"/>
                  </a:lnTo>
                  <a:cubicBezTo>
                    <a:pt x="1" y="4726"/>
                    <a:pt x="1" y="5170"/>
                    <a:pt x="294" y="5170"/>
                  </a:cubicBezTo>
                  <a:lnTo>
                    <a:pt x="2893" y="5170"/>
                  </a:lnTo>
                  <a:cubicBezTo>
                    <a:pt x="3186" y="5170"/>
                    <a:pt x="3186" y="4726"/>
                    <a:pt x="2893" y="4726"/>
                  </a:cubicBezTo>
                  <a:lnTo>
                    <a:pt x="1277" y="4726"/>
                  </a:lnTo>
                  <a:lnTo>
                    <a:pt x="1277" y="3072"/>
                  </a:lnTo>
                  <a:lnTo>
                    <a:pt x="2316" y="3072"/>
                  </a:lnTo>
                  <a:cubicBezTo>
                    <a:pt x="2609" y="3072"/>
                    <a:pt x="2609" y="2628"/>
                    <a:pt x="2316" y="2628"/>
                  </a:cubicBezTo>
                  <a:lnTo>
                    <a:pt x="1277" y="2628"/>
                  </a:lnTo>
                  <a:lnTo>
                    <a:pt x="1277" y="1276"/>
                  </a:lnTo>
                  <a:cubicBezTo>
                    <a:pt x="1277" y="813"/>
                    <a:pt x="1655" y="445"/>
                    <a:pt x="2118" y="445"/>
                  </a:cubicBezTo>
                  <a:cubicBezTo>
                    <a:pt x="2571" y="445"/>
                    <a:pt x="2949" y="813"/>
                    <a:pt x="2949" y="1276"/>
                  </a:cubicBezTo>
                  <a:lnTo>
                    <a:pt x="2949" y="1909"/>
                  </a:lnTo>
                  <a:cubicBezTo>
                    <a:pt x="2949" y="2056"/>
                    <a:pt x="3060" y="2129"/>
                    <a:pt x="3171" y="2129"/>
                  </a:cubicBezTo>
                  <a:cubicBezTo>
                    <a:pt x="3283" y="2129"/>
                    <a:pt x="3394" y="2056"/>
                    <a:pt x="3394" y="1909"/>
                  </a:cubicBezTo>
                  <a:lnTo>
                    <a:pt x="3394" y="1276"/>
                  </a:lnTo>
                  <a:cubicBezTo>
                    <a:pt x="3394" y="573"/>
                    <a:pt x="2826" y="0"/>
                    <a:pt x="21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47"/>
          <p:cNvGrpSpPr/>
          <p:nvPr/>
        </p:nvGrpSpPr>
        <p:grpSpPr>
          <a:xfrm>
            <a:off x="1620088" y="3304950"/>
            <a:ext cx="368600" cy="211025"/>
            <a:chOff x="1958675" y="3304950"/>
            <a:chExt cx="368600" cy="211025"/>
          </a:xfrm>
        </p:grpSpPr>
        <p:sp>
          <p:nvSpPr>
            <p:cNvPr id="2961" name="Google Shape;2961;p47"/>
            <p:cNvSpPr/>
            <p:nvPr/>
          </p:nvSpPr>
          <p:spPr>
            <a:xfrm>
              <a:off x="1958675" y="3304950"/>
              <a:ext cx="368600" cy="211025"/>
            </a:xfrm>
            <a:custGeom>
              <a:avLst/>
              <a:gdLst/>
              <a:ahLst/>
              <a:cxnLst/>
              <a:rect l="l" t="t" r="r" b="b"/>
              <a:pathLst>
                <a:path w="14744" h="8441" extrusionOk="0">
                  <a:moveTo>
                    <a:pt x="13505" y="426"/>
                  </a:moveTo>
                  <a:cubicBezTo>
                    <a:pt x="13950" y="426"/>
                    <a:pt x="14299" y="785"/>
                    <a:pt x="14309" y="1230"/>
                  </a:cubicBezTo>
                  <a:lnTo>
                    <a:pt x="14309" y="7202"/>
                  </a:lnTo>
                  <a:cubicBezTo>
                    <a:pt x="14299" y="7647"/>
                    <a:pt x="13950" y="7996"/>
                    <a:pt x="13505" y="7996"/>
                  </a:cubicBezTo>
                  <a:lnTo>
                    <a:pt x="1239" y="7996"/>
                  </a:lnTo>
                  <a:cubicBezTo>
                    <a:pt x="794" y="7996"/>
                    <a:pt x="435" y="7647"/>
                    <a:pt x="435" y="7202"/>
                  </a:cubicBezTo>
                  <a:lnTo>
                    <a:pt x="435" y="1230"/>
                  </a:lnTo>
                  <a:cubicBezTo>
                    <a:pt x="435" y="785"/>
                    <a:pt x="794" y="426"/>
                    <a:pt x="1239" y="426"/>
                  </a:cubicBezTo>
                  <a:close/>
                  <a:moveTo>
                    <a:pt x="13522" y="1"/>
                  </a:moveTo>
                  <a:cubicBezTo>
                    <a:pt x="13517" y="1"/>
                    <a:pt x="13511" y="1"/>
                    <a:pt x="13505" y="1"/>
                  </a:cubicBezTo>
                  <a:lnTo>
                    <a:pt x="1239" y="1"/>
                  </a:lnTo>
                  <a:cubicBezTo>
                    <a:pt x="549" y="1"/>
                    <a:pt x="0" y="549"/>
                    <a:pt x="0" y="1230"/>
                  </a:cubicBezTo>
                  <a:lnTo>
                    <a:pt x="0" y="7202"/>
                  </a:lnTo>
                  <a:cubicBezTo>
                    <a:pt x="0" y="7883"/>
                    <a:pt x="549" y="8440"/>
                    <a:pt x="1239" y="8440"/>
                  </a:cubicBezTo>
                  <a:lnTo>
                    <a:pt x="13505" y="8440"/>
                  </a:lnTo>
                  <a:cubicBezTo>
                    <a:pt x="14186" y="8440"/>
                    <a:pt x="14743" y="7883"/>
                    <a:pt x="14743" y="7202"/>
                  </a:cubicBezTo>
                  <a:lnTo>
                    <a:pt x="14743" y="1230"/>
                  </a:lnTo>
                  <a:cubicBezTo>
                    <a:pt x="14743" y="555"/>
                    <a:pt x="14195" y="1"/>
                    <a:pt x="135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7"/>
            <p:cNvSpPr/>
            <p:nvPr/>
          </p:nvSpPr>
          <p:spPr>
            <a:xfrm>
              <a:off x="1984425" y="3330725"/>
              <a:ext cx="317100" cy="159500"/>
            </a:xfrm>
            <a:custGeom>
              <a:avLst/>
              <a:gdLst/>
              <a:ahLst/>
              <a:cxnLst/>
              <a:rect l="l" t="t" r="r" b="b"/>
              <a:pathLst>
                <a:path w="12684" h="6380" extrusionOk="0">
                  <a:moveTo>
                    <a:pt x="10651" y="435"/>
                  </a:moveTo>
                  <a:cubicBezTo>
                    <a:pt x="10457" y="1287"/>
                    <a:pt x="11115" y="2057"/>
                    <a:pt x="11938" y="2057"/>
                  </a:cubicBezTo>
                  <a:cubicBezTo>
                    <a:pt x="12036" y="2057"/>
                    <a:pt x="12137" y="2046"/>
                    <a:pt x="12239" y="2023"/>
                  </a:cubicBezTo>
                  <a:lnTo>
                    <a:pt x="12239" y="4347"/>
                  </a:lnTo>
                  <a:lnTo>
                    <a:pt x="12239" y="4357"/>
                  </a:lnTo>
                  <a:cubicBezTo>
                    <a:pt x="12133" y="4332"/>
                    <a:pt x="12029" y="4320"/>
                    <a:pt x="11927" y="4320"/>
                  </a:cubicBezTo>
                  <a:cubicBezTo>
                    <a:pt x="11109" y="4320"/>
                    <a:pt x="10458" y="5086"/>
                    <a:pt x="10651" y="5935"/>
                  </a:cubicBezTo>
                  <a:lnTo>
                    <a:pt x="2032" y="5935"/>
                  </a:lnTo>
                  <a:cubicBezTo>
                    <a:pt x="2227" y="5083"/>
                    <a:pt x="1569" y="4313"/>
                    <a:pt x="746" y="4313"/>
                  </a:cubicBezTo>
                  <a:cubicBezTo>
                    <a:pt x="648" y="4313"/>
                    <a:pt x="547" y="4324"/>
                    <a:pt x="445" y="4347"/>
                  </a:cubicBezTo>
                  <a:lnTo>
                    <a:pt x="445" y="2023"/>
                  </a:lnTo>
                  <a:cubicBezTo>
                    <a:pt x="547" y="2046"/>
                    <a:pt x="648" y="2057"/>
                    <a:pt x="746" y="2057"/>
                  </a:cubicBezTo>
                  <a:cubicBezTo>
                    <a:pt x="1569" y="2057"/>
                    <a:pt x="2227" y="1287"/>
                    <a:pt x="2032" y="435"/>
                  </a:cubicBezTo>
                  <a:close/>
                  <a:moveTo>
                    <a:pt x="1711" y="0"/>
                  </a:moveTo>
                  <a:cubicBezTo>
                    <a:pt x="1550" y="0"/>
                    <a:pt x="1447" y="180"/>
                    <a:pt x="1522" y="321"/>
                  </a:cubicBezTo>
                  <a:cubicBezTo>
                    <a:pt x="1588" y="444"/>
                    <a:pt x="1626" y="595"/>
                    <a:pt x="1626" y="737"/>
                  </a:cubicBezTo>
                  <a:cubicBezTo>
                    <a:pt x="1626" y="1219"/>
                    <a:pt x="1229" y="1616"/>
                    <a:pt x="738" y="1616"/>
                  </a:cubicBezTo>
                  <a:cubicBezTo>
                    <a:pt x="596" y="1616"/>
                    <a:pt x="454" y="1588"/>
                    <a:pt x="322" y="1522"/>
                  </a:cubicBezTo>
                  <a:cubicBezTo>
                    <a:pt x="289" y="1502"/>
                    <a:pt x="253" y="1493"/>
                    <a:pt x="218" y="1493"/>
                  </a:cubicBezTo>
                  <a:cubicBezTo>
                    <a:pt x="106" y="1493"/>
                    <a:pt x="1" y="1588"/>
                    <a:pt x="1" y="1711"/>
                  </a:cubicBezTo>
                  <a:lnTo>
                    <a:pt x="1" y="4669"/>
                  </a:lnTo>
                  <a:cubicBezTo>
                    <a:pt x="1" y="4793"/>
                    <a:pt x="108" y="4883"/>
                    <a:pt x="221" y="4883"/>
                  </a:cubicBezTo>
                  <a:cubicBezTo>
                    <a:pt x="255" y="4883"/>
                    <a:pt x="290" y="4875"/>
                    <a:pt x="322" y="4858"/>
                  </a:cubicBezTo>
                  <a:cubicBezTo>
                    <a:pt x="454" y="4792"/>
                    <a:pt x="596" y="4754"/>
                    <a:pt x="738" y="4754"/>
                  </a:cubicBezTo>
                  <a:cubicBezTo>
                    <a:pt x="1229" y="4754"/>
                    <a:pt x="1626" y="5151"/>
                    <a:pt x="1626" y="5642"/>
                  </a:cubicBezTo>
                  <a:cubicBezTo>
                    <a:pt x="1626" y="5784"/>
                    <a:pt x="1588" y="5926"/>
                    <a:pt x="1522" y="6058"/>
                  </a:cubicBezTo>
                  <a:cubicBezTo>
                    <a:pt x="1447" y="6200"/>
                    <a:pt x="1550" y="6379"/>
                    <a:pt x="1711" y="6379"/>
                  </a:cubicBezTo>
                  <a:lnTo>
                    <a:pt x="10963" y="6379"/>
                  </a:lnTo>
                  <a:cubicBezTo>
                    <a:pt x="11133" y="6379"/>
                    <a:pt x="11237" y="6200"/>
                    <a:pt x="11162" y="6058"/>
                  </a:cubicBezTo>
                  <a:cubicBezTo>
                    <a:pt x="11096" y="5926"/>
                    <a:pt x="11058" y="5784"/>
                    <a:pt x="11058" y="5642"/>
                  </a:cubicBezTo>
                  <a:cubicBezTo>
                    <a:pt x="11058" y="5151"/>
                    <a:pt x="11455" y="4754"/>
                    <a:pt x="11946" y="4754"/>
                  </a:cubicBezTo>
                  <a:cubicBezTo>
                    <a:pt x="12088" y="4754"/>
                    <a:pt x="12230" y="4792"/>
                    <a:pt x="12353" y="4858"/>
                  </a:cubicBezTo>
                  <a:cubicBezTo>
                    <a:pt x="12387" y="4875"/>
                    <a:pt x="12422" y="4883"/>
                    <a:pt x="12456" y="4883"/>
                  </a:cubicBezTo>
                  <a:cubicBezTo>
                    <a:pt x="12572" y="4883"/>
                    <a:pt x="12674" y="4791"/>
                    <a:pt x="12674" y="4659"/>
                  </a:cubicBezTo>
                  <a:lnTo>
                    <a:pt x="12674" y="1711"/>
                  </a:lnTo>
                  <a:cubicBezTo>
                    <a:pt x="12683" y="1635"/>
                    <a:pt x="12636" y="1559"/>
                    <a:pt x="12570" y="1522"/>
                  </a:cubicBezTo>
                  <a:cubicBezTo>
                    <a:pt x="12537" y="1503"/>
                    <a:pt x="12499" y="1493"/>
                    <a:pt x="12461" y="1493"/>
                  </a:cubicBezTo>
                  <a:cubicBezTo>
                    <a:pt x="12423" y="1493"/>
                    <a:pt x="12386" y="1503"/>
                    <a:pt x="12353" y="1522"/>
                  </a:cubicBezTo>
                  <a:cubicBezTo>
                    <a:pt x="12230" y="1588"/>
                    <a:pt x="12088" y="1616"/>
                    <a:pt x="11946" y="1616"/>
                  </a:cubicBezTo>
                  <a:cubicBezTo>
                    <a:pt x="11455" y="1616"/>
                    <a:pt x="11058" y="1219"/>
                    <a:pt x="11058" y="737"/>
                  </a:cubicBezTo>
                  <a:cubicBezTo>
                    <a:pt x="11058" y="595"/>
                    <a:pt x="11096" y="444"/>
                    <a:pt x="11162" y="321"/>
                  </a:cubicBezTo>
                  <a:cubicBezTo>
                    <a:pt x="11237" y="180"/>
                    <a:pt x="11133" y="0"/>
                    <a:pt x="109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7"/>
            <p:cNvSpPr/>
            <p:nvPr/>
          </p:nvSpPr>
          <p:spPr>
            <a:xfrm>
              <a:off x="2076650" y="3354350"/>
              <a:ext cx="127050" cy="112075"/>
            </a:xfrm>
            <a:custGeom>
              <a:avLst/>
              <a:gdLst/>
              <a:ahLst/>
              <a:cxnLst/>
              <a:rect l="l" t="t" r="r" b="b"/>
              <a:pathLst>
                <a:path w="5082" h="4483" extrusionOk="0">
                  <a:moveTo>
                    <a:pt x="2653" y="0"/>
                  </a:moveTo>
                  <a:cubicBezTo>
                    <a:pt x="2020" y="0"/>
                    <a:pt x="1424" y="274"/>
                    <a:pt x="999" y="737"/>
                  </a:cubicBezTo>
                  <a:cubicBezTo>
                    <a:pt x="850" y="901"/>
                    <a:pt x="994" y="1107"/>
                    <a:pt x="1160" y="1107"/>
                  </a:cubicBezTo>
                  <a:cubicBezTo>
                    <a:pt x="1214" y="1107"/>
                    <a:pt x="1271" y="1084"/>
                    <a:pt x="1320" y="1030"/>
                  </a:cubicBezTo>
                  <a:cubicBezTo>
                    <a:pt x="1669" y="644"/>
                    <a:pt x="2155" y="447"/>
                    <a:pt x="2645" y="447"/>
                  </a:cubicBezTo>
                  <a:cubicBezTo>
                    <a:pt x="3018" y="447"/>
                    <a:pt x="3393" y="561"/>
                    <a:pt x="3711" y="794"/>
                  </a:cubicBezTo>
                  <a:cubicBezTo>
                    <a:pt x="4449" y="1342"/>
                    <a:pt x="4657" y="2353"/>
                    <a:pt x="4184" y="3147"/>
                  </a:cubicBezTo>
                  <a:cubicBezTo>
                    <a:pt x="3854" y="3707"/>
                    <a:pt x="3254" y="4026"/>
                    <a:pt x="2636" y="4026"/>
                  </a:cubicBezTo>
                  <a:cubicBezTo>
                    <a:pt x="2387" y="4026"/>
                    <a:pt x="2136" y="3974"/>
                    <a:pt x="1897" y="3865"/>
                  </a:cubicBezTo>
                  <a:cubicBezTo>
                    <a:pt x="1065" y="3478"/>
                    <a:pt x="659" y="2523"/>
                    <a:pt x="952" y="1654"/>
                  </a:cubicBezTo>
                  <a:cubicBezTo>
                    <a:pt x="1011" y="1484"/>
                    <a:pt x="872" y="1364"/>
                    <a:pt x="736" y="1364"/>
                  </a:cubicBezTo>
                  <a:cubicBezTo>
                    <a:pt x="654" y="1364"/>
                    <a:pt x="572" y="1409"/>
                    <a:pt x="536" y="1512"/>
                  </a:cubicBezTo>
                  <a:cubicBezTo>
                    <a:pt x="1" y="3089"/>
                    <a:pt x="1253" y="4483"/>
                    <a:pt x="2663" y="4483"/>
                  </a:cubicBezTo>
                  <a:cubicBezTo>
                    <a:pt x="3095" y="4483"/>
                    <a:pt x="3542" y="4352"/>
                    <a:pt x="3957" y="4054"/>
                  </a:cubicBezTo>
                  <a:cubicBezTo>
                    <a:pt x="4742" y="3487"/>
                    <a:pt x="5082" y="2476"/>
                    <a:pt x="4779" y="1559"/>
                  </a:cubicBezTo>
                  <a:cubicBezTo>
                    <a:pt x="4486" y="633"/>
                    <a:pt x="3626" y="0"/>
                    <a:pt x="26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7"/>
            <p:cNvSpPr/>
            <p:nvPr/>
          </p:nvSpPr>
          <p:spPr>
            <a:xfrm>
              <a:off x="2212200" y="3394025"/>
              <a:ext cx="56000" cy="10900"/>
            </a:xfrm>
            <a:custGeom>
              <a:avLst/>
              <a:gdLst/>
              <a:ahLst/>
              <a:cxnLst/>
              <a:rect l="l" t="t" r="r" b="b"/>
              <a:pathLst>
                <a:path w="2240" h="436" extrusionOk="0">
                  <a:moveTo>
                    <a:pt x="293" y="1"/>
                  </a:moveTo>
                  <a:cubicBezTo>
                    <a:pt x="0" y="1"/>
                    <a:pt x="0" y="436"/>
                    <a:pt x="293" y="436"/>
                  </a:cubicBezTo>
                  <a:lnTo>
                    <a:pt x="1947" y="436"/>
                  </a:lnTo>
                  <a:cubicBezTo>
                    <a:pt x="2240" y="436"/>
                    <a:pt x="2240" y="1"/>
                    <a:pt x="19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7"/>
            <p:cNvSpPr/>
            <p:nvPr/>
          </p:nvSpPr>
          <p:spPr>
            <a:xfrm>
              <a:off x="2212200" y="3415525"/>
              <a:ext cx="40650" cy="11150"/>
            </a:xfrm>
            <a:custGeom>
              <a:avLst/>
              <a:gdLst/>
              <a:ahLst/>
              <a:cxnLst/>
              <a:rect l="l" t="t" r="r" b="b"/>
              <a:pathLst>
                <a:path w="1626" h="446" extrusionOk="0">
                  <a:moveTo>
                    <a:pt x="293" y="1"/>
                  </a:moveTo>
                  <a:cubicBezTo>
                    <a:pt x="0" y="1"/>
                    <a:pt x="0" y="445"/>
                    <a:pt x="293" y="445"/>
                  </a:cubicBezTo>
                  <a:lnTo>
                    <a:pt x="1333" y="445"/>
                  </a:lnTo>
                  <a:cubicBezTo>
                    <a:pt x="1626" y="445"/>
                    <a:pt x="1626" y="1"/>
                    <a:pt x="13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7"/>
            <p:cNvSpPr/>
            <p:nvPr/>
          </p:nvSpPr>
          <p:spPr>
            <a:xfrm>
              <a:off x="2017500" y="3394025"/>
              <a:ext cx="56025" cy="10900"/>
            </a:xfrm>
            <a:custGeom>
              <a:avLst/>
              <a:gdLst/>
              <a:ahLst/>
              <a:cxnLst/>
              <a:rect l="l" t="t" r="r" b="b"/>
              <a:pathLst>
                <a:path w="2241" h="436" extrusionOk="0">
                  <a:moveTo>
                    <a:pt x="294" y="1"/>
                  </a:moveTo>
                  <a:cubicBezTo>
                    <a:pt x="1" y="1"/>
                    <a:pt x="1" y="436"/>
                    <a:pt x="294" y="436"/>
                  </a:cubicBezTo>
                  <a:lnTo>
                    <a:pt x="1948" y="436"/>
                  </a:lnTo>
                  <a:cubicBezTo>
                    <a:pt x="2240" y="436"/>
                    <a:pt x="2240" y="1"/>
                    <a:pt x="19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7"/>
            <p:cNvSpPr/>
            <p:nvPr/>
          </p:nvSpPr>
          <p:spPr>
            <a:xfrm>
              <a:off x="2033100" y="3415525"/>
              <a:ext cx="40425" cy="11150"/>
            </a:xfrm>
            <a:custGeom>
              <a:avLst/>
              <a:gdLst/>
              <a:ahLst/>
              <a:cxnLst/>
              <a:rect l="l" t="t" r="r" b="b"/>
              <a:pathLst>
                <a:path w="1617" h="446" extrusionOk="0">
                  <a:moveTo>
                    <a:pt x="293" y="1"/>
                  </a:moveTo>
                  <a:cubicBezTo>
                    <a:pt x="0" y="1"/>
                    <a:pt x="0" y="445"/>
                    <a:pt x="293" y="445"/>
                  </a:cubicBezTo>
                  <a:lnTo>
                    <a:pt x="1324" y="445"/>
                  </a:lnTo>
                  <a:cubicBezTo>
                    <a:pt x="1616" y="445"/>
                    <a:pt x="1616" y="1"/>
                    <a:pt x="13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7"/>
            <p:cNvSpPr/>
            <p:nvPr/>
          </p:nvSpPr>
          <p:spPr>
            <a:xfrm>
              <a:off x="1996225" y="3465825"/>
              <a:ext cx="12550" cy="10950"/>
            </a:xfrm>
            <a:custGeom>
              <a:avLst/>
              <a:gdLst/>
              <a:ahLst/>
              <a:cxnLst/>
              <a:rect l="l" t="t" r="r" b="b"/>
              <a:pathLst>
                <a:path w="502" h="438" extrusionOk="0">
                  <a:moveTo>
                    <a:pt x="267" y="1"/>
                  </a:moveTo>
                  <a:cubicBezTo>
                    <a:pt x="124" y="1"/>
                    <a:pt x="1" y="150"/>
                    <a:pt x="67" y="304"/>
                  </a:cubicBezTo>
                  <a:cubicBezTo>
                    <a:pt x="106" y="394"/>
                    <a:pt x="186" y="438"/>
                    <a:pt x="266" y="438"/>
                  </a:cubicBezTo>
                  <a:cubicBezTo>
                    <a:pt x="361" y="438"/>
                    <a:pt x="457" y="376"/>
                    <a:pt x="483" y="257"/>
                  </a:cubicBezTo>
                  <a:cubicBezTo>
                    <a:pt x="502" y="172"/>
                    <a:pt x="464" y="87"/>
                    <a:pt x="389" y="40"/>
                  </a:cubicBezTo>
                  <a:cubicBezTo>
                    <a:pt x="349" y="13"/>
                    <a:pt x="307"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7"/>
            <p:cNvSpPr/>
            <p:nvPr/>
          </p:nvSpPr>
          <p:spPr>
            <a:xfrm>
              <a:off x="1995975" y="3343825"/>
              <a:ext cx="12575" cy="11125"/>
            </a:xfrm>
            <a:custGeom>
              <a:avLst/>
              <a:gdLst/>
              <a:ahLst/>
              <a:cxnLst/>
              <a:rect l="l" t="t" r="r" b="b"/>
              <a:pathLst>
                <a:path w="503" h="445" extrusionOk="0">
                  <a:moveTo>
                    <a:pt x="279" y="1"/>
                  </a:moveTo>
                  <a:cubicBezTo>
                    <a:pt x="122" y="1"/>
                    <a:pt x="1" y="170"/>
                    <a:pt x="87" y="327"/>
                  </a:cubicBezTo>
                  <a:cubicBezTo>
                    <a:pt x="127" y="407"/>
                    <a:pt x="201" y="445"/>
                    <a:pt x="276" y="445"/>
                  </a:cubicBezTo>
                  <a:cubicBezTo>
                    <a:pt x="376" y="445"/>
                    <a:pt x="477" y="376"/>
                    <a:pt x="493" y="251"/>
                  </a:cubicBezTo>
                  <a:cubicBezTo>
                    <a:pt x="503" y="157"/>
                    <a:pt x="455" y="71"/>
                    <a:pt x="380" y="24"/>
                  </a:cubicBezTo>
                  <a:cubicBezTo>
                    <a:pt x="346" y="8"/>
                    <a:pt x="311" y="1"/>
                    <a:pt x="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7"/>
            <p:cNvSpPr/>
            <p:nvPr/>
          </p:nvSpPr>
          <p:spPr>
            <a:xfrm>
              <a:off x="2275000" y="3465700"/>
              <a:ext cx="12575" cy="10975"/>
            </a:xfrm>
            <a:custGeom>
              <a:avLst/>
              <a:gdLst/>
              <a:ahLst/>
              <a:cxnLst/>
              <a:rect l="l" t="t" r="r" b="b"/>
              <a:pathLst>
                <a:path w="503" h="439" extrusionOk="0">
                  <a:moveTo>
                    <a:pt x="265" y="1"/>
                  </a:moveTo>
                  <a:cubicBezTo>
                    <a:pt x="123" y="1"/>
                    <a:pt x="1" y="150"/>
                    <a:pt x="68" y="300"/>
                  </a:cubicBezTo>
                  <a:cubicBezTo>
                    <a:pt x="104" y="393"/>
                    <a:pt x="185" y="439"/>
                    <a:pt x="268" y="439"/>
                  </a:cubicBezTo>
                  <a:cubicBezTo>
                    <a:pt x="360" y="439"/>
                    <a:pt x="454" y="381"/>
                    <a:pt x="484" y="271"/>
                  </a:cubicBezTo>
                  <a:cubicBezTo>
                    <a:pt x="503" y="186"/>
                    <a:pt x="465" y="92"/>
                    <a:pt x="380" y="35"/>
                  </a:cubicBezTo>
                  <a:cubicBezTo>
                    <a:pt x="342" y="11"/>
                    <a:pt x="303" y="1"/>
                    <a:pt x="2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7"/>
            <p:cNvSpPr/>
            <p:nvPr/>
          </p:nvSpPr>
          <p:spPr>
            <a:xfrm>
              <a:off x="2274800" y="3343850"/>
              <a:ext cx="12550" cy="10950"/>
            </a:xfrm>
            <a:custGeom>
              <a:avLst/>
              <a:gdLst/>
              <a:ahLst/>
              <a:cxnLst/>
              <a:rect l="l" t="t" r="r" b="b"/>
              <a:pathLst>
                <a:path w="502" h="438" extrusionOk="0">
                  <a:moveTo>
                    <a:pt x="271" y="0"/>
                  </a:moveTo>
                  <a:cubicBezTo>
                    <a:pt x="125" y="0"/>
                    <a:pt x="0" y="164"/>
                    <a:pt x="76" y="316"/>
                  </a:cubicBezTo>
                  <a:cubicBezTo>
                    <a:pt x="117" y="399"/>
                    <a:pt x="196" y="438"/>
                    <a:pt x="275" y="438"/>
                  </a:cubicBezTo>
                  <a:cubicBezTo>
                    <a:pt x="376" y="438"/>
                    <a:pt x="476" y="373"/>
                    <a:pt x="492" y="250"/>
                  </a:cubicBezTo>
                  <a:cubicBezTo>
                    <a:pt x="501" y="165"/>
                    <a:pt x="464" y="70"/>
                    <a:pt x="378" y="33"/>
                  </a:cubicBezTo>
                  <a:cubicBezTo>
                    <a:pt x="343" y="10"/>
                    <a:pt x="306"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2" name="Google Shape;2972;p47"/>
          <p:cNvGrpSpPr/>
          <p:nvPr/>
        </p:nvGrpSpPr>
        <p:grpSpPr>
          <a:xfrm>
            <a:off x="5984163" y="2071650"/>
            <a:ext cx="259450" cy="368600"/>
            <a:chOff x="6322750" y="2071650"/>
            <a:chExt cx="259450" cy="368600"/>
          </a:xfrm>
        </p:grpSpPr>
        <p:sp>
          <p:nvSpPr>
            <p:cNvPr id="2973" name="Google Shape;2973;p47"/>
            <p:cNvSpPr/>
            <p:nvPr/>
          </p:nvSpPr>
          <p:spPr>
            <a:xfrm>
              <a:off x="6472075" y="2091925"/>
              <a:ext cx="50350" cy="89675"/>
            </a:xfrm>
            <a:custGeom>
              <a:avLst/>
              <a:gdLst/>
              <a:ahLst/>
              <a:cxnLst/>
              <a:rect l="l" t="t" r="r" b="b"/>
              <a:pathLst>
                <a:path w="2014" h="3587" extrusionOk="0">
                  <a:moveTo>
                    <a:pt x="785" y="730"/>
                  </a:moveTo>
                  <a:lnTo>
                    <a:pt x="785" y="1543"/>
                  </a:lnTo>
                  <a:cubicBezTo>
                    <a:pt x="322" y="1467"/>
                    <a:pt x="322" y="796"/>
                    <a:pt x="785" y="730"/>
                  </a:cubicBezTo>
                  <a:close/>
                  <a:moveTo>
                    <a:pt x="1229" y="2044"/>
                  </a:moveTo>
                  <a:cubicBezTo>
                    <a:pt x="1692" y="2110"/>
                    <a:pt x="1692" y="2781"/>
                    <a:pt x="1229" y="2847"/>
                  </a:cubicBezTo>
                  <a:lnTo>
                    <a:pt x="1229" y="2044"/>
                  </a:lnTo>
                  <a:close/>
                  <a:moveTo>
                    <a:pt x="1003" y="0"/>
                  </a:moveTo>
                  <a:cubicBezTo>
                    <a:pt x="893" y="0"/>
                    <a:pt x="785" y="73"/>
                    <a:pt x="785" y="220"/>
                  </a:cubicBezTo>
                  <a:lnTo>
                    <a:pt x="785" y="286"/>
                  </a:lnTo>
                  <a:cubicBezTo>
                    <a:pt x="331" y="371"/>
                    <a:pt x="0" y="721"/>
                    <a:pt x="0" y="1137"/>
                  </a:cubicBezTo>
                  <a:cubicBezTo>
                    <a:pt x="0" y="1552"/>
                    <a:pt x="331" y="1902"/>
                    <a:pt x="785" y="1987"/>
                  </a:cubicBezTo>
                  <a:lnTo>
                    <a:pt x="785" y="2847"/>
                  </a:lnTo>
                  <a:cubicBezTo>
                    <a:pt x="596" y="2809"/>
                    <a:pt x="454" y="2639"/>
                    <a:pt x="435" y="2450"/>
                  </a:cubicBezTo>
                  <a:cubicBezTo>
                    <a:pt x="435" y="2304"/>
                    <a:pt x="326" y="2231"/>
                    <a:pt x="218" y="2231"/>
                  </a:cubicBezTo>
                  <a:cubicBezTo>
                    <a:pt x="109" y="2231"/>
                    <a:pt x="0" y="2304"/>
                    <a:pt x="0" y="2450"/>
                  </a:cubicBezTo>
                  <a:cubicBezTo>
                    <a:pt x="0" y="2866"/>
                    <a:pt x="331" y="3216"/>
                    <a:pt x="785" y="3301"/>
                  </a:cubicBezTo>
                  <a:lnTo>
                    <a:pt x="785" y="3367"/>
                  </a:lnTo>
                  <a:cubicBezTo>
                    <a:pt x="785" y="3513"/>
                    <a:pt x="896" y="3587"/>
                    <a:pt x="1007" y="3587"/>
                  </a:cubicBezTo>
                  <a:cubicBezTo>
                    <a:pt x="1118" y="3587"/>
                    <a:pt x="1229" y="3513"/>
                    <a:pt x="1229" y="3367"/>
                  </a:cubicBezTo>
                  <a:lnTo>
                    <a:pt x="1229" y="3301"/>
                  </a:lnTo>
                  <a:cubicBezTo>
                    <a:pt x="1673" y="3216"/>
                    <a:pt x="2013" y="2866"/>
                    <a:pt x="2013" y="2450"/>
                  </a:cubicBezTo>
                  <a:cubicBezTo>
                    <a:pt x="2013" y="2034"/>
                    <a:pt x="1673" y="1685"/>
                    <a:pt x="1229" y="1590"/>
                  </a:cubicBezTo>
                  <a:lnTo>
                    <a:pt x="1229" y="730"/>
                  </a:lnTo>
                  <a:cubicBezTo>
                    <a:pt x="1418" y="777"/>
                    <a:pt x="1560" y="938"/>
                    <a:pt x="1569" y="1137"/>
                  </a:cubicBezTo>
                  <a:cubicBezTo>
                    <a:pt x="1569" y="1283"/>
                    <a:pt x="1680" y="1356"/>
                    <a:pt x="1791" y="1356"/>
                  </a:cubicBezTo>
                  <a:cubicBezTo>
                    <a:pt x="1902" y="1356"/>
                    <a:pt x="2013" y="1283"/>
                    <a:pt x="2013" y="1137"/>
                  </a:cubicBezTo>
                  <a:cubicBezTo>
                    <a:pt x="2013" y="721"/>
                    <a:pt x="1673" y="371"/>
                    <a:pt x="1229" y="286"/>
                  </a:cubicBezTo>
                  <a:lnTo>
                    <a:pt x="1229" y="220"/>
                  </a:lnTo>
                  <a:cubicBezTo>
                    <a:pt x="1224" y="73"/>
                    <a:pt x="1113" y="0"/>
                    <a:pt x="1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7"/>
            <p:cNvSpPr/>
            <p:nvPr/>
          </p:nvSpPr>
          <p:spPr>
            <a:xfrm>
              <a:off x="6432150" y="2071650"/>
              <a:ext cx="137525" cy="130225"/>
            </a:xfrm>
            <a:custGeom>
              <a:avLst/>
              <a:gdLst/>
              <a:ahLst/>
              <a:cxnLst/>
              <a:rect l="l" t="t" r="r" b="b"/>
              <a:pathLst>
                <a:path w="5501" h="5209" extrusionOk="0">
                  <a:moveTo>
                    <a:pt x="2599" y="1"/>
                  </a:moveTo>
                  <a:cubicBezTo>
                    <a:pt x="1163" y="1"/>
                    <a:pt x="0" y="1163"/>
                    <a:pt x="0" y="2600"/>
                  </a:cubicBezTo>
                  <a:cubicBezTo>
                    <a:pt x="0" y="2746"/>
                    <a:pt x="109" y="2819"/>
                    <a:pt x="218" y="2819"/>
                  </a:cubicBezTo>
                  <a:cubicBezTo>
                    <a:pt x="326" y="2819"/>
                    <a:pt x="435" y="2746"/>
                    <a:pt x="435" y="2600"/>
                  </a:cubicBezTo>
                  <a:cubicBezTo>
                    <a:pt x="435" y="1295"/>
                    <a:pt x="1504" y="432"/>
                    <a:pt x="2617" y="432"/>
                  </a:cubicBezTo>
                  <a:cubicBezTo>
                    <a:pt x="3149" y="432"/>
                    <a:pt x="3690" y="629"/>
                    <a:pt x="4130" y="1069"/>
                  </a:cubicBezTo>
                  <a:cubicBezTo>
                    <a:pt x="5500" y="2439"/>
                    <a:pt x="4536" y="4773"/>
                    <a:pt x="2599" y="4773"/>
                  </a:cubicBezTo>
                  <a:cubicBezTo>
                    <a:pt x="2514" y="4764"/>
                    <a:pt x="2429" y="4764"/>
                    <a:pt x="2344" y="4754"/>
                  </a:cubicBezTo>
                  <a:cubicBezTo>
                    <a:pt x="2338" y="4754"/>
                    <a:pt x="2332" y="4754"/>
                    <a:pt x="2326" y="4754"/>
                  </a:cubicBezTo>
                  <a:cubicBezTo>
                    <a:pt x="2067" y="4754"/>
                    <a:pt x="2020" y="5143"/>
                    <a:pt x="2297" y="5189"/>
                  </a:cubicBezTo>
                  <a:cubicBezTo>
                    <a:pt x="2391" y="5199"/>
                    <a:pt x="2495" y="5208"/>
                    <a:pt x="2599" y="5208"/>
                  </a:cubicBezTo>
                  <a:cubicBezTo>
                    <a:pt x="4045" y="5208"/>
                    <a:pt x="5207" y="4036"/>
                    <a:pt x="5207" y="2600"/>
                  </a:cubicBezTo>
                  <a:cubicBezTo>
                    <a:pt x="5207" y="1163"/>
                    <a:pt x="4045" y="1"/>
                    <a:pt x="25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7"/>
            <p:cNvSpPr/>
            <p:nvPr/>
          </p:nvSpPr>
          <p:spPr>
            <a:xfrm>
              <a:off x="6389850" y="2163500"/>
              <a:ext cx="50350" cy="89525"/>
            </a:xfrm>
            <a:custGeom>
              <a:avLst/>
              <a:gdLst/>
              <a:ahLst/>
              <a:cxnLst/>
              <a:rect l="l" t="t" r="r" b="b"/>
              <a:pathLst>
                <a:path w="2014" h="3581" extrusionOk="0">
                  <a:moveTo>
                    <a:pt x="794" y="731"/>
                  </a:moveTo>
                  <a:lnTo>
                    <a:pt x="794" y="1534"/>
                  </a:lnTo>
                  <a:cubicBezTo>
                    <a:pt x="322" y="1468"/>
                    <a:pt x="322" y="797"/>
                    <a:pt x="794" y="731"/>
                  </a:cubicBezTo>
                  <a:close/>
                  <a:moveTo>
                    <a:pt x="1229" y="2035"/>
                  </a:moveTo>
                  <a:cubicBezTo>
                    <a:pt x="1692" y="2101"/>
                    <a:pt x="1692" y="2772"/>
                    <a:pt x="1229" y="2848"/>
                  </a:cubicBezTo>
                  <a:lnTo>
                    <a:pt x="1229" y="2035"/>
                  </a:lnTo>
                  <a:close/>
                  <a:moveTo>
                    <a:pt x="1012" y="1"/>
                  </a:moveTo>
                  <a:cubicBezTo>
                    <a:pt x="903" y="1"/>
                    <a:pt x="794" y="74"/>
                    <a:pt x="794" y="220"/>
                  </a:cubicBezTo>
                  <a:lnTo>
                    <a:pt x="794" y="277"/>
                  </a:lnTo>
                  <a:cubicBezTo>
                    <a:pt x="341" y="372"/>
                    <a:pt x="1" y="721"/>
                    <a:pt x="1" y="1137"/>
                  </a:cubicBezTo>
                  <a:cubicBezTo>
                    <a:pt x="1" y="1553"/>
                    <a:pt x="341" y="1903"/>
                    <a:pt x="794" y="1988"/>
                  </a:cubicBezTo>
                  <a:lnTo>
                    <a:pt x="794" y="2848"/>
                  </a:lnTo>
                  <a:cubicBezTo>
                    <a:pt x="596" y="2800"/>
                    <a:pt x="454" y="2640"/>
                    <a:pt x="445" y="2441"/>
                  </a:cubicBezTo>
                  <a:cubicBezTo>
                    <a:pt x="445" y="2295"/>
                    <a:pt x="334" y="2222"/>
                    <a:pt x="223" y="2222"/>
                  </a:cubicBezTo>
                  <a:cubicBezTo>
                    <a:pt x="112" y="2222"/>
                    <a:pt x="1" y="2295"/>
                    <a:pt x="1" y="2441"/>
                  </a:cubicBezTo>
                  <a:cubicBezTo>
                    <a:pt x="1" y="2867"/>
                    <a:pt x="341" y="3216"/>
                    <a:pt x="794" y="3301"/>
                  </a:cubicBezTo>
                  <a:lnTo>
                    <a:pt x="794" y="3367"/>
                  </a:lnTo>
                  <a:cubicBezTo>
                    <a:pt x="790" y="3509"/>
                    <a:pt x="898" y="3580"/>
                    <a:pt x="1008" y="3580"/>
                  </a:cubicBezTo>
                  <a:cubicBezTo>
                    <a:pt x="1118" y="3580"/>
                    <a:pt x="1229" y="3509"/>
                    <a:pt x="1229" y="3367"/>
                  </a:cubicBezTo>
                  <a:lnTo>
                    <a:pt x="1229" y="3301"/>
                  </a:lnTo>
                  <a:cubicBezTo>
                    <a:pt x="1683" y="3216"/>
                    <a:pt x="2013" y="2867"/>
                    <a:pt x="2013" y="2441"/>
                  </a:cubicBezTo>
                  <a:cubicBezTo>
                    <a:pt x="2013" y="2025"/>
                    <a:pt x="1673" y="1676"/>
                    <a:pt x="1229" y="1591"/>
                  </a:cubicBezTo>
                  <a:lnTo>
                    <a:pt x="1229" y="731"/>
                  </a:lnTo>
                  <a:cubicBezTo>
                    <a:pt x="1418" y="778"/>
                    <a:pt x="1560" y="939"/>
                    <a:pt x="1579" y="1137"/>
                  </a:cubicBezTo>
                  <a:cubicBezTo>
                    <a:pt x="1579" y="1284"/>
                    <a:pt x="1687" y="1357"/>
                    <a:pt x="1796" y="1357"/>
                  </a:cubicBezTo>
                  <a:cubicBezTo>
                    <a:pt x="1905" y="1357"/>
                    <a:pt x="2013" y="1284"/>
                    <a:pt x="2013" y="1137"/>
                  </a:cubicBezTo>
                  <a:cubicBezTo>
                    <a:pt x="2013" y="721"/>
                    <a:pt x="1683" y="372"/>
                    <a:pt x="1229" y="277"/>
                  </a:cubicBezTo>
                  <a:lnTo>
                    <a:pt x="1229" y="220"/>
                  </a:lnTo>
                  <a:cubicBezTo>
                    <a:pt x="1229" y="74"/>
                    <a:pt x="1120" y="1"/>
                    <a:pt x="10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7"/>
            <p:cNvSpPr/>
            <p:nvPr/>
          </p:nvSpPr>
          <p:spPr>
            <a:xfrm>
              <a:off x="6349675" y="2151400"/>
              <a:ext cx="40900" cy="97675"/>
            </a:xfrm>
            <a:custGeom>
              <a:avLst/>
              <a:gdLst/>
              <a:ahLst/>
              <a:cxnLst/>
              <a:rect l="l" t="t" r="r" b="b"/>
              <a:pathLst>
                <a:path w="1636" h="3907" extrusionOk="0">
                  <a:moveTo>
                    <a:pt x="1389" y="1"/>
                  </a:moveTo>
                  <a:cubicBezTo>
                    <a:pt x="1350" y="1"/>
                    <a:pt x="1312" y="11"/>
                    <a:pt x="1277" y="33"/>
                  </a:cubicBezTo>
                  <a:cubicBezTo>
                    <a:pt x="492" y="506"/>
                    <a:pt x="10" y="1357"/>
                    <a:pt x="10" y="2273"/>
                  </a:cubicBezTo>
                  <a:cubicBezTo>
                    <a:pt x="1" y="2821"/>
                    <a:pt x="180" y="3370"/>
                    <a:pt x="511" y="3814"/>
                  </a:cubicBezTo>
                  <a:cubicBezTo>
                    <a:pt x="561" y="3879"/>
                    <a:pt x="624" y="3906"/>
                    <a:pt x="685" y="3906"/>
                  </a:cubicBezTo>
                  <a:cubicBezTo>
                    <a:pt x="845" y="3906"/>
                    <a:pt x="993" y="3722"/>
                    <a:pt x="870" y="3559"/>
                  </a:cubicBezTo>
                  <a:cubicBezTo>
                    <a:pt x="114" y="2528"/>
                    <a:pt x="407" y="1064"/>
                    <a:pt x="1504" y="411"/>
                  </a:cubicBezTo>
                  <a:cubicBezTo>
                    <a:pt x="1608" y="345"/>
                    <a:pt x="1636" y="213"/>
                    <a:pt x="1579" y="109"/>
                  </a:cubicBezTo>
                  <a:cubicBezTo>
                    <a:pt x="1535" y="40"/>
                    <a:pt x="1463" y="1"/>
                    <a:pt x="13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7"/>
            <p:cNvSpPr/>
            <p:nvPr/>
          </p:nvSpPr>
          <p:spPr>
            <a:xfrm>
              <a:off x="6394625" y="2143000"/>
              <a:ext cx="104650" cy="106075"/>
            </a:xfrm>
            <a:custGeom>
              <a:avLst/>
              <a:gdLst/>
              <a:ahLst/>
              <a:cxnLst/>
              <a:rect l="l" t="t" r="r" b="b"/>
              <a:pathLst>
                <a:path w="4186" h="4243" extrusionOk="0">
                  <a:moveTo>
                    <a:pt x="811" y="1"/>
                  </a:moveTo>
                  <a:cubicBezTo>
                    <a:pt x="632" y="1"/>
                    <a:pt x="452" y="20"/>
                    <a:pt x="273" y="58"/>
                  </a:cubicBezTo>
                  <a:cubicBezTo>
                    <a:pt x="0" y="110"/>
                    <a:pt x="63" y="490"/>
                    <a:pt x="301" y="490"/>
                  </a:cubicBezTo>
                  <a:cubicBezTo>
                    <a:pt x="319" y="490"/>
                    <a:pt x="338" y="488"/>
                    <a:pt x="358" y="483"/>
                  </a:cubicBezTo>
                  <a:cubicBezTo>
                    <a:pt x="510" y="451"/>
                    <a:pt x="661" y="436"/>
                    <a:pt x="809" y="436"/>
                  </a:cubicBezTo>
                  <a:cubicBezTo>
                    <a:pt x="1978" y="436"/>
                    <a:pt x="2977" y="1385"/>
                    <a:pt x="2985" y="2609"/>
                  </a:cubicBezTo>
                  <a:cubicBezTo>
                    <a:pt x="2985" y="3063"/>
                    <a:pt x="2834" y="3516"/>
                    <a:pt x="2560" y="3895"/>
                  </a:cubicBezTo>
                  <a:cubicBezTo>
                    <a:pt x="2430" y="4058"/>
                    <a:pt x="2582" y="4242"/>
                    <a:pt x="2740" y="4242"/>
                  </a:cubicBezTo>
                  <a:cubicBezTo>
                    <a:pt x="2801" y="4242"/>
                    <a:pt x="2862" y="4215"/>
                    <a:pt x="2909" y="4150"/>
                  </a:cubicBezTo>
                  <a:cubicBezTo>
                    <a:pt x="4185" y="2430"/>
                    <a:pt x="2957" y="1"/>
                    <a:pt x="8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7"/>
            <p:cNvSpPr/>
            <p:nvPr/>
          </p:nvSpPr>
          <p:spPr>
            <a:xfrm>
              <a:off x="6479875" y="2208925"/>
              <a:ext cx="91925" cy="41900"/>
            </a:xfrm>
            <a:custGeom>
              <a:avLst/>
              <a:gdLst/>
              <a:ahLst/>
              <a:cxnLst/>
              <a:rect l="l" t="t" r="r" b="b"/>
              <a:pathLst>
                <a:path w="3677" h="1676" extrusionOk="0">
                  <a:moveTo>
                    <a:pt x="3098" y="0"/>
                  </a:moveTo>
                  <a:cubicBezTo>
                    <a:pt x="3092" y="0"/>
                    <a:pt x="3087" y="0"/>
                    <a:pt x="3081" y="1"/>
                  </a:cubicBezTo>
                  <a:lnTo>
                    <a:pt x="425" y="1"/>
                  </a:lnTo>
                  <a:cubicBezTo>
                    <a:pt x="133" y="1"/>
                    <a:pt x="133" y="435"/>
                    <a:pt x="425" y="435"/>
                  </a:cubicBezTo>
                  <a:lnTo>
                    <a:pt x="3081" y="435"/>
                  </a:lnTo>
                  <a:cubicBezTo>
                    <a:pt x="3166" y="435"/>
                    <a:pt x="3232" y="501"/>
                    <a:pt x="3232" y="587"/>
                  </a:cubicBezTo>
                  <a:lnTo>
                    <a:pt x="3232" y="870"/>
                  </a:lnTo>
                  <a:lnTo>
                    <a:pt x="293" y="870"/>
                  </a:lnTo>
                  <a:cubicBezTo>
                    <a:pt x="0" y="870"/>
                    <a:pt x="0" y="1305"/>
                    <a:pt x="293" y="1314"/>
                  </a:cubicBezTo>
                  <a:lnTo>
                    <a:pt x="3232" y="1314"/>
                  </a:lnTo>
                  <a:lnTo>
                    <a:pt x="3232" y="1456"/>
                  </a:lnTo>
                  <a:cubicBezTo>
                    <a:pt x="3232" y="1602"/>
                    <a:pt x="3343" y="1676"/>
                    <a:pt x="3454" y="1676"/>
                  </a:cubicBezTo>
                  <a:cubicBezTo>
                    <a:pt x="3565" y="1676"/>
                    <a:pt x="3677" y="1602"/>
                    <a:pt x="3677" y="1456"/>
                  </a:cubicBezTo>
                  <a:lnTo>
                    <a:pt x="3677" y="587"/>
                  </a:lnTo>
                  <a:cubicBezTo>
                    <a:pt x="3677" y="271"/>
                    <a:pt x="3421" y="0"/>
                    <a:pt x="3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7"/>
            <p:cNvSpPr/>
            <p:nvPr/>
          </p:nvSpPr>
          <p:spPr>
            <a:xfrm>
              <a:off x="6322750" y="2210725"/>
              <a:ext cx="249050" cy="229525"/>
            </a:xfrm>
            <a:custGeom>
              <a:avLst/>
              <a:gdLst/>
              <a:ahLst/>
              <a:cxnLst/>
              <a:rect l="l" t="t" r="r" b="b"/>
              <a:pathLst>
                <a:path w="9962" h="9181" extrusionOk="0">
                  <a:moveTo>
                    <a:pt x="750" y="0"/>
                  </a:moveTo>
                  <a:cubicBezTo>
                    <a:pt x="720" y="0"/>
                    <a:pt x="687" y="7"/>
                    <a:pt x="653" y="23"/>
                  </a:cubicBezTo>
                  <a:cubicBezTo>
                    <a:pt x="256" y="203"/>
                    <a:pt x="1" y="600"/>
                    <a:pt x="1" y="1034"/>
                  </a:cubicBezTo>
                  <a:lnTo>
                    <a:pt x="1" y="8075"/>
                  </a:lnTo>
                  <a:cubicBezTo>
                    <a:pt x="1" y="8680"/>
                    <a:pt x="492" y="9181"/>
                    <a:pt x="1106" y="9181"/>
                  </a:cubicBezTo>
                  <a:lnTo>
                    <a:pt x="9205" y="9181"/>
                  </a:lnTo>
                  <a:cubicBezTo>
                    <a:pt x="9621" y="9181"/>
                    <a:pt x="9962" y="8841"/>
                    <a:pt x="9962" y="8425"/>
                  </a:cubicBezTo>
                  <a:lnTo>
                    <a:pt x="9962" y="6979"/>
                  </a:lnTo>
                  <a:cubicBezTo>
                    <a:pt x="9962" y="6832"/>
                    <a:pt x="9850" y="6759"/>
                    <a:pt x="9739" y="6759"/>
                  </a:cubicBezTo>
                  <a:cubicBezTo>
                    <a:pt x="9628" y="6759"/>
                    <a:pt x="9517" y="6832"/>
                    <a:pt x="9517" y="6979"/>
                  </a:cubicBezTo>
                  <a:lnTo>
                    <a:pt x="9517" y="8425"/>
                  </a:lnTo>
                  <a:cubicBezTo>
                    <a:pt x="9517" y="8595"/>
                    <a:pt x="9376" y="8737"/>
                    <a:pt x="9205" y="8737"/>
                  </a:cubicBezTo>
                  <a:lnTo>
                    <a:pt x="1106" y="8737"/>
                  </a:lnTo>
                  <a:cubicBezTo>
                    <a:pt x="738" y="8737"/>
                    <a:pt x="435" y="8434"/>
                    <a:pt x="435" y="8066"/>
                  </a:cubicBezTo>
                  <a:lnTo>
                    <a:pt x="435" y="1913"/>
                  </a:lnTo>
                  <a:cubicBezTo>
                    <a:pt x="624" y="2064"/>
                    <a:pt x="861" y="2140"/>
                    <a:pt x="1106" y="2140"/>
                  </a:cubicBezTo>
                  <a:lnTo>
                    <a:pt x="9205" y="2140"/>
                  </a:lnTo>
                  <a:cubicBezTo>
                    <a:pt x="9376" y="2140"/>
                    <a:pt x="9517" y="2282"/>
                    <a:pt x="9517" y="2461"/>
                  </a:cubicBezTo>
                  <a:lnTo>
                    <a:pt x="9517" y="3558"/>
                  </a:lnTo>
                  <a:cubicBezTo>
                    <a:pt x="9517" y="3680"/>
                    <a:pt x="9621" y="3775"/>
                    <a:pt x="9744" y="3775"/>
                  </a:cubicBezTo>
                  <a:cubicBezTo>
                    <a:pt x="9858" y="3775"/>
                    <a:pt x="9962" y="3680"/>
                    <a:pt x="9962" y="3558"/>
                  </a:cubicBezTo>
                  <a:lnTo>
                    <a:pt x="9962" y="2461"/>
                  </a:lnTo>
                  <a:cubicBezTo>
                    <a:pt x="9962" y="2046"/>
                    <a:pt x="9621" y="1705"/>
                    <a:pt x="9205" y="1705"/>
                  </a:cubicBezTo>
                  <a:lnTo>
                    <a:pt x="1106" y="1705"/>
                  </a:lnTo>
                  <a:cubicBezTo>
                    <a:pt x="738" y="1705"/>
                    <a:pt x="435" y="1403"/>
                    <a:pt x="435" y="1034"/>
                  </a:cubicBezTo>
                  <a:cubicBezTo>
                    <a:pt x="435" y="770"/>
                    <a:pt x="596" y="533"/>
                    <a:pt x="832" y="429"/>
                  </a:cubicBezTo>
                  <a:cubicBezTo>
                    <a:pt x="1071" y="322"/>
                    <a:pt x="958" y="0"/>
                    <a:pt x="7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7"/>
            <p:cNvSpPr/>
            <p:nvPr/>
          </p:nvSpPr>
          <p:spPr>
            <a:xfrm>
              <a:off x="6494750" y="2309575"/>
              <a:ext cx="87450" cy="65950"/>
            </a:xfrm>
            <a:custGeom>
              <a:avLst/>
              <a:gdLst/>
              <a:ahLst/>
              <a:cxnLst/>
              <a:rect l="l" t="t" r="r" b="b"/>
              <a:pathLst>
                <a:path w="3498" h="2638" extrusionOk="0">
                  <a:moveTo>
                    <a:pt x="1324" y="1"/>
                  </a:moveTo>
                  <a:cubicBezTo>
                    <a:pt x="596" y="1"/>
                    <a:pt x="1" y="586"/>
                    <a:pt x="1" y="1324"/>
                  </a:cubicBezTo>
                  <a:cubicBezTo>
                    <a:pt x="1" y="2051"/>
                    <a:pt x="596" y="2637"/>
                    <a:pt x="1324" y="2637"/>
                  </a:cubicBezTo>
                  <a:lnTo>
                    <a:pt x="1721" y="2637"/>
                  </a:lnTo>
                  <a:cubicBezTo>
                    <a:pt x="2014" y="2637"/>
                    <a:pt x="2014" y="2203"/>
                    <a:pt x="1721" y="2203"/>
                  </a:cubicBezTo>
                  <a:lnTo>
                    <a:pt x="1324" y="2203"/>
                  </a:lnTo>
                  <a:cubicBezTo>
                    <a:pt x="832" y="2203"/>
                    <a:pt x="445" y="1806"/>
                    <a:pt x="445" y="1324"/>
                  </a:cubicBezTo>
                  <a:cubicBezTo>
                    <a:pt x="445" y="832"/>
                    <a:pt x="832" y="435"/>
                    <a:pt x="1324" y="435"/>
                  </a:cubicBezTo>
                  <a:lnTo>
                    <a:pt x="2883" y="435"/>
                  </a:lnTo>
                  <a:cubicBezTo>
                    <a:pt x="2978" y="445"/>
                    <a:pt x="3053" y="520"/>
                    <a:pt x="3053" y="605"/>
                  </a:cubicBezTo>
                  <a:lnTo>
                    <a:pt x="3053" y="2023"/>
                  </a:lnTo>
                  <a:cubicBezTo>
                    <a:pt x="3053" y="2117"/>
                    <a:pt x="2978" y="2193"/>
                    <a:pt x="2883" y="2193"/>
                  </a:cubicBezTo>
                  <a:lnTo>
                    <a:pt x="2448" y="2193"/>
                  </a:lnTo>
                  <a:cubicBezTo>
                    <a:pt x="2155" y="2193"/>
                    <a:pt x="2155" y="2637"/>
                    <a:pt x="2448" y="2637"/>
                  </a:cubicBezTo>
                  <a:lnTo>
                    <a:pt x="2883" y="2637"/>
                  </a:lnTo>
                  <a:cubicBezTo>
                    <a:pt x="3223" y="2637"/>
                    <a:pt x="3497" y="2363"/>
                    <a:pt x="3497" y="2032"/>
                  </a:cubicBezTo>
                  <a:lnTo>
                    <a:pt x="3497" y="615"/>
                  </a:lnTo>
                  <a:cubicBezTo>
                    <a:pt x="3497" y="275"/>
                    <a:pt x="3223" y="1"/>
                    <a:pt x="28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7"/>
            <p:cNvSpPr/>
            <p:nvPr/>
          </p:nvSpPr>
          <p:spPr>
            <a:xfrm>
              <a:off x="6505150" y="2325875"/>
              <a:ext cx="38525" cy="33025"/>
            </a:xfrm>
            <a:custGeom>
              <a:avLst/>
              <a:gdLst/>
              <a:ahLst/>
              <a:cxnLst/>
              <a:rect l="l" t="t" r="r" b="b"/>
              <a:pathLst>
                <a:path w="1541" h="1321" extrusionOk="0">
                  <a:moveTo>
                    <a:pt x="881" y="443"/>
                  </a:moveTo>
                  <a:cubicBezTo>
                    <a:pt x="991" y="443"/>
                    <a:pt x="1097" y="529"/>
                    <a:pt x="1097" y="662"/>
                  </a:cubicBezTo>
                  <a:cubicBezTo>
                    <a:pt x="1106" y="785"/>
                    <a:pt x="1002" y="889"/>
                    <a:pt x="879" y="889"/>
                  </a:cubicBezTo>
                  <a:lnTo>
                    <a:pt x="879" y="880"/>
                  </a:lnTo>
                  <a:cubicBezTo>
                    <a:pt x="690" y="880"/>
                    <a:pt x="586" y="643"/>
                    <a:pt x="728" y="511"/>
                  </a:cubicBezTo>
                  <a:cubicBezTo>
                    <a:pt x="772" y="464"/>
                    <a:pt x="827" y="443"/>
                    <a:pt x="881" y="443"/>
                  </a:cubicBezTo>
                  <a:close/>
                  <a:moveTo>
                    <a:pt x="879" y="1"/>
                  </a:moveTo>
                  <a:cubicBezTo>
                    <a:pt x="293" y="1"/>
                    <a:pt x="0" y="719"/>
                    <a:pt x="416" y="1125"/>
                  </a:cubicBezTo>
                  <a:cubicBezTo>
                    <a:pt x="551" y="1260"/>
                    <a:pt x="717" y="1320"/>
                    <a:pt x="879" y="1320"/>
                  </a:cubicBezTo>
                  <a:cubicBezTo>
                    <a:pt x="1217" y="1320"/>
                    <a:pt x="1541" y="1058"/>
                    <a:pt x="1541" y="662"/>
                  </a:cubicBezTo>
                  <a:cubicBezTo>
                    <a:pt x="1541" y="303"/>
                    <a:pt x="1248" y="1"/>
                    <a:pt x="8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7"/>
            <p:cNvSpPr/>
            <p:nvPr/>
          </p:nvSpPr>
          <p:spPr>
            <a:xfrm>
              <a:off x="6372600" y="2099300"/>
              <a:ext cx="10900" cy="38825"/>
            </a:xfrm>
            <a:custGeom>
              <a:avLst/>
              <a:gdLst/>
              <a:ahLst/>
              <a:cxnLst/>
              <a:rect l="l" t="t" r="r" b="b"/>
              <a:pathLst>
                <a:path w="436" h="1553" extrusionOk="0">
                  <a:moveTo>
                    <a:pt x="218" y="1"/>
                  </a:moveTo>
                  <a:cubicBezTo>
                    <a:pt x="95" y="1"/>
                    <a:pt x="1" y="104"/>
                    <a:pt x="1" y="227"/>
                  </a:cubicBezTo>
                  <a:lnTo>
                    <a:pt x="1" y="1333"/>
                  </a:lnTo>
                  <a:cubicBezTo>
                    <a:pt x="1" y="1480"/>
                    <a:pt x="109" y="1553"/>
                    <a:pt x="218" y="1553"/>
                  </a:cubicBezTo>
                  <a:cubicBezTo>
                    <a:pt x="327" y="1553"/>
                    <a:pt x="435" y="1480"/>
                    <a:pt x="435" y="1333"/>
                  </a:cubicBezTo>
                  <a:lnTo>
                    <a:pt x="435" y="227"/>
                  </a:lnTo>
                  <a:cubicBezTo>
                    <a:pt x="435" y="104"/>
                    <a:pt x="341" y="1"/>
                    <a:pt x="2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7"/>
            <p:cNvSpPr/>
            <p:nvPr/>
          </p:nvSpPr>
          <p:spPr>
            <a:xfrm>
              <a:off x="6399775" y="2088425"/>
              <a:ext cx="11125" cy="38850"/>
            </a:xfrm>
            <a:custGeom>
              <a:avLst/>
              <a:gdLst/>
              <a:ahLst/>
              <a:cxnLst/>
              <a:rect l="l" t="t" r="r" b="b"/>
              <a:pathLst>
                <a:path w="445" h="1554" extrusionOk="0">
                  <a:moveTo>
                    <a:pt x="212" y="0"/>
                  </a:moveTo>
                  <a:cubicBezTo>
                    <a:pt x="96" y="0"/>
                    <a:pt x="1" y="101"/>
                    <a:pt x="10" y="228"/>
                  </a:cubicBezTo>
                  <a:lnTo>
                    <a:pt x="10" y="1333"/>
                  </a:lnTo>
                  <a:cubicBezTo>
                    <a:pt x="10" y="1480"/>
                    <a:pt x="119" y="1553"/>
                    <a:pt x="227" y="1553"/>
                  </a:cubicBezTo>
                  <a:cubicBezTo>
                    <a:pt x="336" y="1553"/>
                    <a:pt x="445" y="1480"/>
                    <a:pt x="445" y="1333"/>
                  </a:cubicBezTo>
                  <a:lnTo>
                    <a:pt x="445" y="228"/>
                  </a:lnTo>
                  <a:cubicBezTo>
                    <a:pt x="445" y="105"/>
                    <a:pt x="350" y="1"/>
                    <a:pt x="227" y="1"/>
                  </a:cubicBezTo>
                  <a:cubicBezTo>
                    <a:pt x="222" y="0"/>
                    <a:pt x="217" y="0"/>
                    <a:pt x="2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47"/>
          <p:cNvGrpSpPr/>
          <p:nvPr/>
        </p:nvGrpSpPr>
        <p:grpSpPr>
          <a:xfrm>
            <a:off x="5292138" y="2638600"/>
            <a:ext cx="414675" cy="365275"/>
            <a:chOff x="5630725" y="2638600"/>
            <a:chExt cx="414675" cy="365275"/>
          </a:xfrm>
        </p:grpSpPr>
        <p:sp>
          <p:nvSpPr>
            <p:cNvPr id="2985" name="Google Shape;2985;p47"/>
            <p:cNvSpPr/>
            <p:nvPr/>
          </p:nvSpPr>
          <p:spPr>
            <a:xfrm>
              <a:off x="5630725" y="2638600"/>
              <a:ext cx="414675" cy="365275"/>
            </a:xfrm>
            <a:custGeom>
              <a:avLst/>
              <a:gdLst/>
              <a:ahLst/>
              <a:cxnLst/>
              <a:rect l="l" t="t" r="r" b="b"/>
              <a:pathLst>
                <a:path w="16587" h="14611" extrusionOk="0">
                  <a:moveTo>
                    <a:pt x="8308" y="307"/>
                  </a:moveTo>
                  <a:cubicBezTo>
                    <a:pt x="11861" y="307"/>
                    <a:pt x="15114" y="3091"/>
                    <a:pt x="15244" y="7026"/>
                  </a:cubicBezTo>
                  <a:lnTo>
                    <a:pt x="12938" y="7026"/>
                  </a:lnTo>
                  <a:cubicBezTo>
                    <a:pt x="12646" y="7026"/>
                    <a:pt x="12646" y="7461"/>
                    <a:pt x="12938" y="7461"/>
                  </a:cubicBezTo>
                  <a:lnTo>
                    <a:pt x="15244" y="7461"/>
                  </a:lnTo>
                  <a:cubicBezTo>
                    <a:pt x="15226" y="7990"/>
                    <a:pt x="15140" y="8519"/>
                    <a:pt x="15008" y="9039"/>
                  </a:cubicBezTo>
                  <a:cubicBezTo>
                    <a:pt x="14183" y="12104"/>
                    <a:pt x="11400" y="14171"/>
                    <a:pt x="8310" y="14171"/>
                  </a:cubicBezTo>
                  <a:cubicBezTo>
                    <a:pt x="7931" y="14171"/>
                    <a:pt x="7549" y="14140"/>
                    <a:pt x="7164" y="14076"/>
                  </a:cubicBezTo>
                  <a:cubicBezTo>
                    <a:pt x="6427" y="13953"/>
                    <a:pt x="5709" y="13708"/>
                    <a:pt x="5038" y="13348"/>
                  </a:cubicBezTo>
                  <a:lnTo>
                    <a:pt x="8440" y="7461"/>
                  </a:lnTo>
                  <a:lnTo>
                    <a:pt x="12211" y="7461"/>
                  </a:lnTo>
                  <a:cubicBezTo>
                    <a:pt x="12504" y="7461"/>
                    <a:pt x="12504" y="7026"/>
                    <a:pt x="12211" y="7026"/>
                  </a:cubicBezTo>
                  <a:lnTo>
                    <a:pt x="8440" y="7026"/>
                  </a:lnTo>
                  <a:lnTo>
                    <a:pt x="5038" y="1138"/>
                  </a:lnTo>
                  <a:cubicBezTo>
                    <a:pt x="6102" y="569"/>
                    <a:pt x="7219" y="307"/>
                    <a:pt x="8308" y="307"/>
                  </a:cubicBezTo>
                  <a:close/>
                  <a:moveTo>
                    <a:pt x="8376" y="1"/>
                  </a:moveTo>
                  <a:cubicBezTo>
                    <a:pt x="7125" y="1"/>
                    <a:pt x="5857" y="319"/>
                    <a:pt x="4698" y="987"/>
                  </a:cubicBezTo>
                  <a:cubicBezTo>
                    <a:pt x="1229" y="3000"/>
                    <a:pt x="1" y="7414"/>
                    <a:pt x="1938" y="10929"/>
                  </a:cubicBezTo>
                  <a:cubicBezTo>
                    <a:pt x="2032" y="11109"/>
                    <a:pt x="2146" y="11288"/>
                    <a:pt x="2259" y="11449"/>
                  </a:cubicBezTo>
                  <a:cubicBezTo>
                    <a:pt x="2304" y="11497"/>
                    <a:pt x="2359" y="11517"/>
                    <a:pt x="2412" y="11517"/>
                  </a:cubicBezTo>
                  <a:cubicBezTo>
                    <a:pt x="2561" y="11517"/>
                    <a:pt x="2702" y="11360"/>
                    <a:pt x="2618" y="11194"/>
                  </a:cubicBezTo>
                  <a:cubicBezTo>
                    <a:pt x="2505" y="11043"/>
                    <a:pt x="2401" y="10882"/>
                    <a:pt x="2307" y="10712"/>
                  </a:cubicBezTo>
                  <a:cubicBezTo>
                    <a:pt x="435" y="7470"/>
                    <a:pt x="1475" y="3331"/>
                    <a:pt x="4660" y="1356"/>
                  </a:cubicBezTo>
                  <a:lnTo>
                    <a:pt x="8062" y="7243"/>
                  </a:lnTo>
                  <a:lnTo>
                    <a:pt x="4660" y="13131"/>
                  </a:lnTo>
                  <a:cubicBezTo>
                    <a:pt x="4093" y="12781"/>
                    <a:pt x="3573" y="12347"/>
                    <a:pt x="3129" y="11846"/>
                  </a:cubicBezTo>
                  <a:cubicBezTo>
                    <a:pt x="3082" y="11792"/>
                    <a:pt x="3026" y="11769"/>
                    <a:pt x="2972" y="11769"/>
                  </a:cubicBezTo>
                  <a:cubicBezTo>
                    <a:pt x="2808" y="11769"/>
                    <a:pt x="2658" y="11975"/>
                    <a:pt x="2807" y="12139"/>
                  </a:cubicBezTo>
                  <a:cubicBezTo>
                    <a:pt x="4250" y="13767"/>
                    <a:pt x="6270" y="14610"/>
                    <a:pt x="8311" y="14610"/>
                  </a:cubicBezTo>
                  <a:cubicBezTo>
                    <a:pt x="9812" y="14610"/>
                    <a:pt x="11325" y="14154"/>
                    <a:pt x="12627" y="13216"/>
                  </a:cubicBezTo>
                  <a:cubicBezTo>
                    <a:pt x="15689" y="11005"/>
                    <a:pt x="16586" y="6837"/>
                    <a:pt x="14696" y="3558"/>
                  </a:cubicBezTo>
                  <a:cubicBezTo>
                    <a:pt x="13311" y="1271"/>
                    <a:pt x="10875" y="1"/>
                    <a:pt x="8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7"/>
            <p:cNvSpPr/>
            <p:nvPr/>
          </p:nvSpPr>
          <p:spPr>
            <a:xfrm>
              <a:off x="5706100" y="2764100"/>
              <a:ext cx="64750" cy="118500"/>
            </a:xfrm>
            <a:custGeom>
              <a:avLst/>
              <a:gdLst/>
              <a:ahLst/>
              <a:cxnLst/>
              <a:rect l="l" t="t" r="r" b="b"/>
              <a:pathLst>
                <a:path w="2590" h="4740" extrusionOk="0">
                  <a:moveTo>
                    <a:pt x="1078" y="825"/>
                  </a:moveTo>
                  <a:lnTo>
                    <a:pt x="1078" y="2129"/>
                  </a:lnTo>
                  <a:cubicBezTo>
                    <a:pt x="709" y="2053"/>
                    <a:pt x="444" y="1789"/>
                    <a:pt x="444" y="1477"/>
                  </a:cubicBezTo>
                  <a:cubicBezTo>
                    <a:pt x="444" y="1165"/>
                    <a:pt x="709" y="900"/>
                    <a:pt x="1078" y="825"/>
                  </a:cubicBezTo>
                  <a:close/>
                  <a:moveTo>
                    <a:pt x="1512" y="2611"/>
                  </a:moveTo>
                  <a:cubicBezTo>
                    <a:pt x="1881" y="2686"/>
                    <a:pt x="2155" y="2951"/>
                    <a:pt x="2155" y="3263"/>
                  </a:cubicBezTo>
                  <a:cubicBezTo>
                    <a:pt x="2155" y="3575"/>
                    <a:pt x="1881" y="3849"/>
                    <a:pt x="1512" y="3925"/>
                  </a:cubicBezTo>
                  <a:lnTo>
                    <a:pt x="1512" y="2611"/>
                  </a:lnTo>
                  <a:close/>
                  <a:moveTo>
                    <a:pt x="1295" y="0"/>
                  </a:moveTo>
                  <a:cubicBezTo>
                    <a:pt x="1186" y="0"/>
                    <a:pt x="1078" y="73"/>
                    <a:pt x="1078" y="220"/>
                  </a:cubicBezTo>
                  <a:lnTo>
                    <a:pt x="1078" y="381"/>
                  </a:lnTo>
                  <a:cubicBezTo>
                    <a:pt x="463" y="466"/>
                    <a:pt x="0" y="929"/>
                    <a:pt x="0" y="1477"/>
                  </a:cubicBezTo>
                  <a:cubicBezTo>
                    <a:pt x="0" y="2025"/>
                    <a:pt x="463" y="2488"/>
                    <a:pt x="1078" y="2573"/>
                  </a:cubicBezTo>
                  <a:lnTo>
                    <a:pt x="1078" y="3925"/>
                  </a:lnTo>
                  <a:cubicBezTo>
                    <a:pt x="709" y="3849"/>
                    <a:pt x="444" y="3584"/>
                    <a:pt x="444" y="3272"/>
                  </a:cubicBezTo>
                  <a:cubicBezTo>
                    <a:pt x="444" y="3126"/>
                    <a:pt x="333" y="3053"/>
                    <a:pt x="222" y="3053"/>
                  </a:cubicBezTo>
                  <a:cubicBezTo>
                    <a:pt x="111" y="3053"/>
                    <a:pt x="0" y="3126"/>
                    <a:pt x="0" y="3272"/>
                  </a:cubicBezTo>
                  <a:cubicBezTo>
                    <a:pt x="0" y="3821"/>
                    <a:pt x="463" y="4274"/>
                    <a:pt x="1078" y="4369"/>
                  </a:cubicBezTo>
                  <a:lnTo>
                    <a:pt x="1078" y="4520"/>
                  </a:lnTo>
                  <a:cubicBezTo>
                    <a:pt x="1078" y="4666"/>
                    <a:pt x="1186" y="4740"/>
                    <a:pt x="1295" y="4740"/>
                  </a:cubicBezTo>
                  <a:cubicBezTo>
                    <a:pt x="1404" y="4740"/>
                    <a:pt x="1512" y="4666"/>
                    <a:pt x="1512" y="4520"/>
                  </a:cubicBezTo>
                  <a:lnTo>
                    <a:pt x="1512" y="4369"/>
                  </a:lnTo>
                  <a:cubicBezTo>
                    <a:pt x="2127" y="4274"/>
                    <a:pt x="2590" y="3821"/>
                    <a:pt x="2590" y="3272"/>
                  </a:cubicBezTo>
                  <a:cubicBezTo>
                    <a:pt x="2590" y="2715"/>
                    <a:pt x="2127" y="2261"/>
                    <a:pt x="1512" y="2167"/>
                  </a:cubicBezTo>
                  <a:lnTo>
                    <a:pt x="1512" y="825"/>
                  </a:lnTo>
                  <a:cubicBezTo>
                    <a:pt x="1881" y="900"/>
                    <a:pt x="2155" y="1165"/>
                    <a:pt x="2155" y="1477"/>
                  </a:cubicBezTo>
                  <a:cubicBezTo>
                    <a:pt x="2155" y="1623"/>
                    <a:pt x="2264" y="1697"/>
                    <a:pt x="2372" y="1697"/>
                  </a:cubicBezTo>
                  <a:cubicBezTo>
                    <a:pt x="2481" y="1697"/>
                    <a:pt x="2590" y="1623"/>
                    <a:pt x="2590" y="1477"/>
                  </a:cubicBezTo>
                  <a:cubicBezTo>
                    <a:pt x="2590" y="929"/>
                    <a:pt x="2127" y="466"/>
                    <a:pt x="1512" y="381"/>
                  </a:cubicBezTo>
                  <a:lnTo>
                    <a:pt x="1512" y="220"/>
                  </a:lnTo>
                  <a:cubicBezTo>
                    <a:pt x="1512" y="73"/>
                    <a:pt x="1404" y="0"/>
                    <a:pt x="12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7"/>
            <p:cNvSpPr/>
            <p:nvPr/>
          </p:nvSpPr>
          <p:spPr>
            <a:xfrm>
              <a:off x="5830375" y="2686425"/>
              <a:ext cx="86750" cy="104450"/>
            </a:xfrm>
            <a:custGeom>
              <a:avLst/>
              <a:gdLst/>
              <a:ahLst/>
              <a:cxnLst/>
              <a:rect l="l" t="t" r="r" b="b"/>
              <a:pathLst>
                <a:path w="3470" h="4178" extrusionOk="0">
                  <a:moveTo>
                    <a:pt x="2127" y="0"/>
                  </a:moveTo>
                  <a:cubicBezTo>
                    <a:pt x="1352" y="0"/>
                    <a:pt x="709" y="633"/>
                    <a:pt x="492" y="1484"/>
                  </a:cubicBezTo>
                  <a:lnTo>
                    <a:pt x="293" y="1484"/>
                  </a:lnTo>
                  <a:cubicBezTo>
                    <a:pt x="0" y="1484"/>
                    <a:pt x="0" y="1928"/>
                    <a:pt x="293" y="1928"/>
                  </a:cubicBezTo>
                  <a:lnTo>
                    <a:pt x="426" y="1928"/>
                  </a:lnTo>
                  <a:cubicBezTo>
                    <a:pt x="426" y="1985"/>
                    <a:pt x="416" y="2032"/>
                    <a:pt x="416" y="2089"/>
                  </a:cubicBezTo>
                  <a:cubicBezTo>
                    <a:pt x="416" y="2146"/>
                    <a:pt x="416" y="2212"/>
                    <a:pt x="426" y="2259"/>
                  </a:cubicBezTo>
                  <a:lnTo>
                    <a:pt x="293" y="2259"/>
                  </a:lnTo>
                  <a:cubicBezTo>
                    <a:pt x="0" y="2259"/>
                    <a:pt x="0" y="2703"/>
                    <a:pt x="293" y="2703"/>
                  </a:cubicBezTo>
                  <a:lnTo>
                    <a:pt x="492" y="2703"/>
                  </a:lnTo>
                  <a:cubicBezTo>
                    <a:pt x="700" y="3554"/>
                    <a:pt x="1352" y="4177"/>
                    <a:pt x="2127" y="4177"/>
                  </a:cubicBezTo>
                  <a:cubicBezTo>
                    <a:pt x="2599" y="4168"/>
                    <a:pt x="3043" y="3951"/>
                    <a:pt x="3336" y="3573"/>
                  </a:cubicBezTo>
                  <a:cubicBezTo>
                    <a:pt x="3412" y="3478"/>
                    <a:pt x="3403" y="3336"/>
                    <a:pt x="3308" y="3261"/>
                  </a:cubicBezTo>
                  <a:cubicBezTo>
                    <a:pt x="3269" y="3229"/>
                    <a:pt x="3221" y="3214"/>
                    <a:pt x="3173" y="3214"/>
                  </a:cubicBezTo>
                  <a:cubicBezTo>
                    <a:pt x="3107" y="3214"/>
                    <a:pt x="3040" y="3243"/>
                    <a:pt x="2996" y="3299"/>
                  </a:cubicBezTo>
                  <a:cubicBezTo>
                    <a:pt x="2788" y="3563"/>
                    <a:pt x="2467" y="3733"/>
                    <a:pt x="2127" y="3743"/>
                  </a:cubicBezTo>
                  <a:cubicBezTo>
                    <a:pt x="1588" y="3743"/>
                    <a:pt x="1134" y="3308"/>
                    <a:pt x="945" y="2694"/>
                  </a:cubicBezTo>
                  <a:lnTo>
                    <a:pt x="2202" y="2694"/>
                  </a:lnTo>
                  <a:cubicBezTo>
                    <a:pt x="2495" y="2694"/>
                    <a:pt x="2495" y="2259"/>
                    <a:pt x="2202" y="2259"/>
                  </a:cubicBezTo>
                  <a:lnTo>
                    <a:pt x="860" y="2259"/>
                  </a:lnTo>
                  <a:cubicBezTo>
                    <a:pt x="860" y="2202"/>
                    <a:pt x="851" y="2146"/>
                    <a:pt x="851" y="2089"/>
                  </a:cubicBezTo>
                  <a:cubicBezTo>
                    <a:pt x="851" y="2032"/>
                    <a:pt x="860" y="1975"/>
                    <a:pt x="860" y="1928"/>
                  </a:cubicBezTo>
                  <a:lnTo>
                    <a:pt x="2202" y="1928"/>
                  </a:lnTo>
                  <a:cubicBezTo>
                    <a:pt x="2495" y="1928"/>
                    <a:pt x="2495" y="1484"/>
                    <a:pt x="2202" y="1484"/>
                  </a:cubicBezTo>
                  <a:lnTo>
                    <a:pt x="945" y="1484"/>
                  </a:lnTo>
                  <a:cubicBezTo>
                    <a:pt x="1134" y="879"/>
                    <a:pt x="1588" y="444"/>
                    <a:pt x="2127" y="444"/>
                  </a:cubicBezTo>
                  <a:cubicBezTo>
                    <a:pt x="2467" y="454"/>
                    <a:pt x="2788" y="615"/>
                    <a:pt x="2996" y="889"/>
                  </a:cubicBezTo>
                  <a:cubicBezTo>
                    <a:pt x="3043" y="948"/>
                    <a:pt x="3101" y="972"/>
                    <a:pt x="3157" y="972"/>
                  </a:cubicBezTo>
                  <a:cubicBezTo>
                    <a:pt x="3318" y="972"/>
                    <a:pt x="3469" y="775"/>
                    <a:pt x="3336" y="615"/>
                  </a:cubicBezTo>
                  <a:cubicBezTo>
                    <a:pt x="3043" y="237"/>
                    <a:pt x="2599" y="10"/>
                    <a:pt x="21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7"/>
            <p:cNvSpPr/>
            <p:nvPr/>
          </p:nvSpPr>
          <p:spPr>
            <a:xfrm>
              <a:off x="5837925" y="2855100"/>
              <a:ext cx="69500" cy="104475"/>
            </a:xfrm>
            <a:custGeom>
              <a:avLst/>
              <a:gdLst/>
              <a:ahLst/>
              <a:cxnLst/>
              <a:rect l="l" t="t" r="r" b="b"/>
              <a:pathLst>
                <a:path w="2780" h="4179" extrusionOk="0">
                  <a:moveTo>
                    <a:pt x="1730" y="1"/>
                  </a:moveTo>
                  <a:cubicBezTo>
                    <a:pt x="1144" y="1"/>
                    <a:pt x="672" y="474"/>
                    <a:pt x="672" y="1050"/>
                  </a:cubicBezTo>
                  <a:lnTo>
                    <a:pt x="672" y="2080"/>
                  </a:lnTo>
                  <a:lnTo>
                    <a:pt x="294" y="2080"/>
                  </a:lnTo>
                  <a:cubicBezTo>
                    <a:pt x="1" y="2080"/>
                    <a:pt x="1" y="2515"/>
                    <a:pt x="294" y="2515"/>
                  </a:cubicBezTo>
                  <a:lnTo>
                    <a:pt x="672" y="2515"/>
                  </a:lnTo>
                  <a:lnTo>
                    <a:pt x="672" y="3734"/>
                  </a:lnTo>
                  <a:lnTo>
                    <a:pt x="294" y="3734"/>
                  </a:lnTo>
                  <a:cubicBezTo>
                    <a:pt x="1" y="3734"/>
                    <a:pt x="1" y="4178"/>
                    <a:pt x="294" y="4178"/>
                  </a:cubicBezTo>
                  <a:lnTo>
                    <a:pt x="2354" y="4178"/>
                  </a:lnTo>
                  <a:cubicBezTo>
                    <a:pt x="2638" y="4178"/>
                    <a:pt x="2638" y="3734"/>
                    <a:pt x="2354" y="3734"/>
                  </a:cubicBezTo>
                  <a:lnTo>
                    <a:pt x="1116" y="3734"/>
                  </a:lnTo>
                  <a:lnTo>
                    <a:pt x="1116" y="2515"/>
                  </a:lnTo>
                  <a:lnTo>
                    <a:pt x="1881" y="2515"/>
                  </a:lnTo>
                  <a:cubicBezTo>
                    <a:pt x="2174" y="2515"/>
                    <a:pt x="2174" y="2080"/>
                    <a:pt x="1881" y="2080"/>
                  </a:cubicBezTo>
                  <a:lnTo>
                    <a:pt x="1116" y="2080"/>
                  </a:lnTo>
                  <a:lnTo>
                    <a:pt x="1116" y="1050"/>
                  </a:lnTo>
                  <a:cubicBezTo>
                    <a:pt x="1097" y="700"/>
                    <a:pt x="1381" y="407"/>
                    <a:pt x="1730" y="407"/>
                  </a:cubicBezTo>
                  <a:cubicBezTo>
                    <a:pt x="2080" y="407"/>
                    <a:pt x="2363" y="700"/>
                    <a:pt x="2345" y="1050"/>
                  </a:cubicBezTo>
                  <a:lnTo>
                    <a:pt x="2345" y="1551"/>
                  </a:lnTo>
                  <a:cubicBezTo>
                    <a:pt x="2345" y="1697"/>
                    <a:pt x="2453" y="1771"/>
                    <a:pt x="2562" y="1771"/>
                  </a:cubicBezTo>
                  <a:cubicBezTo>
                    <a:pt x="2671" y="1771"/>
                    <a:pt x="2779" y="1697"/>
                    <a:pt x="2779" y="1551"/>
                  </a:cubicBezTo>
                  <a:lnTo>
                    <a:pt x="2779" y="1050"/>
                  </a:lnTo>
                  <a:cubicBezTo>
                    <a:pt x="2779" y="474"/>
                    <a:pt x="2307" y="1"/>
                    <a:pt x="17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9" name="Google Shape;2989;p47"/>
          <p:cNvGrpSpPr/>
          <p:nvPr/>
        </p:nvGrpSpPr>
        <p:grpSpPr>
          <a:xfrm>
            <a:off x="997988" y="3229950"/>
            <a:ext cx="376875" cy="360450"/>
            <a:chOff x="1336575" y="3229950"/>
            <a:chExt cx="376875" cy="360450"/>
          </a:xfrm>
        </p:grpSpPr>
        <p:sp>
          <p:nvSpPr>
            <p:cNvPr id="2990" name="Google Shape;2990;p47"/>
            <p:cNvSpPr/>
            <p:nvPr/>
          </p:nvSpPr>
          <p:spPr>
            <a:xfrm>
              <a:off x="1336575" y="3229950"/>
              <a:ext cx="376875" cy="159375"/>
            </a:xfrm>
            <a:custGeom>
              <a:avLst/>
              <a:gdLst/>
              <a:ahLst/>
              <a:cxnLst/>
              <a:rect l="l" t="t" r="r" b="b"/>
              <a:pathLst>
                <a:path w="15075" h="6375" extrusionOk="0">
                  <a:moveTo>
                    <a:pt x="7623" y="0"/>
                  </a:moveTo>
                  <a:cubicBezTo>
                    <a:pt x="7455" y="0"/>
                    <a:pt x="7287" y="52"/>
                    <a:pt x="7146" y="156"/>
                  </a:cubicBezTo>
                  <a:lnTo>
                    <a:pt x="3450" y="2831"/>
                  </a:lnTo>
                  <a:cubicBezTo>
                    <a:pt x="3257" y="2970"/>
                    <a:pt x="3398" y="3235"/>
                    <a:pt x="3585" y="3235"/>
                  </a:cubicBezTo>
                  <a:cubicBezTo>
                    <a:pt x="3627" y="3235"/>
                    <a:pt x="3672" y="3221"/>
                    <a:pt x="3715" y="3190"/>
                  </a:cubicBezTo>
                  <a:lnTo>
                    <a:pt x="7410" y="515"/>
                  </a:lnTo>
                  <a:cubicBezTo>
                    <a:pt x="7472" y="468"/>
                    <a:pt x="7547" y="445"/>
                    <a:pt x="7624" y="445"/>
                  </a:cubicBezTo>
                  <a:cubicBezTo>
                    <a:pt x="7701" y="445"/>
                    <a:pt x="7779" y="468"/>
                    <a:pt x="7845" y="515"/>
                  </a:cubicBezTo>
                  <a:lnTo>
                    <a:pt x="14394" y="5260"/>
                  </a:lnTo>
                  <a:cubicBezTo>
                    <a:pt x="14564" y="5383"/>
                    <a:pt x="14602" y="5609"/>
                    <a:pt x="14479" y="5779"/>
                  </a:cubicBezTo>
                  <a:cubicBezTo>
                    <a:pt x="14413" y="5874"/>
                    <a:pt x="14300" y="5931"/>
                    <a:pt x="14177" y="5931"/>
                  </a:cubicBezTo>
                  <a:cubicBezTo>
                    <a:pt x="14101" y="5931"/>
                    <a:pt x="14026" y="5912"/>
                    <a:pt x="13960" y="5864"/>
                  </a:cubicBezTo>
                  <a:lnTo>
                    <a:pt x="7750" y="1375"/>
                  </a:lnTo>
                  <a:cubicBezTo>
                    <a:pt x="7713" y="1347"/>
                    <a:pt x="7668" y="1333"/>
                    <a:pt x="7623" y="1333"/>
                  </a:cubicBezTo>
                  <a:cubicBezTo>
                    <a:pt x="7578" y="1333"/>
                    <a:pt x="7533" y="1347"/>
                    <a:pt x="7495" y="1375"/>
                  </a:cubicBezTo>
                  <a:lnTo>
                    <a:pt x="1286" y="5864"/>
                  </a:lnTo>
                  <a:cubicBezTo>
                    <a:pt x="1216" y="5909"/>
                    <a:pt x="1146" y="5929"/>
                    <a:pt x="1080" y="5929"/>
                  </a:cubicBezTo>
                  <a:cubicBezTo>
                    <a:pt x="770" y="5929"/>
                    <a:pt x="548" y="5501"/>
                    <a:pt x="851" y="5260"/>
                  </a:cubicBezTo>
                  <a:lnTo>
                    <a:pt x="3167" y="3587"/>
                  </a:lnTo>
                  <a:cubicBezTo>
                    <a:pt x="3359" y="3449"/>
                    <a:pt x="3220" y="3180"/>
                    <a:pt x="3035" y="3180"/>
                  </a:cubicBezTo>
                  <a:cubicBezTo>
                    <a:pt x="2992" y="3180"/>
                    <a:pt x="2947" y="3194"/>
                    <a:pt x="2902" y="3228"/>
                  </a:cubicBezTo>
                  <a:lnTo>
                    <a:pt x="587" y="4901"/>
                  </a:lnTo>
                  <a:cubicBezTo>
                    <a:pt x="1" y="5326"/>
                    <a:pt x="228" y="6252"/>
                    <a:pt x="946" y="6365"/>
                  </a:cubicBezTo>
                  <a:cubicBezTo>
                    <a:pt x="984" y="6365"/>
                    <a:pt x="1031" y="6375"/>
                    <a:pt x="1078" y="6375"/>
                  </a:cubicBezTo>
                  <a:cubicBezTo>
                    <a:pt x="1248" y="6375"/>
                    <a:pt x="1409" y="6318"/>
                    <a:pt x="1551" y="6224"/>
                  </a:cubicBezTo>
                  <a:lnTo>
                    <a:pt x="7628" y="1820"/>
                  </a:lnTo>
                  <a:lnTo>
                    <a:pt x="13704" y="6214"/>
                  </a:lnTo>
                  <a:cubicBezTo>
                    <a:pt x="13854" y="6323"/>
                    <a:pt x="14018" y="6371"/>
                    <a:pt x="14177" y="6371"/>
                  </a:cubicBezTo>
                  <a:cubicBezTo>
                    <a:pt x="14644" y="6371"/>
                    <a:pt x="15074" y="5958"/>
                    <a:pt x="14990" y="5430"/>
                  </a:cubicBezTo>
                  <a:cubicBezTo>
                    <a:pt x="14952" y="5212"/>
                    <a:pt x="14838" y="5023"/>
                    <a:pt x="14659" y="4901"/>
                  </a:cubicBezTo>
                  <a:lnTo>
                    <a:pt x="8100" y="156"/>
                  </a:lnTo>
                  <a:cubicBezTo>
                    <a:pt x="7958" y="52"/>
                    <a:pt x="7791" y="0"/>
                    <a:pt x="76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7"/>
            <p:cNvSpPr/>
            <p:nvPr/>
          </p:nvSpPr>
          <p:spPr>
            <a:xfrm>
              <a:off x="1378175" y="3398700"/>
              <a:ext cx="297950" cy="191700"/>
            </a:xfrm>
            <a:custGeom>
              <a:avLst/>
              <a:gdLst/>
              <a:ahLst/>
              <a:cxnLst/>
              <a:rect l="l" t="t" r="r" b="b"/>
              <a:pathLst>
                <a:path w="11918" h="7668" extrusionOk="0">
                  <a:moveTo>
                    <a:pt x="222" y="0"/>
                  </a:moveTo>
                  <a:cubicBezTo>
                    <a:pt x="111" y="0"/>
                    <a:pt x="0" y="74"/>
                    <a:pt x="0" y="220"/>
                  </a:cubicBezTo>
                  <a:lnTo>
                    <a:pt x="0" y="6760"/>
                  </a:lnTo>
                  <a:cubicBezTo>
                    <a:pt x="0" y="7261"/>
                    <a:pt x="407" y="7658"/>
                    <a:pt x="907" y="7667"/>
                  </a:cubicBezTo>
                  <a:lnTo>
                    <a:pt x="11020" y="7667"/>
                  </a:lnTo>
                  <a:cubicBezTo>
                    <a:pt x="11511" y="7658"/>
                    <a:pt x="11917" y="7261"/>
                    <a:pt x="11917" y="6760"/>
                  </a:cubicBezTo>
                  <a:lnTo>
                    <a:pt x="11917" y="5106"/>
                  </a:lnTo>
                  <a:cubicBezTo>
                    <a:pt x="11917" y="4983"/>
                    <a:pt x="11814" y="4889"/>
                    <a:pt x="11700" y="4889"/>
                  </a:cubicBezTo>
                  <a:cubicBezTo>
                    <a:pt x="11577" y="4889"/>
                    <a:pt x="11473" y="4993"/>
                    <a:pt x="11473" y="5116"/>
                  </a:cubicBezTo>
                  <a:lnTo>
                    <a:pt x="11473" y="6769"/>
                  </a:lnTo>
                  <a:cubicBezTo>
                    <a:pt x="11473" y="7025"/>
                    <a:pt x="11275" y="7223"/>
                    <a:pt x="11020" y="7223"/>
                  </a:cubicBezTo>
                  <a:lnTo>
                    <a:pt x="907" y="7223"/>
                  </a:lnTo>
                  <a:cubicBezTo>
                    <a:pt x="652" y="7223"/>
                    <a:pt x="444" y="7015"/>
                    <a:pt x="444" y="6760"/>
                  </a:cubicBezTo>
                  <a:lnTo>
                    <a:pt x="444" y="220"/>
                  </a:lnTo>
                  <a:cubicBezTo>
                    <a:pt x="444" y="74"/>
                    <a:pt x="333" y="0"/>
                    <a:pt x="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7"/>
            <p:cNvSpPr/>
            <p:nvPr/>
          </p:nvSpPr>
          <p:spPr>
            <a:xfrm>
              <a:off x="1665000" y="3398750"/>
              <a:ext cx="11125" cy="114850"/>
            </a:xfrm>
            <a:custGeom>
              <a:avLst/>
              <a:gdLst/>
              <a:ahLst/>
              <a:cxnLst/>
              <a:rect l="l" t="t" r="r" b="b"/>
              <a:pathLst>
                <a:path w="445" h="4594" extrusionOk="0">
                  <a:moveTo>
                    <a:pt x="227" y="1"/>
                  </a:moveTo>
                  <a:cubicBezTo>
                    <a:pt x="104" y="1"/>
                    <a:pt x="0" y="105"/>
                    <a:pt x="0" y="218"/>
                  </a:cubicBezTo>
                  <a:lnTo>
                    <a:pt x="0" y="4367"/>
                  </a:lnTo>
                  <a:cubicBezTo>
                    <a:pt x="0" y="4518"/>
                    <a:pt x="111" y="4594"/>
                    <a:pt x="222" y="4594"/>
                  </a:cubicBezTo>
                  <a:cubicBezTo>
                    <a:pt x="333" y="4594"/>
                    <a:pt x="444" y="4518"/>
                    <a:pt x="444" y="4367"/>
                  </a:cubicBezTo>
                  <a:lnTo>
                    <a:pt x="444" y="218"/>
                  </a:lnTo>
                  <a:cubicBezTo>
                    <a:pt x="444" y="95"/>
                    <a:pt x="350" y="1"/>
                    <a:pt x="2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7"/>
            <p:cNvSpPr/>
            <p:nvPr/>
          </p:nvSpPr>
          <p:spPr>
            <a:xfrm>
              <a:off x="1449050" y="3399950"/>
              <a:ext cx="75400" cy="64575"/>
            </a:xfrm>
            <a:custGeom>
              <a:avLst/>
              <a:gdLst/>
              <a:ahLst/>
              <a:cxnLst/>
              <a:rect l="l" t="t" r="r" b="b"/>
              <a:pathLst>
                <a:path w="3016" h="2583" extrusionOk="0">
                  <a:moveTo>
                    <a:pt x="1723" y="446"/>
                  </a:moveTo>
                  <a:cubicBezTo>
                    <a:pt x="2157" y="446"/>
                    <a:pt x="2571" y="784"/>
                    <a:pt x="2571" y="1295"/>
                  </a:cubicBezTo>
                  <a:cubicBezTo>
                    <a:pt x="2571" y="1758"/>
                    <a:pt x="2193" y="2136"/>
                    <a:pt x="1730" y="2136"/>
                  </a:cubicBezTo>
                  <a:cubicBezTo>
                    <a:pt x="974" y="2136"/>
                    <a:pt x="596" y="1229"/>
                    <a:pt x="1125" y="699"/>
                  </a:cubicBezTo>
                  <a:cubicBezTo>
                    <a:pt x="1300" y="524"/>
                    <a:pt x="1514" y="446"/>
                    <a:pt x="1723" y="446"/>
                  </a:cubicBezTo>
                  <a:close/>
                  <a:moveTo>
                    <a:pt x="1730" y="0"/>
                  </a:moveTo>
                  <a:cubicBezTo>
                    <a:pt x="577" y="0"/>
                    <a:pt x="0" y="1389"/>
                    <a:pt x="813" y="2202"/>
                  </a:cubicBezTo>
                  <a:cubicBezTo>
                    <a:pt x="1076" y="2465"/>
                    <a:pt x="1399" y="2583"/>
                    <a:pt x="1716" y="2583"/>
                  </a:cubicBezTo>
                  <a:cubicBezTo>
                    <a:pt x="2379" y="2583"/>
                    <a:pt x="3015" y="2068"/>
                    <a:pt x="3015" y="1295"/>
                  </a:cubicBezTo>
                  <a:cubicBezTo>
                    <a:pt x="3015" y="577"/>
                    <a:pt x="2439" y="0"/>
                    <a:pt x="17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7"/>
            <p:cNvSpPr/>
            <p:nvPr/>
          </p:nvSpPr>
          <p:spPr>
            <a:xfrm>
              <a:off x="1519225" y="3470100"/>
              <a:ext cx="75400" cy="64600"/>
            </a:xfrm>
            <a:custGeom>
              <a:avLst/>
              <a:gdLst/>
              <a:ahLst/>
              <a:cxnLst/>
              <a:rect l="l" t="t" r="r" b="b"/>
              <a:pathLst>
                <a:path w="3016" h="2584" extrusionOk="0">
                  <a:moveTo>
                    <a:pt x="1723" y="442"/>
                  </a:moveTo>
                  <a:cubicBezTo>
                    <a:pt x="2157" y="442"/>
                    <a:pt x="2571" y="776"/>
                    <a:pt x="2571" y="1286"/>
                  </a:cubicBezTo>
                  <a:cubicBezTo>
                    <a:pt x="2571" y="1749"/>
                    <a:pt x="2193" y="2127"/>
                    <a:pt x="1730" y="2137"/>
                  </a:cubicBezTo>
                  <a:cubicBezTo>
                    <a:pt x="974" y="2137"/>
                    <a:pt x="596" y="1220"/>
                    <a:pt x="1125" y="691"/>
                  </a:cubicBezTo>
                  <a:cubicBezTo>
                    <a:pt x="1300" y="519"/>
                    <a:pt x="1514" y="442"/>
                    <a:pt x="1723" y="442"/>
                  </a:cubicBezTo>
                  <a:close/>
                  <a:moveTo>
                    <a:pt x="1730" y="1"/>
                  </a:moveTo>
                  <a:cubicBezTo>
                    <a:pt x="577" y="1"/>
                    <a:pt x="0" y="1390"/>
                    <a:pt x="813" y="2203"/>
                  </a:cubicBezTo>
                  <a:cubicBezTo>
                    <a:pt x="1076" y="2465"/>
                    <a:pt x="1398" y="2583"/>
                    <a:pt x="1715" y="2583"/>
                  </a:cubicBezTo>
                  <a:cubicBezTo>
                    <a:pt x="2378" y="2583"/>
                    <a:pt x="3015" y="2067"/>
                    <a:pt x="3015" y="1286"/>
                  </a:cubicBezTo>
                  <a:cubicBezTo>
                    <a:pt x="3015" y="577"/>
                    <a:pt x="2439" y="1"/>
                    <a:pt x="17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7"/>
            <p:cNvSpPr/>
            <p:nvPr/>
          </p:nvSpPr>
          <p:spPr>
            <a:xfrm>
              <a:off x="1475275" y="3417725"/>
              <a:ext cx="102100" cy="99225"/>
            </a:xfrm>
            <a:custGeom>
              <a:avLst/>
              <a:gdLst/>
              <a:ahLst/>
              <a:cxnLst/>
              <a:rect l="l" t="t" r="r" b="b"/>
              <a:pathLst>
                <a:path w="4084" h="3969" extrusionOk="0">
                  <a:moveTo>
                    <a:pt x="3833" y="0"/>
                  </a:moveTo>
                  <a:cubicBezTo>
                    <a:pt x="3776" y="0"/>
                    <a:pt x="3719" y="22"/>
                    <a:pt x="3677" y="64"/>
                  </a:cubicBezTo>
                  <a:lnTo>
                    <a:pt x="161" y="3580"/>
                  </a:lnTo>
                  <a:cubicBezTo>
                    <a:pt x="1" y="3740"/>
                    <a:pt x="150" y="3968"/>
                    <a:pt x="322" y="3968"/>
                  </a:cubicBezTo>
                  <a:cubicBezTo>
                    <a:pt x="373" y="3968"/>
                    <a:pt x="426" y="3948"/>
                    <a:pt x="473" y="3901"/>
                  </a:cubicBezTo>
                  <a:lnTo>
                    <a:pt x="3989" y="385"/>
                  </a:lnTo>
                  <a:cubicBezTo>
                    <a:pt x="4083" y="300"/>
                    <a:pt x="4083" y="159"/>
                    <a:pt x="3989" y="64"/>
                  </a:cubicBezTo>
                  <a:cubicBezTo>
                    <a:pt x="3946" y="22"/>
                    <a:pt x="3889" y="0"/>
                    <a:pt x="38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7"/>
            <p:cNvSpPr/>
            <p:nvPr/>
          </p:nvSpPr>
          <p:spPr>
            <a:xfrm>
              <a:off x="1601075" y="3241150"/>
              <a:ext cx="64650" cy="71225"/>
            </a:xfrm>
            <a:custGeom>
              <a:avLst/>
              <a:gdLst/>
              <a:ahLst/>
              <a:cxnLst/>
              <a:rect l="l" t="t" r="r" b="b"/>
              <a:pathLst>
                <a:path w="2586" h="2849" extrusionOk="0">
                  <a:moveTo>
                    <a:pt x="2365" y="1"/>
                  </a:moveTo>
                  <a:cubicBezTo>
                    <a:pt x="2360" y="1"/>
                    <a:pt x="2355" y="1"/>
                    <a:pt x="2349" y="1"/>
                  </a:cubicBezTo>
                  <a:lnTo>
                    <a:pt x="223" y="1"/>
                  </a:lnTo>
                  <a:cubicBezTo>
                    <a:pt x="100" y="1"/>
                    <a:pt x="6" y="96"/>
                    <a:pt x="6" y="219"/>
                  </a:cubicBezTo>
                  <a:lnTo>
                    <a:pt x="6" y="1022"/>
                  </a:lnTo>
                  <a:cubicBezTo>
                    <a:pt x="1" y="1173"/>
                    <a:pt x="112" y="1249"/>
                    <a:pt x="224" y="1249"/>
                  </a:cubicBezTo>
                  <a:cubicBezTo>
                    <a:pt x="336" y="1249"/>
                    <a:pt x="450" y="1173"/>
                    <a:pt x="450" y="1022"/>
                  </a:cubicBezTo>
                  <a:lnTo>
                    <a:pt x="450" y="445"/>
                  </a:lnTo>
                  <a:lnTo>
                    <a:pt x="2141" y="445"/>
                  </a:lnTo>
                  <a:lnTo>
                    <a:pt x="2141" y="2629"/>
                  </a:lnTo>
                  <a:cubicBezTo>
                    <a:pt x="2137" y="2775"/>
                    <a:pt x="2248" y="2848"/>
                    <a:pt x="2360" y="2848"/>
                  </a:cubicBezTo>
                  <a:cubicBezTo>
                    <a:pt x="2472" y="2848"/>
                    <a:pt x="2586" y="2775"/>
                    <a:pt x="2586" y="2629"/>
                  </a:cubicBezTo>
                  <a:lnTo>
                    <a:pt x="2586" y="219"/>
                  </a:lnTo>
                  <a:cubicBezTo>
                    <a:pt x="2586" y="101"/>
                    <a:pt x="2482" y="1"/>
                    <a:pt x="23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47"/>
          <p:cNvGrpSpPr/>
          <p:nvPr/>
        </p:nvGrpSpPr>
        <p:grpSpPr>
          <a:xfrm>
            <a:off x="7792313" y="2635375"/>
            <a:ext cx="338600" cy="368600"/>
            <a:chOff x="8130900" y="2635375"/>
            <a:chExt cx="338600" cy="368600"/>
          </a:xfrm>
        </p:grpSpPr>
        <p:sp>
          <p:nvSpPr>
            <p:cNvPr id="2998" name="Google Shape;2998;p47"/>
            <p:cNvSpPr/>
            <p:nvPr/>
          </p:nvSpPr>
          <p:spPr>
            <a:xfrm>
              <a:off x="8412725" y="2858475"/>
              <a:ext cx="15900" cy="39675"/>
            </a:xfrm>
            <a:custGeom>
              <a:avLst/>
              <a:gdLst/>
              <a:ahLst/>
              <a:cxnLst/>
              <a:rect l="l" t="t" r="r" b="b"/>
              <a:pathLst>
                <a:path w="636" h="1587" extrusionOk="0">
                  <a:moveTo>
                    <a:pt x="260" y="1"/>
                  </a:moveTo>
                  <a:cubicBezTo>
                    <a:pt x="132" y="1"/>
                    <a:pt x="1" y="105"/>
                    <a:pt x="40" y="272"/>
                  </a:cubicBezTo>
                  <a:cubicBezTo>
                    <a:pt x="125" y="631"/>
                    <a:pt x="172" y="1010"/>
                    <a:pt x="191" y="1378"/>
                  </a:cubicBezTo>
                  <a:cubicBezTo>
                    <a:pt x="200" y="1495"/>
                    <a:pt x="286" y="1587"/>
                    <a:pt x="393" y="1587"/>
                  </a:cubicBezTo>
                  <a:cubicBezTo>
                    <a:pt x="398" y="1587"/>
                    <a:pt x="403" y="1586"/>
                    <a:pt x="408" y="1586"/>
                  </a:cubicBezTo>
                  <a:lnTo>
                    <a:pt x="418" y="1586"/>
                  </a:lnTo>
                  <a:cubicBezTo>
                    <a:pt x="541" y="1586"/>
                    <a:pt x="635" y="1482"/>
                    <a:pt x="635" y="1359"/>
                  </a:cubicBezTo>
                  <a:cubicBezTo>
                    <a:pt x="616" y="962"/>
                    <a:pt x="560" y="565"/>
                    <a:pt x="465" y="168"/>
                  </a:cubicBezTo>
                  <a:cubicBezTo>
                    <a:pt x="438" y="52"/>
                    <a:pt x="350" y="1"/>
                    <a:pt x="2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7"/>
            <p:cNvSpPr/>
            <p:nvPr/>
          </p:nvSpPr>
          <p:spPr>
            <a:xfrm>
              <a:off x="8130900" y="2635375"/>
              <a:ext cx="284125" cy="368600"/>
            </a:xfrm>
            <a:custGeom>
              <a:avLst/>
              <a:gdLst/>
              <a:ahLst/>
              <a:cxnLst/>
              <a:rect l="l" t="t" r="r" b="b"/>
              <a:pathLst>
                <a:path w="11365" h="14744" extrusionOk="0">
                  <a:moveTo>
                    <a:pt x="7523" y="436"/>
                  </a:moveTo>
                  <a:cubicBezTo>
                    <a:pt x="7485" y="870"/>
                    <a:pt x="7306" y="1286"/>
                    <a:pt x="7003" y="1608"/>
                  </a:cubicBezTo>
                  <a:cubicBezTo>
                    <a:pt x="6880" y="1730"/>
                    <a:pt x="6786" y="1882"/>
                    <a:pt x="6720" y="2042"/>
                  </a:cubicBezTo>
                  <a:lnTo>
                    <a:pt x="5179" y="2042"/>
                  </a:lnTo>
                  <a:cubicBezTo>
                    <a:pt x="5113" y="1882"/>
                    <a:pt x="5019" y="1730"/>
                    <a:pt x="4896" y="1608"/>
                  </a:cubicBezTo>
                  <a:cubicBezTo>
                    <a:pt x="4593" y="1286"/>
                    <a:pt x="4414" y="870"/>
                    <a:pt x="4376" y="436"/>
                  </a:cubicBezTo>
                  <a:close/>
                  <a:moveTo>
                    <a:pt x="6890" y="2486"/>
                  </a:moveTo>
                  <a:cubicBezTo>
                    <a:pt x="7249" y="2486"/>
                    <a:pt x="7249" y="3025"/>
                    <a:pt x="6890" y="3025"/>
                  </a:cubicBezTo>
                  <a:lnTo>
                    <a:pt x="5009" y="3025"/>
                  </a:lnTo>
                  <a:cubicBezTo>
                    <a:pt x="4650" y="3025"/>
                    <a:pt x="4650" y="2486"/>
                    <a:pt x="5009" y="2486"/>
                  </a:cubicBezTo>
                  <a:close/>
                  <a:moveTo>
                    <a:pt x="6890" y="3460"/>
                  </a:moveTo>
                  <a:cubicBezTo>
                    <a:pt x="7249" y="3460"/>
                    <a:pt x="7249" y="3999"/>
                    <a:pt x="6890" y="3999"/>
                  </a:cubicBezTo>
                  <a:lnTo>
                    <a:pt x="5009" y="3999"/>
                  </a:lnTo>
                  <a:cubicBezTo>
                    <a:pt x="4650" y="3999"/>
                    <a:pt x="4650" y="3460"/>
                    <a:pt x="5009" y="3460"/>
                  </a:cubicBezTo>
                  <a:close/>
                  <a:moveTo>
                    <a:pt x="4159" y="1"/>
                  </a:moveTo>
                  <a:cubicBezTo>
                    <a:pt x="4036" y="1"/>
                    <a:pt x="3941" y="105"/>
                    <a:pt x="3941" y="218"/>
                  </a:cubicBezTo>
                  <a:cubicBezTo>
                    <a:pt x="3941" y="1126"/>
                    <a:pt x="4300" y="1560"/>
                    <a:pt x="4565" y="1891"/>
                  </a:cubicBezTo>
                  <a:cubicBezTo>
                    <a:pt x="4622" y="1957"/>
                    <a:pt x="4678" y="2033"/>
                    <a:pt x="4735" y="2108"/>
                  </a:cubicBezTo>
                  <a:cubicBezTo>
                    <a:pt x="4291" y="2307"/>
                    <a:pt x="4168" y="2893"/>
                    <a:pt x="4508" y="3242"/>
                  </a:cubicBezTo>
                  <a:cubicBezTo>
                    <a:pt x="4253" y="3517"/>
                    <a:pt x="4253" y="3942"/>
                    <a:pt x="4508" y="4216"/>
                  </a:cubicBezTo>
                  <a:cubicBezTo>
                    <a:pt x="4206" y="4310"/>
                    <a:pt x="3913" y="4424"/>
                    <a:pt x="3629" y="4566"/>
                  </a:cubicBezTo>
                  <a:cubicBezTo>
                    <a:pt x="2911" y="4934"/>
                    <a:pt x="2269" y="5435"/>
                    <a:pt x="1739" y="6049"/>
                  </a:cubicBezTo>
                  <a:cubicBezTo>
                    <a:pt x="643" y="7287"/>
                    <a:pt x="29" y="8885"/>
                    <a:pt x="0" y="10538"/>
                  </a:cubicBezTo>
                  <a:cubicBezTo>
                    <a:pt x="0" y="12088"/>
                    <a:pt x="605" y="13222"/>
                    <a:pt x="1796" y="13912"/>
                  </a:cubicBezTo>
                  <a:cubicBezTo>
                    <a:pt x="2769" y="14470"/>
                    <a:pt x="4130" y="14744"/>
                    <a:pt x="5964" y="14744"/>
                  </a:cubicBezTo>
                  <a:cubicBezTo>
                    <a:pt x="7438" y="14744"/>
                    <a:pt x="8600" y="14574"/>
                    <a:pt x="9508" y="14205"/>
                  </a:cubicBezTo>
                  <a:cubicBezTo>
                    <a:pt x="9743" y="14113"/>
                    <a:pt x="9642" y="13782"/>
                    <a:pt x="9431" y="13782"/>
                  </a:cubicBezTo>
                  <a:cubicBezTo>
                    <a:pt x="9405" y="13782"/>
                    <a:pt x="9377" y="13787"/>
                    <a:pt x="9347" y="13799"/>
                  </a:cubicBezTo>
                  <a:cubicBezTo>
                    <a:pt x="8487" y="14139"/>
                    <a:pt x="7381" y="14309"/>
                    <a:pt x="5964" y="14309"/>
                  </a:cubicBezTo>
                  <a:cubicBezTo>
                    <a:pt x="2193" y="14309"/>
                    <a:pt x="445" y="13109"/>
                    <a:pt x="445" y="10538"/>
                  </a:cubicBezTo>
                  <a:cubicBezTo>
                    <a:pt x="463" y="8988"/>
                    <a:pt x="1040" y="7495"/>
                    <a:pt x="2070" y="6333"/>
                  </a:cubicBezTo>
                  <a:cubicBezTo>
                    <a:pt x="3138" y="5114"/>
                    <a:pt x="4527" y="4443"/>
                    <a:pt x="5964" y="4443"/>
                  </a:cubicBezTo>
                  <a:cubicBezTo>
                    <a:pt x="7977" y="4443"/>
                    <a:pt x="9905" y="5804"/>
                    <a:pt x="10888" y="7911"/>
                  </a:cubicBezTo>
                  <a:cubicBezTo>
                    <a:pt x="10930" y="8003"/>
                    <a:pt x="11006" y="8041"/>
                    <a:pt x="11081" y="8041"/>
                  </a:cubicBezTo>
                  <a:cubicBezTo>
                    <a:pt x="11223" y="8041"/>
                    <a:pt x="11365" y="7904"/>
                    <a:pt x="11284" y="7732"/>
                  </a:cubicBezTo>
                  <a:lnTo>
                    <a:pt x="11266" y="7722"/>
                  </a:lnTo>
                  <a:cubicBezTo>
                    <a:pt x="10784" y="6673"/>
                    <a:pt x="10046" y="5766"/>
                    <a:pt x="9120" y="5076"/>
                  </a:cubicBezTo>
                  <a:cubicBezTo>
                    <a:pt x="8600" y="4698"/>
                    <a:pt x="8024" y="4405"/>
                    <a:pt x="7400" y="4216"/>
                  </a:cubicBezTo>
                  <a:cubicBezTo>
                    <a:pt x="7655" y="3942"/>
                    <a:pt x="7655" y="3517"/>
                    <a:pt x="7400" y="3242"/>
                  </a:cubicBezTo>
                  <a:cubicBezTo>
                    <a:pt x="7740" y="2893"/>
                    <a:pt x="7627" y="2307"/>
                    <a:pt x="7173" y="2108"/>
                  </a:cubicBezTo>
                  <a:cubicBezTo>
                    <a:pt x="7230" y="2033"/>
                    <a:pt x="7287" y="1957"/>
                    <a:pt x="7344" y="1891"/>
                  </a:cubicBezTo>
                  <a:cubicBezTo>
                    <a:pt x="7608" y="1560"/>
                    <a:pt x="7977" y="1126"/>
                    <a:pt x="7977" y="218"/>
                  </a:cubicBezTo>
                  <a:cubicBezTo>
                    <a:pt x="7977" y="105"/>
                    <a:pt x="7873" y="1"/>
                    <a:pt x="77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7"/>
            <p:cNvSpPr/>
            <p:nvPr/>
          </p:nvSpPr>
          <p:spPr>
            <a:xfrm>
              <a:off x="8253525" y="2830250"/>
              <a:ext cx="52225" cy="93475"/>
            </a:xfrm>
            <a:custGeom>
              <a:avLst/>
              <a:gdLst/>
              <a:ahLst/>
              <a:cxnLst/>
              <a:rect l="l" t="t" r="r" b="b"/>
              <a:pathLst>
                <a:path w="2089" h="3739" extrusionOk="0">
                  <a:moveTo>
                    <a:pt x="822" y="749"/>
                  </a:moveTo>
                  <a:lnTo>
                    <a:pt x="822" y="1619"/>
                  </a:lnTo>
                  <a:cubicBezTo>
                    <a:pt x="596" y="1553"/>
                    <a:pt x="435" y="1382"/>
                    <a:pt x="435" y="1184"/>
                  </a:cubicBezTo>
                  <a:cubicBezTo>
                    <a:pt x="435" y="986"/>
                    <a:pt x="596" y="815"/>
                    <a:pt x="822" y="749"/>
                  </a:cubicBezTo>
                  <a:close/>
                  <a:moveTo>
                    <a:pt x="1267" y="2120"/>
                  </a:moveTo>
                  <a:cubicBezTo>
                    <a:pt x="1493" y="2186"/>
                    <a:pt x="1654" y="2356"/>
                    <a:pt x="1654" y="2554"/>
                  </a:cubicBezTo>
                  <a:cubicBezTo>
                    <a:pt x="1654" y="2762"/>
                    <a:pt x="1493" y="2923"/>
                    <a:pt x="1267" y="2999"/>
                  </a:cubicBezTo>
                  <a:lnTo>
                    <a:pt x="1267" y="2120"/>
                  </a:lnTo>
                  <a:close/>
                  <a:moveTo>
                    <a:pt x="1045" y="0"/>
                  </a:moveTo>
                  <a:cubicBezTo>
                    <a:pt x="934" y="0"/>
                    <a:pt x="822" y="74"/>
                    <a:pt x="822" y="220"/>
                  </a:cubicBezTo>
                  <a:lnTo>
                    <a:pt x="822" y="296"/>
                  </a:lnTo>
                  <a:cubicBezTo>
                    <a:pt x="350" y="381"/>
                    <a:pt x="0" y="749"/>
                    <a:pt x="0" y="1184"/>
                  </a:cubicBezTo>
                  <a:cubicBezTo>
                    <a:pt x="0" y="1619"/>
                    <a:pt x="350" y="1978"/>
                    <a:pt x="822" y="2072"/>
                  </a:cubicBezTo>
                  <a:lnTo>
                    <a:pt x="822" y="2999"/>
                  </a:lnTo>
                  <a:cubicBezTo>
                    <a:pt x="596" y="2923"/>
                    <a:pt x="435" y="2762"/>
                    <a:pt x="435" y="2554"/>
                  </a:cubicBezTo>
                  <a:cubicBezTo>
                    <a:pt x="435" y="2408"/>
                    <a:pt x="326" y="2335"/>
                    <a:pt x="218" y="2335"/>
                  </a:cubicBezTo>
                  <a:cubicBezTo>
                    <a:pt x="109" y="2335"/>
                    <a:pt x="0" y="2408"/>
                    <a:pt x="0" y="2554"/>
                  </a:cubicBezTo>
                  <a:cubicBezTo>
                    <a:pt x="0" y="2989"/>
                    <a:pt x="350" y="3358"/>
                    <a:pt x="822" y="3443"/>
                  </a:cubicBezTo>
                  <a:lnTo>
                    <a:pt x="822" y="3518"/>
                  </a:lnTo>
                  <a:cubicBezTo>
                    <a:pt x="822" y="3665"/>
                    <a:pt x="934" y="3738"/>
                    <a:pt x="1045" y="3738"/>
                  </a:cubicBezTo>
                  <a:cubicBezTo>
                    <a:pt x="1156" y="3738"/>
                    <a:pt x="1267" y="3665"/>
                    <a:pt x="1267" y="3518"/>
                  </a:cubicBezTo>
                  <a:lnTo>
                    <a:pt x="1267" y="3443"/>
                  </a:lnTo>
                  <a:cubicBezTo>
                    <a:pt x="1739" y="3358"/>
                    <a:pt x="2089" y="2999"/>
                    <a:pt x="2089" y="2554"/>
                  </a:cubicBezTo>
                  <a:cubicBezTo>
                    <a:pt x="2089" y="2120"/>
                    <a:pt x="1739" y="1760"/>
                    <a:pt x="1267" y="1675"/>
                  </a:cubicBezTo>
                  <a:lnTo>
                    <a:pt x="1267" y="749"/>
                  </a:lnTo>
                  <a:cubicBezTo>
                    <a:pt x="1493" y="815"/>
                    <a:pt x="1654" y="986"/>
                    <a:pt x="1654" y="1184"/>
                  </a:cubicBezTo>
                  <a:cubicBezTo>
                    <a:pt x="1654" y="1330"/>
                    <a:pt x="1763" y="1404"/>
                    <a:pt x="1872" y="1404"/>
                  </a:cubicBezTo>
                  <a:cubicBezTo>
                    <a:pt x="1980" y="1404"/>
                    <a:pt x="2089" y="1330"/>
                    <a:pt x="2089" y="1184"/>
                  </a:cubicBezTo>
                  <a:cubicBezTo>
                    <a:pt x="2089" y="749"/>
                    <a:pt x="1739" y="381"/>
                    <a:pt x="1267" y="296"/>
                  </a:cubicBezTo>
                  <a:lnTo>
                    <a:pt x="1267" y="220"/>
                  </a:lnTo>
                  <a:cubicBezTo>
                    <a:pt x="1267" y="74"/>
                    <a:pt x="1156" y="0"/>
                    <a:pt x="10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7"/>
            <p:cNvSpPr/>
            <p:nvPr/>
          </p:nvSpPr>
          <p:spPr>
            <a:xfrm>
              <a:off x="8195650" y="2804325"/>
              <a:ext cx="173875" cy="145600"/>
            </a:xfrm>
            <a:custGeom>
              <a:avLst/>
              <a:gdLst/>
              <a:ahLst/>
              <a:cxnLst/>
              <a:rect l="l" t="t" r="r" b="b"/>
              <a:pathLst>
                <a:path w="6955" h="5824" extrusionOk="0">
                  <a:moveTo>
                    <a:pt x="3355" y="0"/>
                  </a:moveTo>
                  <a:cubicBezTo>
                    <a:pt x="3356" y="0"/>
                    <a:pt x="3358" y="0"/>
                    <a:pt x="3360" y="0"/>
                  </a:cubicBezTo>
                  <a:lnTo>
                    <a:pt x="3360" y="0"/>
                  </a:lnTo>
                  <a:cubicBezTo>
                    <a:pt x="3361" y="0"/>
                    <a:pt x="3363" y="0"/>
                    <a:pt x="3364" y="0"/>
                  </a:cubicBezTo>
                  <a:close/>
                  <a:moveTo>
                    <a:pt x="3360" y="0"/>
                  </a:moveTo>
                  <a:cubicBezTo>
                    <a:pt x="1396" y="3"/>
                    <a:pt x="0" y="1901"/>
                    <a:pt x="576" y="3780"/>
                  </a:cubicBezTo>
                  <a:cubicBezTo>
                    <a:pt x="613" y="3886"/>
                    <a:pt x="697" y="3931"/>
                    <a:pt x="782" y="3931"/>
                  </a:cubicBezTo>
                  <a:cubicBezTo>
                    <a:pt x="917" y="3931"/>
                    <a:pt x="1054" y="3816"/>
                    <a:pt x="1002" y="3648"/>
                  </a:cubicBezTo>
                  <a:cubicBezTo>
                    <a:pt x="614" y="2410"/>
                    <a:pt x="1247" y="1077"/>
                    <a:pt x="2457" y="596"/>
                  </a:cubicBezTo>
                  <a:cubicBezTo>
                    <a:pt x="2753" y="480"/>
                    <a:pt x="3059" y="425"/>
                    <a:pt x="3360" y="425"/>
                  </a:cubicBezTo>
                  <a:cubicBezTo>
                    <a:pt x="4290" y="425"/>
                    <a:pt x="5176" y="949"/>
                    <a:pt x="5604" y="1834"/>
                  </a:cubicBezTo>
                  <a:cubicBezTo>
                    <a:pt x="6162" y="3005"/>
                    <a:pt x="5727" y="4414"/>
                    <a:pt x="4602" y="5066"/>
                  </a:cubicBezTo>
                  <a:cubicBezTo>
                    <a:pt x="4215" y="5285"/>
                    <a:pt x="3792" y="5390"/>
                    <a:pt x="3375" y="5390"/>
                  </a:cubicBezTo>
                  <a:cubicBezTo>
                    <a:pt x="2571" y="5390"/>
                    <a:pt x="1786" y="5000"/>
                    <a:pt x="1314" y="4291"/>
                  </a:cubicBezTo>
                  <a:cubicBezTo>
                    <a:pt x="1265" y="4223"/>
                    <a:pt x="1200" y="4195"/>
                    <a:pt x="1137" y="4195"/>
                  </a:cubicBezTo>
                  <a:cubicBezTo>
                    <a:pt x="980" y="4195"/>
                    <a:pt x="830" y="4368"/>
                    <a:pt x="945" y="4536"/>
                  </a:cubicBezTo>
                  <a:cubicBezTo>
                    <a:pt x="1527" y="5400"/>
                    <a:pt x="2444" y="5823"/>
                    <a:pt x="3357" y="5823"/>
                  </a:cubicBezTo>
                  <a:cubicBezTo>
                    <a:pt x="4372" y="5823"/>
                    <a:pt x="5383" y="5301"/>
                    <a:pt x="5925" y="4281"/>
                  </a:cubicBezTo>
                  <a:cubicBezTo>
                    <a:pt x="6955" y="2345"/>
                    <a:pt x="5559" y="3"/>
                    <a:pt x="3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7"/>
            <p:cNvSpPr/>
            <p:nvPr/>
          </p:nvSpPr>
          <p:spPr>
            <a:xfrm>
              <a:off x="8375425" y="2839275"/>
              <a:ext cx="94075" cy="146050"/>
            </a:xfrm>
            <a:custGeom>
              <a:avLst/>
              <a:gdLst/>
              <a:ahLst/>
              <a:cxnLst/>
              <a:rect l="l" t="t" r="r" b="b"/>
              <a:pathLst>
                <a:path w="3763" h="5842" extrusionOk="0">
                  <a:moveTo>
                    <a:pt x="1881" y="502"/>
                  </a:moveTo>
                  <a:cubicBezTo>
                    <a:pt x="2449" y="502"/>
                    <a:pt x="2921" y="965"/>
                    <a:pt x="2921" y="1541"/>
                  </a:cubicBezTo>
                  <a:lnTo>
                    <a:pt x="2921" y="2581"/>
                  </a:lnTo>
                  <a:lnTo>
                    <a:pt x="842" y="2581"/>
                  </a:lnTo>
                  <a:lnTo>
                    <a:pt x="842" y="1541"/>
                  </a:lnTo>
                  <a:cubicBezTo>
                    <a:pt x="842" y="965"/>
                    <a:pt x="1305" y="502"/>
                    <a:pt x="1881" y="502"/>
                  </a:cubicBezTo>
                  <a:close/>
                  <a:moveTo>
                    <a:pt x="1881" y="1"/>
                  </a:moveTo>
                  <a:cubicBezTo>
                    <a:pt x="1040" y="1"/>
                    <a:pt x="369" y="700"/>
                    <a:pt x="407" y="1532"/>
                  </a:cubicBezTo>
                  <a:lnTo>
                    <a:pt x="407" y="2571"/>
                  </a:lnTo>
                  <a:lnTo>
                    <a:pt x="218" y="2571"/>
                  </a:lnTo>
                  <a:cubicBezTo>
                    <a:pt x="95" y="2571"/>
                    <a:pt x="1" y="2675"/>
                    <a:pt x="1" y="2798"/>
                  </a:cubicBezTo>
                  <a:lnTo>
                    <a:pt x="1" y="5614"/>
                  </a:lnTo>
                  <a:cubicBezTo>
                    <a:pt x="1" y="5737"/>
                    <a:pt x="95" y="5841"/>
                    <a:pt x="218" y="5841"/>
                  </a:cubicBezTo>
                  <a:lnTo>
                    <a:pt x="3545" y="5841"/>
                  </a:lnTo>
                  <a:cubicBezTo>
                    <a:pt x="3668" y="5841"/>
                    <a:pt x="3762" y="5737"/>
                    <a:pt x="3762" y="5614"/>
                  </a:cubicBezTo>
                  <a:lnTo>
                    <a:pt x="3762" y="4424"/>
                  </a:lnTo>
                  <a:cubicBezTo>
                    <a:pt x="3762" y="4277"/>
                    <a:pt x="3653" y="4204"/>
                    <a:pt x="3545" y="4204"/>
                  </a:cubicBezTo>
                  <a:cubicBezTo>
                    <a:pt x="3436" y="4204"/>
                    <a:pt x="3327" y="4277"/>
                    <a:pt x="3327" y="4424"/>
                  </a:cubicBezTo>
                  <a:lnTo>
                    <a:pt x="3327" y="5407"/>
                  </a:lnTo>
                  <a:lnTo>
                    <a:pt x="436" y="5407"/>
                  </a:lnTo>
                  <a:lnTo>
                    <a:pt x="436" y="3016"/>
                  </a:lnTo>
                  <a:lnTo>
                    <a:pt x="3327" y="3016"/>
                  </a:lnTo>
                  <a:lnTo>
                    <a:pt x="3327" y="3696"/>
                  </a:lnTo>
                  <a:cubicBezTo>
                    <a:pt x="3327" y="3819"/>
                    <a:pt x="3422" y="3913"/>
                    <a:pt x="3545" y="3913"/>
                  </a:cubicBezTo>
                  <a:cubicBezTo>
                    <a:pt x="3668" y="3913"/>
                    <a:pt x="3762" y="3819"/>
                    <a:pt x="3762" y="3696"/>
                  </a:cubicBezTo>
                  <a:lnTo>
                    <a:pt x="3762" y="2798"/>
                  </a:lnTo>
                  <a:cubicBezTo>
                    <a:pt x="3762" y="2675"/>
                    <a:pt x="3668" y="2571"/>
                    <a:pt x="3545" y="2571"/>
                  </a:cubicBezTo>
                  <a:lnTo>
                    <a:pt x="3356" y="2571"/>
                  </a:lnTo>
                  <a:lnTo>
                    <a:pt x="3356" y="1532"/>
                  </a:lnTo>
                  <a:cubicBezTo>
                    <a:pt x="3394" y="700"/>
                    <a:pt x="2723" y="1"/>
                    <a:pt x="18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7"/>
            <p:cNvSpPr/>
            <p:nvPr/>
          </p:nvSpPr>
          <p:spPr>
            <a:xfrm>
              <a:off x="8403300" y="2927875"/>
              <a:ext cx="38225" cy="36950"/>
            </a:xfrm>
            <a:custGeom>
              <a:avLst/>
              <a:gdLst/>
              <a:ahLst/>
              <a:cxnLst/>
              <a:rect l="l" t="t" r="r" b="b"/>
              <a:pathLst>
                <a:path w="1529" h="1478" extrusionOk="0">
                  <a:moveTo>
                    <a:pt x="767" y="438"/>
                  </a:moveTo>
                  <a:cubicBezTo>
                    <a:pt x="824" y="438"/>
                    <a:pt x="880" y="485"/>
                    <a:pt x="880" y="549"/>
                  </a:cubicBezTo>
                  <a:cubicBezTo>
                    <a:pt x="880" y="606"/>
                    <a:pt x="823" y="662"/>
                    <a:pt x="766" y="662"/>
                  </a:cubicBezTo>
                  <a:cubicBezTo>
                    <a:pt x="672" y="662"/>
                    <a:pt x="615" y="539"/>
                    <a:pt x="691" y="473"/>
                  </a:cubicBezTo>
                  <a:cubicBezTo>
                    <a:pt x="712" y="449"/>
                    <a:pt x="740" y="438"/>
                    <a:pt x="767" y="438"/>
                  </a:cubicBezTo>
                  <a:close/>
                  <a:moveTo>
                    <a:pt x="777" y="1"/>
                  </a:moveTo>
                  <a:cubicBezTo>
                    <a:pt x="773" y="1"/>
                    <a:pt x="770" y="1"/>
                    <a:pt x="766" y="1"/>
                  </a:cubicBezTo>
                  <a:cubicBezTo>
                    <a:pt x="171" y="1"/>
                    <a:pt x="1" y="814"/>
                    <a:pt x="549" y="1050"/>
                  </a:cubicBezTo>
                  <a:lnTo>
                    <a:pt x="549" y="1258"/>
                  </a:lnTo>
                  <a:cubicBezTo>
                    <a:pt x="549" y="1404"/>
                    <a:pt x="658" y="1477"/>
                    <a:pt x="766" y="1477"/>
                  </a:cubicBezTo>
                  <a:cubicBezTo>
                    <a:pt x="875" y="1477"/>
                    <a:pt x="984" y="1404"/>
                    <a:pt x="984" y="1258"/>
                  </a:cubicBezTo>
                  <a:lnTo>
                    <a:pt x="984" y="1050"/>
                  </a:lnTo>
                  <a:cubicBezTo>
                    <a:pt x="1529" y="815"/>
                    <a:pt x="1364" y="1"/>
                    <a:pt x="7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47"/>
          <p:cNvGrpSpPr/>
          <p:nvPr/>
        </p:nvGrpSpPr>
        <p:grpSpPr>
          <a:xfrm>
            <a:off x="4084113" y="3862300"/>
            <a:ext cx="368825" cy="295850"/>
            <a:chOff x="4422700" y="3862300"/>
            <a:chExt cx="368825" cy="295850"/>
          </a:xfrm>
        </p:grpSpPr>
        <p:sp>
          <p:nvSpPr>
            <p:cNvPr id="3005" name="Google Shape;3005;p47"/>
            <p:cNvSpPr/>
            <p:nvPr/>
          </p:nvSpPr>
          <p:spPr>
            <a:xfrm>
              <a:off x="4516250" y="3862300"/>
              <a:ext cx="275275" cy="188800"/>
            </a:xfrm>
            <a:custGeom>
              <a:avLst/>
              <a:gdLst/>
              <a:ahLst/>
              <a:cxnLst/>
              <a:rect l="l" t="t" r="r" b="b"/>
              <a:pathLst>
                <a:path w="11011" h="7552" extrusionOk="0">
                  <a:moveTo>
                    <a:pt x="9924" y="445"/>
                  </a:moveTo>
                  <a:cubicBezTo>
                    <a:pt x="10274" y="445"/>
                    <a:pt x="10567" y="738"/>
                    <a:pt x="10567" y="1097"/>
                  </a:cubicBezTo>
                  <a:lnTo>
                    <a:pt x="10567" y="1390"/>
                  </a:lnTo>
                  <a:lnTo>
                    <a:pt x="2288" y="1390"/>
                  </a:lnTo>
                  <a:cubicBezTo>
                    <a:pt x="1995" y="1390"/>
                    <a:pt x="1995" y="1825"/>
                    <a:pt x="2288" y="1825"/>
                  </a:cubicBezTo>
                  <a:lnTo>
                    <a:pt x="10567" y="1825"/>
                  </a:lnTo>
                  <a:lnTo>
                    <a:pt x="10567" y="2770"/>
                  </a:lnTo>
                  <a:lnTo>
                    <a:pt x="436" y="2770"/>
                  </a:lnTo>
                  <a:lnTo>
                    <a:pt x="436" y="1825"/>
                  </a:lnTo>
                  <a:lnTo>
                    <a:pt x="1711" y="1825"/>
                  </a:lnTo>
                  <a:cubicBezTo>
                    <a:pt x="1995" y="1825"/>
                    <a:pt x="1995" y="1390"/>
                    <a:pt x="1711" y="1390"/>
                  </a:cubicBezTo>
                  <a:lnTo>
                    <a:pt x="436" y="1390"/>
                  </a:lnTo>
                  <a:lnTo>
                    <a:pt x="436" y="1097"/>
                  </a:lnTo>
                  <a:cubicBezTo>
                    <a:pt x="436" y="738"/>
                    <a:pt x="729" y="445"/>
                    <a:pt x="1088" y="445"/>
                  </a:cubicBezTo>
                  <a:close/>
                  <a:moveTo>
                    <a:pt x="1078" y="1"/>
                  </a:moveTo>
                  <a:cubicBezTo>
                    <a:pt x="483" y="1"/>
                    <a:pt x="1" y="492"/>
                    <a:pt x="1" y="1088"/>
                  </a:cubicBezTo>
                  <a:lnTo>
                    <a:pt x="1" y="3554"/>
                  </a:lnTo>
                  <a:cubicBezTo>
                    <a:pt x="1" y="3701"/>
                    <a:pt x="109" y="3774"/>
                    <a:pt x="218" y="3774"/>
                  </a:cubicBezTo>
                  <a:cubicBezTo>
                    <a:pt x="327" y="3774"/>
                    <a:pt x="436" y="3701"/>
                    <a:pt x="436" y="3554"/>
                  </a:cubicBezTo>
                  <a:lnTo>
                    <a:pt x="436" y="3214"/>
                  </a:lnTo>
                  <a:lnTo>
                    <a:pt x="10567" y="3214"/>
                  </a:lnTo>
                  <a:lnTo>
                    <a:pt x="10567" y="6465"/>
                  </a:lnTo>
                  <a:cubicBezTo>
                    <a:pt x="10567" y="6824"/>
                    <a:pt x="10274" y="7117"/>
                    <a:pt x="9924" y="7117"/>
                  </a:cubicBezTo>
                  <a:lnTo>
                    <a:pt x="7911" y="7117"/>
                  </a:lnTo>
                  <a:cubicBezTo>
                    <a:pt x="7618" y="7117"/>
                    <a:pt x="7618" y="7552"/>
                    <a:pt x="7911" y="7552"/>
                  </a:cubicBezTo>
                  <a:lnTo>
                    <a:pt x="9924" y="7552"/>
                  </a:lnTo>
                  <a:cubicBezTo>
                    <a:pt x="10519" y="7552"/>
                    <a:pt x="11001" y="7070"/>
                    <a:pt x="11001" y="6465"/>
                  </a:cubicBezTo>
                  <a:lnTo>
                    <a:pt x="11001" y="1097"/>
                  </a:lnTo>
                  <a:cubicBezTo>
                    <a:pt x="11011" y="492"/>
                    <a:pt x="10519" y="1"/>
                    <a:pt x="99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7"/>
            <p:cNvSpPr/>
            <p:nvPr/>
          </p:nvSpPr>
          <p:spPr>
            <a:xfrm>
              <a:off x="4422700" y="3969350"/>
              <a:ext cx="275275" cy="188800"/>
            </a:xfrm>
            <a:custGeom>
              <a:avLst/>
              <a:gdLst/>
              <a:ahLst/>
              <a:cxnLst/>
              <a:rect l="l" t="t" r="r" b="b"/>
              <a:pathLst>
                <a:path w="11011" h="7552" extrusionOk="0">
                  <a:moveTo>
                    <a:pt x="1087" y="0"/>
                  </a:moveTo>
                  <a:cubicBezTo>
                    <a:pt x="492" y="0"/>
                    <a:pt x="0" y="482"/>
                    <a:pt x="0" y="1087"/>
                  </a:cubicBezTo>
                  <a:lnTo>
                    <a:pt x="0" y="6464"/>
                  </a:lnTo>
                  <a:cubicBezTo>
                    <a:pt x="0" y="7060"/>
                    <a:pt x="492" y="7551"/>
                    <a:pt x="1087" y="7551"/>
                  </a:cubicBezTo>
                  <a:lnTo>
                    <a:pt x="8166" y="7551"/>
                  </a:lnTo>
                  <a:cubicBezTo>
                    <a:pt x="8459" y="7551"/>
                    <a:pt x="8459" y="7107"/>
                    <a:pt x="8166" y="7107"/>
                  </a:cubicBezTo>
                  <a:lnTo>
                    <a:pt x="1087" y="7107"/>
                  </a:lnTo>
                  <a:cubicBezTo>
                    <a:pt x="728" y="7107"/>
                    <a:pt x="445" y="6823"/>
                    <a:pt x="445" y="6464"/>
                  </a:cubicBezTo>
                  <a:lnTo>
                    <a:pt x="445" y="1087"/>
                  </a:lnTo>
                  <a:cubicBezTo>
                    <a:pt x="445" y="728"/>
                    <a:pt x="728" y="444"/>
                    <a:pt x="1087" y="444"/>
                  </a:cubicBezTo>
                  <a:lnTo>
                    <a:pt x="9924" y="444"/>
                  </a:lnTo>
                  <a:cubicBezTo>
                    <a:pt x="10283" y="444"/>
                    <a:pt x="10576" y="728"/>
                    <a:pt x="10576" y="1087"/>
                  </a:cubicBezTo>
                  <a:lnTo>
                    <a:pt x="10576" y="6464"/>
                  </a:lnTo>
                  <a:cubicBezTo>
                    <a:pt x="10576" y="6823"/>
                    <a:pt x="10283" y="7116"/>
                    <a:pt x="9924" y="7116"/>
                  </a:cubicBezTo>
                  <a:lnTo>
                    <a:pt x="8893" y="7116"/>
                  </a:lnTo>
                  <a:cubicBezTo>
                    <a:pt x="8600" y="7116"/>
                    <a:pt x="8600" y="7551"/>
                    <a:pt x="8893" y="7551"/>
                  </a:cubicBezTo>
                  <a:lnTo>
                    <a:pt x="9924" y="7551"/>
                  </a:lnTo>
                  <a:cubicBezTo>
                    <a:pt x="10528" y="7551"/>
                    <a:pt x="11010" y="7069"/>
                    <a:pt x="11010" y="6474"/>
                  </a:cubicBezTo>
                  <a:lnTo>
                    <a:pt x="11010" y="1087"/>
                  </a:lnTo>
                  <a:cubicBezTo>
                    <a:pt x="11010" y="492"/>
                    <a:pt x="10528" y="0"/>
                    <a:pt x="99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7"/>
            <p:cNvSpPr/>
            <p:nvPr/>
          </p:nvSpPr>
          <p:spPr>
            <a:xfrm>
              <a:off x="4449150" y="4058400"/>
              <a:ext cx="11125" cy="21125"/>
            </a:xfrm>
            <a:custGeom>
              <a:avLst/>
              <a:gdLst/>
              <a:ahLst/>
              <a:cxnLst/>
              <a:rect l="l" t="t" r="r" b="b"/>
              <a:pathLst>
                <a:path w="445" h="845" extrusionOk="0">
                  <a:moveTo>
                    <a:pt x="234" y="0"/>
                  </a:moveTo>
                  <a:cubicBezTo>
                    <a:pt x="229" y="0"/>
                    <a:pt x="223" y="1"/>
                    <a:pt x="218" y="1"/>
                  </a:cubicBezTo>
                  <a:cubicBezTo>
                    <a:pt x="95" y="1"/>
                    <a:pt x="1" y="95"/>
                    <a:pt x="1" y="218"/>
                  </a:cubicBezTo>
                  <a:lnTo>
                    <a:pt x="1" y="625"/>
                  </a:lnTo>
                  <a:cubicBezTo>
                    <a:pt x="1" y="771"/>
                    <a:pt x="110" y="844"/>
                    <a:pt x="218" y="844"/>
                  </a:cubicBezTo>
                  <a:cubicBezTo>
                    <a:pt x="327" y="844"/>
                    <a:pt x="436" y="771"/>
                    <a:pt x="436" y="625"/>
                  </a:cubicBezTo>
                  <a:lnTo>
                    <a:pt x="436" y="218"/>
                  </a:lnTo>
                  <a:cubicBezTo>
                    <a:pt x="445" y="101"/>
                    <a:pt x="350" y="0"/>
                    <a:pt x="2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7"/>
            <p:cNvSpPr/>
            <p:nvPr/>
          </p:nvSpPr>
          <p:spPr>
            <a:xfrm>
              <a:off x="4483425" y="4058400"/>
              <a:ext cx="10875" cy="21125"/>
            </a:xfrm>
            <a:custGeom>
              <a:avLst/>
              <a:gdLst/>
              <a:ahLst/>
              <a:cxnLst/>
              <a:rect l="l" t="t" r="r" b="b"/>
              <a:pathLst>
                <a:path w="435" h="845" extrusionOk="0">
                  <a:moveTo>
                    <a:pt x="233" y="0"/>
                  </a:moveTo>
                  <a:cubicBezTo>
                    <a:pt x="228" y="0"/>
                    <a:pt x="223" y="1"/>
                    <a:pt x="218" y="1"/>
                  </a:cubicBezTo>
                  <a:cubicBezTo>
                    <a:pt x="95" y="1"/>
                    <a:pt x="0" y="95"/>
                    <a:pt x="0" y="218"/>
                  </a:cubicBezTo>
                  <a:lnTo>
                    <a:pt x="0" y="625"/>
                  </a:lnTo>
                  <a:cubicBezTo>
                    <a:pt x="0" y="771"/>
                    <a:pt x="109" y="844"/>
                    <a:pt x="218" y="844"/>
                  </a:cubicBezTo>
                  <a:cubicBezTo>
                    <a:pt x="326" y="844"/>
                    <a:pt x="435" y="771"/>
                    <a:pt x="435" y="625"/>
                  </a:cubicBezTo>
                  <a:lnTo>
                    <a:pt x="435" y="218"/>
                  </a:lnTo>
                  <a:cubicBezTo>
                    <a:pt x="435" y="101"/>
                    <a:pt x="348" y="0"/>
                    <a:pt x="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7"/>
            <p:cNvSpPr/>
            <p:nvPr/>
          </p:nvSpPr>
          <p:spPr>
            <a:xfrm>
              <a:off x="4466175" y="4058400"/>
              <a:ext cx="11125" cy="21125"/>
            </a:xfrm>
            <a:custGeom>
              <a:avLst/>
              <a:gdLst/>
              <a:ahLst/>
              <a:cxnLst/>
              <a:rect l="l" t="t" r="r" b="b"/>
              <a:pathLst>
                <a:path w="445" h="845" extrusionOk="0">
                  <a:moveTo>
                    <a:pt x="233" y="0"/>
                  </a:moveTo>
                  <a:cubicBezTo>
                    <a:pt x="228" y="0"/>
                    <a:pt x="223" y="1"/>
                    <a:pt x="218" y="1"/>
                  </a:cubicBezTo>
                  <a:cubicBezTo>
                    <a:pt x="104" y="1"/>
                    <a:pt x="0" y="95"/>
                    <a:pt x="0" y="218"/>
                  </a:cubicBezTo>
                  <a:lnTo>
                    <a:pt x="0" y="625"/>
                  </a:lnTo>
                  <a:cubicBezTo>
                    <a:pt x="0" y="771"/>
                    <a:pt x="111" y="844"/>
                    <a:pt x="222" y="844"/>
                  </a:cubicBezTo>
                  <a:cubicBezTo>
                    <a:pt x="333" y="844"/>
                    <a:pt x="444" y="771"/>
                    <a:pt x="444" y="625"/>
                  </a:cubicBezTo>
                  <a:lnTo>
                    <a:pt x="444" y="218"/>
                  </a:lnTo>
                  <a:cubicBezTo>
                    <a:pt x="444" y="101"/>
                    <a:pt x="349" y="0"/>
                    <a:pt x="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7"/>
            <p:cNvSpPr/>
            <p:nvPr/>
          </p:nvSpPr>
          <p:spPr>
            <a:xfrm>
              <a:off x="4500425" y="4058400"/>
              <a:ext cx="11125" cy="21125"/>
            </a:xfrm>
            <a:custGeom>
              <a:avLst/>
              <a:gdLst/>
              <a:ahLst/>
              <a:cxnLst/>
              <a:rect l="l" t="t" r="r" b="b"/>
              <a:pathLst>
                <a:path w="445" h="845" extrusionOk="0">
                  <a:moveTo>
                    <a:pt x="234" y="0"/>
                  </a:moveTo>
                  <a:cubicBezTo>
                    <a:pt x="228" y="0"/>
                    <a:pt x="223" y="1"/>
                    <a:pt x="218" y="1"/>
                  </a:cubicBezTo>
                  <a:cubicBezTo>
                    <a:pt x="105" y="1"/>
                    <a:pt x="1" y="95"/>
                    <a:pt x="1" y="218"/>
                  </a:cubicBezTo>
                  <a:lnTo>
                    <a:pt x="1" y="625"/>
                  </a:lnTo>
                  <a:cubicBezTo>
                    <a:pt x="1" y="771"/>
                    <a:pt x="112" y="844"/>
                    <a:pt x="223" y="844"/>
                  </a:cubicBezTo>
                  <a:cubicBezTo>
                    <a:pt x="334" y="844"/>
                    <a:pt x="445" y="771"/>
                    <a:pt x="445" y="625"/>
                  </a:cubicBezTo>
                  <a:lnTo>
                    <a:pt x="445" y="218"/>
                  </a:lnTo>
                  <a:cubicBezTo>
                    <a:pt x="445" y="101"/>
                    <a:pt x="349" y="0"/>
                    <a:pt x="2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7"/>
            <p:cNvSpPr/>
            <p:nvPr/>
          </p:nvSpPr>
          <p:spPr>
            <a:xfrm>
              <a:off x="4609350" y="4058400"/>
              <a:ext cx="10900" cy="21125"/>
            </a:xfrm>
            <a:custGeom>
              <a:avLst/>
              <a:gdLst/>
              <a:ahLst/>
              <a:cxnLst/>
              <a:rect l="l" t="t" r="r" b="b"/>
              <a:pathLst>
                <a:path w="436" h="845" extrusionOk="0">
                  <a:moveTo>
                    <a:pt x="233" y="0"/>
                  </a:moveTo>
                  <a:cubicBezTo>
                    <a:pt x="228" y="0"/>
                    <a:pt x="223" y="1"/>
                    <a:pt x="218" y="1"/>
                  </a:cubicBezTo>
                  <a:cubicBezTo>
                    <a:pt x="95" y="1"/>
                    <a:pt x="0" y="95"/>
                    <a:pt x="0" y="218"/>
                  </a:cubicBezTo>
                  <a:lnTo>
                    <a:pt x="0" y="625"/>
                  </a:lnTo>
                  <a:cubicBezTo>
                    <a:pt x="0" y="771"/>
                    <a:pt x="109" y="844"/>
                    <a:pt x="218" y="844"/>
                  </a:cubicBezTo>
                  <a:cubicBezTo>
                    <a:pt x="326" y="844"/>
                    <a:pt x="435" y="771"/>
                    <a:pt x="435" y="625"/>
                  </a:cubicBezTo>
                  <a:lnTo>
                    <a:pt x="435" y="218"/>
                  </a:lnTo>
                  <a:cubicBezTo>
                    <a:pt x="435" y="101"/>
                    <a:pt x="348" y="0"/>
                    <a:pt x="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7"/>
            <p:cNvSpPr/>
            <p:nvPr/>
          </p:nvSpPr>
          <p:spPr>
            <a:xfrm>
              <a:off x="4643600" y="4058400"/>
              <a:ext cx="10900" cy="21125"/>
            </a:xfrm>
            <a:custGeom>
              <a:avLst/>
              <a:gdLst/>
              <a:ahLst/>
              <a:cxnLst/>
              <a:rect l="l" t="t" r="r" b="b"/>
              <a:pathLst>
                <a:path w="436" h="845" extrusionOk="0">
                  <a:moveTo>
                    <a:pt x="234" y="0"/>
                  </a:moveTo>
                  <a:cubicBezTo>
                    <a:pt x="228" y="0"/>
                    <a:pt x="223" y="1"/>
                    <a:pt x="218" y="1"/>
                  </a:cubicBezTo>
                  <a:cubicBezTo>
                    <a:pt x="95" y="1"/>
                    <a:pt x="1" y="95"/>
                    <a:pt x="1" y="218"/>
                  </a:cubicBezTo>
                  <a:lnTo>
                    <a:pt x="1" y="625"/>
                  </a:lnTo>
                  <a:cubicBezTo>
                    <a:pt x="1" y="771"/>
                    <a:pt x="109" y="844"/>
                    <a:pt x="218" y="844"/>
                  </a:cubicBezTo>
                  <a:cubicBezTo>
                    <a:pt x="327" y="844"/>
                    <a:pt x="435" y="771"/>
                    <a:pt x="435" y="625"/>
                  </a:cubicBezTo>
                  <a:lnTo>
                    <a:pt x="435" y="218"/>
                  </a:lnTo>
                  <a:cubicBezTo>
                    <a:pt x="435" y="101"/>
                    <a:pt x="349" y="0"/>
                    <a:pt x="2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7"/>
            <p:cNvSpPr/>
            <p:nvPr/>
          </p:nvSpPr>
          <p:spPr>
            <a:xfrm>
              <a:off x="4626350" y="4058400"/>
              <a:ext cx="11125" cy="21125"/>
            </a:xfrm>
            <a:custGeom>
              <a:avLst/>
              <a:gdLst/>
              <a:ahLst/>
              <a:cxnLst/>
              <a:rect l="l" t="t" r="r" b="b"/>
              <a:pathLst>
                <a:path w="445" h="845" extrusionOk="0">
                  <a:moveTo>
                    <a:pt x="234" y="0"/>
                  </a:moveTo>
                  <a:cubicBezTo>
                    <a:pt x="229" y="0"/>
                    <a:pt x="223" y="1"/>
                    <a:pt x="218" y="1"/>
                  </a:cubicBezTo>
                  <a:cubicBezTo>
                    <a:pt x="105" y="1"/>
                    <a:pt x="1" y="95"/>
                    <a:pt x="1" y="218"/>
                  </a:cubicBezTo>
                  <a:lnTo>
                    <a:pt x="1" y="625"/>
                  </a:lnTo>
                  <a:cubicBezTo>
                    <a:pt x="1" y="771"/>
                    <a:pt x="112" y="844"/>
                    <a:pt x="223" y="844"/>
                  </a:cubicBezTo>
                  <a:cubicBezTo>
                    <a:pt x="334" y="844"/>
                    <a:pt x="445" y="771"/>
                    <a:pt x="445" y="625"/>
                  </a:cubicBezTo>
                  <a:lnTo>
                    <a:pt x="445" y="218"/>
                  </a:lnTo>
                  <a:cubicBezTo>
                    <a:pt x="445" y="101"/>
                    <a:pt x="350" y="0"/>
                    <a:pt x="2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7"/>
            <p:cNvSpPr/>
            <p:nvPr/>
          </p:nvSpPr>
          <p:spPr>
            <a:xfrm>
              <a:off x="4660625" y="4058400"/>
              <a:ext cx="11125" cy="21125"/>
            </a:xfrm>
            <a:custGeom>
              <a:avLst/>
              <a:gdLst/>
              <a:ahLst/>
              <a:cxnLst/>
              <a:rect l="l" t="t" r="r" b="b"/>
              <a:pathLst>
                <a:path w="445" h="845" extrusionOk="0">
                  <a:moveTo>
                    <a:pt x="233" y="0"/>
                  </a:moveTo>
                  <a:cubicBezTo>
                    <a:pt x="228" y="0"/>
                    <a:pt x="223" y="1"/>
                    <a:pt x="218" y="1"/>
                  </a:cubicBezTo>
                  <a:cubicBezTo>
                    <a:pt x="104" y="1"/>
                    <a:pt x="0" y="95"/>
                    <a:pt x="0" y="218"/>
                  </a:cubicBezTo>
                  <a:lnTo>
                    <a:pt x="0" y="625"/>
                  </a:lnTo>
                  <a:cubicBezTo>
                    <a:pt x="0" y="771"/>
                    <a:pt x="111" y="844"/>
                    <a:pt x="222" y="844"/>
                  </a:cubicBezTo>
                  <a:cubicBezTo>
                    <a:pt x="333" y="844"/>
                    <a:pt x="444" y="771"/>
                    <a:pt x="444" y="625"/>
                  </a:cubicBezTo>
                  <a:lnTo>
                    <a:pt x="444" y="218"/>
                  </a:lnTo>
                  <a:cubicBezTo>
                    <a:pt x="444" y="101"/>
                    <a:pt x="349" y="0"/>
                    <a:pt x="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7"/>
            <p:cNvSpPr/>
            <p:nvPr/>
          </p:nvSpPr>
          <p:spPr>
            <a:xfrm>
              <a:off x="4529250" y="4058400"/>
              <a:ext cx="10900" cy="21125"/>
            </a:xfrm>
            <a:custGeom>
              <a:avLst/>
              <a:gdLst/>
              <a:ahLst/>
              <a:cxnLst/>
              <a:rect l="l" t="t" r="r" b="b"/>
              <a:pathLst>
                <a:path w="436" h="845" extrusionOk="0">
                  <a:moveTo>
                    <a:pt x="233" y="0"/>
                  </a:moveTo>
                  <a:cubicBezTo>
                    <a:pt x="228" y="0"/>
                    <a:pt x="223" y="1"/>
                    <a:pt x="218" y="1"/>
                  </a:cubicBezTo>
                  <a:cubicBezTo>
                    <a:pt x="95" y="1"/>
                    <a:pt x="1" y="95"/>
                    <a:pt x="1" y="218"/>
                  </a:cubicBezTo>
                  <a:lnTo>
                    <a:pt x="1" y="625"/>
                  </a:lnTo>
                  <a:cubicBezTo>
                    <a:pt x="1" y="771"/>
                    <a:pt x="109" y="844"/>
                    <a:pt x="218" y="844"/>
                  </a:cubicBezTo>
                  <a:cubicBezTo>
                    <a:pt x="327" y="844"/>
                    <a:pt x="435" y="771"/>
                    <a:pt x="435" y="625"/>
                  </a:cubicBezTo>
                  <a:lnTo>
                    <a:pt x="435" y="218"/>
                  </a:lnTo>
                  <a:cubicBezTo>
                    <a:pt x="435" y="101"/>
                    <a:pt x="349" y="0"/>
                    <a:pt x="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7"/>
            <p:cNvSpPr/>
            <p:nvPr/>
          </p:nvSpPr>
          <p:spPr>
            <a:xfrm>
              <a:off x="4563275" y="4058400"/>
              <a:ext cx="11125" cy="21125"/>
            </a:xfrm>
            <a:custGeom>
              <a:avLst/>
              <a:gdLst/>
              <a:ahLst/>
              <a:cxnLst/>
              <a:rect l="l" t="t" r="r" b="b"/>
              <a:pathLst>
                <a:path w="445" h="845" extrusionOk="0">
                  <a:moveTo>
                    <a:pt x="242" y="0"/>
                  </a:moveTo>
                  <a:cubicBezTo>
                    <a:pt x="237" y="0"/>
                    <a:pt x="232" y="1"/>
                    <a:pt x="227" y="1"/>
                  </a:cubicBezTo>
                  <a:cubicBezTo>
                    <a:pt x="104" y="1"/>
                    <a:pt x="0" y="95"/>
                    <a:pt x="0" y="218"/>
                  </a:cubicBezTo>
                  <a:lnTo>
                    <a:pt x="0" y="625"/>
                  </a:lnTo>
                  <a:cubicBezTo>
                    <a:pt x="0" y="771"/>
                    <a:pt x="112" y="844"/>
                    <a:pt x="223" y="844"/>
                  </a:cubicBezTo>
                  <a:cubicBezTo>
                    <a:pt x="334" y="844"/>
                    <a:pt x="445" y="771"/>
                    <a:pt x="445" y="625"/>
                  </a:cubicBezTo>
                  <a:lnTo>
                    <a:pt x="445" y="218"/>
                  </a:lnTo>
                  <a:cubicBezTo>
                    <a:pt x="445" y="101"/>
                    <a:pt x="349"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7"/>
            <p:cNvSpPr/>
            <p:nvPr/>
          </p:nvSpPr>
          <p:spPr>
            <a:xfrm>
              <a:off x="4546275" y="4058400"/>
              <a:ext cx="11125" cy="21125"/>
            </a:xfrm>
            <a:custGeom>
              <a:avLst/>
              <a:gdLst/>
              <a:ahLst/>
              <a:cxnLst/>
              <a:rect l="l" t="t" r="r" b="b"/>
              <a:pathLst>
                <a:path w="445" h="845" extrusionOk="0">
                  <a:moveTo>
                    <a:pt x="241" y="0"/>
                  </a:moveTo>
                  <a:cubicBezTo>
                    <a:pt x="236" y="0"/>
                    <a:pt x="232" y="1"/>
                    <a:pt x="227" y="1"/>
                  </a:cubicBezTo>
                  <a:cubicBezTo>
                    <a:pt x="104" y="1"/>
                    <a:pt x="0" y="95"/>
                    <a:pt x="0" y="218"/>
                  </a:cubicBezTo>
                  <a:lnTo>
                    <a:pt x="0" y="625"/>
                  </a:lnTo>
                  <a:cubicBezTo>
                    <a:pt x="0" y="771"/>
                    <a:pt x="111" y="844"/>
                    <a:pt x="222" y="844"/>
                  </a:cubicBezTo>
                  <a:cubicBezTo>
                    <a:pt x="333" y="844"/>
                    <a:pt x="444" y="771"/>
                    <a:pt x="444" y="625"/>
                  </a:cubicBezTo>
                  <a:lnTo>
                    <a:pt x="444" y="218"/>
                  </a:lnTo>
                  <a:cubicBezTo>
                    <a:pt x="444" y="101"/>
                    <a:pt x="349" y="0"/>
                    <a:pt x="2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7"/>
            <p:cNvSpPr/>
            <p:nvPr/>
          </p:nvSpPr>
          <p:spPr>
            <a:xfrm>
              <a:off x="4580525" y="4058400"/>
              <a:ext cx="11125" cy="21350"/>
            </a:xfrm>
            <a:custGeom>
              <a:avLst/>
              <a:gdLst/>
              <a:ahLst/>
              <a:cxnLst/>
              <a:rect l="l" t="t" r="r" b="b"/>
              <a:pathLst>
                <a:path w="445" h="854" extrusionOk="0">
                  <a:moveTo>
                    <a:pt x="233" y="0"/>
                  </a:moveTo>
                  <a:cubicBezTo>
                    <a:pt x="228" y="0"/>
                    <a:pt x="223" y="1"/>
                    <a:pt x="218" y="1"/>
                  </a:cubicBezTo>
                  <a:cubicBezTo>
                    <a:pt x="104" y="1"/>
                    <a:pt x="0" y="95"/>
                    <a:pt x="10" y="218"/>
                  </a:cubicBezTo>
                  <a:lnTo>
                    <a:pt x="10" y="634"/>
                  </a:lnTo>
                  <a:cubicBezTo>
                    <a:pt x="10" y="781"/>
                    <a:pt x="119" y="854"/>
                    <a:pt x="227" y="854"/>
                  </a:cubicBezTo>
                  <a:cubicBezTo>
                    <a:pt x="336" y="854"/>
                    <a:pt x="445" y="781"/>
                    <a:pt x="445" y="634"/>
                  </a:cubicBezTo>
                  <a:lnTo>
                    <a:pt x="445" y="218"/>
                  </a:lnTo>
                  <a:cubicBezTo>
                    <a:pt x="445" y="101"/>
                    <a:pt x="349" y="0"/>
                    <a:pt x="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7"/>
            <p:cNvSpPr/>
            <p:nvPr/>
          </p:nvSpPr>
          <p:spPr>
            <a:xfrm>
              <a:off x="4449150" y="3999825"/>
              <a:ext cx="61925" cy="44675"/>
            </a:xfrm>
            <a:custGeom>
              <a:avLst/>
              <a:gdLst/>
              <a:ahLst/>
              <a:cxnLst/>
              <a:rect l="l" t="t" r="r" b="b"/>
              <a:pathLst>
                <a:path w="2477" h="1787" extrusionOk="0">
                  <a:moveTo>
                    <a:pt x="1919" y="435"/>
                  </a:moveTo>
                  <a:cubicBezTo>
                    <a:pt x="1985" y="435"/>
                    <a:pt x="2033" y="492"/>
                    <a:pt x="2033" y="558"/>
                  </a:cubicBezTo>
                  <a:lnTo>
                    <a:pt x="2033" y="1229"/>
                  </a:lnTo>
                  <a:cubicBezTo>
                    <a:pt x="2033" y="1295"/>
                    <a:pt x="1985" y="1342"/>
                    <a:pt x="1919" y="1342"/>
                  </a:cubicBezTo>
                  <a:lnTo>
                    <a:pt x="558" y="1342"/>
                  </a:lnTo>
                  <a:cubicBezTo>
                    <a:pt x="492" y="1342"/>
                    <a:pt x="436" y="1295"/>
                    <a:pt x="436" y="1229"/>
                  </a:cubicBezTo>
                  <a:lnTo>
                    <a:pt x="436" y="558"/>
                  </a:lnTo>
                  <a:cubicBezTo>
                    <a:pt x="436" y="492"/>
                    <a:pt x="492" y="435"/>
                    <a:pt x="558" y="435"/>
                  </a:cubicBezTo>
                  <a:close/>
                  <a:moveTo>
                    <a:pt x="558" y="0"/>
                  </a:moveTo>
                  <a:cubicBezTo>
                    <a:pt x="247" y="0"/>
                    <a:pt x="1" y="255"/>
                    <a:pt x="1" y="558"/>
                  </a:cubicBezTo>
                  <a:lnTo>
                    <a:pt x="1" y="1229"/>
                  </a:lnTo>
                  <a:cubicBezTo>
                    <a:pt x="1" y="1531"/>
                    <a:pt x="247" y="1786"/>
                    <a:pt x="558" y="1786"/>
                  </a:cubicBezTo>
                  <a:lnTo>
                    <a:pt x="1919" y="1786"/>
                  </a:lnTo>
                  <a:cubicBezTo>
                    <a:pt x="2222" y="1786"/>
                    <a:pt x="2477" y="1531"/>
                    <a:pt x="2477" y="1229"/>
                  </a:cubicBezTo>
                  <a:lnTo>
                    <a:pt x="2477" y="558"/>
                  </a:lnTo>
                  <a:cubicBezTo>
                    <a:pt x="2467" y="246"/>
                    <a:pt x="2222" y="0"/>
                    <a:pt x="19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7"/>
            <p:cNvSpPr/>
            <p:nvPr/>
          </p:nvSpPr>
          <p:spPr>
            <a:xfrm>
              <a:off x="4447275" y="4110150"/>
              <a:ext cx="44425" cy="10900"/>
            </a:xfrm>
            <a:custGeom>
              <a:avLst/>
              <a:gdLst/>
              <a:ahLst/>
              <a:cxnLst/>
              <a:rect l="l" t="t" r="r" b="b"/>
              <a:pathLst>
                <a:path w="1777" h="436" extrusionOk="0">
                  <a:moveTo>
                    <a:pt x="293" y="1"/>
                  </a:moveTo>
                  <a:cubicBezTo>
                    <a:pt x="0" y="1"/>
                    <a:pt x="0" y="435"/>
                    <a:pt x="293" y="435"/>
                  </a:cubicBezTo>
                  <a:lnTo>
                    <a:pt x="1484" y="435"/>
                  </a:lnTo>
                  <a:cubicBezTo>
                    <a:pt x="1777" y="435"/>
                    <a:pt x="1777" y="1"/>
                    <a:pt x="14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7"/>
            <p:cNvSpPr/>
            <p:nvPr/>
          </p:nvSpPr>
          <p:spPr>
            <a:xfrm>
              <a:off x="4494525" y="4110150"/>
              <a:ext cx="62875" cy="10900"/>
            </a:xfrm>
            <a:custGeom>
              <a:avLst/>
              <a:gdLst/>
              <a:ahLst/>
              <a:cxnLst/>
              <a:rect l="l" t="t" r="r" b="b"/>
              <a:pathLst>
                <a:path w="2515" h="436" extrusionOk="0">
                  <a:moveTo>
                    <a:pt x="293" y="1"/>
                  </a:moveTo>
                  <a:cubicBezTo>
                    <a:pt x="0" y="1"/>
                    <a:pt x="0" y="435"/>
                    <a:pt x="293" y="435"/>
                  </a:cubicBezTo>
                  <a:lnTo>
                    <a:pt x="2221" y="435"/>
                  </a:lnTo>
                  <a:cubicBezTo>
                    <a:pt x="2514" y="435"/>
                    <a:pt x="2514" y="1"/>
                    <a:pt x="22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7"/>
            <p:cNvSpPr/>
            <p:nvPr/>
          </p:nvSpPr>
          <p:spPr>
            <a:xfrm>
              <a:off x="4584075" y="4020375"/>
              <a:ext cx="89325" cy="10900"/>
            </a:xfrm>
            <a:custGeom>
              <a:avLst/>
              <a:gdLst/>
              <a:ahLst/>
              <a:cxnLst/>
              <a:rect l="l" t="t" r="r" b="b"/>
              <a:pathLst>
                <a:path w="3573" h="436" extrusionOk="0">
                  <a:moveTo>
                    <a:pt x="293" y="0"/>
                  </a:moveTo>
                  <a:cubicBezTo>
                    <a:pt x="0" y="0"/>
                    <a:pt x="0" y="435"/>
                    <a:pt x="293" y="435"/>
                  </a:cubicBezTo>
                  <a:lnTo>
                    <a:pt x="3280" y="435"/>
                  </a:lnTo>
                  <a:cubicBezTo>
                    <a:pt x="3572" y="435"/>
                    <a:pt x="3572" y="0"/>
                    <a:pt x="32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7"/>
            <p:cNvSpPr/>
            <p:nvPr/>
          </p:nvSpPr>
          <p:spPr>
            <a:xfrm>
              <a:off x="4605575" y="3999350"/>
              <a:ext cx="67825" cy="10900"/>
            </a:xfrm>
            <a:custGeom>
              <a:avLst/>
              <a:gdLst/>
              <a:ahLst/>
              <a:cxnLst/>
              <a:rect l="l" t="t" r="r" b="b"/>
              <a:pathLst>
                <a:path w="2713" h="436" extrusionOk="0">
                  <a:moveTo>
                    <a:pt x="293" y="0"/>
                  </a:moveTo>
                  <a:cubicBezTo>
                    <a:pt x="0" y="0"/>
                    <a:pt x="0" y="435"/>
                    <a:pt x="293" y="435"/>
                  </a:cubicBezTo>
                  <a:lnTo>
                    <a:pt x="2420" y="435"/>
                  </a:lnTo>
                  <a:cubicBezTo>
                    <a:pt x="2712" y="435"/>
                    <a:pt x="2712" y="0"/>
                    <a:pt x="24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4" name="Google Shape;3024;p47"/>
          <p:cNvGrpSpPr/>
          <p:nvPr/>
        </p:nvGrpSpPr>
        <p:grpSpPr>
          <a:xfrm>
            <a:off x="5360888" y="2071525"/>
            <a:ext cx="273150" cy="368600"/>
            <a:chOff x="5699475" y="2071525"/>
            <a:chExt cx="273150" cy="368600"/>
          </a:xfrm>
        </p:grpSpPr>
        <p:sp>
          <p:nvSpPr>
            <p:cNvPr id="3025" name="Google Shape;3025;p47"/>
            <p:cNvSpPr/>
            <p:nvPr/>
          </p:nvSpPr>
          <p:spPr>
            <a:xfrm>
              <a:off x="5767575" y="2071525"/>
              <a:ext cx="205050" cy="248300"/>
            </a:xfrm>
            <a:custGeom>
              <a:avLst/>
              <a:gdLst/>
              <a:ahLst/>
              <a:cxnLst/>
              <a:rect l="l" t="t" r="r" b="b"/>
              <a:pathLst>
                <a:path w="8202" h="9932" extrusionOk="0">
                  <a:moveTo>
                    <a:pt x="2748" y="0"/>
                  </a:moveTo>
                  <a:cubicBezTo>
                    <a:pt x="1876" y="0"/>
                    <a:pt x="997" y="231"/>
                    <a:pt x="206" y="705"/>
                  </a:cubicBezTo>
                  <a:cubicBezTo>
                    <a:pt x="0" y="832"/>
                    <a:pt x="127" y="1118"/>
                    <a:pt x="318" y="1118"/>
                  </a:cubicBezTo>
                  <a:cubicBezTo>
                    <a:pt x="354" y="1118"/>
                    <a:pt x="394" y="1108"/>
                    <a:pt x="433" y="1083"/>
                  </a:cubicBezTo>
                  <a:cubicBezTo>
                    <a:pt x="1174" y="638"/>
                    <a:pt x="1966" y="435"/>
                    <a:pt x="2739" y="435"/>
                  </a:cubicBezTo>
                  <a:cubicBezTo>
                    <a:pt x="5079" y="435"/>
                    <a:pt x="7238" y="2298"/>
                    <a:pt x="7238" y="4920"/>
                  </a:cubicBezTo>
                  <a:cubicBezTo>
                    <a:pt x="7247" y="6158"/>
                    <a:pt x="6727" y="7349"/>
                    <a:pt x="5820" y="8190"/>
                  </a:cubicBezTo>
                  <a:cubicBezTo>
                    <a:pt x="5518" y="8474"/>
                    <a:pt x="5338" y="8870"/>
                    <a:pt x="5338" y="9296"/>
                  </a:cubicBezTo>
                  <a:lnTo>
                    <a:pt x="5338" y="9712"/>
                  </a:lnTo>
                  <a:cubicBezTo>
                    <a:pt x="5338" y="9858"/>
                    <a:pt x="5449" y="9931"/>
                    <a:pt x="5560" y="9931"/>
                  </a:cubicBezTo>
                  <a:cubicBezTo>
                    <a:pt x="5671" y="9931"/>
                    <a:pt x="5782" y="9858"/>
                    <a:pt x="5782" y="9712"/>
                  </a:cubicBezTo>
                  <a:lnTo>
                    <a:pt x="5782" y="9296"/>
                  </a:lnTo>
                  <a:cubicBezTo>
                    <a:pt x="5782" y="8993"/>
                    <a:pt x="5905" y="8710"/>
                    <a:pt x="6123" y="8511"/>
                  </a:cubicBezTo>
                  <a:cubicBezTo>
                    <a:pt x="8145" y="6621"/>
                    <a:pt x="8202" y="3436"/>
                    <a:pt x="6255" y="1471"/>
                  </a:cubicBezTo>
                  <a:cubicBezTo>
                    <a:pt x="5303" y="502"/>
                    <a:pt x="4033" y="0"/>
                    <a:pt x="27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7"/>
            <p:cNvSpPr/>
            <p:nvPr/>
          </p:nvSpPr>
          <p:spPr>
            <a:xfrm>
              <a:off x="5699475" y="2100850"/>
              <a:ext cx="72575" cy="218975"/>
            </a:xfrm>
            <a:custGeom>
              <a:avLst/>
              <a:gdLst/>
              <a:ahLst/>
              <a:cxnLst/>
              <a:rect l="l" t="t" r="r" b="b"/>
              <a:pathLst>
                <a:path w="2903" h="8759" extrusionOk="0">
                  <a:moveTo>
                    <a:pt x="2368" y="0"/>
                  </a:moveTo>
                  <a:cubicBezTo>
                    <a:pt x="2320" y="0"/>
                    <a:pt x="2269" y="18"/>
                    <a:pt x="2222" y="61"/>
                  </a:cubicBezTo>
                  <a:cubicBezTo>
                    <a:pt x="48" y="1989"/>
                    <a:pt x="1" y="5363"/>
                    <a:pt x="2127" y="7348"/>
                  </a:cubicBezTo>
                  <a:cubicBezTo>
                    <a:pt x="2335" y="7546"/>
                    <a:pt x="2458" y="7830"/>
                    <a:pt x="2458" y="8132"/>
                  </a:cubicBezTo>
                  <a:lnTo>
                    <a:pt x="2458" y="8539"/>
                  </a:lnTo>
                  <a:cubicBezTo>
                    <a:pt x="2458" y="8685"/>
                    <a:pt x="2569" y="8758"/>
                    <a:pt x="2680" y="8758"/>
                  </a:cubicBezTo>
                  <a:cubicBezTo>
                    <a:pt x="2791" y="8758"/>
                    <a:pt x="2902" y="8685"/>
                    <a:pt x="2902" y="8539"/>
                  </a:cubicBezTo>
                  <a:lnTo>
                    <a:pt x="2902" y="8132"/>
                  </a:lnTo>
                  <a:cubicBezTo>
                    <a:pt x="2902" y="7707"/>
                    <a:pt x="2722" y="7310"/>
                    <a:pt x="2420" y="7026"/>
                  </a:cubicBezTo>
                  <a:cubicBezTo>
                    <a:pt x="492" y="5221"/>
                    <a:pt x="530" y="2140"/>
                    <a:pt x="2505" y="383"/>
                  </a:cubicBezTo>
                  <a:cubicBezTo>
                    <a:pt x="2683" y="235"/>
                    <a:pt x="2542" y="0"/>
                    <a:pt x="23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7"/>
            <p:cNvSpPr/>
            <p:nvPr/>
          </p:nvSpPr>
          <p:spPr>
            <a:xfrm>
              <a:off x="5760900" y="2327050"/>
              <a:ext cx="151250" cy="113075"/>
            </a:xfrm>
            <a:custGeom>
              <a:avLst/>
              <a:gdLst/>
              <a:ahLst/>
              <a:cxnLst/>
              <a:rect l="l" t="t" r="r" b="b"/>
              <a:pathLst>
                <a:path w="6050" h="4523" extrusionOk="0">
                  <a:moveTo>
                    <a:pt x="5596" y="436"/>
                  </a:moveTo>
                  <a:lnTo>
                    <a:pt x="5605" y="1787"/>
                  </a:lnTo>
                  <a:cubicBezTo>
                    <a:pt x="5605" y="2562"/>
                    <a:pt x="4972" y="3205"/>
                    <a:pt x="4187" y="3205"/>
                  </a:cubicBezTo>
                  <a:lnTo>
                    <a:pt x="1844" y="3205"/>
                  </a:lnTo>
                  <a:cubicBezTo>
                    <a:pt x="1059" y="3205"/>
                    <a:pt x="426" y="2562"/>
                    <a:pt x="426" y="1787"/>
                  </a:cubicBezTo>
                  <a:lnTo>
                    <a:pt x="426" y="436"/>
                  </a:lnTo>
                  <a:close/>
                  <a:moveTo>
                    <a:pt x="3658" y="3630"/>
                  </a:moveTo>
                  <a:cubicBezTo>
                    <a:pt x="3564" y="3904"/>
                    <a:pt x="3309" y="4084"/>
                    <a:pt x="3025" y="4084"/>
                  </a:cubicBezTo>
                  <a:cubicBezTo>
                    <a:pt x="2742" y="4084"/>
                    <a:pt x="2486" y="3904"/>
                    <a:pt x="2392" y="3630"/>
                  </a:cubicBezTo>
                  <a:close/>
                  <a:moveTo>
                    <a:pt x="218" y="1"/>
                  </a:moveTo>
                  <a:cubicBezTo>
                    <a:pt x="95" y="1"/>
                    <a:pt x="1" y="95"/>
                    <a:pt x="1" y="218"/>
                  </a:cubicBezTo>
                  <a:lnTo>
                    <a:pt x="1" y="1787"/>
                  </a:lnTo>
                  <a:cubicBezTo>
                    <a:pt x="1" y="2808"/>
                    <a:pt x="833" y="3630"/>
                    <a:pt x="1853" y="3630"/>
                  </a:cubicBezTo>
                  <a:lnTo>
                    <a:pt x="1938" y="3630"/>
                  </a:lnTo>
                  <a:cubicBezTo>
                    <a:pt x="2056" y="4225"/>
                    <a:pt x="2541" y="4523"/>
                    <a:pt x="3025" y="4523"/>
                  </a:cubicBezTo>
                  <a:cubicBezTo>
                    <a:pt x="3509" y="4523"/>
                    <a:pt x="3994" y="4225"/>
                    <a:pt x="4112" y="3630"/>
                  </a:cubicBezTo>
                  <a:lnTo>
                    <a:pt x="4197" y="3630"/>
                  </a:lnTo>
                  <a:cubicBezTo>
                    <a:pt x="5218" y="3630"/>
                    <a:pt x="6040" y="2808"/>
                    <a:pt x="6049" y="1787"/>
                  </a:cubicBezTo>
                  <a:lnTo>
                    <a:pt x="6049" y="218"/>
                  </a:lnTo>
                  <a:cubicBezTo>
                    <a:pt x="6049" y="95"/>
                    <a:pt x="5945" y="1"/>
                    <a:pt x="58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7"/>
            <p:cNvSpPr/>
            <p:nvPr/>
          </p:nvSpPr>
          <p:spPr>
            <a:xfrm>
              <a:off x="5799900" y="2142425"/>
              <a:ext cx="73250" cy="179750"/>
            </a:xfrm>
            <a:custGeom>
              <a:avLst/>
              <a:gdLst/>
              <a:ahLst/>
              <a:cxnLst/>
              <a:rect l="l" t="t" r="r" b="b"/>
              <a:pathLst>
                <a:path w="2930" h="7190" extrusionOk="0">
                  <a:moveTo>
                    <a:pt x="1248" y="865"/>
                  </a:moveTo>
                  <a:lnTo>
                    <a:pt x="1248" y="2462"/>
                  </a:lnTo>
                  <a:cubicBezTo>
                    <a:pt x="785" y="2387"/>
                    <a:pt x="435" y="2056"/>
                    <a:pt x="435" y="1668"/>
                  </a:cubicBezTo>
                  <a:cubicBezTo>
                    <a:pt x="435" y="1281"/>
                    <a:pt x="785" y="950"/>
                    <a:pt x="1248" y="865"/>
                  </a:cubicBezTo>
                  <a:close/>
                  <a:moveTo>
                    <a:pt x="1682" y="2944"/>
                  </a:moveTo>
                  <a:cubicBezTo>
                    <a:pt x="2146" y="3020"/>
                    <a:pt x="2486" y="3350"/>
                    <a:pt x="2486" y="3738"/>
                  </a:cubicBezTo>
                  <a:cubicBezTo>
                    <a:pt x="2486" y="4135"/>
                    <a:pt x="2146" y="4456"/>
                    <a:pt x="1682" y="4541"/>
                  </a:cubicBezTo>
                  <a:lnTo>
                    <a:pt x="1682" y="2944"/>
                  </a:lnTo>
                  <a:close/>
                  <a:moveTo>
                    <a:pt x="1465" y="0"/>
                  </a:moveTo>
                  <a:cubicBezTo>
                    <a:pt x="1356" y="0"/>
                    <a:pt x="1248" y="71"/>
                    <a:pt x="1248" y="213"/>
                  </a:cubicBezTo>
                  <a:lnTo>
                    <a:pt x="1248" y="430"/>
                  </a:lnTo>
                  <a:cubicBezTo>
                    <a:pt x="539" y="515"/>
                    <a:pt x="0" y="1035"/>
                    <a:pt x="0" y="1668"/>
                  </a:cubicBezTo>
                  <a:cubicBezTo>
                    <a:pt x="0" y="2292"/>
                    <a:pt x="539" y="2821"/>
                    <a:pt x="1248" y="2906"/>
                  </a:cubicBezTo>
                  <a:lnTo>
                    <a:pt x="1248" y="4541"/>
                  </a:lnTo>
                  <a:cubicBezTo>
                    <a:pt x="785" y="4456"/>
                    <a:pt x="435" y="4135"/>
                    <a:pt x="435" y="3738"/>
                  </a:cubicBezTo>
                  <a:cubicBezTo>
                    <a:pt x="435" y="3591"/>
                    <a:pt x="326" y="3518"/>
                    <a:pt x="218" y="3518"/>
                  </a:cubicBezTo>
                  <a:cubicBezTo>
                    <a:pt x="109" y="3518"/>
                    <a:pt x="0" y="3591"/>
                    <a:pt x="0" y="3738"/>
                  </a:cubicBezTo>
                  <a:cubicBezTo>
                    <a:pt x="0" y="4371"/>
                    <a:pt x="539" y="4891"/>
                    <a:pt x="1248" y="4976"/>
                  </a:cubicBezTo>
                  <a:lnTo>
                    <a:pt x="1248" y="6970"/>
                  </a:lnTo>
                  <a:cubicBezTo>
                    <a:pt x="1248" y="7117"/>
                    <a:pt x="1356" y="7190"/>
                    <a:pt x="1465" y="7190"/>
                  </a:cubicBezTo>
                  <a:cubicBezTo>
                    <a:pt x="1574" y="7190"/>
                    <a:pt x="1682" y="7117"/>
                    <a:pt x="1682" y="6970"/>
                  </a:cubicBezTo>
                  <a:lnTo>
                    <a:pt x="1682" y="4985"/>
                  </a:lnTo>
                  <a:cubicBezTo>
                    <a:pt x="2391" y="4891"/>
                    <a:pt x="2930" y="4371"/>
                    <a:pt x="2930" y="3738"/>
                  </a:cubicBezTo>
                  <a:cubicBezTo>
                    <a:pt x="2930" y="3114"/>
                    <a:pt x="2382" y="2594"/>
                    <a:pt x="1682" y="2500"/>
                  </a:cubicBezTo>
                  <a:lnTo>
                    <a:pt x="1682" y="874"/>
                  </a:lnTo>
                  <a:cubicBezTo>
                    <a:pt x="2146" y="950"/>
                    <a:pt x="2486" y="1281"/>
                    <a:pt x="2486" y="1668"/>
                  </a:cubicBezTo>
                  <a:cubicBezTo>
                    <a:pt x="2486" y="1815"/>
                    <a:pt x="2597" y="1888"/>
                    <a:pt x="2708" y="1888"/>
                  </a:cubicBezTo>
                  <a:cubicBezTo>
                    <a:pt x="2819" y="1888"/>
                    <a:pt x="2930" y="1815"/>
                    <a:pt x="2930" y="1668"/>
                  </a:cubicBezTo>
                  <a:cubicBezTo>
                    <a:pt x="2930" y="1045"/>
                    <a:pt x="2382" y="515"/>
                    <a:pt x="1682" y="430"/>
                  </a:cubicBezTo>
                  <a:lnTo>
                    <a:pt x="1682" y="213"/>
                  </a:lnTo>
                  <a:cubicBezTo>
                    <a:pt x="1682" y="71"/>
                    <a:pt x="1574" y="0"/>
                    <a:pt x="14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7"/>
            <p:cNvSpPr/>
            <p:nvPr/>
          </p:nvSpPr>
          <p:spPr>
            <a:xfrm>
              <a:off x="5859900" y="2353250"/>
              <a:ext cx="35625" cy="13050"/>
            </a:xfrm>
            <a:custGeom>
              <a:avLst/>
              <a:gdLst/>
              <a:ahLst/>
              <a:cxnLst/>
              <a:rect l="l" t="t" r="r" b="b"/>
              <a:pathLst>
                <a:path w="1425" h="522" extrusionOk="0">
                  <a:moveTo>
                    <a:pt x="296" y="1"/>
                  </a:moveTo>
                  <a:cubicBezTo>
                    <a:pt x="27" y="1"/>
                    <a:pt x="0" y="419"/>
                    <a:pt x="284" y="446"/>
                  </a:cubicBezTo>
                  <a:lnTo>
                    <a:pt x="1097" y="522"/>
                  </a:lnTo>
                  <a:lnTo>
                    <a:pt x="1116" y="522"/>
                  </a:lnTo>
                  <a:cubicBezTo>
                    <a:pt x="1119" y="522"/>
                    <a:pt x="1122" y="522"/>
                    <a:pt x="1125" y="522"/>
                  </a:cubicBezTo>
                  <a:cubicBezTo>
                    <a:pt x="1409" y="522"/>
                    <a:pt x="1425" y="96"/>
                    <a:pt x="1135" y="87"/>
                  </a:cubicBezTo>
                  <a:lnTo>
                    <a:pt x="322" y="2"/>
                  </a:lnTo>
                  <a:cubicBezTo>
                    <a:pt x="313" y="1"/>
                    <a:pt x="304" y="1"/>
                    <a:pt x="2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7"/>
            <p:cNvSpPr/>
            <p:nvPr/>
          </p:nvSpPr>
          <p:spPr>
            <a:xfrm>
              <a:off x="5776500" y="2345225"/>
              <a:ext cx="80275" cy="17300"/>
            </a:xfrm>
            <a:custGeom>
              <a:avLst/>
              <a:gdLst/>
              <a:ahLst/>
              <a:cxnLst/>
              <a:rect l="l" t="t" r="r" b="b"/>
              <a:pathLst>
                <a:path w="3211" h="692" extrusionOk="0">
                  <a:moveTo>
                    <a:pt x="295" y="0"/>
                  </a:moveTo>
                  <a:cubicBezTo>
                    <a:pt x="27" y="0"/>
                    <a:pt x="0" y="409"/>
                    <a:pt x="275" y="436"/>
                  </a:cubicBezTo>
                  <a:lnTo>
                    <a:pt x="2874" y="691"/>
                  </a:lnTo>
                  <a:lnTo>
                    <a:pt x="2902" y="691"/>
                  </a:lnTo>
                  <a:cubicBezTo>
                    <a:pt x="2905" y="692"/>
                    <a:pt x="2908" y="692"/>
                    <a:pt x="2911" y="692"/>
                  </a:cubicBezTo>
                  <a:cubicBezTo>
                    <a:pt x="3186" y="692"/>
                    <a:pt x="3211" y="266"/>
                    <a:pt x="2921" y="257"/>
                  </a:cubicBezTo>
                  <a:lnTo>
                    <a:pt x="322" y="2"/>
                  </a:lnTo>
                  <a:cubicBezTo>
                    <a:pt x="313" y="1"/>
                    <a:pt x="304" y="0"/>
                    <a:pt x="2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7"/>
            <p:cNvSpPr/>
            <p:nvPr/>
          </p:nvSpPr>
          <p:spPr>
            <a:xfrm>
              <a:off x="5776250" y="2369325"/>
              <a:ext cx="119275" cy="21075"/>
            </a:xfrm>
            <a:custGeom>
              <a:avLst/>
              <a:gdLst/>
              <a:ahLst/>
              <a:cxnLst/>
              <a:rect l="l" t="t" r="r" b="b"/>
              <a:pathLst>
                <a:path w="4771" h="843" extrusionOk="0">
                  <a:moveTo>
                    <a:pt x="296" y="0"/>
                  </a:moveTo>
                  <a:cubicBezTo>
                    <a:pt x="27" y="0"/>
                    <a:pt x="1" y="409"/>
                    <a:pt x="285" y="436"/>
                  </a:cubicBezTo>
                  <a:lnTo>
                    <a:pt x="4443" y="843"/>
                  </a:lnTo>
                  <a:lnTo>
                    <a:pt x="4462" y="843"/>
                  </a:lnTo>
                  <a:cubicBezTo>
                    <a:pt x="4465" y="843"/>
                    <a:pt x="4468" y="843"/>
                    <a:pt x="4471" y="843"/>
                  </a:cubicBezTo>
                  <a:cubicBezTo>
                    <a:pt x="4755" y="843"/>
                    <a:pt x="4771" y="417"/>
                    <a:pt x="4481" y="408"/>
                  </a:cubicBezTo>
                  <a:lnTo>
                    <a:pt x="322" y="2"/>
                  </a:lnTo>
                  <a:cubicBezTo>
                    <a:pt x="313" y="1"/>
                    <a:pt x="304" y="0"/>
                    <a:pt x="2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2" name="Google Shape;3032;p47"/>
          <p:cNvGrpSpPr/>
          <p:nvPr/>
        </p:nvGrpSpPr>
        <p:grpSpPr>
          <a:xfrm>
            <a:off x="6548613" y="2634550"/>
            <a:ext cx="368825" cy="368725"/>
            <a:chOff x="6887200" y="2634550"/>
            <a:chExt cx="368825" cy="368725"/>
          </a:xfrm>
        </p:grpSpPr>
        <p:sp>
          <p:nvSpPr>
            <p:cNvPr id="3033" name="Google Shape;3033;p47"/>
            <p:cNvSpPr/>
            <p:nvPr/>
          </p:nvSpPr>
          <p:spPr>
            <a:xfrm>
              <a:off x="6887200" y="2634550"/>
              <a:ext cx="368825" cy="47300"/>
            </a:xfrm>
            <a:custGeom>
              <a:avLst/>
              <a:gdLst/>
              <a:ahLst/>
              <a:cxnLst/>
              <a:rect l="l" t="t" r="r" b="b"/>
              <a:pathLst>
                <a:path w="14753" h="1892" extrusionOk="0">
                  <a:moveTo>
                    <a:pt x="13811" y="1"/>
                  </a:moveTo>
                  <a:cubicBezTo>
                    <a:pt x="13779" y="1"/>
                    <a:pt x="13746" y="2"/>
                    <a:pt x="13713" y="6"/>
                  </a:cubicBezTo>
                  <a:lnTo>
                    <a:pt x="4555" y="6"/>
                  </a:lnTo>
                  <a:cubicBezTo>
                    <a:pt x="4262" y="6"/>
                    <a:pt x="4262" y="440"/>
                    <a:pt x="4555" y="440"/>
                  </a:cubicBezTo>
                  <a:lnTo>
                    <a:pt x="13713" y="440"/>
                  </a:lnTo>
                  <a:cubicBezTo>
                    <a:pt x="14384" y="440"/>
                    <a:pt x="14384" y="1452"/>
                    <a:pt x="13713" y="1452"/>
                  </a:cubicBezTo>
                  <a:lnTo>
                    <a:pt x="851" y="1452"/>
                  </a:lnTo>
                  <a:cubicBezTo>
                    <a:pt x="180" y="1452"/>
                    <a:pt x="180" y="440"/>
                    <a:pt x="851" y="440"/>
                  </a:cubicBezTo>
                  <a:lnTo>
                    <a:pt x="3828" y="440"/>
                  </a:lnTo>
                  <a:cubicBezTo>
                    <a:pt x="4121" y="440"/>
                    <a:pt x="4121" y="6"/>
                    <a:pt x="3828" y="6"/>
                  </a:cubicBezTo>
                  <a:lnTo>
                    <a:pt x="851" y="6"/>
                  </a:lnTo>
                  <a:cubicBezTo>
                    <a:pt x="369" y="53"/>
                    <a:pt x="0" y="459"/>
                    <a:pt x="0" y="951"/>
                  </a:cubicBezTo>
                  <a:cubicBezTo>
                    <a:pt x="0" y="1433"/>
                    <a:pt x="369" y="1839"/>
                    <a:pt x="851" y="1886"/>
                  </a:cubicBezTo>
                  <a:lnTo>
                    <a:pt x="13713" y="1886"/>
                  </a:lnTo>
                  <a:cubicBezTo>
                    <a:pt x="13746" y="1890"/>
                    <a:pt x="13779" y="1891"/>
                    <a:pt x="13811" y="1891"/>
                  </a:cubicBezTo>
                  <a:cubicBezTo>
                    <a:pt x="14326" y="1891"/>
                    <a:pt x="14753" y="1475"/>
                    <a:pt x="14753" y="951"/>
                  </a:cubicBezTo>
                  <a:cubicBezTo>
                    <a:pt x="14753" y="417"/>
                    <a:pt x="14326" y="1"/>
                    <a:pt x="138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7"/>
            <p:cNvSpPr/>
            <p:nvPr/>
          </p:nvSpPr>
          <p:spPr>
            <a:xfrm>
              <a:off x="6922400" y="2688950"/>
              <a:ext cx="293450" cy="314325"/>
            </a:xfrm>
            <a:custGeom>
              <a:avLst/>
              <a:gdLst/>
              <a:ahLst/>
              <a:cxnLst/>
              <a:rect l="l" t="t" r="r" b="b"/>
              <a:pathLst>
                <a:path w="11738" h="12573" extrusionOk="0">
                  <a:moveTo>
                    <a:pt x="218" y="1"/>
                  </a:moveTo>
                  <a:cubicBezTo>
                    <a:pt x="109" y="1"/>
                    <a:pt x="0" y="74"/>
                    <a:pt x="0" y="221"/>
                  </a:cubicBezTo>
                  <a:lnTo>
                    <a:pt x="0" y="9085"/>
                  </a:lnTo>
                  <a:cubicBezTo>
                    <a:pt x="0" y="9161"/>
                    <a:pt x="38" y="9236"/>
                    <a:pt x="114" y="9274"/>
                  </a:cubicBezTo>
                  <a:lnTo>
                    <a:pt x="5756" y="12544"/>
                  </a:lnTo>
                  <a:cubicBezTo>
                    <a:pt x="5789" y="12563"/>
                    <a:pt x="5827" y="12573"/>
                    <a:pt x="5864" y="12573"/>
                  </a:cubicBezTo>
                  <a:cubicBezTo>
                    <a:pt x="5902" y="12573"/>
                    <a:pt x="5940" y="12563"/>
                    <a:pt x="5973" y="12544"/>
                  </a:cubicBezTo>
                  <a:lnTo>
                    <a:pt x="11625" y="9274"/>
                  </a:lnTo>
                  <a:cubicBezTo>
                    <a:pt x="11691" y="9236"/>
                    <a:pt x="11738" y="9161"/>
                    <a:pt x="11738" y="9085"/>
                  </a:cubicBezTo>
                  <a:lnTo>
                    <a:pt x="11738" y="221"/>
                  </a:lnTo>
                  <a:cubicBezTo>
                    <a:pt x="11738" y="107"/>
                    <a:pt x="11643" y="13"/>
                    <a:pt x="11530" y="3"/>
                  </a:cubicBezTo>
                  <a:cubicBezTo>
                    <a:pt x="11407" y="3"/>
                    <a:pt x="11303" y="98"/>
                    <a:pt x="11303" y="221"/>
                  </a:cubicBezTo>
                  <a:lnTo>
                    <a:pt x="11303" y="8953"/>
                  </a:lnTo>
                  <a:lnTo>
                    <a:pt x="5869" y="12100"/>
                  </a:lnTo>
                  <a:lnTo>
                    <a:pt x="435" y="8953"/>
                  </a:lnTo>
                  <a:lnTo>
                    <a:pt x="435" y="221"/>
                  </a:lnTo>
                  <a:cubicBezTo>
                    <a:pt x="435" y="74"/>
                    <a:pt x="326" y="1"/>
                    <a:pt x="2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7"/>
            <p:cNvSpPr/>
            <p:nvPr/>
          </p:nvSpPr>
          <p:spPr>
            <a:xfrm>
              <a:off x="7182525" y="2871875"/>
              <a:ext cx="11125" cy="38600"/>
            </a:xfrm>
            <a:custGeom>
              <a:avLst/>
              <a:gdLst/>
              <a:ahLst/>
              <a:cxnLst/>
              <a:rect l="l" t="t" r="r" b="b"/>
              <a:pathLst>
                <a:path w="445" h="1544" extrusionOk="0">
                  <a:moveTo>
                    <a:pt x="227" y="1"/>
                  </a:moveTo>
                  <a:cubicBezTo>
                    <a:pt x="104" y="1"/>
                    <a:pt x="0" y="95"/>
                    <a:pt x="0" y="218"/>
                  </a:cubicBezTo>
                  <a:lnTo>
                    <a:pt x="0" y="1324"/>
                  </a:lnTo>
                  <a:cubicBezTo>
                    <a:pt x="0" y="1471"/>
                    <a:pt x="111" y="1544"/>
                    <a:pt x="223" y="1544"/>
                  </a:cubicBezTo>
                  <a:cubicBezTo>
                    <a:pt x="334" y="1544"/>
                    <a:pt x="445" y="1471"/>
                    <a:pt x="445" y="1324"/>
                  </a:cubicBezTo>
                  <a:lnTo>
                    <a:pt x="445" y="218"/>
                  </a:lnTo>
                  <a:cubicBezTo>
                    <a:pt x="445" y="95"/>
                    <a:pt x="341" y="1"/>
                    <a:pt x="2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7"/>
            <p:cNvSpPr/>
            <p:nvPr/>
          </p:nvSpPr>
          <p:spPr>
            <a:xfrm>
              <a:off x="7182525" y="2689025"/>
              <a:ext cx="11125" cy="175625"/>
            </a:xfrm>
            <a:custGeom>
              <a:avLst/>
              <a:gdLst/>
              <a:ahLst/>
              <a:cxnLst/>
              <a:rect l="l" t="t" r="r" b="b"/>
              <a:pathLst>
                <a:path w="445" h="7025" extrusionOk="0">
                  <a:moveTo>
                    <a:pt x="227" y="0"/>
                  </a:moveTo>
                  <a:cubicBezTo>
                    <a:pt x="104" y="0"/>
                    <a:pt x="0" y="95"/>
                    <a:pt x="0" y="218"/>
                  </a:cubicBezTo>
                  <a:lnTo>
                    <a:pt x="0" y="6805"/>
                  </a:lnTo>
                  <a:cubicBezTo>
                    <a:pt x="0" y="6951"/>
                    <a:pt x="111" y="7024"/>
                    <a:pt x="223" y="7024"/>
                  </a:cubicBezTo>
                  <a:cubicBezTo>
                    <a:pt x="334" y="7024"/>
                    <a:pt x="445" y="6951"/>
                    <a:pt x="445" y="6805"/>
                  </a:cubicBezTo>
                  <a:lnTo>
                    <a:pt x="445" y="218"/>
                  </a:lnTo>
                  <a:cubicBezTo>
                    <a:pt x="445" y="95"/>
                    <a:pt x="341" y="0"/>
                    <a:pt x="2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7"/>
            <p:cNvSpPr/>
            <p:nvPr/>
          </p:nvSpPr>
          <p:spPr>
            <a:xfrm>
              <a:off x="6945075" y="2689025"/>
              <a:ext cx="10900" cy="221450"/>
            </a:xfrm>
            <a:custGeom>
              <a:avLst/>
              <a:gdLst/>
              <a:ahLst/>
              <a:cxnLst/>
              <a:rect l="l" t="t" r="r" b="b"/>
              <a:pathLst>
                <a:path w="436" h="8858" extrusionOk="0">
                  <a:moveTo>
                    <a:pt x="218" y="0"/>
                  </a:moveTo>
                  <a:cubicBezTo>
                    <a:pt x="95" y="0"/>
                    <a:pt x="1" y="95"/>
                    <a:pt x="1" y="218"/>
                  </a:cubicBezTo>
                  <a:lnTo>
                    <a:pt x="1" y="8638"/>
                  </a:lnTo>
                  <a:cubicBezTo>
                    <a:pt x="1" y="8785"/>
                    <a:pt x="109" y="8858"/>
                    <a:pt x="218" y="8858"/>
                  </a:cubicBezTo>
                  <a:cubicBezTo>
                    <a:pt x="327" y="8858"/>
                    <a:pt x="435" y="8785"/>
                    <a:pt x="435" y="8638"/>
                  </a:cubicBezTo>
                  <a:lnTo>
                    <a:pt x="435" y="218"/>
                  </a:lnTo>
                  <a:cubicBezTo>
                    <a:pt x="43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7"/>
            <p:cNvSpPr/>
            <p:nvPr/>
          </p:nvSpPr>
          <p:spPr>
            <a:xfrm>
              <a:off x="7024450" y="2728425"/>
              <a:ext cx="89825" cy="169075"/>
            </a:xfrm>
            <a:custGeom>
              <a:avLst/>
              <a:gdLst/>
              <a:ahLst/>
              <a:cxnLst/>
              <a:rect l="l" t="t" r="r" b="b"/>
              <a:pathLst>
                <a:path w="3593" h="6763" extrusionOk="0">
                  <a:moveTo>
                    <a:pt x="1579" y="985"/>
                  </a:moveTo>
                  <a:lnTo>
                    <a:pt x="1579" y="3150"/>
                  </a:lnTo>
                  <a:cubicBezTo>
                    <a:pt x="927" y="3064"/>
                    <a:pt x="436" y="2611"/>
                    <a:pt x="436" y="2063"/>
                  </a:cubicBezTo>
                  <a:cubicBezTo>
                    <a:pt x="436" y="1515"/>
                    <a:pt x="927" y="1070"/>
                    <a:pt x="1579" y="985"/>
                  </a:cubicBezTo>
                  <a:close/>
                  <a:moveTo>
                    <a:pt x="2014" y="3613"/>
                  </a:moveTo>
                  <a:cubicBezTo>
                    <a:pt x="2657" y="3698"/>
                    <a:pt x="3157" y="4151"/>
                    <a:pt x="3157" y="4699"/>
                  </a:cubicBezTo>
                  <a:cubicBezTo>
                    <a:pt x="3157" y="5248"/>
                    <a:pt x="2666" y="5692"/>
                    <a:pt x="2014" y="5777"/>
                  </a:cubicBezTo>
                  <a:lnTo>
                    <a:pt x="2014" y="3613"/>
                  </a:lnTo>
                  <a:close/>
                  <a:moveTo>
                    <a:pt x="1797" y="0"/>
                  </a:moveTo>
                  <a:cubicBezTo>
                    <a:pt x="1688" y="0"/>
                    <a:pt x="1579" y="73"/>
                    <a:pt x="1579" y="220"/>
                  </a:cubicBezTo>
                  <a:lnTo>
                    <a:pt x="1579" y="541"/>
                  </a:lnTo>
                  <a:cubicBezTo>
                    <a:pt x="691" y="636"/>
                    <a:pt x="1" y="1278"/>
                    <a:pt x="1" y="2063"/>
                  </a:cubicBezTo>
                  <a:cubicBezTo>
                    <a:pt x="1" y="2847"/>
                    <a:pt x="691" y="3499"/>
                    <a:pt x="1579" y="3594"/>
                  </a:cubicBezTo>
                  <a:lnTo>
                    <a:pt x="1579" y="5777"/>
                  </a:lnTo>
                  <a:cubicBezTo>
                    <a:pt x="927" y="5692"/>
                    <a:pt x="436" y="5248"/>
                    <a:pt x="436" y="4699"/>
                  </a:cubicBezTo>
                  <a:cubicBezTo>
                    <a:pt x="436" y="4553"/>
                    <a:pt x="327" y="4480"/>
                    <a:pt x="218" y="4480"/>
                  </a:cubicBezTo>
                  <a:cubicBezTo>
                    <a:pt x="110" y="4480"/>
                    <a:pt x="1" y="4553"/>
                    <a:pt x="1" y="4699"/>
                  </a:cubicBezTo>
                  <a:cubicBezTo>
                    <a:pt x="1" y="5484"/>
                    <a:pt x="691" y="6126"/>
                    <a:pt x="1579" y="6221"/>
                  </a:cubicBezTo>
                  <a:lnTo>
                    <a:pt x="1579" y="6542"/>
                  </a:lnTo>
                  <a:cubicBezTo>
                    <a:pt x="1579" y="6689"/>
                    <a:pt x="1688" y="6762"/>
                    <a:pt x="1797" y="6762"/>
                  </a:cubicBezTo>
                  <a:cubicBezTo>
                    <a:pt x="1905" y="6762"/>
                    <a:pt x="2014" y="6689"/>
                    <a:pt x="2014" y="6542"/>
                  </a:cubicBezTo>
                  <a:lnTo>
                    <a:pt x="2014" y="6221"/>
                  </a:lnTo>
                  <a:cubicBezTo>
                    <a:pt x="2902" y="6126"/>
                    <a:pt x="3592" y="5484"/>
                    <a:pt x="3592" y="4699"/>
                  </a:cubicBezTo>
                  <a:cubicBezTo>
                    <a:pt x="3592" y="3915"/>
                    <a:pt x="2902" y="3263"/>
                    <a:pt x="2014" y="3178"/>
                  </a:cubicBezTo>
                  <a:lnTo>
                    <a:pt x="2014" y="985"/>
                  </a:lnTo>
                  <a:cubicBezTo>
                    <a:pt x="2657" y="1070"/>
                    <a:pt x="3157" y="1524"/>
                    <a:pt x="3157" y="2063"/>
                  </a:cubicBezTo>
                  <a:cubicBezTo>
                    <a:pt x="3157" y="2209"/>
                    <a:pt x="3266" y="2282"/>
                    <a:pt x="3375" y="2282"/>
                  </a:cubicBezTo>
                  <a:cubicBezTo>
                    <a:pt x="3484" y="2282"/>
                    <a:pt x="3592" y="2209"/>
                    <a:pt x="3592" y="2063"/>
                  </a:cubicBezTo>
                  <a:cubicBezTo>
                    <a:pt x="3592" y="1278"/>
                    <a:pt x="2902" y="636"/>
                    <a:pt x="2014" y="541"/>
                  </a:cubicBezTo>
                  <a:lnTo>
                    <a:pt x="2014" y="220"/>
                  </a:lnTo>
                  <a:cubicBezTo>
                    <a:pt x="2014" y="73"/>
                    <a:pt x="1905" y="0"/>
                    <a:pt x="17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9" name="Google Shape;3039;p47"/>
          <p:cNvGrpSpPr/>
          <p:nvPr/>
        </p:nvGrpSpPr>
        <p:grpSpPr>
          <a:xfrm>
            <a:off x="4713988" y="2634675"/>
            <a:ext cx="340975" cy="368600"/>
            <a:chOff x="5052575" y="2634675"/>
            <a:chExt cx="340975" cy="368600"/>
          </a:xfrm>
        </p:grpSpPr>
        <p:sp>
          <p:nvSpPr>
            <p:cNvPr id="3040" name="Google Shape;3040;p47"/>
            <p:cNvSpPr/>
            <p:nvPr/>
          </p:nvSpPr>
          <p:spPr>
            <a:xfrm>
              <a:off x="5052575" y="2711000"/>
              <a:ext cx="340975" cy="229200"/>
            </a:xfrm>
            <a:custGeom>
              <a:avLst/>
              <a:gdLst/>
              <a:ahLst/>
              <a:cxnLst/>
              <a:rect l="l" t="t" r="r" b="b"/>
              <a:pathLst>
                <a:path w="13639" h="9168" extrusionOk="0">
                  <a:moveTo>
                    <a:pt x="7542" y="6190"/>
                  </a:moveTo>
                  <a:cubicBezTo>
                    <a:pt x="7845" y="6190"/>
                    <a:pt x="8091" y="6436"/>
                    <a:pt x="8091" y="6748"/>
                  </a:cubicBezTo>
                  <a:lnTo>
                    <a:pt x="8091" y="8175"/>
                  </a:lnTo>
                  <a:cubicBezTo>
                    <a:pt x="8091" y="8477"/>
                    <a:pt x="7845" y="8723"/>
                    <a:pt x="7542" y="8732"/>
                  </a:cubicBezTo>
                  <a:lnTo>
                    <a:pt x="6106" y="8732"/>
                  </a:lnTo>
                  <a:cubicBezTo>
                    <a:pt x="5803" y="8723"/>
                    <a:pt x="5558" y="8477"/>
                    <a:pt x="5558" y="8175"/>
                  </a:cubicBezTo>
                  <a:lnTo>
                    <a:pt x="5558" y="6748"/>
                  </a:lnTo>
                  <a:cubicBezTo>
                    <a:pt x="5558" y="6436"/>
                    <a:pt x="5803" y="6190"/>
                    <a:pt x="6106" y="6190"/>
                  </a:cubicBezTo>
                  <a:close/>
                  <a:moveTo>
                    <a:pt x="1560" y="0"/>
                  </a:moveTo>
                  <a:cubicBezTo>
                    <a:pt x="700" y="0"/>
                    <a:pt x="1" y="699"/>
                    <a:pt x="1" y="1559"/>
                  </a:cubicBezTo>
                  <a:lnTo>
                    <a:pt x="1" y="7353"/>
                  </a:lnTo>
                  <a:cubicBezTo>
                    <a:pt x="1" y="7702"/>
                    <a:pt x="284" y="7986"/>
                    <a:pt x="634" y="7986"/>
                  </a:cubicBezTo>
                  <a:lnTo>
                    <a:pt x="5104" y="7986"/>
                  </a:lnTo>
                  <a:lnTo>
                    <a:pt x="5104" y="8175"/>
                  </a:lnTo>
                  <a:cubicBezTo>
                    <a:pt x="5104" y="8723"/>
                    <a:pt x="5548" y="9167"/>
                    <a:pt x="6096" y="9167"/>
                  </a:cubicBezTo>
                  <a:lnTo>
                    <a:pt x="7533" y="9167"/>
                  </a:lnTo>
                  <a:cubicBezTo>
                    <a:pt x="8081" y="9167"/>
                    <a:pt x="8525" y="8723"/>
                    <a:pt x="8525" y="8175"/>
                  </a:cubicBezTo>
                  <a:lnTo>
                    <a:pt x="8525" y="7986"/>
                  </a:lnTo>
                  <a:lnTo>
                    <a:pt x="12995" y="7986"/>
                  </a:lnTo>
                  <a:cubicBezTo>
                    <a:pt x="13345" y="7986"/>
                    <a:pt x="13629" y="7702"/>
                    <a:pt x="13629" y="7353"/>
                  </a:cubicBezTo>
                  <a:lnTo>
                    <a:pt x="13629" y="3601"/>
                  </a:lnTo>
                  <a:cubicBezTo>
                    <a:pt x="13629" y="3454"/>
                    <a:pt x="13520" y="3381"/>
                    <a:pt x="13411" y="3381"/>
                  </a:cubicBezTo>
                  <a:cubicBezTo>
                    <a:pt x="13303" y="3381"/>
                    <a:pt x="13194" y="3454"/>
                    <a:pt x="13194" y="3601"/>
                  </a:cubicBezTo>
                  <a:lnTo>
                    <a:pt x="13194" y="7353"/>
                  </a:lnTo>
                  <a:cubicBezTo>
                    <a:pt x="13194" y="7457"/>
                    <a:pt x="13099" y="7551"/>
                    <a:pt x="12995" y="7551"/>
                  </a:cubicBezTo>
                  <a:lnTo>
                    <a:pt x="8535" y="7551"/>
                  </a:lnTo>
                  <a:lnTo>
                    <a:pt x="8535" y="6748"/>
                  </a:lnTo>
                  <a:cubicBezTo>
                    <a:pt x="8525" y="6200"/>
                    <a:pt x="8081" y="5756"/>
                    <a:pt x="7542" y="5756"/>
                  </a:cubicBezTo>
                  <a:lnTo>
                    <a:pt x="6106" y="5756"/>
                  </a:lnTo>
                  <a:cubicBezTo>
                    <a:pt x="5558" y="5756"/>
                    <a:pt x="5114" y="6200"/>
                    <a:pt x="5114" y="6748"/>
                  </a:cubicBezTo>
                  <a:lnTo>
                    <a:pt x="5114" y="7551"/>
                  </a:lnTo>
                  <a:lnTo>
                    <a:pt x="643" y="7551"/>
                  </a:lnTo>
                  <a:cubicBezTo>
                    <a:pt x="530" y="7551"/>
                    <a:pt x="445" y="7457"/>
                    <a:pt x="445" y="7353"/>
                  </a:cubicBezTo>
                  <a:lnTo>
                    <a:pt x="445" y="1559"/>
                  </a:lnTo>
                  <a:cubicBezTo>
                    <a:pt x="445" y="945"/>
                    <a:pt x="946" y="444"/>
                    <a:pt x="1570" y="444"/>
                  </a:cubicBezTo>
                  <a:lnTo>
                    <a:pt x="12079" y="444"/>
                  </a:lnTo>
                  <a:cubicBezTo>
                    <a:pt x="12702" y="444"/>
                    <a:pt x="13203" y="945"/>
                    <a:pt x="13203" y="1559"/>
                  </a:cubicBezTo>
                  <a:lnTo>
                    <a:pt x="13203" y="2873"/>
                  </a:lnTo>
                  <a:cubicBezTo>
                    <a:pt x="13203" y="2996"/>
                    <a:pt x="13298" y="3090"/>
                    <a:pt x="13421" y="3090"/>
                  </a:cubicBezTo>
                  <a:cubicBezTo>
                    <a:pt x="13544" y="3090"/>
                    <a:pt x="13638" y="2996"/>
                    <a:pt x="13638" y="2873"/>
                  </a:cubicBezTo>
                  <a:lnTo>
                    <a:pt x="13638" y="1559"/>
                  </a:lnTo>
                  <a:cubicBezTo>
                    <a:pt x="13638" y="699"/>
                    <a:pt x="12939" y="0"/>
                    <a:pt x="120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7"/>
            <p:cNvSpPr/>
            <p:nvPr/>
          </p:nvSpPr>
          <p:spPr>
            <a:xfrm>
              <a:off x="5067700" y="2919325"/>
              <a:ext cx="56975" cy="83950"/>
            </a:xfrm>
            <a:custGeom>
              <a:avLst/>
              <a:gdLst/>
              <a:ahLst/>
              <a:cxnLst/>
              <a:rect l="l" t="t" r="r" b="b"/>
              <a:pathLst>
                <a:path w="2279" h="3358" extrusionOk="0">
                  <a:moveTo>
                    <a:pt x="223" y="0"/>
                  </a:moveTo>
                  <a:cubicBezTo>
                    <a:pt x="112" y="0"/>
                    <a:pt x="1" y="73"/>
                    <a:pt x="1" y="220"/>
                  </a:cubicBezTo>
                  <a:lnTo>
                    <a:pt x="1" y="1741"/>
                  </a:lnTo>
                  <a:cubicBezTo>
                    <a:pt x="10" y="2630"/>
                    <a:pt x="728" y="3358"/>
                    <a:pt x="1626" y="3358"/>
                  </a:cubicBezTo>
                  <a:lnTo>
                    <a:pt x="1985" y="3358"/>
                  </a:lnTo>
                  <a:cubicBezTo>
                    <a:pt x="2278" y="3358"/>
                    <a:pt x="2278" y="2923"/>
                    <a:pt x="1985" y="2923"/>
                  </a:cubicBezTo>
                  <a:lnTo>
                    <a:pt x="1626" y="2923"/>
                  </a:lnTo>
                  <a:cubicBezTo>
                    <a:pt x="974" y="2923"/>
                    <a:pt x="445" y="2394"/>
                    <a:pt x="445" y="1741"/>
                  </a:cubicBezTo>
                  <a:lnTo>
                    <a:pt x="445" y="220"/>
                  </a:lnTo>
                  <a:cubicBezTo>
                    <a:pt x="445" y="73"/>
                    <a:pt x="334" y="0"/>
                    <a:pt x="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7"/>
            <p:cNvSpPr/>
            <p:nvPr/>
          </p:nvSpPr>
          <p:spPr>
            <a:xfrm>
              <a:off x="5151575" y="2634675"/>
              <a:ext cx="142500" cy="67250"/>
            </a:xfrm>
            <a:custGeom>
              <a:avLst/>
              <a:gdLst/>
              <a:ahLst/>
              <a:cxnLst/>
              <a:rect l="l" t="t" r="r" b="b"/>
              <a:pathLst>
                <a:path w="5700" h="2690" extrusionOk="0">
                  <a:moveTo>
                    <a:pt x="4924" y="445"/>
                  </a:moveTo>
                  <a:cubicBezTo>
                    <a:pt x="5104" y="445"/>
                    <a:pt x="5255" y="587"/>
                    <a:pt x="5255" y="776"/>
                  </a:cubicBezTo>
                  <a:lnTo>
                    <a:pt x="5255" y="1172"/>
                  </a:lnTo>
                  <a:cubicBezTo>
                    <a:pt x="5255" y="1352"/>
                    <a:pt x="5104" y="1503"/>
                    <a:pt x="4924" y="1503"/>
                  </a:cubicBezTo>
                  <a:lnTo>
                    <a:pt x="766" y="1503"/>
                  </a:lnTo>
                  <a:cubicBezTo>
                    <a:pt x="587" y="1503"/>
                    <a:pt x="435" y="1352"/>
                    <a:pt x="435" y="1172"/>
                  </a:cubicBezTo>
                  <a:lnTo>
                    <a:pt x="435" y="776"/>
                  </a:lnTo>
                  <a:cubicBezTo>
                    <a:pt x="435" y="587"/>
                    <a:pt x="587" y="445"/>
                    <a:pt x="766" y="445"/>
                  </a:cubicBezTo>
                  <a:close/>
                  <a:moveTo>
                    <a:pt x="766" y="1"/>
                  </a:moveTo>
                  <a:cubicBezTo>
                    <a:pt x="341" y="1"/>
                    <a:pt x="1" y="350"/>
                    <a:pt x="1" y="776"/>
                  </a:cubicBezTo>
                  <a:lnTo>
                    <a:pt x="1" y="2477"/>
                  </a:lnTo>
                  <a:cubicBezTo>
                    <a:pt x="1" y="2618"/>
                    <a:pt x="109" y="2689"/>
                    <a:pt x="218" y="2689"/>
                  </a:cubicBezTo>
                  <a:cubicBezTo>
                    <a:pt x="327" y="2689"/>
                    <a:pt x="435" y="2618"/>
                    <a:pt x="435" y="2477"/>
                  </a:cubicBezTo>
                  <a:lnTo>
                    <a:pt x="435" y="1862"/>
                  </a:lnTo>
                  <a:cubicBezTo>
                    <a:pt x="539" y="1910"/>
                    <a:pt x="653" y="1938"/>
                    <a:pt x="766" y="1938"/>
                  </a:cubicBezTo>
                  <a:lnTo>
                    <a:pt x="4924" y="1938"/>
                  </a:lnTo>
                  <a:cubicBezTo>
                    <a:pt x="5038" y="1938"/>
                    <a:pt x="5151" y="1910"/>
                    <a:pt x="5255" y="1862"/>
                  </a:cubicBezTo>
                  <a:lnTo>
                    <a:pt x="5255" y="2477"/>
                  </a:lnTo>
                  <a:cubicBezTo>
                    <a:pt x="5255" y="2618"/>
                    <a:pt x="5366" y="2689"/>
                    <a:pt x="5477" y="2689"/>
                  </a:cubicBezTo>
                  <a:cubicBezTo>
                    <a:pt x="5588" y="2689"/>
                    <a:pt x="5699" y="2618"/>
                    <a:pt x="5699" y="2477"/>
                  </a:cubicBezTo>
                  <a:lnTo>
                    <a:pt x="5699" y="776"/>
                  </a:lnTo>
                  <a:cubicBezTo>
                    <a:pt x="5699" y="350"/>
                    <a:pt x="5350" y="1"/>
                    <a:pt x="49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7"/>
            <p:cNvSpPr/>
            <p:nvPr/>
          </p:nvSpPr>
          <p:spPr>
            <a:xfrm>
              <a:off x="5202375" y="2876625"/>
              <a:ext cx="41600" cy="41600"/>
            </a:xfrm>
            <a:custGeom>
              <a:avLst/>
              <a:gdLst/>
              <a:ahLst/>
              <a:cxnLst/>
              <a:rect l="l" t="t" r="r" b="b"/>
              <a:pathLst>
                <a:path w="1664" h="1664" extrusionOk="0">
                  <a:moveTo>
                    <a:pt x="1229" y="435"/>
                  </a:moveTo>
                  <a:lnTo>
                    <a:pt x="1229" y="1229"/>
                  </a:lnTo>
                  <a:lnTo>
                    <a:pt x="435" y="1229"/>
                  </a:lnTo>
                  <a:lnTo>
                    <a:pt x="435" y="435"/>
                  </a:lnTo>
                  <a:close/>
                  <a:moveTo>
                    <a:pt x="218" y="0"/>
                  </a:moveTo>
                  <a:cubicBezTo>
                    <a:pt x="95" y="0"/>
                    <a:pt x="1" y="95"/>
                    <a:pt x="1" y="217"/>
                  </a:cubicBezTo>
                  <a:lnTo>
                    <a:pt x="1" y="1446"/>
                  </a:lnTo>
                  <a:cubicBezTo>
                    <a:pt x="1" y="1569"/>
                    <a:pt x="95" y="1663"/>
                    <a:pt x="218" y="1663"/>
                  </a:cubicBezTo>
                  <a:lnTo>
                    <a:pt x="1446" y="1663"/>
                  </a:lnTo>
                  <a:cubicBezTo>
                    <a:pt x="1569" y="1663"/>
                    <a:pt x="1664" y="1569"/>
                    <a:pt x="1664" y="1446"/>
                  </a:cubicBezTo>
                  <a:lnTo>
                    <a:pt x="1664" y="217"/>
                  </a:lnTo>
                  <a:cubicBezTo>
                    <a:pt x="1664" y="95"/>
                    <a:pt x="1560" y="0"/>
                    <a:pt x="14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7"/>
            <p:cNvSpPr/>
            <p:nvPr/>
          </p:nvSpPr>
          <p:spPr>
            <a:xfrm>
              <a:off x="5128425" y="2919150"/>
              <a:ext cx="250000" cy="84125"/>
            </a:xfrm>
            <a:custGeom>
              <a:avLst/>
              <a:gdLst/>
              <a:ahLst/>
              <a:cxnLst/>
              <a:rect l="l" t="t" r="r" b="b"/>
              <a:pathLst>
                <a:path w="10000" h="3365" extrusionOk="0">
                  <a:moveTo>
                    <a:pt x="9782" y="0"/>
                  </a:moveTo>
                  <a:cubicBezTo>
                    <a:pt x="9659" y="0"/>
                    <a:pt x="9565" y="104"/>
                    <a:pt x="9565" y="217"/>
                  </a:cubicBezTo>
                  <a:lnTo>
                    <a:pt x="9565" y="1748"/>
                  </a:lnTo>
                  <a:cubicBezTo>
                    <a:pt x="9565" y="2401"/>
                    <a:pt x="9035" y="2930"/>
                    <a:pt x="8383" y="2930"/>
                  </a:cubicBezTo>
                  <a:lnTo>
                    <a:pt x="293" y="2930"/>
                  </a:lnTo>
                  <a:cubicBezTo>
                    <a:pt x="0" y="2930"/>
                    <a:pt x="0" y="3365"/>
                    <a:pt x="293" y="3365"/>
                  </a:cubicBezTo>
                  <a:lnTo>
                    <a:pt x="8383" y="3365"/>
                  </a:lnTo>
                  <a:cubicBezTo>
                    <a:pt x="9281" y="3365"/>
                    <a:pt x="9999" y="2637"/>
                    <a:pt x="9999" y="1748"/>
                  </a:cubicBezTo>
                  <a:lnTo>
                    <a:pt x="9999" y="217"/>
                  </a:lnTo>
                  <a:cubicBezTo>
                    <a:pt x="9999" y="104"/>
                    <a:pt x="9905" y="0"/>
                    <a:pt x="97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47"/>
          <p:cNvGrpSpPr/>
          <p:nvPr/>
        </p:nvGrpSpPr>
        <p:grpSpPr>
          <a:xfrm>
            <a:off x="1602138" y="2635150"/>
            <a:ext cx="390100" cy="367175"/>
            <a:chOff x="1940725" y="2635150"/>
            <a:chExt cx="390100" cy="367175"/>
          </a:xfrm>
        </p:grpSpPr>
        <p:sp>
          <p:nvSpPr>
            <p:cNvPr id="3046" name="Google Shape;3046;p47"/>
            <p:cNvSpPr/>
            <p:nvPr/>
          </p:nvSpPr>
          <p:spPr>
            <a:xfrm>
              <a:off x="1940725" y="2635400"/>
              <a:ext cx="240900" cy="275750"/>
            </a:xfrm>
            <a:custGeom>
              <a:avLst/>
              <a:gdLst/>
              <a:ahLst/>
              <a:cxnLst/>
              <a:rect l="l" t="t" r="r" b="b"/>
              <a:pathLst>
                <a:path w="9636" h="11030" extrusionOk="0">
                  <a:moveTo>
                    <a:pt x="6369" y="0"/>
                  </a:moveTo>
                  <a:cubicBezTo>
                    <a:pt x="4053" y="0"/>
                    <a:pt x="1829" y="1463"/>
                    <a:pt x="1087" y="3903"/>
                  </a:cubicBezTo>
                  <a:cubicBezTo>
                    <a:pt x="0" y="7447"/>
                    <a:pt x="2646" y="11029"/>
                    <a:pt x="6351" y="11029"/>
                  </a:cubicBezTo>
                  <a:cubicBezTo>
                    <a:pt x="6357" y="11029"/>
                    <a:pt x="6363" y="11029"/>
                    <a:pt x="6369" y="11029"/>
                  </a:cubicBezTo>
                  <a:cubicBezTo>
                    <a:pt x="6666" y="11029"/>
                    <a:pt x="6666" y="10584"/>
                    <a:pt x="6369" y="10584"/>
                  </a:cubicBezTo>
                  <a:cubicBezTo>
                    <a:pt x="6363" y="10584"/>
                    <a:pt x="6357" y="10584"/>
                    <a:pt x="6351" y="10585"/>
                  </a:cubicBezTo>
                  <a:cubicBezTo>
                    <a:pt x="2949" y="10585"/>
                    <a:pt x="511" y="7296"/>
                    <a:pt x="1503" y="4035"/>
                  </a:cubicBezTo>
                  <a:cubicBezTo>
                    <a:pt x="2187" y="1788"/>
                    <a:pt x="4235" y="439"/>
                    <a:pt x="6367" y="439"/>
                  </a:cubicBezTo>
                  <a:cubicBezTo>
                    <a:pt x="7329" y="439"/>
                    <a:pt x="8308" y="714"/>
                    <a:pt x="9186" y="1304"/>
                  </a:cubicBezTo>
                  <a:cubicBezTo>
                    <a:pt x="9231" y="1335"/>
                    <a:pt x="9275" y="1348"/>
                    <a:pt x="9316" y="1348"/>
                  </a:cubicBezTo>
                  <a:cubicBezTo>
                    <a:pt x="9505" y="1348"/>
                    <a:pt x="9635" y="1077"/>
                    <a:pt x="9441" y="945"/>
                  </a:cubicBezTo>
                  <a:cubicBezTo>
                    <a:pt x="8484" y="300"/>
                    <a:pt x="7417" y="0"/>
                    <a:pt x="63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7"/>
            <p:cNvSpPr/>
            <p:nvPr/>
          </p:nvSpPr>
          <p:spPr>
            <a:xfrm>
              <a:off x="2117300" y="2877625"/>
              <a:ext cx="62550" cy="31125"/>
            </a:xfrm>
            <a:custGeom>
              <a:avLst/>
              <a:gdLst/>
              <a:ahLst/>
              <a:cxnLst/>
              <a:rect l="l" t="t" r="r" b="b"/>
              <a:pathLst>
                <a:path w="2502" h="1245" extrusionOk="0">
                  <a:moveTo>
                    <a:pt x="2243" y="0"/>
                  </a:moveTo>
                  <a:cubicBezTo>
                    <a:pt x="2203" y="0"/>
                    <a:pt x="2161" y="12"/>
                    <a:pt x="2123" y="36"/>
                  </a:cubicBezTo>
                  <a:cubicBezTo>
                    <a:pt x="1566" y="414"/>
                    <a:pt x="942" y="669"/>
                    <a:pt x="290" y="801"/>
                  </a:cubicBezTo>
                  <a:cubicBezTo>
                    <a:pt x="1" y="836"/>
                    <a:pt x="61" y="1244"/>
                    <a:pt x="311" y="1244"/>
                  </a:cubicBezTo>
                  <a:cubicBezTo>
                    <a:pt x="331" y="1244"/>
                    <a:pt x="353" y="1241"/>
                    <a:pt x="375" y="1236"/>
                  </a:cubicBezTo>
                  <a:cubicBezTo>
                    <a:pt x="1084" y="1094"/>
                    <a:pt x="1764" y="811"/>
                    <a:pt x="2369" y="404"/>
                  </a:cubicBezTo>
                  <a:cubicBezTo>
                    <a:pt x="2473" y="338"/>
                    <a:pt x="2501" y="196"/>
                    <a:pt x="2426" y="102"/>
                  </a:cubicBezTo>
                  <a:cubicBezTo>
                    <a:pt x="2384" y="36"/>
                    <a:pt x="2315" y="0"/>
                    <a:pt x="22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7"/>
            <p:cNvSpPr/>
            <p:nvPr/>
          </p:nvSpPr>
          <p:spPr>
            <a:xfrm>
              <a:off x="1966225" y="2661525"/>
              <a:ext cx="214950" cy="223625"/>
            </a:xfrm>
            <a:custGeom>
              <a:avLst/>
              <a:gdLst/>
              <a:ahLst/>
              <a:cxnLst/>
              <a:rect l="l" t="t" r="r" b="b"/>
              <a:pathLst>
                <a:path w="8598" h="8945" extrusionOk="0">
                  <a:moveTo>
                    <a:pt x="5348" y="1"/>
                  </a:moveTo>
                  <a:cubicBezTo>
                    <a:pt x="3622" y="1"/>
                    <a:pt x="1928" y="993"/>
                    <a:pt x="1201" y="2782"/>
                  </a:cubicBezTo>
                  <a:cubicBezTo>
                    <a:pt x="1" y="5712"/>
                    <a:pt x="2137" y="8925"/>
                    <a:pt x="5303" y="8944"/>
                  </a:cubicBezTo>
                  <a:lnTo>
                    <a:pt x="5350" y="8944"/>
                  </a:lnTo>
                  <a:cubicBezTo>
                    <a:pt x="5362" y="8944"/>
                    <a:pt x="5374" y="8944"/>
                    <a:pt x="5385" y="8944"/>
                  </a:cubicBezTo>
                  <a:cubicBezTo>
                    <a:pt x="6526" y="8944"/>
                    <a:pt x="7636" y="8492"/>
                    <a:pt x="8459" y="7687"/>
                  </a:cubicBezTo>
                  <a:cubicBezTo>
                    <a:pt x="8544" y="7602"/>
                    <a:pt x="8544" y="7460"/>
                    <a:pt x="8459" y="7375"/>
                  </a:cubicBezTo>
                  <a:cubicBezTo>
                    <a:pt x="8417" y="7333"/>
                    <a:pt x="8360" y="7312"/>
                    <a:pt x="8303" y="7312"/>
                  </a:cubicBezTo>
                  <a:cubicBezTo>
                    <a:pt x="8247" y="7312"/>
                    <a:pt x="8190" y="7333"/>
                    <a:pt x="8147" y="7375"/>
                  </a:cubicBezTo>
                  <a:cubicBezTo>
                    <a:pt x="7391" y="8103"/>
                    <a:pt x="6390" y="8509"/>
                    <a:pt x="5341" y="8509"/>
                  </a:cubicBezTo>
                  <a:lnTo>
                    <a:pt x="5312" y="8509"/>
                  </a:lnTo>
                  <a:cubicBezTo>
                    <a:pt x="2449" y="8491"/>
                    <a:pt x="521" y="5589"/>
                    <a:pt x="1598" y="2943"/>
                  </a:cubicBezTo>
                  <a:cubicBezTo>
                    <a:pt x="2262" y="1332"/>
                    <a:pt x="3794" y="438"/>
                    <a:pt x="5352" y="438"/>
                  </a:cubicBezTo>
                  <a:cubicBezTo>
                    <a:pt x="6345" y="438"/>
                    <a:pt x="7349" y="801"/>
                    <a:pt x="8147" y="1573"/>
                  </a:cubicBezTo>
                  <a:cubicBezTo>
                    <a:pt x="8193" y="1612"/>
                    <a:pt x="8242" y="1629"/>
                    <a:pt x="8289" y="1629"/>
                  </a:cubicBezTo>
                  <a:cubicBezTo>
                    <a:pt x="8457" y="1629"/>
                    <a:pt x="8597" y="1416"/>
                    <a:pt x="8450" y="1261"/>
                  </a:cubicBezTo>
                  <a:cubicBezTo>
                    <a:pt x="7563" y="404"/>
                    <a:pt x="6449" y="1"/>
                    <a:pt x="53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7"/>
            <p:cNvSpPr/>
            <p:nvPr/>
          </p:nvSpPr>
          <p:spPr>
            <a:xfrm>
              <a:off x="2063350" y="2706325"/>
              <a:ext cx="73025" cy="133875"/>
            </a:xfrm>
            <a:custGeom>
              <a:avLst/>
              <a:gdLst/>
              <a:ahLst/>
              <a:cxnLst/>
              <a:rect l="l" t="t" r="r" b="b"/>
              <a:pathLst>
                <a:path w="2921" h="5355" extrusionOk="0">
                  <a:moveTo>
                    <a:pt x="1238" y="858"/>
                  </a:moveTo>
                  <a:lnTo>
                    <a:pt x="1238" y="2436"/>
                  </a:lnTo>
                  <a:cubicBezTo>
                    <a:pt x="785" y="2361"/>
                    <a:pt x="435" y="2039"/>
                    <a:pt x="435" y="1652"/>
                  </a:cubicBezTo>
                  <a:cubicBezTo>
                    <a:pt x="435" y="1264"/>
                    <a:pt x="775" y="943"/>
                    <a:pt x="1238" y="858"/>
                  </a:cubicBezTo>
                  <a:close/>
                  <a:moveTo>
                    <a:pt x="1673" y="2918"/>
                  </a:moveTo>
                  <a:cubicBezTo>
                    <a:pt x="2127" y="2994"/>
                    <a:pt x="2467" y="3315"/>
                    <a:pt x="2467" y="3703"/>
                  </a:cubicBezTo>
                  <a:cubicBezTo>
                    <a:pt x="2467" y="4090"/>
                    <a:pt x="2127" y="4421"/>
                    <a:pt x="1673" y="4497"/>
                  </a:cubicBezTo>
                  <a:lnTo>
                    <a:pt x="1673" y="2918"/>
                  </a:lnTo>
                  <a:close/>
                  <a:moveTo>
                    <a:pt x="1456" y="0"/>
                  </a:moveTo>
                  <a:cubicBezTo>
                    <a:pt x="1352" y="0"/>
                    <a:pt x="1248" y="69"/>
                    <a:pt x="1238" y="206"/>
                  </a:cubicBezTo>
                  <a:lnTo>
                    <a:pt x="1238" y="414"/>
                  </a:lnTo>
                  <a:cubicBezTo>
                    <a:pt x="539" y="508"/>
                    <a:pt x="0" y="1028"/>
                    <a:pt x="0" y="1652"/>
                  </a:cubicBezTo>
                  <a:cubicBezTo>
                    <a:pt x="0" y="2266"/>
                    <a:pt x="539" y="2795"/>
                    <a:pt x="1238" y="2881"/>
                  </a:cubicBezTo>
                  <a:lnTo>
                    <a:pt x="1238" y="4497"/>
                  </a:lnTo>
                  <a:cubicBezTo>
                    <a:pt x="785" y="4421"/>
                    <a:pt x="435" y="4090"/>
                    <a:pt x="435" y="3703"/>
                  </a:cubicBezTo>
                  <a:cubicBezTo>
                    <a:pt x="425" y="3570"/>
                    <a:pt x="321" y="3504"/>
                    <a:pt x="217" y="3504"/>
                  </a:cubicBezTo>
                  <a:cubicBezTo>
                    <a:pt x="114" y="3504"/>
                    <a:pt x="10" y="3570"/>
                    <a:pt x="0" y="3703"/>
                  </a:cubicBezTo>
                  <a:cubicBezTo>
                    <a:pt x="0" y="4336"/>
                    <a:pt x="539" y="4846"/>
                    <a:pt x="1238" y="4941"/>
                  </a:cubicBezTo>
                  <a:lnTo>
                    <a:pt x="1238" y="5149"/>
                  </a:lnTo>
                  <a:cubicBezTo>
                    <a:pt x="1248" y="5286"/>
                    <a:pt x="1352" y="5354"/>
                    <a:pt x="1456" y="5354"/>
                  </a:cubicBezTo>
                  <a:cubicBezTo>
                    <a:pt x="1559" y="5354"/>
                    <a:pt x="1663" y="5286"/>
                    <a:pt x="1673" y="5149"/>
                  </a:cubicBezTo>
                  <a:lnTo>
                    <a:pt x="1673" y="4941"/>
                  </a:lnTo>
                  <a:cubicBezTo>
                    <a:pt x="2372" y="4846"/>
                    <a:pt x="2911" y="4326"/>
                    <a:pt x="2911" y="3703"/>
                  </a:cubicBezTo>
                  <a:cubicBezTo>
                    <a:pt x="2911" y="3079"/>
                    <a:pt x="2372" y="2559"/>
                    <a:pt x="1673" y="2474"/>
                  </a:cubicBezTo>
                  <a:lnTo>
                    <a:pt x="1673" y="858"/>
                  </a:lnTo>
                  <a:cubicBezTo>
                    <a:pt x="2127" y="934"/>
                    <a:pt x="2467" y="1264"/>
                    <a:pt x="2467" y="1652"/>
                  </a:cubicBezTo>
                  <a:cubicBezTo>
                    <a:pt x="2457" y="1808"/>
                    <a:pt x="2573" y="1886"/>
                    <a:pt x="2689" y="1886"/>
                  </a:cubicBezTo>
                  <a:cubicBezTo>
                    <a:pt x="2805" y="1886"/>
                    <a:pt x="2920" y="1808"/>
                    <a:pt x="2911" y="1652"/>
                  </a:cubicBezTo>
                  <a:cubicBezTo>
                    <a:pt x="2911" y="1019"/>
                    <a:pt x="2372" y="508"/>
                    <a:pt x="1673" y="414"/>
                  </a:cubicBezTo>
                  <a:lnTo>
                    <a:pt x="1673" y="206"/>
                  </a:lnTo>
                  <a:cubicBezTo>
                    <a:pt x="1663" y="69"/>
                    <a:pt x="1559" y="0"/>
                    <a:pt x="14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7"/>
            <p:cNvSpPr/>
            <p:nvPr/>
          </p:nvSpPr>
          <p:spPr>
            <a:xfrm>
              <a:off x="2141775" y="2635150"/>
              <a:ext cx="189050" cy="367175"/>
            </a:xfrm>
            <a:custGeom>
              <a:avLst/>
              <a:gdLst/>
              <a:ahLst/>
              <a:cxnLst/>
              <a:rect l="l" t="t" r="r" b="b"/>
              <a:pathLst>
                <a:path w="7562" h="14687" extrusionOk="0">
                  <a:moveTo>
                    <a:pt x="1900" y="0"/>
                  </a:moveTo>
                  <a:cubicBezTo>
                    <a:pt x="1777" y="0"/>
                    <a:pt x="1683" y="95"/>
                    <a:pt x="1683" y="218"/>
                  </a:cubicBezTo>
                  <a:lnTo>
                    <a:pt x="1683" y="10954"/>
                  </a:lnTo>
                  <a:lnTo>
                    <a:pt x="294" y="10954"/>
                  </a:lnTo>
                  <a:cubicBezTo>
                    <a:pt x="95" y="10954"/>
                    <a:pt x="1" y="11199"/>
                    <a:pt x="152" y="11341"/>
                  </a:cubicBezTo>
                  <a:lnTo>
                    <a:pt x="3658" y="14630"/>
                  </a:lnTo>
                  <a:cubicBezTo>
                    <a:pt x="3701" y="14668"/>
                    <a:pt x="3755" y="14687"/>
                    <a:pt x="3809" y="14687"/>
                  </a:cubicBezTo>
                  <a:cubicBezTo>
                    <a:pt x="3864" y="14687"/>
                    <a:pt x="3918" y="14668"/>
                    <a:pt x="3961" y="14630"/>
                  </a:cubicBezTo>
                  <a:lnTo>
                    <a:pt x="7476" y="11341"/>
                  </a:lnTo>
                  <a:cubicBezTo>
                    <a:pt x="7533" y="11275"/>
                    <a:pt x="7561" y="11190"/>
                    <a:pt x="7533" y="11105"/>
                  </a:cubicBezTo>
                  <a:cubicBezTo>
                    <a:pt x="7495" y="11020"/>
                    <a:pt x="7419" y="10973"/>
                    <a:pt x="7325" y="10973"/>
                  </a:cubicBezTo>
                  <a:lnTo>
                    <a:pt x="5945" y="10973"/>
                  </a:lnTo>
                  <a:lnTo>
                    <a:pt x="5945" y="7485"/>
                  </a:lnTo>
                  <a:cubicBezTo>
                    <a:pt x="5955" y="7325"/>
                    <a:pt x="5839" y="7244"/>
                    <a:pt x="5724" y="7244"/>
                  </a:cubicBezTo>
                  <a:cubicBezTo>
                    <a:pt x="5610" y="7244"/>
                    <a:pt x="5496" y="7325"/>
                    <a:pt x="5510" y="7485"/>
                  </a:cubicBezTo>
                  <a:lnTo>
                    <a:pt x="5510" y="11190"/>
                  </a:lnTo>
                  <a:cubicBezTo>
                    <a:pt x="5510" y="11313"/>
                    <a:pt x="5605" y="11407"/>
                    <a:pt x="5728" y="11407"/>
                  </a:cubicBezTo>
                  <a:lnTo>
                    <a:pt x="6777" y="11407"/>
                  </a:lnTo>
                  <a:lnTo>
                    <a:pt x="3819" y="14176"/>
                  </a:lnTo>
                  <a:lnTo>
                    <a:pt x="851" y="11407"/>
                  </a:lnTo>
                  <a:lnTo>
                    <a:pt x="1900" y="11407"/>
                  </a:lnTo>
                  <a:cubicBezTo>
                    <a:pt x="2023" y="11407"/>
                    <a:pt x="2118" y="11313"/>
                    <a:pt x="2118" y="11190"/>
                  </a:cubicBezTo>
                  <a:lnTo>
                    <a:pt x="2118" y="445"/>
                  </a:lnTo>
                  <a:lnTo>
                    <a:pt x="5510" y="445"/>
                  </a:lnTo>
                  <a:lnTo>
                    <a:pt x="5510" y="6597"/>
                  </a:lnTo>
                  <a:cubicBezTo>
                    <a:pt x="5496" y="6758"/>
                    <a:pt x="5610" y="6838"/>
                    <a:pt x="5724" y="6838"/>
                  </a:cubicBezTo>
                  <a:cubicBezTo>
                    <a:pt x="5839" y="6838"/>
                    <a:pt x="5955" y="6758"/>
                    <a:pt x="5945" y="6597"/>
                  </a:cubicBezTo>
                  <a:lnTo>
                    <a:pt x="5945" y="218"/>
                  </a:lnTo>
                  <a:cubicBezTo>
                    <a:pt x="5945" y="95"/>
                    <a:pt x="5841"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1" name="Google Shape;3051;p47"/>
          <p:cNvGrpSpPr/>
          <p:nvPr/>
        </p:nvGrpSpPr>
        <p:grpSpPr>
          <a:xfrm>
            <a:off x="5918488" y="2635550"/>
            <a:ext cx="399300" cy="368375"/>
            <a:chOff x="6257075" y="2635550"/>
            <a:chExt cx="399300" cy="368375"/>
          </a:xfrm>
        </p:grpSpPr>
        <p:sp>
          <p:nvSpPr>
            <p:cNvPr id="3052" name="Google Shape;3052;p47"/>
            <p:cNvSpPr/>
            <p:nvPr/>
          </p:nvSpPr>
          <p:spPr>
            <a:xfrm>
              <a:off x="6416300" y="2635550"/>
              <a:ext cx="162225" cy="62150"/>
            </a:xfrm>
            <a:custGeom>
              <a:avLst/>
              <a:gdLst/>
              <a:ahLst/>
              <a:cxnLst/>
              <a:rect l="l" t="t" r="r" b="b"/>
              <a:pathLst>
                <a:path w="6489" h="2486" extrusionOk="0">
                  <a:moveTo>
                    <a:pt x="4109" y="0"/>
                  </a:moveTo>
                  <a:cubicBezTo>
                    <a:pt x="2555" y="0"/>
                    <a:pt x="1044" y="760"/>
                    <a:pt x="133" y="2130"/>
                  </a:cubicBezTo>
                  <a:cubicBezTo>
                    <a:pt x="0" y="2303"/>
                    <a:pt x="158" y="2486"/>
                    <a:pt x="316" y="2486"/>
                  </a:cubicBezTo>
                  <a:cubicBezTo>
                    <a:pt x="382" y="2486"/>
                    <a:pt x="448" y="2454"/>
                    <a:pt x="492" y="2375"/>
                  </a:cubicBezTo>
                  <a:cubicBezTo>
                    <a:pt x="1326" y="1128"/>
                    <a:pt x="2705" y="437"/>
                    <a:pt x="4118" y="437"/>
                  </a:cubicBezTo>
                  <a:cubicBezTo>
                    <a:pt x="4771" y="437"/>
                    <a:pt x="5431" y="584"/>
                    <a:pt x="6049" y="892"/>
                  </a:cubicBezTo>
                  <a:cubicBezTo>
                    <a:pt x="6090" y="916"/>
                    <a:pt x="6129" y="927"/>
                    <a:pt x="6166" y="927"/>
                  </a:cubicBezTo>
                  <a:cubicBezTo>
                    <a:pt x="6369" y="927"/>
                    <a:pt x="6488" y="600"/>
                    <a:pt x="6248" y="504"/>
                  </a:cubicBezTo>
                  <a:lnTo>
                    <a:pt x="6238" y="504"/>
                  </a:lnTo>
                  <a:cubicBezTo>
                    <a:pt x="5556" y="163"/>
                    <a:pt x="4828" y="0"/>
                    <a:pt x="41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7"/>
            <p:cNvSpPr/>
            <p:nvPr/>
          </p:nvSpPr>
          <p:spPr>
            <a:xfrm>
              <a:off x="6573475" y="2656600"/>
              <a:ext cx="82900" cy="198850"/>
            </a:xfrm>
            <a:custGeom>
              <a:avLst/>
              <a:gdLst/>
              <a:ahLst/>
              <a:cxnLst/>
              <a:rect l="l" t="t" r="r" b="b"/>
              <a:pathLst>
                <a:path w="3316" h="7954" extrusionOk="0">
                  <a:moveTo>
                    <a:pt x="461" y="0"/>
                  </a:moveTo>
                  <a:cubicBezTo>
                    <a:pt x="276" y="0"/>
                    <a:pt x="137" y="280"/>
                    <a:pt x="348" y="409"/>
                  </a:cubicBezTo>
                  <a:cubicBezTo>
                    <a:pt x="537" y="551"/>
                    <a:pt x="717" y="702"/>
                    <a:pt x="878" y="862"/>
                  </a:cubicBezTo>
                  <a:cubicBezTo>
                    <a:pt x="2815" y="2800"/>
                    <a:pt x="2494" y="6023"/>
                    <a:pt x="216" y="7535"/>
                  </a:cubicBezTo>
                  <a:cubicBezTo>
                    <a:pt x="0" y="7665"/>
                    <a:pt x="136" y="7953"/>
                    <a:pt x="327" y="7953"/>
                  </a:cubicBezTo>
                  <a:cubicBezTo>
                    <a:pt x="370" y="7953"/>
                    <a:pt x="416" y="7938"/>
                    <a:pt x="462" y="7903"/>
                  </a:cubicBezTo>
                  <a:cubicBezTo>
                    <a:pt x="2966" y="6230"/>
                    <a:pt x="3316" y="2686"/>
                    <a:pt x="1189" y="551"/>
                  </a:cubicBezTo>
                  <a:cubicBezTo>
                    <a:pt x="1010" y="371"/>
                    <a:pt x="811" y="210"/>
                    <a:pt x="604" y="59"/>
                  </a:cubicBezTo>
                  <a:cubicBezTo>
                    <a:pt x="556" y="18"/>
                    <a:pt x="507" y="0"/>
                    <a:pt x="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7"/>
            <p:cNvSpPr/>
            <p:nvPr/>
          </p:nvSpPr>
          <p:spPr>
            <a:xfrm>
              <a:off x="6464225" y="2668675"/>
              <a:ext cx="141825" cy="139175"/>
            </a:xfrm>
            <a:custGeom>
              <a:avLst/>
              <a:gdLst/>
              <a:ahLst/>
              <a:cxnLst/>
              <a:rect l="l" t="t" r="r" b="b"/>
              <a:pathLst>
                <a:path w="5673" h="5567" extrusionOk="0">
                  <a:moveTo>
                    <a:pt x="2176" y="0"/>
                  </a:moveTo>
                  <a:cubicBezTo>
                    <a:pt x="1494" y="0"/>
                    <a:pt x="797" y="204"/>
                    <a:pt x="173" y="654"/>
                  </a:cubicBezTo>
                  <a:cubicBezTo>
                    <a:pt x="1" y="802"/>
                    <a:pt x="133" y="1048"/>
                    <a:pt x="312" y="1048"/>
                  </a:cubicBezTo>
                  <a:cubicBezTo>
                    <a:pt x="349" y="1048"/>
                    <a:pt x="389" y="1037"/>
                    <a:pt x="428" y="1013"/>
                  </a:cubicBezTo>
                  <a:cubicBezTo>
                    <a:pt x="958" y="633"/>
                    <a:pt x="1575" y="447"/>
                    <a:pt x="2188" y="447"/>
                  </a:cubicBezTo>
                  <a:cubicBezTo>
                    <a:pt x="2963" y="447"/>
                    <a:pt x="3732" y="744"/>
                    <a:pt x="4312" y="1325"/>
                  </a:cubicBezTo>
                  <a:cubicBezTo>
                    <a:pt x="5352" y="2364"/>
                    <a:pt x="5484" y="4009"/>
                    <a:pt x="4624" y="5199"/>
                  </a:cubicBezTo>
                  <a:cubicBezTo>
                    <a:pt x="4476" y="5374"/>
                    <a:pt x="4633" y="5567"/>
                    <a:pt x="4794" y="5567"/>
                  </a:cubicBezTo>
                  <a:cubicBezTo>
                    <a:pt x="4860" y="5567"/>
                    <a:pt x="4927" y="5534"/>
                    <a:pt x="4974" y="5454"/>
                  </a:cubicBezTo>
                  <a:cubicBezTo>
                    <a:pt x="5446" y="4802"/>
                    <a:pt x="5673" y="3999"/>
                    <a:pt x="5616" y="3186"/>
                  </a:cubicBezTo>
                  <a:cubicBezTo>
                    <a:pt x="5474" y="1271"/>
                    <a:pt x="3874" y="0"/>
                    <a:pt x="21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7"/>
            <p:cNvSpPr/>
            <p:nvPr/>
          </p:nvSpPr>
          <p:spPr>
            <a:xfrm>
              <a:off x="6351350" y="2700425"/>
              <a:ext cx="240300" cy="220000"/>
            </a:xfrm>
            <a:custGeom>
              <a:avLst/>
              <a:gdLst/>
              <a:ahLst/>
              <a:cxnLst/>
              <a:rect l="l" t="t" r="r" b="b"/>
              <a:pathLst>
                <a:path w="9612" h="8800" extrusionOk="0">
                  <a:moveTo>
                    <a:pt x="4102" y="0"/>
                  </a:moveTo>
                  <a:cubicBezTo>
                    <a:pt x="2880" y="0"/>
                    <a:pt x="1659" y="466"/>
                    <a:pt x="728" y="1397"/>
                  </a:cubicBezTo>
                  <a:cubicBezTo>
                    <a:pt x="501" y="1623"/>
                    <a:pt x="302" y="1869"/>
                    <a:pt x="132" y="2134"/>
                  </a:cubicBezTo>
                  <a:cubicBezTo>
                    <a:pt x="0" y="2305"/>
                    <a:pt x="154" y="2486"/>
                    <a:pt x="311" y="2486"/>
                  </a:cubicBezTo>
                  <a:cubicBezTo>
                    <a:pt x="378" y="2486"/>
                    <a:pt x="446" y="2453"/>
                    <a:pt x="491" y="2370"/>
                  </a:cubicBezTo>
                  <a:cubicBezTo>
                    <a:pt x="652" y="2134"/>
                    <a:pt x="832" y="1916"/>
                    <a:pt x="1040" y="1708"/>
                  </a:cubicBezTo>
                  <a:cubicBezTo>
                    <a:pt x="1889" y="863"/>
                    <a:pt x="2994" y="447"/>
                    <a:pt x="4094" y="447"/>
                  </a:cubicBezTo>
                  <a:cubicBezTo>
                    <a:pt x="5344" y="447"/>
                    <a:pt x="6588" y="984"/>
                    <a:pt x="7447" y="2039"/>
                  </a:cubicBezTo>
                  <a:cubicBezTo>
                    <a:pt x="9073" y="4014"/>
                    <a:pt x="8628" y="6963"/>
                    <a:pt x="6502" y="8381"/>
                  </a:cubicBezTo>
                  <a:cubicBezTo>
                    <a:pt x="6287" y="8511"/>
                    <a:pt x="6422" y="8799"/>
                    <a:pt x="6613" y="8799"/>
                  </a:cubicBezTo>
                  <a:cubicBezTo>
                    <a:pt x="6656" y="8799"/>
                    <a:pt x="6702" y="8784"/>
                    <a:pt x="6748" y="8749"/>
                  </a:cubicBezTo>
                  <a:cubicBezTo>
                    <a:pt x="9252" y="7076"/>
                    <a:pt x="9611" y="3532"/>
                    <a:pt x="7476" y="1397"/>
                  </a:cubicBezTo>
                  <a:cubicBezTo>
                    <a:pt x="6545" y="466"/>
                    <a:pt x="5323" y="0"/>
                    <a:pt x="41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7"/>
            <p:cNvSpPr/>
            <p:nvPr/>
          </p:nvSpPr>
          <p:spPr>
            <a:xfrm>
              <a:off x="6399250" y="2733650"/>
              <a:ext cx="142075" cy="139175"/>
            </a:xfrm>
            <a:custGeom>
              <a:avLst/>
              <a:gdLst/>
              <a:ahLst/>
              <a:cxnLst/>
              <a:rect l="l" t="t" r="r" b="b"/>
              <a:pathLst>
                <a:path w="5683" h="5567" extrusionOk="0">
                  <a:moveTo>
                    <a:pt x="2176" y="0"/>
                  </a:moveTo>
                  <a:cubicBezTo>
                    <a:pt x="1495" y="0"/>
                    <a:pt x="798" y="204"/>
                    <a:pt x="173" y="653"/>
                  </a:cubicBezTo>
                  <a:cubicBezTo>
                    <a:pt x="1" y="802"/>
                    <a:pt x="133" y="1048"/>
                    <a:pt x="317" y="1048"/>
                  </a:cubicBezTo>
                  <a:cubicBezTo>
                    <a:pt x="356" y="1048"/>
                    <a:pt x="397" y="1037"/>
                    <a:pt x="437" y="1013"/>
                  </a:cubicBezTo>
                  <a:cubicBezTo>
                    <a:pt x="963" y="633"/>
                    <a:pt x="1578" y="446"/>
                    <a:pt x="2189" y="446"/>
                  </a:cubicBezTo>
                  <a:cubicBezTo>
                    <a:pt x="2963" y="446"/>
                    <a:pt x="3732" y="744"/>
                    <a:pt x="4312" y="1324"/>
                  </a:cubicBezTo>
                  <a:cubicBezTo>
                    <a:pt x="5352" y="2364"/>
                    <a:pt x="5484" y="4008"/>
                    <a:pt x="4624" y="5199"/>
                  </a:cubicBezTo>
                  <a:cubicBezTo>
                    <a:pt x="4476" y="5373"/>
                    <a:pt x="4633" y="5567"/>
                    <a:pt x="4794" y="5567"/>
                  </a:cubicBezTo>
                  <a:cubicBezTo>
                    <a:pt x="4860" y="5567"/>
                    <a:pt x="4927" y="5534"/>
                    <a:pt x="4974" y="5454"/>
                  </a:cubicBezTo>
                  <a:cubicBezTo>
                    <a:pt x="5456" y="4802"/>
                    <a:pt x="5682" y="3990"/>
                    <a:pt x="5616" y="3186"/>
                  </a:cubicBezTo>
                  <a:cubicBezTo>
                    <a:pt x="5475" y="1271"/>
                    <a:pt x="3874" y="0"/>
                    <a:pt x="21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7"/>
            <p:cNvSpPr/>
            <p:nvPr/>
          </p:nvSpPr>
          <p:spPr>
            <a:xfrm>
              <a:off x="6257075" y="2765325"/>
              <a:ext cx="251400" cy="238600"/>
            </a:xfrm>
            <a:custGeom>
              <a:avLst/>
              <a:gdLst/>
              <a:ahLst/>
              <a:cxnLst/>
              <a:rect l="l" t="t" r="r" b="b"/>
              <a:pathLst>
                <a:path w="10056" h="9544" extrusionOk="0">
                  <a:moveTo>
                    <a:pt x="5290" y="439"/>
                  </a:moveTo>
                  <a:cubicBezTo>
                    <a:pt x="5566" y="439"/>
                    <a:pt x="5845" y="466"/>
                    <a:pt x="6124" y="521"/>
                  </a:cubicBezTo>
                  <a:cubicBezTo>
                    <a:pt x="8156" y="927"/>
                    <a:pt x="9612" y="2704"/>
                    <a:pt x="9612" y="4773"/>
                  </a:cubicBezTo>
                  <a:cubicBezTo>
                    <a:pt x="9612" y="5926"/>
                    <a:pt x="9158" y="7032"/>
                    <a:pt x="8345" y="7835"/>
                  </a:cubicBezTo>
                  <a:cubicBezTo>
                    <a:pt x="7506" y="8674"/>
                    <a:pt x="6397" y="9107"/>
                    <a:pt x="5280" y="9107"/>
                  </a:cubicBezTo>
                  <a:cubicBezTo>
                    <a:pt x="4446" y="9107"/>
                    <a:pt x="3608" y="8867"/>
                    <a:pt x="2873" y="8374"/>
                  </a:cubicBezTo>
                  <a:cubicBezTo>
                    <a:pt x="1153" y="7230"/>
                    <a:pt x="482" y="5028"/>
                    <a:pt x="1276" y="3119"/>
                  </a:cubicBezTo>
                  <a:cubicBezTo>
                    <a:pt x="1960" y="1474"/>
                    <a:pt x="3565" y="439"/>
                    <a:pt x="5290" y="439"/>
                  </a:cubicBezTo>
                  <a:close/>
                  <a:moveTo>
                    <a:pt x="5271" y="1"/>
                  </a:moveTo>
                  <a:cubicBezTo>
                    <a:pt x="4354" y="1"/>
                    <a:pt x="3433" y="264"/>
                    <a:pt x="2628" y="804"/>
                  </a:cubicBezTo>
                  <a:cubicBezTo>
                    <a:pt x="737" y="2070"/>
                    <a:pt x="0" y="4499"/>
                    <a:pt x="870" y="6597"/>
                  </a:cubicBezTo>
                  <a:cubicBezTo>
                    <a:pt x="1617" y="8409"/>
                    <a:pt x="3378" y="9544"/>
                    <a:pt x="5275" y="9544"/>
                  </a:cubicBezTo>
                  <a:cubicBezTo>
                    <a:pt x="5584" y="9544"/>
                    <a:pt x="5897" y="9514"/>
                    <a:pt x="6209" y="9451"/>
                  </a:cubicBezTo>
                  <a:cubicBezTo>
                    <a:pt x="8440" y="9007"/>
                    <a:pt x="10046" y="7051"/>
                    <a:pt x="10046" y="4773"/>
                  </a:cubicBezTo>
                  <a:cubicBezTo>
                    <a:pt x="10056" y="3507"/>
                    <a:pt x="9555" y="2297"/>
                    <a:pt x="8657" y="1399"/>
                  </a:cubicBezTo>
                  <a:cubicBezTo>
                    <a:pt x="7730" y="478"/>
                    <a:pt x="6504" y="1"/>
                    <a:pt x="5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7"/>
            <p:cNvSpPr/>
            <p:nvPr/>
          </p:nvSpPr>
          <p:spPr>
            <a:xfrm>
              <a:off x="6293425" y="2798650"/>
              <a:ext cx="194725" cy="172200"/>
            </a:xfrm>
            <a:custGeom>
              <a:avLst/>
              <a:gdLst/>
              <a:ahLst/>
              <a:cxnLst/>
              <a:rect l="l" t="t" r="r" b="b"/>
              <a:pathLst>
                <a:path w="7789" h="6888" extrusionOk="0">
                  <a:moveTo>
                    <a:pt x="3839" y="0"/>
                  </a:moveTo>
                  <a:cubicBezTo>
                    <a:pt x="2302" y="0"/>
                    <a:pt x="807" y="1026"/>
                    <a:pt x="455" y="2750"/>
                  </a:cubicBezTo>
                  <a:cubicBezTo>
                    <a:pt x="0" y="4979"/>
                    <a:pt x="1753" y="6888"/>
                    <a:pt x="3816" y="6888"/>
                  </a:cubicBezTo>
                  <a:cubicBezTo>
                    <a:pt x="4238" y="6888"/>
                    <a:pt x="4673" y="6808"/>
                    <a:pt x="5105" y="6635"/>
                  </a:cubicBezTo>
                  <a:cubicBezTo>
                    <a:pt x="5333" y="6533"/>
                    <a:pt x="5229" y="6214"/>
                    <a:pt x="5023" y="6214"/>
                  </a:cubicBezTo>
                  <a:cubicBezTo>
                    <a:pt x="4998" y="6214"/>
                    <a:pt x="4972" y="6218"/>
                    <a:pt x="4944" y="6228"/>
                  </a:cubicBezTo>
                  <a:cubicBezTo>
                    <a:pt x="4578" y="6375"/>
                    <a:pt x="4200" y="6445"/>
                    <a:pt x="3828" y="6445"/>
                  </a:cubicBezTo>
                  <a:cubicBezTo>
                    <a:pt x="2692" y="6445"/>
                    <a:pt x="1613" y="5794"/>
                    <a:pt x="1107" y="4697"/>
                  </a:cubicBezTo>
                  <a:cubicBezTo>
                    <a:pt x="446" y="3251"/>
                    <a:pt x="1032" y="1541"/>
                    <a:pt x="2440" y="804"/>
                  </a:cubicBezTo>
                  <a:cubicBezTo>
                    <a:pt x="2885" y="572"/>
                    <a:pt x="3362" y="462"/>
                    <a:pt x="3832" y="462"/>
                  </a:cubicBezTo>
                  <a:cubicBezTo>
                    <a:pt x="4858" y="462"/>
                    <a:pt x="5852" y="988"/>
                    <a:pt x="6409" y="1928"/>
                  </a:cubicBezTo>
                  <a:cubicBezTo>
                    <a:pt x="7212" y="3308"/>
                    <a:pt x="6806" y="5066"/>
                    <a:pt x="5474" y="5945"/>
                  </a:cubicBezTo>
                  <a:cubicBezTo>
                    <a:pt x="5283" y="6040"/>
                    <a:pt x="5447" y="6350"/>
                    <a:pt x="5616" y="6350"/>
                  </a:cubicBezTo>
                  <a:cubicBezTo>
                    <a:pt x="5648" y="6350"/>
                    <a:pt x="5680" y="6339"/>
                    <a:pt x="5710" y="6313"/>
                  </a:cubicBezTo>
                  <a:cubicBezTo>
                    <a:pt x="7524" y="5113"/>
                    <a:pt x="7789" y="2552"/>
                    <a:pt x="6249" y="1012"/>
                  </a:cubicBezTo>
                  <a:lnTo>
                    <a:pt x="6258" y="1012"/>
                  </a:lnTo>
                  <a:cubicBezTo>
                    <a:pt x="5565" y="319"/>
                    <a:pt x="4696" y="0"/>
                    <a:pt x="38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7"/>
            <p:cNvSpPr/>
            <p:nvPr/>
          </p:nvSpPr>
          <p:spPr>
            <a:xfrm>
              <a:off x="6358675" y="2829525"/>
              <a:ext cx="60725" cy="110250"/>
            </a:xfrm>
            <a:custGeom>
              <a:avLst/>
              <a:gdLst/>
              <a:ahLst/>
              <a:cxnLst/>
              <a:rect l="l" t="t" r="r" b="b"/>
              <a:pathLst>
                <a:path w="2429" h="4410" extrusionOk="0">
                  <a:moveTo>
                    <a:pt x="992" y="797"/>
                  </a:moveTo>
                  <a:lnTo>
                    <a:pt x="992" y="1960"/>
                  </a:lnTo>
                  <a:cubicBezTo>
                    <a:pt x="671" y="1884"/>
                    <a:pt x="444" y="1657"/>
                    <a:pt x="444" y="1374"/>
                  </a:cubicBezTo>
                  <a:cubicBezTo>
                    <a:pt x="444" y="1100"/>
                    <a:pt x="680" y="873"/>
                    <a:pt x="992" y="797"/>
                  </a:cubicBezTo>
                  <a:close/>
                  <a:moveTo>
                    <a:pt x="1437" y="2451"/>
                  </a:moveTo>
                  <a:cubicBezTo>
                    <a:pt x="1758" y="2527"/>
                    <a:pt x="1985" y="2763"/>
                    <a:pt x="1985" y="3037"/>
                  </a:cubicBezTo>
                  <a:cubicBezTo>
                    <a:pt x="1985" y="3311"/>
                    <a:pt x="1758" y="3538"/>
                    <a:pt x="1437" y="3613"/>
                  </a:cubicBezTo>
                  <a:lnTo>
                    <a:pt x="1437" y="2451"/>
                  </a:lnTo>
                  <a:close/>
                  <a:moveTo>
                    <a:pt x="1214" y="1"/>
                  </a:moveTo>
                  <a:cubicBezTo>
                    <a:pt x="1103" y="1"/>
                    <a:pt x="992" y="74"/>
                    <a:pt x="992" y="221"/>
                  </a:cubicBezTo>
                  <a:lnTo>
                    <a:pt x="992" y="353"/>
                  </a:lnTo>
                  <a:cubicBezTo>
                    <a:pt x="425" y="438"/>
                    <a:pt x="0" y="863"/>
                    <a:pt x="0" y="1374"/>
                  </a:cubicBezTo>
                  <a:cubicBezTo>
                    <a:pt x="0" y="1893"/>
                    <a:pt x="425" y="2319"/>
                    <a:pt x="992" y="2404"/>
                  </a:cubicBezTo>
                  <a:lnTo>
                    <a:pt x="992" y="3613"/>
                  </a:lnTo>
                  <a:cubicBezTo>
                    <a:pt x="671" y="3538"/>
                    <a:pt x="444" y="3311"/>
                    <a:pt x="444" y="3037"/>
                  </a:cubicBezTo>
                  <a:cubicBezTo>
                    <a:pt x="444" y="2890"/>
                    <a:pt x="333" y="2817"/>
                    <a:pt x="222" y="2817"/>
                  </a:cubicBezTo>
                  <a:cubicBezTo>
                    <a:pt x="111" y="2817"/>
                    <a:pt x="0" y="2890"/>
                    <a:pt x="0" y="3037"/>
                  </a:cubicBezTo>
                  <a:cubicBezTo>
                    <a:pt x="0" y="3547"/>
                    <a:pt x="425" y="3982"/>
                    <a:pt x="992" y="4058"/>
                  </a:cubicBezTo>
                  <a:lnTo>
                    <a:pt x="992" y="4190"/>
                  </a:lnTo>
                  <a:cubicBezTo>
                    <a:pt x="992" y="4336"/>
                    <a:pt x="1103" y="4410"/>
                    <a:pt x="1214" y="4410"/>
                  </a:cubicBezTo>
                  <a:cubicBezTo>
                    <a:pt x="1325" y="4410"/>
                    <a:pt x="1437" y="4336"/>
                    <a:pt x="1437" y="4190"/>
                  </a:cubicBezTo>
                  <a:lnTo>
                    <a:pt x="1437" y="4058"/>
                  </a:lnTo>
                  <a:cubicBezTo>
                    <a:pt x="1994" y="3973"/>
                    <a:pt x="2429" y="3547"/>
                    <a:pt x="2429" y="3037"/>
                  </a:cubicBezTo>
                  <a:cubicBezTo>
                    <a:pt x="2429" y="2517"/>
                    <a:pt x="1994" y="2092"/>
                    <a:pt x="1437" y="2007"/>
                  </a:cubicBezTo>
                  <a:lnTo>
                    <a:pt x="1437" y="797"/>
                  </a:lnTo>
                  <a:cubicBezTo>
                    <a:pt x="1758" y="873"/>
                    <a:pt x="1985" y="1100"/>
                    <a:pt x="1985" y="1383"/>
                  </a:cubicBezTo>
                  <a:cubicBezTo>
                    <a:pt x="1985" y="1525"/>
                    <a:pt x="2096" y="1596"/>
                    <a:pt x="2207" y="1596"/>
                  </a:cubicBezTo>
                  <a:cubicBezTo>
                    <a:pt x="2318" y="1596"/>
                    <a:pt x="2429" y="1525"/>
                    <a:pt x="2429" y="1383"/>
                  </a:cubicBezTo>
                  <a:cubicBezTo>
                    <a:pt x="2429" y="863"/>
                    <a:pt x="1994" y="438"/>
                    <a:pt x="1437" y="353"/>
                  </a:cubicBezTo>
                  <a:lnTo>
                    <a:pt x="1437" y="221"/>
                  </a:lnTo>
                  <a:cubicBezTo>
                    <a:pt x="1437" y="74"/>
                    <a:pt x="1325" y="1"/>
                    <a:pt x="12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0" name="Google Shape;3060;p47"/>
          <p:cNvGrpSpPr/>
          <p:nvPr/>
        </p:nvGrpSpPr>
        <p:grpSpPr>
          <a:xfrm>
            <a:off x="998463" y="2635450"/>
            <a:ext cx="379950" cy="367350"/>
            <a:chOff x="1337050" y="2635450"/>
            <a:chExt cx="379950" cy="367350"/>
          </a:xfrm>
        </p:grpSpPr>
        <p:sp>
          <p:nvSpPr>
            <p:cNvPr id="3061" name="Google Shape;3061;p47"/>
            <p:cNvSpPr/>
            <p:nvPr/>
          </p:nvSpPr>
          <p:spPr>
            <a:xfrm>
              <a:off x="1526550" y="2635450"/>
              <a:ext cx="190450" cy="280575"/>
            </a:xfrm>
            <a:custGeom>
              <a:avLst/>
              <a:gdLst/>
              <a:ahLst/>
              <a:cxnLst/>
              <a:rect l="l" t="t" r="r" b="b"/>
              <a:pathLst>
                <a:path w="7618" h="11223" extrusionOk="0">
                  <a:moveTo>
                    <a:pt x="3809" y="0"/>
                  </a:moveTo>
                  <a:cubicBezTo>
                    <a:pt x="3754" y="0"/>
                    <a:pt x="3700" y="22"/>
                    <a:pt x="3658" y="64"/>
                  </a:cubicBezTo>
                  <a:lnTo>
                    <a:pt x="142" y="3353"/>
                  </a:lnTo>
                  <a:cubicBezTo>
                    <a:pt x="0" y="3485"/>
                    <a:pt x="95" y="3731"/>
                    <a:pt x="293" y="3731"/>
                  </a:cubicBezTo>
                  <a:lnTo>
                    <a:pt x="1673" y="3731"/>
                  </a:lnTo>
                  <a:lnTo>
                    <a:pt x="1673" y="4317"/>
                  </a:lnTo>
                  <a:cubicBezTo>
                    <a:pt x="1659" y="4478"/>
                    <a:pt x="1772" y="4558"/>
                    <a:pt x="1887" y="4558"/>
                  </a:cubicBezTo>
                  <a:cubicBezTo>
                    <a:pt x="2001" y="4558"/>
                    <a:pt x="2117" y="4478"/>
                    <a:pt x="2108" y="4317"/>
                  </a:cubicBezTo>
                  <a:lnTo>
                    <a:pt x="2108" y="3514"/>
                  </a:lnTo>
                  <a:cubicBezTo>
                    <a:pt x="2108" y="3391"/>
                    <a:pt x="2004" y="3287"/>
                    <a:pt x="1890" y="3287"/>
                  </a:cubicBezTo>
                  <a:lnTo>
                    <a:pt x="841" y="3287"/>
                  </a:lnTo>
                  <a:lnTo>
                    <a:pt x="3809" y="518"/>
                  </a:lnTo>
                  <a:lnTo>
                    <a:pt x="6767" y="3296"/>
                  </a:lnTo>
                  <a:lnTo>
                    <a:pt x="5718" y="3296"/>
                  </a:lnTo>
                  <a:cubicBezTo>
                    <a:pt x="5595" y="3296"/>
                    <a:pt x="5500" y="3391"/>
                    <a:pt x="5500" y="3514"/>
                  </a:cubicBezTo>
                  <a:lnTo>
                    <a:pt x="5500" y="11017"/>
                  </a:lnTo>
                  <a:cubicBezTo>
                    <a:pt x="5510" y="11154"/>
                    <a:pt x="5614" y="11223"/>
                    <a:pt x="5718" y="11223"/>
                  </a:cubicBezTo>
                  <a:cubicBezTo>
                    <a:pt x="5822" y="11223"/>
                    <a:pt x="5926" y="11154"/>
                    <a:pt x="5935" y="11017"/>
                  </a:cubicBezTo>
                  <a:lnTo>
                    <a:pt x="5935" y="3731"/>
                  </a:lnTo>
                  <a:lnTo>
                    <a:pt x="7315" y="3731"/>
                  </a:lnTo>
                  <a:cubicBezTo>
                    <a:pt x="7513" y="3731"/>
                    <a:pt x="7617" y="3485"/>
                    <a:pt x="7466" y="3353"/>
                  </a:cubicBezTo>
                  <a:lnTo>
                    <a:pt x="7476" y="3353"/>
                  </a:lnTo>
                  <a:lnTo>
                    <a:pt x="3960" y="64"/>
                  </a:lnTo>
                  <a:cubicBezTo>
                    <a:pt x="3918" y="22"/>
                    <a:pt x="3863" y="0"/>
                    <a:pt x="38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7"/>
            <p:cNvSpPr/>
            <p:nvPr/>
          </p:nvSpPr>
          <p:spPr>
            <a:xfrm>
              <a:off x="1568350" y="2927400"/>
              <a:ext cx="106600" cy="75400"/>
            </a:xfrm>
            <a:custGeom>
              <a:avLst/>
              <a:gdLst/>
              <a:ahLst/>
              <a:cxnLst/>
              <a:rect l="l" t="t" r="r" b="b"/>
              <a:pathLst>
                <a:path w="4264" h="3016" extrusionOk="0">
                  <a:moveTo>
                    <a:pt x="4046" y="1"/>
                  </a:moveTo>
                  <a:cubicBezTo>
                    <a:pt x="3923" y="1"/>
                    <a:pt x="3828" y="95"/>
                    <a:pt x="3828" y="218"/>
                  </a:cubicBezTo>
                  <a:lnTo>
                    <a:pt x="3828" y="2581"/>
                  </a:lnTo>
                  <a:lnTo>
                    <a:pt x="445" y="2581"/>
                  </a:lnTo>
                  <a:lnTo>
                    <a:pt x="445" y="2392"/>
                  </a:lnTo>
                  <a:cubicBezTo>
                    <a:pt x="431" y="2255"/>
                    <a:pt x="325" y="2186"/>
                    <a:pt x="220" y="2186"/>
                  </a:cubicBezTo>
                  <a:cubicBezTo>
                    <a:pt x="114" y="2186"/>
                    <a:pt x="10" y="2255"/>
                    <a:pt x="1" y="2392"/>
                  </a:cubicBezTo>
                  <a:lnTo>
                    <a:pt x="1" y="2798"/>
                  </a:lnTo>
                  <a:cubicBezTo>
                    <a:pt x="1" y="2921"/>
                    <a:pt x="105" y="3016"/>
                    <a:pt x="218" y="3016"/>
                  </a:cubicBezTo>
                  <a:lnTo>
                    <a:pt x="4046" y="3016"/>
                  </a:lnTo>
                  <a:cubicBezTo>
                    <a:pt x="4169" y="3016"/>
                    <a:pt x="4263" y="2921"/>
                    <a:pt x="4263" y="2798"/>
                  </a:cubicBezTo>
                  <a:lnTo>
                    <a:pt x="4263" y="218"/>
                  </a:lnTo>
                  <a:cubicBezTo>
                    <a:pt x="4263" y="95"/>
                    <a:pt x="4169" y="1"/>
                    <a:pt x="40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7"/>
            <p:cNvSpPr/>
            <p:nvPr/>
          </p:nvSpPr>
          <p:spPr>
            <a:xfrm>
              <a:off x="1337050" y="2727050"/>
              <a:ext cx="288525" cy="275700"/>
            </a:xfrm>
            <a:custGeom>
              <a:avLst/>
              <a:gdLst/>
              <a:ahLst/>
              <a:cxnLst/>
              <a:rect l="l" t="t" r="r" b="b"/>
              <a:pathLst>
                <a:path w="11541" h="11028" extrusionOk="0">
                  <a:moveTo>
                    <a:pt x="5889" y="1"/>
                  </a:moveTo>
                  <a:cubicBezTo>
                    <a:pt x="5614" y="20"/>
                    <a:pt x="5614" y="417"/>
                    <a:pt x="5889" y="435"/>
                  </a:cubicBezTo>
                  <a:cubicBezTo>
                    <a:pt x="8591" y="445"/>
                    <a:pt x="10812" y="2562"/>
                    <a:pt x="10945" y="5265"/>
                  </a:cubicBezTo>
                  <a:cubicBezTo>
                    <a:pt x="11068" y="7958"/>
                    <a:pt x="9064" y="10283"/>
                    <a:pt x="6371" y="10538"/>
                  </a:cubicBezTo>
                  <a:cubicBezTo>
                    <a:pt x="6202" y="10555"/>
                    <a:pt x="6035" y="10563"/>
                    <a:pt x="5870" y="10563"/>
                  </a:cubicBezTo>
                  <a:cubicBezTo>
                    <a:pt x="3391" y="10563"/>
                    <a:pt x="1242" y="8746"/>
                    <a:pt x="870" y="6248"/>
                  </a:cubicBezTo>
                  <a:cubicBezTo>
                    <a:pt x="473" y="3573"/>
                    <a:pt x="2250" y="1059"/>
                    <a:pt x="4896" y="539"/>
                  </a:cubicBezTo>
                  <a:cubicBezTo>
                    <a:pt x="5182" y="496"/>
                    <a:pt x="5126" y="95"/>
                    <a:pt x="4881" y="95"/>
                  </a:cubicBezTo>
                  <a:cubicBezTo>
                    <a:pt x="4860" y="95"/>
                    <a:pt x="4836" y="98"/>
                    <a:pt x="4811" y="105"/>
                  </a:cubicBezTo>
                  <a:cubicBezTo>
                    <a:pt x="1929" y="681"/>
                    <a:pt x="1" y="3412"/>
                    <a:pt x="436" y="6323"/>
                  </a:cubicBezTo>
                  <a:cubicBezTo>
                    <a:pt x="834" y="9054"/>
                    <a:pt x="3179" y="11027"/>
                    <a:pt x="5887" y="11027"/>
                  </a:cubicBezTo>
                  <a:cubicBezTo>
                    <a:pt x="6065" y="11027"/>
                    <a:pt x="6246" y="11019"/>
                    <a:pt x="6427" y="11001"/>
                  </a:cubicBezTo>
                  <a:cubicBezTo>
                    <a:pt x="9357" y="10708"/>
                    <a:pt x="11540" y="8185"/>
                    <a:pt x="11398" y="5246"/>
                  </a:cubicBezTo>
                  <a:cubicBezTo>
                    <a:pt x="11257" y="2307"/>
                    <a:pt x="8828" y="1"/>
                    <a:pt x="58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7"/>
            <p:cNvSpPr/>
            <p:nvPr/>
          </p:nvSpPr>
          <p:spPr>
            <a:xfrm>
              <a:off x="1372500" y="2753050"/>
              <a:ext cx="234400" cy="223525"/>
            </a:xfrm>
            <a:custGeom>
              <a:avLst/>
              <a:gdLst/>
              <a:ahLst/>
              <a:cxnLst/>
              <a:rect l="l" t="t" r="r" b="b"/>
              <a:pathLst>
                <a:path w="9376" h="8941" extrusionOk="0">
                  <a:moveTo>
                    <a:pt x="4476" y="439"/>
                  </a:moveTo>
                  <a:cubicBezTo>
                    <a:pt x="5523" y="439"/>
                    <a:pt x="6555" y="846"/>
                    <a:pt x="7325" y="1616"/>
                  </a:cubicBezTo>
                  <a:cubicBezTo>
                    <a:pt x="8893" y="3195"/>
                    <a:pt x="8893" y="5746"/>
                    <a:pt x="7325" y="7325"/>
                  </a:cubicBezTo>
                  <a:cubicBezTo>
                    <a:pt x="6555" y="8095"/>
                    <a:pt x="5523" y="8502"/>
                    <a:pt x="4476" y="8502"/>
                  </a:cubicBezTo>
                  <a:cubicBezTo>
                    <a:pt x="3954" y="8502"/>
                    <a:pt x="3429" y="8401"/>
                    <a:pt x="2930" y="8194"/>
                  </a:cubicBezTo>
                  <a:cubicBezTo>
                    <a:pt x="1427" y="7570"/>
                    <a:pt x="445" y="6105"/>
                    <a:pt x="445" y="4470"/>
                  </a:cubicBezTo>
                  <a:cubicBezTo>
                    <a:pt x="445" y="2845"/>
                    <a:pt x="1427" y="1371"/>
                    <a:pt x="2930" y="747"/>
                  </a:cubicBezTo>
                  <a:cubicBezTo>
                    <a:pt x="3429" y="540"/>
                    <a:pt x="3954" y="439"/>
                    <a:pt x="4476" y="439"/>
                  </a:cubicBezTo>
                  <a:close/>
                  <a:moveTo>
                    <a:pt x="4476" y="0"/>
                  </a:moveTo>
                  <a:cubicBezTo>
                    <a:pt x="3898" y="0"/>
                    <a:pt x="3315" y="112"/>
                    <a:pt x="2760" y="341"/>
                  </a:cubicBezTo>
                  <a:cubicBezTo>
                    <a:pt x="1097" y="1030"/>
                    <a:pt x="0" y="2665"/>
                    <a:pt x="0" y="4470"/>
                  </a:cubicBezTo>
                  <a:cubicBezTo>
                    <a:pt x="0" y="6276"/>
                    <a:pt x="1097" y="7910"/>
                    <a:pt x="2760" y="8600"/>
                  </a:cubicBezTo>
                  <a:cubicBezTo>
                    <a:pt x="3315" y="8829"/>
                    <a:pt x="3898" y="8941"/>
                    <a:pt x="4476" y="8941"/>
                  </a:cubicBezTo>
                  <a:cubicBezTo>
                    <a:pt x="5640" y="8941"/>
                    <a:pt x="6784" y="8489"/>
                    <a:pt x="7637" y="7636"/>
                  </a:cubicBezTo>
                  <a:cubicBezTo>
                    <a:pt x="9375" y="5888"/>
                    <a:pt x="9375" y="3053"/>
                    <a:pt x="7637" y="1305"/>
                  </a:cubicBezTo>
                  <a:cubicBezTo>
                    <a:pt x="6784" y="452"/>
                    <a:pt x="5640" y="0"/>
                    <a:pt x="44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7"/>
            <p:cNvSpPr/>
            <p:nvPr/>
          </p:nvSpPr>
          <p:spPr>
            <a:xfrm>
              <a:off x="1447875" y="2798000"/>
              <a:ext cx="72775" cy="133675"/>
            </a:xfrm>
            <a:custGeom>
              <a:avLst/>
              <a:gdLst/>
              <a:ahLst/>
              <a:cxnLst/>
              <a:rect l="l" t="t" r="r" b="b"/>
              <a:pathLst>
                <a:path w="2911" h="5347" extrusionOk="0">
                  <a:moveTo>
                    <a:pt x="1238" y="858"/>
                  </a:moveTo>
                  <a:lnTo>
                    <a:pt x="1238" y="2436"/>
                  </a:lnTo>
                  <a:cubicBezTo>
                    <a:pt x="785" y="2361"/>
                    <a:pt x="444" y="2030"/>
                    <a:pt x="444" y="1642"/>
                  </a:cubicBezTo>
                  <a:cubicBezTo>
                    <a:pt x="444" y="1255"/>
                    <a:pt x="785" y="934"/>
                    <a:pt x="1238" y="858"/>
                  </a:cubicBezTo>
                  <a:close/>
                  <a:moveTo>
                    <a:pt x="1673" y="2909"/>
                  </a:moveTo>
                  <a:cubicBezTo>
                    <a:pt x="2136" y="2994"/>
                    <a:pt x="2476" y="3315"/>
                    <a:pt x="2476" y="3703"/>
                  </a:cubicBezTo>
                  <a:cubicBezTo>
                    <a:pt x="2476" y="4090"/>
                    <a:pt x="2136" y="4411"/>
                    <a:pt x="1673" y="4496"/>
                  </a:cubicBezTo>
                  <a:lnTo>
                    <a:pt x="1673" y="2909"/>
                  </a:lnTo>
                  <a:close/>
                  <a:moveTo>
                    <a:pt x="1456" y="0"/>
                  </a:moveTo>
                  <a:cubicBezTo>
                    <a:pt x="1352" y="0"/>
                    <a:pt x="1248" y="69"/>
                    <a:pt x="1238" y="206"/>
                  </a:cubicBezTo>
                  <a:lnTo>
                    <a:pt x="1238" y="414"/>
                  </a:lnTo>
                  <a:cubicBezTo>
                    <a:pt x="539" y="499"/>
                    <a:pt x="0" y="1019"/>
                    <a:pt x="0" y="1642"/>
                  </a:cubicBezTo>
                  <a:cubicBezTo>
                    <a:pt x="0" y="2266"/>
                    <a:pt x="539" y="2795"/>
                    <a:pt x="1238" y="2880"/>
                  </a:cubicBezTo>
                  <a:lnTo>
                    <a:pt x="1238" y="4496"/>
                  </a:lnTo>
                  <a:cubicBezTo>
                    <a:pt x="785" y="4411"/>
                    <a:pt x="444" y="4090"/>
                    <a:pt x="444" y="3703"/>
                  </a:cubicBezTo>
                  <a:cubicBezTo>
                    <a:pt x="435" y="3566"/>
                    <a:pt x="329" y="3497"/>
                    <a:pt x="222" y="3497"/>
                  </a:cubicBezTo>
                  <a:cubicBezTo>
                    <a:pt x="116" y="3497"/>
                    <a:pt x="10" y="3566"/>
                    <a:pt x="0" y="3703"/>
                  </a:cubicBezTo>
                  <a:cubicBezTo>
                    <a:pt x="0" y="4326"/>
                    <a:pt x="539" y="4846"/>
                    <a:pt x="1238" y="4941"/>
                  </a:cubicBezTo>
                  <a:lnTo>
                    <a:pt x="1238" y="5149"/>
                  </a:lnTo>
                  <a:cubicBezTo>
                    <a:pt x="1248" y="5281"/>
                    <a:pt x="1352" y="5347"/>
                    <a:pt x="1456" y="5347"/>
                  </a:cubicBezTo>
                  <a:cubicBezTo>
                    <a:pt x="1560" y="5347"/>
                    <a:pt x="1663" y="5281"/>
                    <a:pt x="1673" y="5149"/>
                  </a:cubicBezTo>
                  <a:lnTo>
                    <a:pt x="1673" y="4941"/>
                  </a:lnTo>
                  <a:cubicBezTo>
                    <a:pt x="2372" y="4846"/>
                    <a:pt x="2911" y="4326"/>
                    <a:pt x="2911" y="3703"/>
                  </a:cubicBezTo>
                  <a:cubicBezTo>
                    <a:pt x="2911" y="3079"/>
                    <a:pt x="2372" y="2559"/>
                    <a:pt x="1673" y="2465"/>
                  </a:cubicBezTo>
                  <a:lnTo>
                    <a:pt x="1673" y="858"/>
                  </a:lnTo>
                  <a:cubicBezTo>
                    <a:pt x="2136" y="934"/>
                    <a:pt x="2476" y="1255"/>
                    <a:pt x="2476" y="1642"/>
                  </a:cubicBezTo>
                  <a:cubicBezTo>
                    <a:pt x="2486" y="1779"/>
                    <a:pt x="2590" y="1848"/>
                    <a:pt x="2694" y="1848"/>
                  </a:cubicBezTo>
                  <a:cubicBezTo>
                    <a:pt x="2798" y="1848"/>
                    <a:pt x="2901" y="1779"/>
                    <a:pt x="2911" y="1642"/>
                  </a:cubicBezTo>
                  <a:cubicBezTo>
                    <a:pt x="2911" y="1019"/>
                    <a:pt x="2372" y="499"/>
                    <a:pt x="1673" y="414"/>
                  </a:cubicBezTo>
                  <a:lnTo>
                    <a:pt x="1673" y="206"/>
                  </a:lnTo>
                  <a:cubicBezTo>
                    <a:pt x="1663" y="69"/>
                    <a:pt x="1560" y="0"/>
                    <a:pt x="14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6" name="Google Shape;3066;p47"/>
          <p:cNvGrpSpPr/>
          <p:nvPr/>
        </p:nvGrpSpPr>
        <p:grpSpPr>
          <a:xfrm>
            <a:off x="2851988" y="2657075"/>
            <a:ext cx="370725" cy="324625"/>
            <a:chOff x="3190575" y="2657075"/>
            <a:chExt cx="370725" cy="324625"/>
          </a:xfrm>
        </p:grpSpPr>
        <p:sp>
          <p:nvSpPr>
            <p:cNvPr id="3067" name="Google Shape;3067;p47"/>
            <p:cNvSpPr/>
            <p:nvPr/>
          </p:nvSpPr>
          <p:spPr>
            <a:xfrm>
              <a:off x="3209950" y="2664675"/>
              <a:ext cx="291800" cy="204050"/>
            </a:xfrm>
            <a:custGeom>
              <a:avLst/>
              <a:gdLst/>
              <a:ahLst/>
              <a:cxnLst/>
              <a:rect l="l" t="t" r="r" b="b"/>
              <a:pathLst>
                <a:path w="11672" h="8162" extrusionOk="0">
                  <a:moveTo>
                    <a:pt x="7126" y="454"/>
                  </a:moveTo>
                  <a:cubicBezTo>
                    <a:pt x="7504" y="454"/>
                    <a:pt x="7806" y="757"/>
                    <a:pt x="7806" y="1135"/>
                  </a:cubicBezTo>
                  <a:lnTo>
                    <a:pt x="7806" y="2118"/>
                  </a:lnTo>
                  <a:lnTo>
                    <a:pt x="3582" y="2118"/>
                  </a:lnTo>
                  <a:lnTo>
                    <a:pt x="3582" y="1135"/>
                  </a:lnTo>
                  <a:cubicBezTo>
                    <a:pt x="3582" y="757"/>
                    <a:pt x="3884" y="454"/>
                    <a:pt x="4262" y="454"/>
                  </a:cubicBezTo>
                  <a:close/>
                  <a:moveTo>
                    <a:pt x="4272" y="1"/>
                  </a:moveTo>
                  <a:cubicBezTo>
                    <a:pt x="3639" y="1"/>
                    <a:pt x="3138" y="502"/>
                    <a:pt x="3138" y="1135"/>
                  </a:cubicBezTo>
                  <a:lnTo>
                    <a:pt x="3138" y="2118"/>
                  </a:lnTo>
                  <a:lnTo>
                    <a:pt x="1843" y="2118"/>
                  </a:lnTo>
                  <a:cubicBezTo>
                    <a:pt x="822" y="2118"/>
                    <a:pt x="0" y="2940"/>
                    <a:pt x="0" y="3961"/>
                  </a:cubicBezTo>
                  <a:lnTo>
                    <a:pt x="0" y="7949"/>
                  </a:lnTo>
                  <a:cubicBezTo>
                    <a:pt x="10" y="8091"/>
                    <a:pt x="118" y="8161"/>
                    <a:pt x="227" y="8161"/>
                  </a:cubicBezTo>
                  <a:cubicBezTo>
                    <a:pt x="336" y="8161"/>
                    <a:pt x="444" y="8091"/>
                    <a:pt x="454" y="7949"/>
                  </a:cubicBezTo>
                  <a:lnTo>
                    <a:pt x="454" y="3961"/>
                  </a:lnTo>
                  <a:cubicBezTo>
                    <a:pt x="454" y="3195"/>
                    <a:pt x="1078" y="2571"/>
                    <a:pt x="1843" y="2571"/>
                  </a:cubicBezTo>
                  <a:lnTo>
                    <a:pt x="9829" y="2571"/>
                  </a:lnTo>
                  <a:cubicBezTo>
                    <a:pt x="10594" y="2571"/>
                    <a:pt x="11218" y="3195"/>
                    <a:pt x="11218" y="3961"/>
                  </a:cubicBezTo>
                  <a:lnTo>
                    <a:pt x="11218" y="6418"/>
                  </a:lnTo>
                  <a:cubicBezTo>
                    <a:pt x="11228" y="6560"/>
                    <a:pt x="11334" y="6630"/>
                    <a:pt x="11441" y="6630"/>
                  </a:cubicBezTo>
                  <a:cubicBezTo>
                    <a:pt x="11549" y="6630"/>
                    <a:pt x="11658" y="6560"/>
                    <a:pt x="11672" y="6418"/>
                  </a:cubicBezTo>
                  <a:lnTo>
                    <a:pt x="11672" y="3961"/>
                  </a:lnTo>
                  <a:cubicBezTo>
                    <a:pt x="11672" y="2940"/>
                    <a:pt x="10840" y="2118"/>
                    <a:pt x="9829" y="2118"/>
                  </a:cubicBezTo>
                  <a:lnTo>
                    <a:pt x="8260" y="2118"/>
                  </a:lnTo>
                  <a:lnTo>
                    <a:pt x="8260" y="1135"/>
                  </a:lnTo>
                  <a:cubicBezTo>
                    <a:pt x="8260" y="502"/>
                    <a:pt x="7750" y="1"/>
                    <a:pt x="7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7"/>
            <p:cNvSpPr/>
            <p:nvPr/>
          </p:nvSpPr>
          <p:spPr>
            <a:xfrm>
              <a:off x="3327975" y="2838325"/>
              <a:ext cx="173775" cy="113225"/>
            </a:xfrm>
            <a:custGeom>
              <a:avLst/>
              <a:gdLst/>
              <a:ahLst/>
              <a:cxnLst/>
              <a:rect l="l" t="t" r="r" b="b"/>
              <a:pathLst>
                <a:path w="6951" h="4529" extrusionOk="0">
                  <a:moveTo>
                    <a:pt x="6707" y="0"/>
                  </a:moveTo>
                  <a:cubicBezTo>
                    <a:pt x="6584" y="0"/>
                    <a:pt x="6497" y="101"/>
                    <a:pt x="6497" y="228"/>
                  </a:cubicBezTo>
                  <a:lnTo>
                    <a:pt x="6497" y="2694"/>
                  </a:lnTo>
                  <a:cubicBezTo>
                    <a:pt x="6497" y="3460"/>
                    <a:pt x="5873" y="4074"/>
                    <a:pt x="5108" y="4074"/>
                  </a:cubicBezTo>
                  <a:lnTo>
                    <a:pt x="316" y="4074"/>
                  </a:lnTo>
                  <a:cubicBezTo>
                    <a:pt x="310" y="4074"/>
                    <a:pt x="305" y="4074"/>
                    <a:pt x="299" y="4074"/>
                  </a:cubicBezTo>
                  <a:cubicBezTo>
                    <a:pt x="4" y="4074"/>
                    <a:pt x="1" y="4529"/>
                    <a:pt x="291" y="4529"/>
                  </a:cubicBezTo>
                  <a:cubicBezTo>
                    <a:pt x="299" y="4529"/>
                    <a:pt x="307" y="4529"/>
                    <a:pt x="316" y="4528"/>
                  </a:cubicBezTo>
                  <a:lnTo>
                    <a:pt x="5108" y="4528"/>
                  </a:lnTo>
                  <a:cubicBezTo>
                    <a:pt x="6119" y="4528"/>
                    <a:pt x="6951" y="3706"/>
                    <a:pt x="6951" y="2685"/>
                  </a:cubicBezTo>
                  <a:lnTo>
                    <a:pt x="6951" y="228"/>
                  </a:lnTo>
                  <a:cubicBezTo>
                    <a:pt x="6951" y="101"/>
                    <a:pt x="6855" y="0"/>
                    <a:pt x="6739" y="0"/>
                  </a:cubicBezTo>
                  <a:cubicBezTo>
                    <a:pt x="6734" y="0"/>
                    <a:pt x="6729" y="1"/>
                    <a:pt x="6724" y="1"/>
                  </a:cubicBezTo>
                  <a:cubicBezTo>
                    <a:pt x="6718" y="1"/>
                    <a:pt x="6713" y="0"/>
                    <a:pt x="67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7"/>
            <p:cNvSpPr/>
            <p:nvPr/>
          </p:nvSpPr>
          <p:spPr>
            <a:xfrm>
              <a:off x="3444325" y="2657075"/>
              <a:ext cx="83650" cy="83400"/>
            </a:xfrm>
            <a:custGeom>
              <a:avLst/>
              <a:gdLst/>
              <a:ahLst/>
              <a:cxnLst/>
              <a:rect l="l" t="t" r="r" b="b"/>
              <a:pathLst>
                <a:path w="3346" h="3336" extrusionOk="0">
                  <a:moveTo>
                    <a:pt x="1204" y="0"/>
                  </a:moveTo>
                  <a:cubicBezTo>
                    <a:pt x="895" y="0"/>
                    <a:pt x="623" y="206"/>
                    <a:pt x="548" y="522"/>
                  </a:cubicBezTo>
                  <a:cubicBezTo>
                    <a:pt x="435" y="976"/>
                    <a:pt x="284" y="1420"/>
                    <a:pt x="104" y="1855"/>
                  </a:cubicBezTo>
                  <a:cubicBezTo>
                    <a:pt x="1" y="2043"/>
                    <a:pt x="155" y="2192"/>
                    <a:pt x="306" y="2192"/>
                  </a:cubicBezTo>
                  <a:cubicBezTo>
                    <a:pt x="390" y="2192"/>
                    <a:pt x="473" y="2146"/>
                    <a:pt x="511" y="2034"/>
                  </a:cubicBezTo>
                  <a:cubicBezTo>
                    <a:pt x="709" y="1581"/>
                    <a:pt x="870" y="1108"/>
                    <a:pt x="983" y="626"/>
                  </a:cubicBezTo>
                  <a:cubicBezTo>
                    <a:pt x="1017" y="524"/>
                    <a:pt x="1112" y="453"/>
                    <a:pt x="1219" y="453"/>
                  </a:cubicBezTo>
                  <a:cubicBezTo>
                    <a:pt x="1232" y="453"/>
                    <a:pt x="1244" y="454"/>
                    <a:pt x="1257" y="456"/>
                  </a:cubicBezTo>
                  <a:lnTo>
                    <a:pt x="2684" y="721"/>
                  </a:lnTo>
                  <a:cubicBezTo>
                    <a:pt x="2741" y="730"/>
                    <a:pt x="2798" y="768"/>
                    <a:pt x="2835" y="815"/>
                  </a:cubicBezTo>
                  <a:cubicBezTo>
                    <a:pt x="2864" y="872"/>
                    <a:pt x="2883" y="938"/>
                    <a:pt x="2864" y="1004"/>
                  </a:cubicBezTo>
                  <a:cubicBezTo>
                    <a:pt x="2703" y="1685"/>
                    <a:pt x="2476" y="2356"/>
                    <a:pt x="2183" y="2998"/>
                  </a:cubicBezTo>
                  <a:cubicBezTo>
                    <a:pt x="2079" y="3183"/>
                    <a:pt x="2235" y="3336"/>
                    <a:pt x="2388" y="3336"/>
                  </a:cubicBezTo>
                  <a:cubicBezTo>
                    <a:pt x="2470" y="3336"/>
                    <a:pt x="2550" y="3292"/>
                    <a:pt x="2590" y="3187"/>
                  </a:cubicBezTo>
                  <a:cubicBezTo>
                    <a:pt x="2902" y="2516"/>
                    <a:pt x="3138" y="1817"/>
                    <a:pt x="3298" y="1099"/>
                  </a:cubicBezTo>
                  <a:cubicBezTo>
                    <a:pt x="3346" y="919"/>
                    <a:pt x="3308" y="730"/>
                    <a:pt x="3213" y="569"/>
                  </a:cubicBezTo>
                  <a:cubicBezTo>
                    <a:pt x="3109" y="418"/>
                    <a:pt x="2949" y="305"/>
                    <a:pt x="2760" y="276"/>
                  </a:cubicBezTo>
                  <a:lnTo>
                    <a:pt x="1333" y="12"/>
                  </a:lnTo>
                  <a:cubicBezTo>
                    <a:pt x="1290" y="4"/>
                    <a:pt x="1247" y="0"/>
                    <a:pt x="12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7"/>
            <p:cNvSpPr/>
            <p:nvPr/>
          </p:nvSpPr>
          <p:spPr>
            <a:xfrm>
              <a:off x="3190575" y="2866875"/>
              <a:ext cx="137750" cy="114825"/>
            </a:xfrm>
            <a:custGeom>
              <a:avLst/>
              <a:gdLst/>
              <a:ahLst/>
              <a:cxnLst/>
              <a:rect l="l" t="t" r="r" b="b"/>
              <a:pathLst>
                <a:path w="5510" h="4593" extrusionOk="0">
                  <a:moveTo>
                    <a:pt x="1834" y="449"/>
                  </a:moveTo>
                  <a:cubicBezTo>
                    <a:pt x="1890" y="449"/>
                    <a:pt x="1947" y="470"/>
                    <a:pt x="1994" y="513"/>
                  </a:cubicBezTo>
                  <a:cubicBezTo>
                    <a:pt x="2807" y="1297"/>
                    <a:pt x="3771" y="1902"/>
                    <a:pt x="4829" y="2308"/>
                  </a:cubicBezTo>
                  <a:cubicBezTo>
                    <a:pt x="4943" y="2356"/>
                    <a:pt x="5000" y="2479"/>
                    <a:pt x="4962" y="2601"/>
                  </a:cubicBezTo>
                  <a:lnTo>
                    <a:pt x="4518" y="3981"/>
                  </a:lnTo>
                  <a:cubicBezTo>
                    <a:pt x="4489" y="4038"/>
                    <a:pt x="4451" y="4085"/>
                    <a:pt x="4395" y="4114"/>
                  </a:cubicBezTo>
                  <a:cubicBezTo>
                    <a:pt x="4362" y="4130"/>
                    <a:pt x="4326" y="4140"/>
                    <a:pt x="4290" y="4140"/>
                  </a:cubicBezTo>
                  <a:cubicBezTo>
                    <a:pt x="4264" y="4140"/>
                    <a:pt x="4239" y="4135"/>
                    <a:pt x="4215" y="4123"/>
                  </a:cubicBezTo>
                  <a:cubicBezTo>
                    <a:pt x="2864" y="3622"/>
                    <a:pt x="1635" y="2847"/>
                    <a:pt x="605" y="1845"/>
                  </a:cubicBezTo>
                  <a:cubicBezTo>
                    <a:pt x="567" y="1798"/>
                    <a:pt x="539" y="1741"/>
                    <a:pt x="539" y="1675"/>
                  </a:cubicBezTo>
                  <a:cubicBezTo>
                    <a:pt x="539" y="1609"/>
                    <a:pt x="567" y="1552"/>
                    <a:pt x="614" y="1505"/>
                  </a:cubicBezTo>
                  <a:lnTo>
                    <a:pt x="1673" y="513"/>
                  </a:lnTo>
                  <a:cubicBezTo>
                    <a:pt x="1720" y="470"/>
                    <a:pt x="1777" y="449"/>
                    <a:pt x="1834" y="449"/>
                  </a:cubicBezTo>
                  <a:close/>
                  <a:moveTo>
                    <a:pt x="1824" y="0"/>
                  </a:moveTo>
                  <a:cubicBezTo>
                    <a:pt x="1654" y="0"/>
                    <a:pt x="1484" y="64"/>
                    <a:pt x="1352" y="192"/>
                  </a:cubicBezTo>
                  <a:lnTo>
                    <a:pt x="293" y="1184"/>
                  </a:lnTo>
                  <a:cubicBezTo>
                    <a:pt x="10" y="1448"/>
                    <a:pt x="0" y="1902"/>
                    <a:pt x="284" y="2176"/>
                  </a:cubicBezTo>
                  <a:cubicBezTo>
                    <a:pt x="1361" y="3216"/>
                    <a:pt x="2637" y="4028"/>
                    <a:pt x="4045" y="4548"/>
                  </a:cubicBezTo>
                  <a:cubicBezTo>
                    <a:pt x="4122" y="4578"/>
                    <a:pt x="4204" y="4593"/>
                    <a:pt x="4287" y="4593"/>
                  </a:cubicBezTo>
                  <a:cubicBezTo>
                    <a:pt x="4388" y="4593"/>
                    <a:pt x="4490" y="4571"/>
                    <a:pt x="4584" y="4529"/>
                  </a:cubicBezTo>
                  <a:cubicBezTo>
                    <a:pt x="4754" y="4444"/>
                    <a:pt x="4877" y="4303"/>
                    <a:pt x="4933" y="4123"/>
                  </a:cubicBezTo>
                  <a:lnTo>
                    <a:pt x="5397" y="2734"/>
                  </a:lnTo>
                  <a:cubicBezTo>
                    <a:pt x="5510" y="2394"/>
                    <a:pt x="5330" y="2016"/>
                    <a:pt x="4990" y="1893"/>
                  </a:cubicBezTo>
                  <a:cubicBezTo>
                    <a:pt x="3988" y="1505"/>
                    <a:pt x="3072" y="929"/>
                    <a:pt x="2297" y="192"/>
                  </a:cubicBezTo>
                  <a:cubicBezTo>
                    <a:pt x="2164" y="64"/>
                    <a:pt x="1994" y="0"/>
                    <a:pt x="18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7"/>
            <p:cNvSpPr/>
            <p:nvPr/>
          </p:nvSpPr>
          <p:spPr>
            <a:xfrm>
              <a:off x="3506300" y="2700825"/>
              <a:ext cx="55000" cy="75350"/>
            </a:xfrm>
            <a:custGeom>
              <a:avLst/>
              <a:gdLst/>
              <a:ahLst/>
              <a:cxnLst/>
              <a:rect l="l" t="t" r="r" b="b"/>
              <a:pathLst>
                <a:path w="2200" h="3014" extrusionOk="0">
                  <a:moveTo>
                    <a:pt x="1148" y="0"/>
                  </a:moveTo>
                  <a:cubicBezTo>
                    <a:pt x="963" y="0"/>
                    <a:pt x="806" y="261"/>
                    <a:pt x="999" y="417"/>
                  </a:cubicBezTo>
                  <a:lnTo>
                    <a:pt x="1661" y="993"/>
                  </a:lnTo>
                  <a:cubicBezTo>
                    <a:pt x="1708" y="1031"/>
                    <a:pt x="1736" y="1088"/>
                    <a:pt x="1746" y="1154"/>
                  </a:cubicBezTo>
                  <a:cubicBezTo>
                    <a:pt x="1746" y="1220"/>
                    <a:pt x="1717" y="1277"/>
                    <a:pt x="1679" y="1324"/>
                  </a:cubicBezTo>
                  <a:cubicBezTo>
                    <a:pt x="1226" y="1796"/>
                    <a:pt x="744" y="2212"/>
                    <a:pt x="215" y="2590"/>
                  </a:cubicBezTo>
                  <a:cubicBezTo>
                    <a:pt x="1" y="2728"/>
                    <a:pt x="145" y="3013"/>
                    <a:pt x="338" y="3013"/>
                  </a:cubicBezTo>
                  <a:cubicBezTo>
                    <a:pt x="383" y="3013"/>
                    <a:pt x="432" y="2997"/>
                    <a:pt x="479" y="2959"/>
                  </a:cubicBezTo>
                  <a:cubicBezTo>
                    <a:pt x="1027" y="2571"/>
                    <a:pt x="1538" y="2127"/>
                    <a:pt x="2001" y="1636"/>
                  </a:cubicBezTo>
                  <a:cubicBezTo>
                    <a:pt x="2133" y="1503"/>
                    <a:pt x="2199" y="1324"/>
                    <a:pt x="2199" y="1135"/>
                  </a:cubicBezTo>
                  <a:cubicBezTo>
                    <a:pt x="2190" y="946"/>
                    <a:pt x="2105" y="766"/>
                    <a:pt x="1963" y="643"/>
                  </a:cubicBezTo>
                  <a:lnTo>
                    <a:pt x="1301" y="67"/>
                  </a:lnTo>
                  <a:cubicBezTo>
                    <a:pt x="1253" y="20"/>
                    <a:pt x="1199" y="0"/>
                    <a:pt x="11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7"/>
            <p:cNvSpPr/>
            <p:nvPr/>
          </p:nvSpPr>
          <p:spPr>
            <a:xfrm>
              <a:off x="3235700" y="2906850"/>
              <a:ext cx="39700" cy="33825"/>
            </a:xfrm>
            <a:custGeom>
              <a:avLst/>
              <a:gdLst/>
              <a:ahLst/>
              <a:cxnLst/>
              <a:rect l="l" t="t" r="r" b="b"/>
              <a:pathLst>
                <a:path w="1588" h="1353" extrusionOk="0">
                  <a:moveTo>
                    <a:pt x="903" y="445"/>
                  </a:moveTo>
                  <a:cubicBezTo>
                    <a:pt x="1021" y="445"/>
                    <a:pt x="1134" y="537"/>
                    <a:pt x="1134" y="672"/>
                  </a:cubicBezTo>
                  <a:cubicBezTo>
                    <a:pt x="1134" y="795"/>
                    <a:pt x="1030" y="898"/>
                    <a:pt x="908" y="898"/>
                  </a:cubicBezTo>
                  <a:cubicBezTo>
                    <a:pt x="709" y="898"/>
                    <a:pt x="605" y="653"/>
                    <a:pt x="747" y="511"/>
                  </a:cubicBezTo>
                  <a:cubicBezTo>
                    <a:pt x="792" y="466"/>
                    <a:pt x="848" y="445"/>
                    <a:pt x="903" y="445"/>
                  </a:cubicBezTo>
                  <a:close/>
                  <a:moveTo>
                    <a:pt x="908" y="1"/>
                  </a:moveTo>
                  <a:cubicBezTo>
                    <a:pt x="303" y="1"/>
                    <a:pt x="0" y="728"/>
                    <a:pt x="426" y="1154"/>
                  </a:cubicBezTo>
                  <a:cubicBezTo>
                    <a:pt x="563" y="1291"/>
                    <a:pt x="731" y="1352"/>
                    <a:pt x="897" y="1352"/>
                  </a:cubicBezTo>
                  <a:cubicBezTo>
                    <a:pt x="1246" y="1352"/>
                    <a:pt x="1582" y="1081"/>
                    <a:pt x="1588" y="672"/>
                  </a:cubicBezTo>
                  <a:cubicBezTo>
                    <a:pt x="1579" y="303"/>
                    <a:pt x="1276" y="1"/>
                    <a:pt x="9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7"/>
            <p:cNvSpPr/>
            <p:nvPr/>
          </p:nvSpPr>
          <p:spPr>
            <a:xfrm>
              <a:off x="3318025" y="2765625"/>
              <a:ext cx="75525" cy="138950"/>
            </a:xfrm>
            <a:custGeom>
              <a:avLst/>
              <a:gdLst/>
              <a:ahLst/>
              <a:cxnLst/>
              <a:rect l="l" t="t" r="r" b="b"/>
              <a:pathLst>
                <a:path w="3021" h="5558" extrusionOk="0">
                  <a:moveTo>
                    <a:pt x="1281" y="887"/>
                  </a:moveTo>
                  <a:lnTo>
                    <a:pt x="1281" y="2512"/>
                  </a:lnTo>
                  <a:cubicBezTo>
                    <a:pt x="809" y="2436"/>
                    <a:pt x="459" y="2096"/>
                    <a:pt x="459" y="1699"/>
                  </a:cubicBezTo>
                  <a:cubicBezTo>
                    <a:pt x="459" y="1302"/>
                    <a:pt x="809" y="962"/>
                    <a:pt x="1281" y="887"/>
                  </a:cubicBezTo>
                  <a:close/>
                  <a:moveTo>
                    <a:pt x="1735" y="3004"/>
                  </a:moveTo>
                  <a:cubicBezTo>
                    <a:pt x="2208" y="3089"/>
                    <a:pt x="2567" y="3419"/>
                    <a:pt x="2567" y="3826"/>
                  </a:cubicBezTo>
                  <a:cubicBezTo>
                    <a:pt x="2567" y="4223"/>
                    <a:pt x="2208" y="4563"/>
                    <a:pt x="1735" y="4638"/>
                  </a:cubicBezTo>
                  <a:lnTo>
                    <a:pt x="1735" y="3004"/>
                  </a:lnTo>
                  <a:close/>
                  <a:moveTo>
                    <a:pt x="1518" y="1"/>
                  </a:moveTo>
                  <a:cubicBezTo>
                    <a:pt x="1409" y="1"/>
                    <a:pt x="1300" y="69"/>
                    <a:pt x="1291" y="206"/>
                  </a:cubicBezTo>
                  <a:lnTo>
                    <a:pt x="1291" y="423"/>
                  </a:lnTo>
                  <a:cubicBezTo>
                    <a:pt x="573" y="518"/>
                    <a:pt x="15" y="1057"/>
                    <a:pt x="15" y="1699"/>
                  </a:cubicBezTo>
                  <a:cubicBezTo>
                    <a:pt x="15" y="2342"/>
                    <a:pt x="573" y="2881"/>
                    <a:pt x="1291" y="2975"/>
                  </a:cubicBezTo>
                  <a:lnTo>
                    <a:pt x="1291" y="4638"/>
                  </a:lnTo>
                  <a:cubicBezTo>
                    <a:pt x="818" y="4553"/>
                    <a:pt x="459" y="4223"/>
                    <a:pt x="459" y="3826"/>
                  </a:cubicBezTo>
                  <a:cubicBezTo>
                    <a:pt x="473" y="3660"/>
                    <a:pt x="355" y="3578"/>
                    <a:pt x="237" y="3578"/>
                  </a:cubicBezTo>
                  <a:cubicBezTo>
                    <a:pt x="119" y="3578"/>
                    <a:pt x="1" y="3660"/>
                    <a:pt x="15" y="3826"/>
                  </a:cubicBezTo>
                  <a:cubicBezTo>
                    <a:pt x="15" y="4468"/>
                    <a:pt x="563" y="5007"/>
                    <a:pt x="1281" y="5102"/>
                  </a:cubicBezTo>
                  <a:lnTo>
                    <a:pt x="1281" y="5309"/>
                  </a:lnTo>
                  <a:cubicBezTo>
                    <a:pt x="1272" y="5475"/>
                    <a:pt x="1392" y="5558"/>
                    <a:pt x="1512" y="5558"/>
                  </a:cubicBezTo>
                  <a:cubicBezTo>
                    <a:pt x="1631" y="5558"/>
                    <a:pt x="1749" y="5475"/>
                    <a:pt x="1735" y="5309"/>
                  </a:cubicBezTo>
                  <a:lnTo>
                    <a:pt x="1735" y="5102"/>
                  </a:lnTo>
                  <a:cubicBezTo>
                    <a:pt x="2463" y="5007"/>
                    <a:pt x="3011" y="4468"/>
                    <a:pt x="3011" y="3826"/>
                  </a:cubicBezTo>
                  <a:cubicBezTo>
                    <a:pt x="3011" y="3183"/>
                    <a:pt x="2463" y="2644"/>
                    <a:pt x="1735" y="2550"/>
                  </a:cubicBezTo>
                  <a:lnTo>
                    <a:pt x="1735" y="877"/>
                  </a:lnTo>
                  <a:cubicBezTo>
                    <a:pt x="2208" y="962"/>
                    <a:pt x="2567" y="1302"/>
                    <a:pt x="2567" y="1699"/>
                  </a:cubicBezTo>
                  <a:cubicBezTo>
                    <a:pt x="2576" y="1836"/>
                    <a:pt x="2682" y="1905"/>
                    <a:pt x="2790" y="1905"/>
                  </a:cubicBezTo>
                  <a:cubicBezTo>
                    <a:pt x="2897" y="1905"/>
                    <a:pt x="3006" y="1836"/>
                    <a:pt x="3020" y="1699"/>
                  </a:cubicBezTo>
                  <a:cubicBezTo>
                    <a:pt x="3020" y="1057"/>
                    <a:pt x="2463" y="518"/>
                    <a:pt x="1744" y="423"/>
                  </a:cubicBezTo>
                  <a:lnTo>
                    <a:pt x="1744" y="206"/>
                  </a:lnTo>
                  <a:cubicBezTo>
                    <a:pt x="1735" y="69"/>
                    <a:pt x="1626" y="1"/>
                    <a:pt x="15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4" name="Google Shape;3074;p47"/>
          <p:cNvGrpSpPr/>
          <p:nvPr/>
        </p:nvGrpSpPr>
        <p:grpSpPr>
          <a:xfrm>
            <a:off x="4088363" y="2634675"/>
            <a:ext cx="335750" cy="368600"/>
            <a:chOff x="4426950" y="2634675"/>
            <a:chExt cx="335750" cy="368600"/>
          </a:xfrm>
        </p:grpSpPr>
        <p:sp>
          <p:nvSpPr>
            <p:cNvPr id="3075" name="Google Shape;3075;p47"/>
            <p:cNvSpPr/>
            <p:nvPr/>
          </p:nvSpPr>
          <p:spPr>
            <a:xfrm>
              <a:off x="4579825" y="2715250"/>
              <a:ext cx="182650" cy="288025"/>
            </a:xfrm>
            <a:custGeom>
              <a:avLst/>
              <a:gdLst/>
              <a:ahLst/>
              <a:cxnLst/>
              <a:rect l="l" t="t" r="r" b="b"/>
              <a:pathLst>
                <a:path w="7306" h="11521" extrusionOk="0">
                  <a:moveTo>
                    <a:pt x="7088" y="0"/>
                  </a:moveTo>
                  <a:cubicBezTo>
                    <a:pt x="6965" y="0"/>
                    <a:pt x="6871" y="104"/>
                    <a:pt x="6871" y="218"/>
                  </a:cubicBezTo>
                  <a:lnTo>
                    <a:pt x="6871" y="11086"/>
                  </a:lnTo>
                  <a:lnTo>
                    <a:pt x="293" y="11086"/>
                  </a:lnTo>
                  <a:cubicBezTo>
                    <a:pt x="0" y="11086"/>
                    <a:pt x="0" y="11521"/>
                    <a:pt x="293" y="11521"/>
                  </a:cubicBezTo>
                  <a:lnTo>
                    <a:pt x="7088" y="11521"/>
                  </a:lnTo>
                  <a:cubicBezTo>
                    <a:pt x="7211" y="11521"/>
                    <a:pt x="7305" y="11426"/>
                    <a:pt x="7305" y="11303"/>
                  </a:cubicBezTo>
                  <a:lnTo>
                    <a:pt x="7305" y="218"/>
                  </a:lnTo>
                  <a:cubicBezTo>
                    <a:pt x="7305" y="104"/>
                    <a:pt x="7211" y="0"/>
                    <a:pt x="70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7"/>
            <p:cNvSpPr/>
            <p:nvPr/>
          </p:nvSpPr>
          <p:spPr>
            <a:xfrm>
              <a:off x="4508225" y="2634675"/>
              <a:ext cx="254475" cy="204700"/>
            </a:xfrm>
            <a:custGeom>
              <a:avLst/>
              <a:gdLst/>
              <a:ahLst/>
              <a:cxnLst/>
              <a:rect l="l" t="t" r="r" b="b"/>
              <a:pathLst>
                <a:path w="10179" h="8188" extrusionOk="0">
                  <a:moveTo>
                    <a:pt x="218" y="1"/>
                  </a:moveTo>
                  <a:cubicBezTo>
                    <a:pt x="95" y="1"/>
                    <a:pt x="0" y="95"/>
                    <a:pt x="0" y="218"/>
                  </a:cubicBezTo>
                  <a:lnTo>
                    <a:pt x="0" y="7967"/>
                  </a:lnTo>
                  <a:cubicBezTo>
                    <a:pt x="0" y="8114"/>
                    <a:pt x="109" y="8187"/>
                    <a:pt x="218" y="8187"/>
                  </a:cubicBezTo>
                  <a:cubicBezTo>
                    <a:pt x="327" y="8187"/>
                    <a:pt x="435" y="8114"/>
                    <a:pt x="435" y="7967"/>
                  </a:cubicBezTo>
                  <a:lnTo>
                    <a:pt x="435" y="445"/>
                  </a:lnTo>
                  <a:lnTo>
                    <a:pt x="9735" y="445"/>
                  </a:lnTo>
                  <a:lnTo>
                    <a:pt x="9735" y="2713"/>
                  </a:lnTo>
                  <a:cubicBezTo>
                    <a:pt x="9735" y="2859"/>
                    <a:pt x="9846" y="2933"/>
                    <a:pt x="9957" y="2933"/>
                  </a:cubicBezTo>
                  <a:cubicBezTo>
                    <a:pt x="10068" y="2933"/>
                    <a:pt x="10179" y="2859"/>
                    <a:pt x="10179" y="2713"/>
                  </a:cubicBezTo>
                  <a:lnTo>
                    <a:pt x="10179" y="218"/>
                  </a:lnTo>
                  <a:cubicBezTo>
                    <a:pt x="10179" y="95"/>
                    <a:pt x="10075" y="1"/>
                    <a:pt x="9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7"/>
            <p:cNvSpPr/>
            <p:nvPr/>
          </p:nvSpPr>
          <p:spPr>
            <a:xfrm>
              <a:off x="4538000" y="2672925"/>
              <a:ext cx="194925" cy="54625"/>
            </a:xfrm>
            <a:custGeom>
              <a:avLst/>
              <a:gdLst/>
              <a:ahLst/>
              <a:cxnLst/>
              <a:rect l="l" t="t" r="r" b="b"/>
              <a:pathLst>
                <a:path w="7797" h="2185" extrusionOk="0">
                  <a:moveTo>
                    <a:pt x="2448" y="446"/>
                  </a:moveTo>
                  <a:lnTo>
                    <a:pt x="2448" y="1750"/>
                  </a:lnTo>
                  <a:lnTo>
                    <a:pt x="444" y="1750"/>
                  </a:lnTo>
                  <a:lnTo>
                    <a:pt x="444" y="446"/>
                  </a:lnTo>
                  <a:close/>
                  <a:moveTo>
                    <a:pt x="4905" y="446"/>
                  </a:moveTo>
                  <a:lnTo>
                    <a:pt x="4905" y="1750"/>
                  </a:lnTo>
                  <a:lnTo>
                    <a:pt x="2892" y="1750"/>
                  </a:lnTo>
                  <a:lnTo>
                    <a:pt x="2892" y="446"/>
                  </a:lnTo>
                  <a:close/>
                  <a:moveTo>
                    <a:pt x="7353" y="446"/>
                  </a:moveTo>
                  <a:lnTo>
                    <a:pt x="7353" y="1750"/>
                  </a:lnTo>
                  <a:lnTo>
                    <a:pt x="5349" y="1750"/>
                  </a:lnTo>
                  <a:lnTo>
                    <a:pt x="5349" y="446"/>
                  </a:lnTo>
                  <a:close/>
                  <a:moveTo>
                    <a:pt x="7586" y="1"/>
                  </a:moveTo>
                  <a:cubicBezTo>
                    <a:pt x="7581" y="1"/>
                    <a:pt x="7575" y="1"/>
                    <a:pt x="7570" y="2"/>
                  </a:cubicBezTo>
                  <a:lnTo>
                    <a:pt x="218" y="2"/>
                  </a:lnTo>
                  <a:cubicBezTo>
                    <a:pt x="95" y="2"/>
                    <a:pt x="0" y="96"/>
                    <a:pt x="0" y="219"/>
                  </a:cubicBezTo>
                  <a:lnTo>
                    <a:pt x="0" y="1967"/>
                  </a:lnTo>
                  <a:cubicBezTo>
                    <a:pt x="0" y="2090"/>
                    <a:pt x="95" y="2185"/>
                    <a:pt x="218" y="2185"/>
                  </a:cubicBezTo>
                  <a:lnTo>
                    <a:pt x="7570" y="2185"/>
                  </a:lnTo>
                  <a:cubicBezTo>
                    <a:pt x="7693" y="2185"/>
                    <a:pt x="7788" y="2090"/>
                    <a:pt x="7788" y="1967"/>
                  </a:cubicBezTo>
                  <a:lnTo>
                    <a:pt x="7788" y="219"/>
                  </a:lnTo>
                  <a:cubicBezTo>
                    <a:pt x="7797" y="101"/>
                    <a:pt x="7702" y="1"/>
                    <a:pt x="75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7"/>
            <p:cNvSpPr/>
            <p:nvPr/>
          </p:nvSpPr>
          <p:spPr>
            <a:xfrm>
              <a:off x="4538000" y="2751875"/>
              <a:ext cx="194700" cy="54600"/>
            </a:xfrm>
            <a:custGeom>
              <a:avLst/>
              <a:gdLst/>
              <a:ahLst/>
              <a:cxnLst/>
              <a:rect l="l" t="t" r="r" b="b"/>
              <a:pathLst>
                <a:path w="7788" h="2184" extrusionOk="0">
                  <a:moveTo>
                    <a:pt x="4896" y="435"/>
                  </a:moveTo>
                  <a:lnTo>
                    <a:pt x="4896" y="1748"/>
                  </a:lnTo>
                  <a:lnTo>
                    <a:pt x="2892" y="1748"/>
                  </a:lnTo>
                  <a:lnTo>
                    <a:pt x="2892" y="435"/>
                  </a:lnTo>
                  <a:close/>
                  <a:moveTo>
                    <a:pt x="7353" y="435"/>
                  </a:moveTo>
                  <a:lnTo>
                    <a:pt x="7353" y="1748"/>
                  </a:lnTo>
                  <a:lnTo>
                    <a:pt x="5340" y="1748"/>
                  </a:lnTo>
                  <a:lnTo>
                    <a:pt x="5340" y="435"/>
                  </a:lnTo>
                  <a:close/>
                  <a:moveTo>
                    <a:pt x="218" y="0"/>
                  </a:moveTo>
                  <a:cubicBezTo>
                    <a:pt x="95" y="0"/>
                    <a:pt x="0" y="95"/>
                    <a:pt x="0" y="217"/>
                  </a:cubicBezTo>
                  <a:lnTo>
                    <a:pt x="0" y="1966"/>
                  </a:lnTo>
                  <a:cubicBezTo>
                    <a:pt x="0" y="2089"/>
                    <a:pt x="95" y="2183"/>
                    <a:pt x="218" y="2183"/>
                  </a:cubicBezTo>
                  <a:lnTo>
                    <a:pt x="841" y="2183"/>
                  </a:lnTo>
                  <a:cubicBezTo>
                    <a:pt x="1134" y="2183"/>
                    <a:pt x="1134" y="1748"/>
                    <a:pt x="841" y="1748"/>
                  </a:cubicBezTo>
                  <a:lnTo>
                    <a:pt x="435" y="1748"/>
                  </a:lnTo>
                  <a:lnTo>
                    <a:pt x="435" y="435"/>
                  </a:lnTo>
                  <a:lnTo>
                    <a:pt x="2448" y="435"/>
                  </a:lnTo>
                  <a:lnTo>
                    <a:pt x="2448" y="1748"/>
                  </a:lnTo>
                  <a:lnTo>
                    <a:pt x="1560" y="1748"/>
                  </a:lnTo>
                  <a:cubicBezTo>
                    <a:pt x="1267" y="1748"/>
                    <a:pt x="1267" y="2183"/>
                    <a:pt x="1560" y="2183"/>
                  </a:cubicBezTo>
                  <a:lnTo>
                    <a:pt x="7570" y="2183"/>
                  </a:lnTo>
                  <a:cubicBezTo>
                    <a:pt x="7684" y="2183"/>
                    <a:pt x="7788" y="2089"/>
                    <a:pt x="7788" y="1966"/>
                  </a:cubicBezTo>
                  <a:lnTo>
                    <a:pt x="7788" y="217"/>
                  </a:lnTo>
                  <a:cubicBezTo>
                    <a:pt x="7788" y="95"/>
                    <a:pt x="7693" y="0"/>
                    <a:pt x="75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7"/>
            <p:cNvSpPr/>
            <p:nvPr/>
          </p:nvSpPr>
          <p:spPr>
            <a:xfrm>
              <a:off x="4536100" y="2830550"/>
              <a:ext cx="196600" cy="54825"/>
            </a:xfrm>
            <a:custGeom>
              <a:avLst/>
              <a:gdLst/>
              <a:ahLst/>
              <a:cxnLst/>
              <a:rect l="l" t="t" r="r" b="b"/>
              <a:pathLst>
                <a:path w="7864" h="2193" extrusionOk="0">
                  <a:moveTo>
                    <a:pt x="4972" y="444"/>
                  </a:moveTo>
                  <a:lnTo>
                    <a:pt x="4972" y="1758"/>
                  </a:lnTo>
                  <a:lnTo>
                    <a:pt x="2968" y="1758"/>
                  </a:lnTo>
                  <a:lnTo>
                    <a:pt x="2968" y="444"/>
                  </a:lnTo>
                  <a:close/>
                  <a:moveTo>
                    <a:pt x="7429" y="444"/>
                  </a:moveTo>
                  <a:lnTo>
                    <a:pt x="7429" y="1758"/>
                  </a:lnTo>
                  <a:lnTo>
                    <a:pt x="5416" y="1758"/>
                  </a:lnTo>
                  <a:lnTo>
                    <a:pt x="5416" y="444"/>
                  </a:lnTo>
                  <a:close/>
                  <a:moveTo>
                    <a:pt x="294" y="0"/>
                  </a:moveTo>
                  <a:cubicBezTo>
                    <a:pt x="1" y="0"/>
                    <a:pt x="1" y="444"/>
                    <a:pt x="294" y="444"/>
                  </a:cubicBezTo>
                  <a:lnTo>
                    <a:pt x="2524" y="444"/>
                  </a:lnTo>
                  <a:lnTo>
                    <a:pt x="2524" y="1975"/>
                  </a:lnTo>
                  <a:cubicBezTo>
                    <a:pt x="2524" y="2098"/>
                    <a:pt x="2618" y="2193"/>
                    <a:pt x="2741" y="2193"/>
                  </a:cubicBezTo>
                  <a:lnTo>
                    <a:pt x="7646" y="2193"/>
                  </a:lnTo>
                  <a:cubicBezTo>
                    <a:pt x="7769" y="2193"/>
                    <a:pt x="7864" y="2098"/>
                    <a:pt x="7864" y="1975"/>
                  </a:cubicBezTo>
                  <a:lnTo>
                    <a:pt x="7864" y="227"/>
                  </a:lnTo>
                  <a:cubicBezTo>
                    <a:pt x="7864" y="104"/>
                    <a:pt x="7769" y="0"/>
                    <a:pt x="76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7"/>
            <p:cNvSpPr/>
            <p:nvPr/>
          </p:nvSpPr>
          <p:spPr>
            <a:xfrm>
              <a:off x="4604375" y="2909450"/>
              <a:ext cx="128325" cy="54850"/>
            </a:xfrm>
            <a:custGeom>
              <a:avLst/>
              <a:gdLst/>
              <a:ahLst/>
              <a:cxnLst/>
              <a:rect l="l" t="t" r="r" b="b"/>
              <a:pathLst>
                <a:path w="5133" h="2194" extrusionOk="0">
                  <a:moveTo>
                    <a:pt x="4698" y="435"/>
                  </a:moveTo>
                  <a:lnTo>
                    <a:pt x="4698" y="1749"/>
                  </a:lnTo>
                  <a:lnTo>
                    <a:pt x="2694" y="1749"/>
                  </a:lnTo>
                  <a:lnTo>
                    <a:pt x="2694" y="435"/>
                  </a:lnTo>
                  <a:close/>
                  <a:moveTo>
                    <a:pt x="530" y="1"/>
                  </a:moveTo>
                  <a:cubicBezTo>
                    <a:pt x="237" y="1"/>
                    <a:pt x="237" y="435"/>
                    <a:pt x="530" y="435"/>
                  </a:cubicBezTo>
                  <a:lnTo>
                    <a:pt x="2241" y="435"/>
                  </a:lnTo>
                  <a:lnTo>
                    <a:pt x="2241" y="1749"/>
                  </a:lnTo>
                  <a:lnTo>
                    <a:pt x="294" y="1749"/>
                  </a:lnTo>
                  <a:cubicBezTo>
                    <a:pt x="1" y="1749"/>
                    <a:pt x="1" y="2193"/>
                    <a:pt x="294" y="2193"/>
                  </a:cubicBezTo>
                  <a:lnTo>
                    <a:pt x="4915" y="2193"/>
                  </a:lnTo>
                  <a:cubicBezTo>
                    <a:pt x="5029" y="2193"/>
                    <a:pt x="5133" y="2089"/>
                    <a:pt x="5133" y="1966"/>
                  </a:cubicBezTo>
                  <a:lnTo>
                    <a:pt x="5133" y="227"/>
                  </a:lnTo>
                  <a:cubicBezTo>
                    <a:pt x="5133" y="105"/>
                    <a:pt x="5038" y="1"/>
                    <a:pt x="49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7"/>
            <p:cNvSpPr/>
            <p:nvPr/>
          </p:nvSpPr>
          <p:spPr>
            <a:xfrm>
              <a:off x="4500900" y="2872525"/>
              <a:ext cx="58375" cy="105775"/>
            </a:xfrm>
            <a:custGeom>
              <a:avLst/>
              <a:gdLst/>
              <a:ahLst/>
              <a:cxnLst/>
              <a:rect l="l" t="t" r="r" b="b"/>
              <a:pathLst>
                <a:path w="2335" h="4231" extrusionOk="0">
                  <a:moveTo>
                    <a:pt x="946" y="788"/>
                  </a:moveTo>
                  <a:lnTo>
                    <a:pt x="946" y="1875"/>
                  </a:lnTo>
                  <a:cubicBezTo>
                    <a:pt x="832" y="1846"/>
                    <a:pt x="728" y="1790"/>
                    <a:pt x="634" y="1714"/>
                  </a:cubicBezTo>
                  <a:cubicBezTo>
                    <a:pt x="369" y="1525"/>
                    <a:pt x="369" y="1128"/>
                    <a:pt x="634" y="939"/>
                  </a:cubicBezTo>
                  <a:cubicBezTo>
                    <a:pt x="728" y="863"/>
                    <a:pt x="832" y="816"/>
                    <a:pt x="946" y="788"/>
                  </a:cubicBezTo>
                  <a:close/>
                  <a:moveTo>
                    <a:pt x="1390" y="2357"/>
                  </a:moveTo>
                  <a:cubicBezTo>
                    <a:pt x="1503" y="2385"/>
                    <a:pt x="1607" y="2432"/>
                    <a:pt x="1692" y="2508"/>
                  </a:cubicBezTo>
                  <a:cubicBezTo>
                    <a:pt x="1957" y="2706"/>
                    <a:pt x="1957" y="3094"/>
                    <a:pt x="1692" y="3292"/>
                  </a:cubicBezTo>
                  <a:cubicBezTo>
                    <a:pt x="1607" y="3358"/>
                    <a:pt x="1503" y="3415"/>
                    <a:pt x="1390" y="3443"/>
                  </a:cubicBezTo>
                  <a:lnTo>
                    <a:pt x="1390" y="2357"/>
                  </a:lnTo>
                  <a:close/>
                  <a:moveTo>
                    <a:pt x="1168" y="1"/>
                  </a:moveTo>
                  <a:cubicBezTo>
                    <a:pt x="1057" y="1"/>
                    <a:pt x="946" y="74"/>
                    <a:pt x="946" y="221"/>
                  </a:cubicBezTo>
                  <a:lnTo>
                    <a:pt x="946" y="344"/>
                  </a:lnTo>
                  <a:cubicBezTo>
                    <a:pt x="407" y="429"/>
                    <a:pt x="1" y="835"/>
                    <a:pt x="1" y="1326"/>
                  </a:cubicBezTo>
                  <a:cubicBezTo>
                    <a:pt x="1" y="1818"/>
                    <a:pt x="407" y="2234"/>
                    <a:pt x="946" y="2319"/>
                  </a:cubicBezTo>
                  <a:lnTo>
                    <a:pt x="946" y="3443"/>
                  </a:lnTo>
                  <a:cubicBezTo>
                    <a:pt x="832" y="3415"/>
                    <a:pt x="728" y="3368"/>
                    <a:pt x="643" y="3292"/>
                  </a:cubicBezTo>
                  <a:cubicBezTo>
                    <a:pt x="520" y="3198"/>
                    <a:pt x="445" y="3056"/>
                    <a:pt x="445" y="2905"/>
                  </a:cubicBezTo>
                  <a:cubicBezTo>
                    <a:pt x="445" y="2758"/>
                    <a:pt x="334" y="2685"/>
                    <a:pt x="223" y="2685"/>
                  </a:cubicBezTo>
                  <a:cubicBezTo>
                    <a:pt x="112" y="2685"/>
                    <a:pt x="1" y="2758"/>
                    <a:pt x="1" y="2905"/>
                  </a:cubicBezTo>
                  <a:cubicBezTo>
                    <a:pt x="1" y="3396"/>
                    <a:pt x="407" y="3802"/>
                    <a:pt x="946" y="3897"/>
                  </a:cubicBezTo>
                  <a:lnTo>
                    <a:pt x="946" y="4010"/>
                  </a:lnTo>
                  <a:cubicBezTo>
                    <a:pt x="946" y="4157"/>
                    <a:pt x="1057" y="4230"/>
                    <a:pt x="1168" y="4230"/>
                  </a:cubicBezTo>
                  <a:cubicBezTo>
                    <a:pt x="1279" y="4230"/>
                    <a:pt x="1390" y="4157"/>
                    <a:pt x="1390" y="4010"/>
                  </a:cubicBezTo>
                  <a:lnTo>
                    <a:pt x="1390" y="3897"/>
                  </a:lnTo>
                  <a:cubicBezTo>
                    <a:pt x="1919" y="3802"/>
                    <a:pt x="2335" y="3396"/>
                    <a:pt x="2335" y="2905"/>
                  </a:cubicBezTo>
                  <a:cubicBezTo>
                    <a:pt x="2335" y="2413"/>
                    <a:pt x="1919" y="2007"/>
                    <a:pt x="1390" y="1912"/>
                  </a:cubicBezTo>
                  <a:lnTo>
                    <a:pt x="1390" y="788"/>
                  </a:lnTo>
                  <a:cubicBezTo>
                    <a:pt x="1503" y="816"/>
                    <a:pt x="1607" y="863"/>
                    <a:pt x="1692" y="939"/>
                  </a:cubicBezTo>
                  <a:cubicBezTo>
                    <a:pt x="1815" y="1033"/>
                    <a:pt x="1891" y="1175"/>
                    <a:pt x="1891" y="1326"/>
                  </a:cubicBezTo>
                  <a:cubicBezTo>
                    <a:pt x="1891" y="1473"/>
                    <a:pt x="2002" y="1546"/>
                    <a:pt x="2113" y="1546"/>
                  </a:cubicBezTo>
                  <a:cubicBezTo>
                    <a:pt x="2224" y="1546"/>
                    <a:pt x="2335" y="1473"/>
                    <a:pt x="2335" y="1326"/>
                  </a:cubicBezTo>
                  <a:cubicBezTo>
                    <a:pt x="2335" y="835"/>
                    <a:pt x="1928" y="429"/>
                    <a:pt x="1390" y="344"/>
                  </a:cubicBezTo>
                  <a:lnTo>
                    <a:pt x="1390" y="221"/>
                  </a:lnTo>
                  <a:cubicBezTo>
                    <a:pt x="1390" y="74"/>
                    <a:pt x="1279"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7"/>
            <p:cNvSpPr/>
            <p:nvPr/>
          </p:nvSpPr>
          <p:spPr>
            <a:xfrm>
              <a:off x="4426950" y="2848250"/>
              <a:ext cx="180300" cy="154350"/>
            </a:xfrm>
            <a:custGeom>
              <a:avLst/>
              <a:gdLst/>
              <a:ahLst/>
              <a:cxnLst/>
              <a:rect l="l" t="t" r="r" b="b"/>
              <a:pathLst>
                <a:path w="7212" h="6174" extrusionOk="0">
                  <a:moveTo>
                    <a:pt x="4106" y="440"/>
                  </a:moveTo>
                  <a:cubicBezTo>
                    <a:pt x="5466" y="440"/>
                    <a:pt x="6767" y="1493"/>
                    <a:pt x="6767" y="3091"/>
                  </a:cubicBezTo>
                  <a:cubicBezTo>
                    <a:pt x="6767" y="4547"/>
                    <a:pt x="5586" y="5728"/>
                    <a:pt x="4121" y="5737"/>
                  </a:cubicBezTo>
                  <a:cubicBezTo>
                    <a:pt x="1768" y="5737"/>
                    <a:pt x="586" y="2883"/>
                    <a:pt x="2250" y="1220"/>
                  </a:cubicBezTo>
                  <a:cubicBezTo>
                    <a:pt x="2791" y="682"/>
                    <a:pt x="3456" y="440"/>
                    <a:pt x="4106" y="440"/>
                  </a:cubicBezTo>
                  <a:close/>
                  <a:moveTo>
                    <a:pt x="4121" y="1"/>
                  </a:moveTo>
                  <a:cubicBezTo>
                    <a:pt x="1380" y="1"/>
                    <a:pt x="0" y="3328"/>
                    <a:pt x="1947" y="5265"/>
                  </a:cubicBezTo>
                  <a:cubicBezTo>
                    <a:pt x="2535" y="5858"/>
                    <a:pt x="3320" y="6174"/>
                    <a:pt x="4121" y="6174"/>
                  </a:cubicBezTo>
                  <a:cubicBezTo>
                    <a:pt x="4518" y="6174"/>
                    <a:pt x="4920" y="6096"/>
                    <a:pt x="5302" y="5936"/>
                  </a:cubicBezTo>
                  <a:cubicBezTo>
                    <a:pt x="6455" y="5463"/>
                    <a:pt x="7211" y="4339"/>
                    <a:pt x="7211" y="3091"/>
                  </a:cubicBezTo>
                  <a:cubicBezTo>
                    <a:pt x="7202" y="1390"/>
                    <a:pt x="5822" y="10"/>
                    <a:pt x="41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3" name="Google Shape;3083;p47"/>
          <p:cNvGrpSpPr/>
          <p:nvPr/>
        </p:nvGrpSpPr>
        <p:grpSpPr>
          <a:xfrm>
            <a:off x="2238163" y="2649050"/>
            <a:ext cx="369775" cy="340750"/>
            <a:chOff x="2576750" y="2649050"/>
            <a:chExt cx="369775" cy="340750"/>
          </a:xfrm>
        </p:grpSpPr>
        <p:sp>
          <p:nvSpPr>
            <p:cNvPr id="3084" name="Google Shape;3084;p47"/>
            <p:cNvSpPr/>
            <p:nvPr/>
          </p:nvSpPr>
          <p:spPr>
            <a:xfrm>
              <a:off x="2678825" y="2651450"/>
              <a:ext cx="165625" cy="338350"/>
            </a:xfrm>
            <a:custGeom>
              <a:avLst/>
              <a:gdLst/>
              <a:ahLst/>
              <a:cxnLst/>
              <a:rect l="l" t="t" r="r" b="b"/>
              <a:pathLst>
                <a:path w="6625" h="13534" extrusionOk="0">
                  <a:moveTo>
                    <a:pt x="3705" y="426"/>
                  </a:moveTo>
                  <a:lnTo>
                    <a:pt x="3733" y="1569"/>
                  </a:lnTo>
                  <a:cubicBezTo>
                    <a:pt x="3601" y="1556"/>
                    <a:pt x="3470" y="1549"/>
                    <a:pt x="3338" y="1549"/>
                  </a:cubicBezTo>
                  <a:cubicBezTo>
                    <a:pt x="3186" y="1549"/>
                    <a:pt x="3034" y="1559"/>
                    <a:pt x="2883" y="1579"/>
                  </a:cubicBezTo>
                  <a:lnTo>
                    <a:pt x="2883" y="1569"/>
                  </a:lnTo>
                  <a:lnTo>
                    <a:pt x="2911" y="426"/>
                  </a:lnTo>
                  <a:close/>
                  <a:moveTo>
                    <a:pt x="2382" y="3478"/>
                  </a:moveTo>
                  <a:lnTo>
                    <a:pt x="2353" y="4877"/>
                  </a:lnTo>
                  <a:cubicBezTo>
                    <a:pt x="2117" y="4716"/>
                    <a:pt x="1975" y="4461"/>
                    <a:pt x="1966" y="4187"/>
                  </a:cubicBezTo>
                  <a:cubicBezTo>
                    <a:pt x="1975" y="3894"/>
                    <a:pt x="2136" y="3630"/>
                    <a:pt x="2382" y="3478"/>
                  </a:cubicBezTo>
                  <a:close/>
                  <a:moveTo>
                    <a:pt x="4328" y="7183"/>
                  </a:moveTo>
                  <a:lnTo>
                    <a:pt x="4328" y="7183"/>
                  </a:lnTo>
                  <a:cubicBezTo>
                    <a:pt x="4527" y="7334"/>
                    <a:pt x="4640" y="7561"/>
                    <a:pt x="4650" y="7807"/>
                  </a:cubicBezTo>
                  <a:cubicBezTo>
                    <a:pt x="4640" y="8034"/>
                    <a:pt x="4536" y="8251"/>
                    <a:pt x="4366" y="8402"/>
                  </a:cubicBezTo>
                  <a:lnTo>
                    <a:pt x="4328" y="7183"/>
                  </a:lnTo>
                  <a:close/>
                  <a:moveTo>
                    <a:pt x="3304" y="3207"/>
                  </a:moveTo>
                  <a:cubicBezTo>
                    <a:pt x="3466" y="3207"/>
                    <a:pt x="3629" y="3228"/>
                    <a:pt x="3790" y="3270"/>
                  </a:cubicBezTo>
                  <a:lnTo>
                    <a:pt x="3941" y="8676"/>
                  </a:lnTo>
                  <a:cubicBezTo>
                    <a:pt x="3738" y="8752"/>
                    <a:pt x="3523" y="8790"/>
                    <a:pt x="3308" y="8790"/>
                  </a:cubicBezTo>
                  <a:cubicBezTo>
                    <a:pt x="3093" y="8790"/>
                    <a:pt x="2878" y="8752"/>
                    <a:pt x="2675" y="8676"/>
                  </a:cubicBezTo>
                  <a:lnTo>
                    <a:pt x="2779" y="5236"/>
                  </a:lnTo>
                  <a:lnTo>
                    <a:pt x="2826" y="3270"/>
                  </a:lnTo>
                  <a:cubicBezTo>
                    <a:pt x="2982" y="3228"/>
                    <a:pt x="3142" y="3207"/>
                    <a:pt x="3304" y="3207"/>
                  </a:cubicBezTo>
                  <a:close/>
                  <a:moveTo>
                    <a:pt x="3988" y="10377"/>
                  </a:moveTo>
                  <a:lnTo>
                    <a:pt x="4007" y="11228"/>
                  </a:lnTo>
                  <a:lnTo>
                    <a:pt x="2608" y="11228"/>
                  </a:lnTo>
                  <a:lnTo>
                    <a:pt x="2627" y="10377"/>
                  </a:lnTo>
                  <a:cubicBezTo>
                    <a:pt x="2854" y="10420"/>
                    <a:pt x="3081" y="10441"/>
                    <a:pt x="3308" y="10441"/>
                  </a:cubicBezTo>
                  <a:cubicBezTo>
                    <a:pt x="3535" y="10441"/>
                    <a:pt x="3761" y="10420"/>
                    <a:pt x="3988" y="10377"/>
                  </a:cubicBezTo>
                  <a:close/>
                  <a:moveTo>
                    <a:pt x="2703" y="1"/>
                  </a:moveTo>
                  <a:cubicBezTo>
                    <a:pt x="2580" y="1"/>
                    <a:pt x="2486" y="95"/>
                    <a:pt x="2486" y="208"/>
                  </a:cubicBezTo>
                  <a:lnTo>
                    <a:pt x="2438" y="1664"/>
                  </a:lnTo>
                  <a:cubicBezTo>
                    <a:pt x="2004" y="1777"/>
                    <a:pt x="1588" y="1985"/>
                    <a:pt x="1248" y="2278"/>
                  </a:cubicBezTo>
                  <a:cubicBezTo>
                    <a:pt x="0" y="3252"/>
                    <a:pt x="0" y="5132"/>
                    <a:pt x="1248" y="6106"/>
                  </a:cubicBezTo>
                  <a:cubicBezTo>
                    <a:pt x="1370" y="6219"/>
                    <a:pt x="1512" y="6314"/>
                    <a:pt x="1663" y="6399"/>
                  </a:cubicBezTo>
                  <a:cubicBezTo>
                    <a:pt x="1701" y="6420"/>
                    <a:pt x="1738" y="6430"/>
                    <a:pt x="1773" y="6430"/>
                  </a:cubicBezTo>
                  <a:cubicBezTo>
                    <a:pt x="1965" y="6430"/>
                    <a:pt x="2089" y="6141"/>
                    <a:pt x="1881" y="6021"/>
                  </a:cubicBezTo>
                  <a:cubicBezTo>
                    <a:pt x="1758" y="5945"/>
                    <a:pt x="1635" y="5860"/>
                    <a:pt x="1522" y="5775"/>
                  </a:cubicBezTo>
                  <a:cubicBezTo>
                    <a:pt x="491" y="4972"/>
                    <a:pt x="491" y="3412"/>
                    <a:pt x="1522" y="2609"/>
                  </a:cubicBezTo>
                  <a:cubicBezTo>
                    <a:pt x="1862" y="2325"/>
                    <a:pt x="2268" y="2136"/>
                    <a:pt x="2703" y="2051"/>
                  </a:cubicBezTo>
                  <a:cubicBezTo>
                    <a:pt x="2901" y="2009"/>
                    <a:pt x="3105" y="1988"/>
                    <a:pt x="3309" y="1988"/>
                  </a:cubicBezTo>
                  <a:cubicBezTo>
                    <a:pt x="3513" y="1988"/>
                    <a:pt x="3719" y="2009"/>
                    <a:pt x="3922" y="2051"/>
                  </a:cubicBezTo>
                  <a:cubicBezTo>
                    <a:pt x="4357" y="2136"/>
                    <a:pt x="4754" y="2325"/>
                    <a:pt x="5094" y="2609"/>
                  </a:cubicBezTo>
                  <a:cubicBezTo>
                    <a:pt x="5585" y="2987"/>
                    <a:pt x="5869" y="3573"/>
                    <a:pt x="5878" y="4187"/>
                  </a:cubicBezTo>
                  <a:lnTo>
                    <a:pt x="5878" y="4584"/>
                  </a:lnTo>
                  <a:lnTo>
                    <a:pt x="5094" y="4584"/>
                  </a:lnTo>
                  <a:lnTo>
                    <a:pt x="5094" y="4187"/>
                  </a:lnTo>
                  <a:cubicBezTo>
                    <a:pt x="5094" y="3639"/>
                    <a:pt x="4706" y="3148"/>
                    <a:pt x="4083" y="2911"/>
                  </a:cubicBezTo>
                  <a:cubicBezTo>
                    <a:pt x="3832" y="2817"/>
                    <a:pt x="3572" y="2770"/>
                    <a:pt x="3313" y="2770"/>
                  </a:cubicBezTo>
                  <a:cubicBezTo>
                    <a:pt x="3053" y="2770"/>
                    <a:pt x="2793" y="2817"/>
                    <a:pt x="2542" y="2911"/>
                  </a:cubicBezTo>
                  <a:cubicBezTo>
                    <a:pt x="1919" y="3148"/>
                    <a:pt x="1531" y="3639"/>
                    <a:pt x="1531" y="4187"/>
                  </a:cubicBezTo>
                  <a:cubicBezTo>
                    <a:pt x="1531" y="4679"/>
                    <a:pt x="1843" y="5123"/>
                    <a:pt x="2344" y="5378"/>
                  </a:cubicBezTo>
                  <a:lnTo>
                    <a:pt x="2249" y="8412"/>
                  </a:lnTo>
                  <a:cubicBezTo>
                    <a:pt x="2079" y="8260"/>
                    <a:pt x="1975" y="8043"/>
                    <a:pt x="1975" y="7807"/>
                  </a:cubicBezTo>
                  <a:lnTo>
                    <a:pt x="1975" y="7202"/>
                  </a:lnTo>
                  <a:cubicBezTo>
                    <a:pt x="1975" y="7079"/>
                    <a:pt x="1871" y="6985"/>
                    <a:pt x="1748" y="6985"/>
                  </a:cubicBezTo>
                  <a:lnTo>
                    <a:pt x="529" y="6985"/>
                  </a:lnTo>
                  <a:cubicBezTo>
                    <a:pt x="406" y="6985"/>
                    <a:pt x="312" y="7079"/>
                    <a:pt x="312" y="7202"/>
                  </a:cubicBezTo>
                  <a:lnTo>
                    <a:pt x="312" y="7807"/>
                  </a:lnTo>
                  <a:cubicBezTo>
                    <a:pt x="312" y="8553"/>
                    <a:pt x="662" y="9262"/>
                    <a:pt x="1248" y="9725"/>
                  </a:cubicBezTo>
                  <a:cubicBezTo>
                    <a:pt x="1522" y="9962"/>
                    <a:pt x="1852" y="10141"/>
                    <a:pt x="2193" y="10264"/>
                  </a:cubicBezTo>
                  <a:lnTo>
                    <a:pt x="2174" y="11237"/>
                  </a:lnTo>
                  <a:lnTo>
                    <a:pt x="1663" y="11237"/>
                  </a:lnTo>
                  <a:cubicBezTo>
                    <a:pt x="1059" y="11237"/>
                    <a:pt x="567" y="11729"/>
                    <a:pt x="558" y="12334"/>
                  </a:cubicBezTo>
                  <a:lnTo>
                    <a:pt x="558" y="13316"/>
                  </a:lnTo>
                  <a:cubicBezTo>
                    <a:pt x="558" y="13439"/>
                    <a:pt x="662" y="13534"/>
                    <a:pt x="784" y="13534"/>
                  </a:cubicBezTo>
                  <a:lnTo>
                    <a:pt x="3629" y="13534"/>
                  </a:lnTo>
                  <a:cubicBezTo>
                    <a:pt x="3922" y="13534"/>
                    <a:pt x="3922" y="13099"/>
                    <a:pt x="3629" y="13099"/>
                  </a:cubicBezTo>
                  <a:lnTo>
                    <a:pt x="1002" y="13099"/>
                  </a:lnTo>
                  <a:lnTo>
                    <a:pt x="1002" y="12324"/>
                  </a:lnTo>
                  <a:cubicBezTo>
                    <a:pt x="1002" y="11965"/>
                    <a:pt x="1295" y="11663"/>
                    <a:pt x="1663" y="11663"/>
                  </a:cubicBezTo>
                  <a:lnTo>
                    <a:pt x="4962" y="11663"/>
                  </a:lnTo>
                  <a:cubicBezTo>
                    <a:pt x="5321" y="11663"/>
                    <a:pt x="5614" y="11965"/>
                    <a:pt x="5614" y="12324"/>
                  </a:cubicBezTo>
                  <a:lnTo>
                    <a:pt x="5614" y="13090"/>
                  </a:lnTo>
                  <a:lnTo>
                    <a:pt x="4366" y="13090"/>
                  </a:lnTo>
                  <a:cubicBezTo>
                    <a:pt x="4073" y="13090"/>
                    <a:pt x="4073" y="13534"/>
                    <a:pt x="4366" y="13534"/>
                  </a:cubicBezTo>
                  <a:lnTo>
                    <a:pt x="5841" y="13534"/>
                  </a:lnTo>
                  <a:cubicBezTo>
                    <a:pt x="5963" y="13534"/>
                    <a:pt x="6067" y="13430"/>
                    <a:pt x="6067" y="13316"/>
                  </a:cubicBezTo>
                  <a:lnTo>
                    <a:pt x="6067" y="12324"/>
                  </a:lnTo>
                  <a:cubicBezTo>
                    <a:pt x="6058" y="11719"/>
                    <a:pt x="5566" y="11228"/>
                    <a:pt x="4962" y="11228"/>
                  </a:cubicBezTo>
                  <a:lnTo>
                    <a:pt x="4451" y="11228"/>
                  </a:lnTo>
                  <a:lnTo>
                    <a:pt x="4423" y="10264"/>
                  </a:lnTo>
                  <a:cubicBezTo>
                    <a:pt x="4773" y="10141"/>
                    <a:pt x="5094" y="9962"/>
                    <a:pt x="5377" y="9725"/>
                  </a:cubicBezTo>
                  <a:cubicBezTo>
                    <a:pt x="6625" y="8752"/>
                    <a:pt x="6625" y="6862"/>
                    <a:pt x="5377" y="5888"/>
                  </a:cubicBezTo>
                  <a:cubicBezTo>
                    <a:pt x="5255" y="5794"/>
                    <a:pt x="5132" y="5699"/>
                    <a:pt x="4999" y="5624"/>
                  </a:cubicBezTo>
                  <a:cubicBezTo>
                    <a:pt x="4960" y="5599"/>
                    <a:pt x="4921" y="5589"/>
                    <a:pt x="4884" y="5589"/>
                  </a:cubicBezTo>
                  <a:cubicBezTo>
                    <a:pt x="4693" y="5589"/>
                    <a:pt x="4567" y="5875"/>
                    <a:pt x="4773" y="6002"/>
                  </a:cubicBezTo>
                  <a:cubicBezTo>
                    <a:pt x="4886" y="6068"/>
                    <a:pt x="4990" y="6143"/>
                    <a:pt x="5094" y="6229"/>
                  </a:cubicBezTo>
                  <a:cubicBezTo>
                    <a:pt x="6134" y="7022"/>
                    <a:pt x="6134" y="8591"/>
                    <a:pt x="5094" y="9385"/>
                  </a:cubicBezTo>
                  <a:cubicBezTo>
                    <a:pt x="4810" y="9621"/>
                    <a:pt x="4489" y="9791"/>
                    <a:pt x="4139" y="9895"/>
                  </a:cubicBezTo>
                  <a:cubicBezTo>
                    <a:pt x="3865" y="9971"/>
                    <a:pt x="3587" y="10009"/>
                    <a:pt x="3309" y="10009"/>
                  </a:cubicBezTo>
                  <a:cubicBezTo>
                    <a:pt x="3031" y="10009"/>
                    <a:pt x="2755" y="9971"/>
                    <a:pt x="2486" y="9895"/>
                  </a:cubicBezTo>
                  <a:cubicBezTo>
                    <a:pt x="2136" y="9791"/>
                    <a:pt x="1805" y="9621"/>
                    <a:pt x="1522" y="9385"/>
                  </a:cubicBezTo>
                  <a:cubicBezTo>
                    <a:pt x="1040" y="9007"/>
                    <a:pt x="756" y="8421"/>
                    <a:pt x="747" y="7807"/>
                  </a:cubicBezTo>
                  <a:lnTo>
                    <a:pt x="747" y="7419"/>
                  </a:lnTo>
                  <a:lnTo>
                    <a:pt x="1531" y="7419"/>
                  </a:lnTo>
                  <a:lnTo>
                    <a:pt x="1531" y="7807"/>
                  </a:lnTo>
                  <a:cubicBezTo>
                    <a:pt x="1531" y="8298"/>
                    <a:pt x="1843" y="8742"/>
                    <a:pt x="2363" y="9007"/>
                  </a:cubicBezTo>
                  <a:cubicBezTo>
                    <a:pt x="2660" y="9153"/>
                    <a:pt x="2984" y="9227"/>
                    <a:pt x="3309" y="9227"/>
                  </a:cubicBezTo>
                  <a:cubicBezTo>
                    <a:pt x="3634" y="9227"/>
                    <a:pt x="3960" y="9153"/>
                    <a:pt x="4262" y="9007"/>
                  </a:cubicBezTo>
                  <a:cubicBezTo>
                    <a:pt x="4782" y="8742"/>
                    <a:pt x="5094" y="8298"/>
                    <a:pt x="5094" y="7807"/>
                  </a:cubicBezTo>
                  <a:cubicBezTo>
                    <a:pt x="5094" y="7334"/>
                    <a:pt x="4801" y="6900"/>
                    <a:pt x="4319" y="6635"/>
                  </a:cubicBezTo>
                  <a:lnTo>
                    <a:pt x="4234" y="3478"/>
                  </a:lnTo>
                  <a:lnTo>
                    <a:pt x="4234" y="3478"/>
                  </a:lnTo>
                  <a:cubicBezTo>
                    <a:pt x="4480" y="3630"/>
                    <a:pt x="4640" y="3894"/>
                    <a:pt x="4650" y="4187"/>
                  </a:cubicBezTo>
                  <a:lnTo>
                    <a:pt x="4650" y="4792"/>
                  </a:lnTo>
                  <a:cubicBezTo>
                    <a:pt x="4650" y="4915"/>
                    <a:pt x="4744" y="5009"/>
                    <a:pt x="4867" y="5009"/>
                  </a:cubicBezTo>
                  <a:lnTo>
                    <a:pt x="6086" y="5009"/>
                  </a:lnTo>
                  <a:cubicBezTo>
                    <a:pt x="6209" y="5009"/>
                    <a:pt x="6313" y="4915"/>
                    <a:pt x="6313" y="4792"/>
                  </a:cubicBezTo>
                  <a:lnTo>
                    <a:pt x="6313" y="4187"/>
                  </a:lnTo>
                  <a:cubicBezTo>
                    <a:pt x="6304" y="3441"/>
                    <a:pt x="5954" y="2741"/>
                    <a:pt x="5377" y="2278"/>
                  </a:cubicBezTo>
                  <a:cubicBezTo>
                    <a:pt x="5028" y="1985"/>
                    <a:pt x="4621" y="1777"/>
                    <a:pt x="4177" y="1664"/>
                  </a:cubicBezTo>
                  <a:lnTo>
                    <a:pt x="4139" y="208"/>
                  </a:lnTo>
                  <a:cubicBezTo>
                    <a:pt x="4139" y="95"/>
                    <a:pt x="4035" y="1"/>
                    <a:pt x="39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7"/>
            <p:cNvSpPr/>
            <p:nvPr/>
          </p:nvSpPr>
          <p:spPr>
            <a:xfrm>
              <a:off x="2843725" y="2769125"/>
              <a:ext cx="102800" cy="65200"/>
            </a:xfrm>
            <a:custGeom>
              <a:avLst/>
              <a:gdLst/>
              <a:ahLst/>
              <a:cxnLst/>
              <a:rect l="l" t="t" r="r" b="b"/>
              <a:pathLst>
                <a:path w="4112" h="2608" extrusionOk="0">
                  <a:moveTo>
                    <a:pt x="3010" y="440"/>
                  </a:moveTo>
                  <a:cubicBezTo>
                    <a:pt x="3200" y="440"/>
                    <a:pt x="3391" y="460"/>
                    <a:pt x="3582" y="501"/>
                  </a:cubicBezTo>
                  <a:cubicBezTo>
                    <a:pt x="3166" y="1526"/>
                    <a:pt x="2172" y="2171"/>
                    <a:pt x="1102" y="2171"/>
                  </a:cubicBezTo>
                  <a:cubicBezTo>
                    <a:pt x="909" y="2171"/>
                    <a:pt x="715" y="2151"/>
                    <a:pt x="520" y="2107"/>
                  </a:cubicBezTo>
                  <a:cubicBezTo>
                    <a:pt x="938" y="1079"/>
                    <a:pt x="1937" y="440"/>
                    <a:pt x="3010" y="440"/>
                  </a:cubicBezTo>
                  <a:close/>
                  <a:moveTo>
                    <a:pt x="3005" y="1"/>
                  </a:moveTo>
                  <a:cubicBezTo>
                    <a:pt x="1676" y="1"/>
                    <a:pt x="444" y="856"/>
                    <a:pt x="29" y="2193"/>
                  </a:cubicBezTo>
                  <a:cubicBezTo>
                    <a:pt x="1" y="2306"/>
                    <a:pt x="57" y="2429"/>
                    <a:pt x="180" y="2467"/>
                  </a:cubicBezTo>
                  <a:cubicBezTo>
                    <a:pt x="487" y="2562"/>
                    <a:pt x="797" y="2608"/>
                    <a:pt x="1102" y="2608"/>
                  </a:cubicBezTo>
                  <a:cubicBezTo>
                    <a:pt x="2427" y="2608"/>
                    <a:pt x="3659" y="1752"/>
                    <a:pt x="4074" y="416"/>
                  </a:cubicBezTo>
                  <a:cubicBezTo>
                    <a:pt x="4112" y="302"/>
                    <a:pt x="4045" y="180"/>
                    <a:pt x="3932" y="142"/>
                  </a:cubicBezTo>
                  <a:cubicBezTo>
                    <a:pt x="3624" y="46"/>
                    <a:pt x="3312" y="1"/>
                    <a:pt x="30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7"/>
            <p:cNvSpPr/>
            <p:nvPr/>
          </p:nvSpPr>
          <p:spPr>
            <a:xfrm>
              <a:off x="2845150" y="2699175"/>
              <a:ext cx="73025" cy="71375"/>
            </a:xfrm>
            <a:custGeom>
              <a:avLst/>
              <a:gdLst/>
              <a:ahLst/>
              <a:cxnLst/>
              <a:rect l="l" t="t" r="r" b="b"/>
              <a:pathLst>
                <a:path w="2921" h="2855" extrusionOk="0">
                  <a:moveTo>
                    <a:pt x="2467" y="445"/>
                  </a:moveTo>
                  <a:lnTo>
                    <a:pt x="2467" y="445"/>
                  </a:lnTo>
                  <a:cubicBezTo>
                    <a:pt x="2410" y="955"/>
                    <a:pt x="2174" y="1428"/>
                    <a:pt x="1805" y="1787"/>
                  </a:cubicBezTo>
                  <a:cubicBezTo>
                    <a:pt x="1446" y="2136"/>
                    <a:pt x="964" y="2363"/>
                    <a:pt x="454" y="2411"/>
                  </a:cubicBezTo>
                  <a:cubicBezTo>
                    <a:pt x="577" y="1361"/>
                    <a:pt x="1418" y="539"/>
                    <a:pt x="2467" y="445"/>
                  </a:cubicBezTo>
                  <a:close/>
                  <a:moveTo>
                    <a:pt x="2668" y="0"/>
                  </a:moveTo>
                  <a:cubicBezTo>
                    <a:pt x="1210" y="0"/>
                    <a:pt x="19" y="1165"/>
                    <a:pt x="0" y="2628"/>
                  </a:cubicBezTo>
                  <a:cubicBezTo>
                    <a:pt x="0" y="2751"/>
                    <a:pt x="95" y="2845"/>
                    <a:pt x="218" y="2855"/>
                  </a:cubicBezTo>
                  <a:lnTo>
                    <a:pt x="255" y="2855"/>
                  </a:lnTo>
                  <a:cubicBezTo>
                    <a:pt x="1711" y="2855"/>
                    <a:pt x="2902" y="1673"/>
                    <a:pt x="2921" y="218"/>
                  </a:cubicBezTo>
                  <a:cubicBezTo>
                    <a:pt x="2921" y="95"/>
                    <a:pt x="2826" y="1"/>
                    <a:pt x="2703" y="1"/>
                  </a:cubicBezTo>
                  <a:cubicBezTo>
                    <a:pt x="2691" y="0"/>
                    <a:pt x="2680" y="0"/>
                    <a:pt x="26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7"/>
            <p:cNvSpPr/>
            <p:nvPr/>
          </p:nvSpPr>
          <p:spPr>
            <a:xfrm>
              <a:off x="2823875" y="2649050"/>
              <a:ext cx="54600" cy="64600"/>
            </a:xfrm>
            <a:custGeom>
              <a:avLst/>
              <a:gdLst/>
              <a:ahLst/>
              <a:cxnLst/>
              <a:rect l="l" t="t" r="r" b="b"/>
              <a:pathLst>
                <a:path w="2184" h="2584" extrusionOk="0">
                  <a:moveTo>
                    <a:pt x="1503" y="522"/>
                  </a:moveTo>
                  <a:cubicBezTo>
                    <a:pt x="1588" y="1155"/>
                    <a:pt x="1258" y="1788"/>
                    <a:pt x="681" y="2072"/>
                  </a:cubicBezTo>
                  <a:cubicBezTo>
                    <a:pt x="596" y="1429"/>
                    <a:pt x="927" y="805"/>
                    <a:pt x="1503" y="522"/>
                  </a:cubicBezTo>
                  <a:close/>
                  <a:moveTo>
                    <a:pt x="1654" y="1"/>
                  </a:moveTo>
                  <a:cubicBezTo>
                    <a:pt x="1632" y="1"/>
                    <a:pt x="1610" y="4"/>
                    <a:pt x="1588" y="12"/>
                  </a:cubicBezTo>
                  <a:cubicBezTo>
                    <a:pt x="568" y="333"/>
                    <a:pt x="1" y="1410"/>
                    <a:pt x="313" y="2431"/>
                  </a:cubicBezTo>
                  <a:cubicBezTo>
                    <a:pt x="343" y="2523"/>
                    <a:pt x="429" y="2583"/>
                    <a:pt x="521" y="2583"/>
                  </a:cubicBezTo>
                  <a:cubicBezTo>
                    <a:pt x="543" y="2583"/>
                    <a:pt x="565" y="2580"/>
                    <a:pt x="587" y="2573"/>
                  </a:cubicBezTo>
                  <a:cubicBezTo>
                    <a:pt x="1607" y="2261"/>
                    <a:pt x="2184" y="1174"/>
                    <a:pt x="1863" y="153"/>
                  </a:cubicBezTo>
                  <a:cubicBezTo>
                    <a:pt x="1832" y="62"/>
                    <a:pt x="1746" y="1"/>
                    <a:pt x="16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7"/>
            <p:cNvSpPr/>
            <p:nvPr/>
          </p:nvSpPr>
          <p:spPr>
            <a:xfrm>
              <a:off x="2576750" y="2769100"/>
              <a:ext cx="102800" cy="65225"/>
            </a:xfrm>
            <a:custGeom>
              <a:avLst/>
              <a:gdLst/>
              <a:ahLst/>
              <a:cxnLst/>
              <a:rect l="l" t="t" r="r" b="b"/>
              <a:pathLst>
                <a:path w="4112" h="2609" extrusionOk="0">
                  <a:moveTo>
                    <a:pt x="973" y="1"/>
                  </a:moveTo>
                  <a:cubicBezTo>
                    <a:pt x="970" y="1"/>
                    <a:pt x="967" y="1"/>
                    <a:pt x="964" y="1"/>
                  </a:cubicBezTo>
                  <a:cubicBezTo>
                    <a:pt x="690" y="20"/>
                    <a:pt x="435" y="67"/>
                    <a:pt x="180" y="143"/>
                  </a:cubicBezTo>
                  <a:cubicBezTo>
                    <a:pt x="67" y="181"/>
                    <a:pt x="0" y="303"/>
                    <a:pt x="38" y="417"/>
                  </a:cubicBezTo>
                  <a:cubicBezTo>
                    <a:pt x="453" y="1753"/>
                    <a:pt x="1679" y="2609"/>
                    <a:pt x="3006" y="2609"/>
                  </a:cubicBezTo>
                  <a:cubicBezTo>
                    <a:pt x="3312" y="2609"/>
                    <a:pt x="3624" y="2563"/>
                    <a:pt x="3932" y="2468"/>
                  </a:cubicBezTo>
                  <a:cubicBezTo>
                    <a:pt x="4045" y="2430"/>
                    <a:pt x="4111" y="2307"/>
                    <a:pt x="4083" y="2194"/>
                  </a:cubicBezTo>
                  <a:cubicBezTo>
                    <a:pt x="3762" y="1154"/>
                    <a:pt x="2921" y="360"/>
                    <a:pt x="1872" y="95"/>
                  </a:cubicBezTo>
                  <a:cubicBezTo>
                    <a:pt x="1851" y="91"/>
                    <a:pt x="1831" y="88"/>
                    <a:pt x="1812" y="88"/>
                  </a:cubicBezTo>
                  <a:cubicBezTo>
                    <a:pt x="1574" y="88"/>
                    <a:pt x="1495" y="451"/>
                    <a:pt x="1758" y="521"/>
                  </a:cubicBezTo>
                  <a:cubicBezTo>
                    <a:pt x="2590" y="729"/>
                    <a:pt x="3261" y="1315"/>
                    <a:pt x="3582" y="2108"/>
                  </a:cubicBezTo>
                  <a:cubicBezTo>
                    <a:pt x="3391" y="2150"/>
                    <a:pt x="3200" y="2169"/>
                    <a:pt x="3011" y="2169"/>
                  </a:cubicBezTo>
                  <a:cubicBezTo>
                    <a:pt x="1939" y="2169"/>
                    <a:pt x="947" y="1530"/>
                    <a:pt x="530" y="502"/>
                  </a:cubicBezTo>
                  <a:cubicBezTo>
                    <a:pt x="671" y="474"/>
                    <a:pt x="832" y="445"/>
                    <a:pt x="983" y="445"/>
                  </a:cubicBezTo>
                  <a:cubicBezTo>
                    <a:pt x="1264" y="426"/>
                    <a:pt x="1248" y="1"/>
                    <a:pt x="9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7"/>
            <p:cNvSpPr/>
            <p:nvPr/>
          </p:nvSpPr>
          <p:spPr>
            <a:xfrm>
              <a:off x="2604875" y="2699175"/>
              <a:ext cx="73025" cy="71375"/>
            </a:xfrm>
            <a:custGeom>
              <a:avLst/>
              <a:gdLst/>
              <a:ahLst/>
              <a:cxnLst/>
              <a:rect l="l" t="t" r="r" b="b"/>
              <a:pathLst>
                <a:path w="2921" h="2855" extrusionOk="0">
                  <a:moveTo>
                    <a:pt x="454" y="445"/>
                  </a:moveTo>
                  <a:lnTo>
                    <a:pt x="454" y="445"/>
                  </a:lnTo>
                  <a:cubicBezTo>
                    <a:pt x="1503" y="539"/>
                    <a:pt x="2344" y="1361"/>
                    <a:pt x="2467" y="2401"/>
                  </a:cubicBezTo>
                  <a:cubicBezTo>
                    <a:pt x="1956" y="2363"/>
                    <a:pt x="1484" y="2136"/>
                    <a:pt x="1115" y="1787"/>
                  </a:cubicBezTo>
                  <a:lnTo>
                    <a:pt x="1115" y="1777"/>
                  </a:lnTo>
                  <a:cubicBezTo>
                    <a:pt x="747" y="1428"/>
                    <a:pt x="510" y="955"/>
                    <a:pt x="454" y="445"/>
                  </a:cubicBezTo>
                  <a:close/>
                  <a:moveTo>
                    <a:pt x="217" y="1"/>
                  </a:moveTo>
                  <a:cubicBezTo>
                    <a:pt x="104" y="1"/>
                    <a:pt x="0" y="95"/>
                    <a:pt x="9" y="218"/>
                  </a:cubicBezTo>
                  <a:cubicBezTo>
                    <a:pt x="19" y="1673"/>
                    <a:pt x="1210" y="2855"/>
                    <a:pt x="2675" y="2855"/>
                  </a:cubicBezTo>
                  <a:lnTo>
                    <a:pt x="2703" y="2855"/>
                  </a:lnTo>
                  <a:cubicBezTo>
                    <a:pt x="2826" y="2855"/>
                    <a:pt x="2920" y="2751"/>
                    <a:pt x="2920" y="2628"/>
                  </a:cubicBezTo>
                  <a:cubicBezTo>
                    <a:pt x="2901" y="1172"/>
                    <a:pt x="1711" y="1"/>
                    <a:pt x="2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7"/>
            <p:cNvSpPr/>
            <p:nvPr/>
          </p:nvSpPr>
          <p:spPr>
            <a:xfrm>
              <a:off x="2644800" y="2649050"/>
              <a:ext cx="50575" cy="64600"/>
            </a:xfrm>
            <a:custGeom>
              <a:avLst/>
              <a:gdLst/>
              <a:ahLst/>
              <a:cxnLst/>
              <a:rect l="l" t="t" r="r" b="b"/>
              <a:pathLst>
                <a:path w="2023" h="2584" extrusionOk="0">
                  <a:moveTo>
                    <a:pt x="681" y="522"/>
                  </a:moveTo>
                  <a:lnTo>
                    <a:pt x="681" y="522"/>
                  </a:lnTo>
                  <a:cubicBezTo>
                    <a:pt x="1257" y="805"/>
                    <a:pt x="1588" y="1429"/>
                    <a:pt x="1503" y="2072"/>
                  </a:cubicBezTo>
                  <a:cubicBezTo>
                    <a:pt x="917" y="1779"/>
                    <a:pt x="586" y="1155"/>
                    <a:pt x="681" y="522"/>
                  </a:cubicBezTo>
                  <a:close/>
                  <a:moveTo>
                    <a:pt x="520" y="1"/>
                  </a:moveTo>
                  <a:cubicBezTo>
                    <a:pt x="429" y="1"/>
                    <a:pt x="343" y="62"/>
                    <a:pt x="312" y="153"/>
                  </a:cubicBezTo>
                  <a:cubicBezTo>
                    <a:pt x="0" y="1174"/>
                    <a:pt x="567" y="2261"/>
                    <a:pt x="1597" y="2573"/>
                  </a:cubicBezTo>
                  <a:cubicBezTo>
                    <a:pt x="1619" y="2580"/>
                    <a:pt x="1641" y="2583"/>
                    <a:pt x="1663" y="2583"/>
                  </a:cubicBezTo>
                  <a:cubicBezTo>
                    <a:pt x="1755" y="2583"/>
                    <a:pt x="1841" y="2523"/>
                    <a:pt x="1871" y="2431"/>
                  </a:cubicBezTo>
                  <a:cubicBezTo>
                    <a:pt x="2023" y="1939"/>
                    <a:pt x="1966" y="1410"/>
                    <a:pt x="1730" y="957"/>
                  </a:cubicBezTo>
                  <a:cubicBezTo>
                    <a:pt x="1493" y="503"/>
                    <a:pt x="1078" y="163"/>
                    <a:pt x="586" y="12"/>
                  </a:cubicBezTo>
                  <a:cubicBezTo>
                    <a:pt x="564" y="4"/>
                    <a:pt x="542" y="1"/>
                    <a:pt x="5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1" name="Google Shape;3091;p47"/>
          <p:cNvGrpSpPr/>
          <p:nvPr/>
        </p:nvGrpSpPr>
        <p:grpSpPr>
          <a:xfrm>
            <a:off x="4705963" y="2071650"/>
            <a:ext cx="351825" cy="368600"/>
            <a:chOff x="5044550" y="2071650"/>
            <a:chExt cx="351825" cy="368600"/>
          </a:xfrm>
        </p:grpSpPr>
        <p:sp>
          <p:nvSpPr>
            <p:cNvPr id="3092" name="Google Shape;3092;p47"/>
            <p:cNvSpPr/>
            <p:nvPr/>
          </p:nvSpPr>
          <p:spPr>
            <a:xfrm>
              <a:off x="5044775" y="2071650"/>
              <a:ext cx="111800" cy="207350"/>
            </a:xfrm>
            <a:custGeom>
              <a:avLst/>
              <a:gdLst/>
              <a:ahLst/>
              <a:cxnLst/>
              <a:rect l="l" t="t" r="r" b="b"/>
              <a:pathLst>
                <a:path w="4472" h="8294" extrusionOk="0">
                  <a:moveTo>
                    <a:pt x="4260" y="0"/>
                  </a:moveTo>
                  <a:cubicBezTo>
                    <a:pt x="4255" y="0"/>
                    <a:pt x="4249" y="0"/>
                    <a:pt x="4244" y="1"/>
                  </a:cubicBezTo>
                  <a:lnTo>
                    <a:pt x="218" y="1"/>
                  </a:lnTo>
                  <a:cubicBezTo>
                    <a:pt x="95" y="1"/>
                    <a:pt x="1" y="95"/>
                    <a:pt x="1" y="218"/>
                  </a:cubicBezTo>
                  <a:lnTo>
                    <a:pt x="1" y="2118"/>
                  </a:lnTo>
                  <a:cubicBezTo>
                    <a:pt x="1" y="2264"/>
                    <a:pt x="110" y="2337"/>
                    <a:pt x="218" y="2337"/>
                  </a:cubicBezTo>
                  <a:cubicBezTo>
                    <a:pt x="327" y="2337"/>
                    <a:pt x="436" y="2264"/>
                    <a:pt x="436" y="2118"/>
                  </a:cubicBezTo>
                  <a:lnTo>
                    <a:pt x="436" y="436"/>
                  </a:lnTo>
                  <a:lnTo>
                    <a:pt x="4027" y="436"/>
                  </a:lnTo>
                  <a:lnTo>
                    <a:pt x="4027" y="8081"/>
                  </a:lnTo>
                  <a:cubicBezTo>
                    <a:pt x="4027" y="8223"/>
                    <a:pt x="4138" y="8294"/>
                    <a:pt x="4249" y="8294"/>
                  </a:cubicBezTo>
                  <a:cubicBezTo>
                    <a:pt x="4360" y="8294"/>
                    <a:pt x="4471" y="8223"/>
                    <a:pt x="4471" y="8081"/>
                  </a:cubicBezTo>
                  <a:lnTo>
                    <a:pt x="4471" y="218"/>
                  </a:lnTo>
                  <a:cubicBezTo>
                    <a:pt x="4471" y="100"/>
                    <a:pt x="4376" y="0"/>
                    <a:pt x="42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7"/>
            <p:cNvSpPr/>
            <p:nvPr/>
          </p:nvSpPr>
          <p:spPr>
            <a:xfrm>
              <a:off x="5044550" y="2137525"/>
              <a:ext cx="65950" cy="302725"/>
            </a:xfrm>
            <a:custGeom>
              <a:avLst/>
              <a:gdLst/>
              <a:ahLst/>
              <a:cxnLst/>
              <a:rect l="l" t="t" r="r" b="b"/>
              <a:pathLst>
                <a:path w="2638" h="12109" extrusionOk="0">
                  <a:moveTo>
                    <a:pt x="223" y="0"/>
                  </a:moveTo>
                  <a:cubicBezTo>
                    <a:pt x="112" y="0"/>
                    <a:pt x="0" y="73"/>
                    <a:pt x="0" y="220"/>
                  </a:cubicBezTo>
                  <a:lnTo>
                    <a:pt x="0" y="11882"/>
                  </a:lnTo>
                  <a:cubicBezTo>
                    <a:pt x="0" y="12005"/>
                    <a:pt x="104" y="12109"/>
                    <a:pt x="218" y="12109"/>
                  </a:cubicBezTo>
                  <a:lnTo>
                    <a:pt x="2344" y="12109"/>
                  </a:lnTo>
                  <a:cubicBezTo>
                    <a:pt x="2637" y="12109"/>
                    <a:pt x="2637" y="11665"/>
                    <a:pt x="2344" y="11665"/>
                  </a:cubicBezTo>
                  <a:lnTo>
                    <a:pt x="445" y="11665"/>
                  </a:lnTo>
                  <a:lnTo>
                    <a:pt x="445" y="220"/>
                  </a:lnTo>
                  <a:cubicBezTo>
                    <a:pt x="445" y="73"/>
                    <a:pt x="334" y="0"/>
                    <a:pt x="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7"/>
            <p:cNvSpPr/>
            <p:nvPr/>
          </p:nvSpPr>
          <p:spPr>
            <a:xfrm>
              <a:off x="5164800" y="2190725"/>
              <a:ext cx="69250" cy="91825"/>
            </a:xfrm>
            <a:custGeom>
              <a:avLst/>
              <a:gdLst/>
              <a:ahLst/>
              <a:cxnLst/>
              <a:rect l="l" t="t" r="r" b="b"/>
              <a:pathLst>
                <a:path w="2770" h="3673" extrusionOk="0">
                  <a:moveTo>
                    <a:pt x="2477" y="1"/>
                  </a:moveTo>
                  <a:lnTo>
                    <a:pt x="2477" y="10"/>
                  </a:lnTo>
                  <a:lnTo>
                    <a:pt x="218" y="10"/>
                  </a:lnTo>
                  <a:cubicBezTo>
                    <a:pt x="95" y="10"/>
                    <a:pt x="1" y="105"/>
                    <a:pt x="1" y="228"/>
                  </a:cubicBezTo>
                  <a:lnTo>
                    <a:pt x="1" y="3460"/>
                  </a:lnTo>
                  <a:cubicBezTo>
                    <a:pt x="1" y="3602"/>
                    <a:pt x="110" y="3672"/>
                    <a:pt x="218" y="3672"/>
                  </a:cubicBezTo>
                  <a:cubicBezTo>
                    <a:pt x="327" y="3672"/>
                    <a:pt x="436" y="3602"/>
                    <a:pt x="436" y="3460"/>
                  </a:cubicBezTo>
                  <a:lnTo>
                    <a:pt x="436" y="445"/>
                  </a:lnTo>
                  <a:lnTo>
                    <a:pt x="2477" y="445"/>
                  </a:lnTo>
                  <a:cubicBezTo>
                    <a:pt x="2770" y="445"/>
                    <a:pt x="2770" y="1"/>
                    <a:pt x="24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7"/>
            <p:cNvSpPr/>
            <p:nvPr/>
          </p:nvSpPr>
          <p:spPr>
            <a:xfrm>
              <a:off x="5188900" y="2190950"/>
              <a:ext cx="87450" cy="249300"/>
            </a:xfrm>
            <a:custGeom>
              <a:avLst/>
              <a:gdLst/>
              <a:ahLst/>
              <a:cxnLst/>
              <a:rect l="l" t="t" r="r" b="b"/>
              <a:pathLst>
                <a:path w="3498" h="9972" extrusionOk="0">
                  <a:moveTo>
                    <a:pt x="3296" y="1"/>
                  </a:moveTo>
                  <a:cubicBezTo>
                    <a:pt x="3291" y="1"/>
                    <a:pt x="3285" y="1"/>
                    <a:pt x="3280" y="1"/>
                  </a:cubicBezTo>
                  <a:lnTo>
                    <a:pt x="2250" y="1"/>
                  </a:lnTo>
                  <a:cubicBezTo>
                    <a:pt x="1957" y="1"/>
                    <a:pt x="1957" y="436"/>
                    <a:pt x="2250" y="436"/>
                  </a:cubicBezTo>
                  <a:lnTo>
                    <a:pt x="3072" y="436"/>
                  </a:lnTo>
                  <a:lnTo>
                    <a:pt x="3072" y="9528"/>
                  </a:lnTo>
                  <a:lnTo>
                    <a:pt x="294" y="9528"/>
                  </a:lnTo>
                  <a:cubicBezTo>
                    <a:pt x="1" y="9528"/>
                    <a:pt x="1" y="9972"/>
                    <a:pt x="294" y="9972"/>
                  </a:cubicBezTo>
                  <a:lnTo>
                    <a:pt x="3280" y="9972"/>
                  </a:lnTo>
                  <a:cubicBezTo>
                    <a:pt x="3403" y="9972"/>
                    <a:pt x="3498" y="9868"/>
                    <a:pt x="3498" y="9754"/>
                  </a:cubicBezTo>
                  <a:lnTo>
                    <a:pt x="3498" y="219"/>
                  </a:lnTo>
                  <a:cubicBezTo>
                    <a:pt x="3498" y="101"/>
                    <a:pt x="3411" y="1"/>
                    <a:pt x="32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7"/>
            <p:cNvSpPr/>
            <p:nvPr/>
          </p:nvSpPr>
          <p:spPr>
            <a:xfrm>
              <a:off x="5284825" y="2287600"/>
              <a:ext cx="111550" cy="152650"/>
            </a:xfrm>
            <a:custGeom>
              <a:avLst/>
              <a:gdLst/>
              <a:ahLst/>
              <a:cxnLst/>
              <a:rect l="l" t="t" r="r" b="b"/>
              <a:pathLst>
                <a:path w="4462" h="6106" extrusionOk="0">
                  <a:moveTo>
                    <a:pt x="218" y="1"/>
                  </a:moveTo>
                  <a:cubicBezTo>
                    <a:pt x="95" y="1"/>
                    <a:pt x="1" y="105"/>
                    <a:pt x="1" y="227"/>
                  </a:cubicBezTo>
                  <a:lnTo>
                    <a:pt x="1" y="5879"/>
                  </a:lnTo>
                  <a:cubicBezTo>
                    <a:pt x="1" y="6002"/>
                    <a:pt x="95" y="6106"/>
                    <a:pt x="218" y="6106"/>
                  </a:cubicBezTo>
                  <a:lnTo>
                    <a:pt x="4244" y="6106"/>
                  </a:lnTo>
                  <a:cubicBezTo>
                    <a:pt x="4367" y="6106"/>
                    <a:pt x="4461" y="6002"/>
                    <a:pt x="4461" y="5879"/>
                  </a:cubicBezTo>
                  <a:lnTo>
                    <a:pt x="4461" y="3932"/>
                  </a:lnTo>
                  <a:cubicBezTo>
                    <a:pt x="4461" y="3786"/>
                    <a:pt x="4353" y="3712"/>
                    <a:pt x="4244" y="3712"/>
                  </a:cubicBezTo>
                  <a:cubicBezTo>
                    <a:pt x="4135" y="3712"/>
                    <a:pt x="4027" y="3786"/>
                    <a:pt x="4027" y="3932"/>
                  </a:cubicBezTo>
                  <a:lnTo>
                    <a:pt x="4027" y="5662"/>
                  </a:lnTo>
                  <a:lnTo>
                    <a:pt x="436" y="5662"/>
                  </a:lnTo>
                  <a:lnTo>
                    <a:pt x="436" y="445"/>
                  </a:lnTo>
                  <a:lnTo>
                    <a:pt x="4027" y="445"/>
                  </a:lnTo>
                  <a:lnTo>
                    <a:pt x="4027" y="3204"/>
                  </a:lnTo>
                  <a:cubicBezTo>
                    <a:pt x="4027" y="3327"/>
                    <a:pt x="4121" y="3422"/>
                    <a:pt x="4244" y="3422"/>
                  </a:cubicBezTo>
                  <a:cubicBezTo>
                    <a:pt x="4367" y="3422"/>
                    <a:pt x="4461" y="3327"/>
                    <a:pt x="4461" y="3204"/>
                  </a:cubicBezTo>
                  <a:lnTo>
                    <a:pt x="4461" y="227"/>
                  </a:lnTo>
                  <a:cubicBezTo>
                    <a:pt x="4461" y="105"/>
                    <a:pt x="4367" y="1"/>
                    <a:pt x="4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7"/>
            <p:cNvSpPr/>
            <p:nvPr/>
          </p:nvSpPr>
          <p:spPr>
            <a:xfrm>
              <a:off x="5121800" y="2310225"/>
              <a:ext cx="58150" cy="105750"/>
            </a:xfrm>
            <a:custGeom>
              <a:avLst/>
              <a:gdLst/>
              <a:ahLst/>
              <a:cxnLst/>
              <a:rect l="l" t="t" r="r" b="b"/>
              <a:pathLst>
                <a:path w="2326" h="4230" extrusionOk="0">
                  <a:moveTo>
                    <a:pt x="946" y="778"/>
                  </a:moveTo>
                  <a:lnTo>
                    <a:pt x="946" y="1865"/>
                  </a:lnTo>
                  <a:cubicBezTo>
                    <a:pt x="832" y="1836"/>
                    <a:pt x="729" y="1789"/>
                    <a:pt x="634" y="1713"/>
                  </a:cubicBezTo>
                  <a:cubicBezTo>
                    <a:pt x="369" y="1524"/>
                    <a:pt x="369" y="1128"/>
                    <a:pt x="634" y="939"/>
                  </a:cubicBezTo>
                  <a:cubicBezTo>
                    <a:pt x="729" y="863"/>
                    <a:pt x="832" y="806"/>
                    <a:pt x="946" y="778"/>
                  </a:cubicBezTo>
                  <a:close/>
                  <a:moveTo>
                    <a:pt x="1381" y="2356"/>
                  </a:moveTo>
                  <a:cubicBezTo>
                    <a:pt x="1494" y="2375"/>
                    <a:pt x="1598" y="2432"/>
                    <a:pt x="1693" y="2507"/>
                  </a:cubicBezTo>
                  <a:cubicBezTo>
                    <a:pt x="1957" y="2696"/>
                    <a:pt x="1957" y="3093"/>
                    <a:pt x="1693" y="3282"/>
                  </a:cubicBezTo>
                  <a:cubicBezTo>
                    <a:pt x="1598" y="3358"/>
                    <a:pt x="1494" y="3415"/>
                    <a:pt x="1381" y="3443"/>
                  </a:cubicBezTo>
                  <a:lnTo>
                    <a:pt x="1381" y="2356"/>
                  </a:lnTo>
                  <a:close/>
                  <a:moveTo>
                    <a:pt x="1163" y="1"/>
                  </a:moveTo>
                  <a:cubicBezTo>
                    <a:pt x="1055" y="1"/>
                    <a:pt x="946" y="74"/>
                    <a:pt x="946" y="220"/>
                  </a:cubicBezTo>
                  <a:lnTo>
                    <a:pt x="946" y="334"/>
                  </a:lnTo>
                  <a:cubicBezTo>
                    <a:pt x="407" y="428"/>
                    <a:pt x="1" y="835"/>
                    <a:pt x="1" y="1326"/>
                  </a:cubicBezTo>
                  <a:cubicBezTo>
                    <a:pt x="1" y="1817"/>
                    <a:pt x="407" y="2224"/>
                    <a:pt x="946" y="2318"/>
                  </a:cubicBezTo>
                  <a:lnTo>
                    <a:pt x="946" y="3443"/>
                  </a:lnTo>
                  <a:cubicBezTo>
                    <a:pt x="832" y="3415"/>
                    <a:pt x="729" y="3367"/>
                    <a:pt x="634" y="3292"/>
                  </a:cubicBezTo>
                  <a:cubicBezTo>
                    <a:pt x="511" y="3197"/>
                    <a:pt x="445" y="3055"/>
                    <a:pt x="436" y="2904"/>
                  </a:cubicBezTo>
                  <a:cubicBezTo>
                    <a:pt x="436" y="2758"/>
                    <a:pt x="327" y="2685"/>
                    <a:pt x="218" y="2685"/>
                  </a:cubicBezTo>
                  <a:cubicBezTo>
                    <a:pt x="110" y="2685"/>
                    <a:pt x="1" y="2758"/>
                    <a:pt x="1" y="2904"/>
                  </a:cubicBezTo>
                  <a:cubicBezTo>
                    <a:pt x="1" y="3386"/>
                    <a:pt x="407" y="3802"/>
                    <a:pt x="946" y="3887"/>
                  </a:cubicBezTo>
                  <a:lnTo>
                    <a:pt x="946" y="4010"/>
                  </a:lnTo>
                  <a:cubicBezTo>
                    <a:pt x="946" y="4156"/>
                    <a:pt x="1055" y="4230"/>
                    <a:pt x="1163" y="4230"/>
                  </a:cubicBezTo>
                  <a:cubicBezTo>
                    <a:pt x="1272" y="4230"/>
                    <a:pt x="1381" y="4156"/>
                    <a:pt x="1381" y="4010"/>
                  </a:cubicBezTo>
                  <a:lnTo>
                    <a:pt x="1381" y="3887"/>
                  </a:lnTo>
                  <a:cubicBezTo>
                    <a:pt x="1919" y="3802"/>
                    <a:pt x="2326" y="3386"/>
                    <a:pt x="2326" y="2904"/>
                  </a:cubicBezTo>
                  <a:cubicBezTo>
                    <a:pt x="2326" y="2413"/>
                    <a:pt x="1919" y="1997"/>
                    <a:pt x="1381" y="1912"/>
                  </a:cubicBezTo>
                  <a:lnTo>
                    <a:pt x="1381" y="778"/>
                  </a:lnTo>
                  <a:cubicBezTo>
                    <a:pt x="1494" y="806"/>
                    <a:pt x="1598" y="863"/>
                    <a:pt x="1693" y="939"/>
                  </a:cubicBezTo>
                  <a:cubicBezTo>
                    <a:pt x="1815" y="1033"/>
                    <a:pt x="1882" y="1175"/>
                    <a:pt x="1891" y="1326"/>
                  </a:cubicBezTo>
                  <a:cubicBezTo>
                    <a:pt x="1891" y="1472"/>
                    <a:pt x="2000" y="1546"/>
                    <a:pt x="2108" y="1546"/>
                  </a:cubicBezTo>
                  <a:cubicBezTo>
                    <a:pt x="2217" y="1546"/>
                    <a:pt x="2326" y="1472"/>
                    <a:pt x="2326" y="1326"/>
                  </a:cubicBezTo>
                  <a:cubicBezTo>
                    <a:pt x="2326" y="835"/>
                    <a:pt x="1919" y="428"/>
                    <a:pt x="1381" y="334"/>
                  </a:cubicBezTo>
                  <a:lnTo>
                    <a:pt x="1381" y="220"/>
                  </a:lnTo>
                  <a:cubicBezTo>
                    <a:pt x="1381" y="74"/>
                    <a:pt x="1272" y="1"/>
                    <a:pt x="11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7"/>
            <p:cNvSpPr/>
            <p:nvPr/>
          </p:nvSpPr>
          <p:spPr>
            <a:xfrm>
              <a:off x="5047850" y="2285950"/>
              <a:ext cx="180075" cy="154175"/>
            </a:xfrm>
            <a:custGeom>
              <a:avLst/>
              <a:gdLst/>
              <a:ahLst/>
              <a:cxnLst/>
              <a:rect l="l" t="t" r="r" b="b"/>
              <a:pathLst>
                <a:path w="7203" h="6167" extrusionOk="0">
                  <a:moveTo>
                    <a:pt x="4098" y="432"/>
                  </a:moveTo>
                  <a:cubicBezTo>
                    <a:pt x="5459" y="432"/>
                    <a:pt x="6767" y="1488"/>
                    <a:pt x="6767" y="3081"/>
                  </a:cubicBezTo>
                  <a:cubicBezTo>
                    <a:pt x="6767" y="4546"/>
                    <a:pt x="5577" y="5728"/>
                    <a:pt x="4121" y="5728"/>
                  </a:cubicBezTo>
                  <a:cubicBezTo>
                    <a:pt x="1768" y="5728"/>
                    <a:pt x="587" y="2883"/>
                    <a:pt x="2250" y="1210"/>
                  </a:cubicBezTo>
                  <a:cubicBezTo>
                    <a:pt x="2787" y="673"/>
                    <a:pt x="3449" y="432"/>
                    <a:pt x="4098" y="432"/>
                  </a:cubicBezTo>
                  <a:close/>
                  <a:moveTo>
                    <a:pt x="4121" y="0"/>
                  </a:moveTo>
                  <a:cubicBezTo>
                    <a:pt x="1371" y="0"/>
                    <a:pt x="1" y="3318"/>
                    <a:pt x="1938" y="5264"/>
                  </a:cubicBezTo>
                  <a:cubicBezTo>
                    <a:pt x="2534" y="5854"/>
                    <a:pt x="3325" y="6167"/>
                    <a:pt x="4129" y="6167"/>
                  </a:cubicBezTo>
                  <a:cubicBezTo>
                    <a:pt x="4524" y="6167"/>
                    <a:pt x="4923" y="6091"/>
                    <a:pt x="5303" y="5935"/>
                  </a:cubicBezTo>
                  <a:cubicBezTo>
                    <a:pt x="6456" y="5453"/>
                    <a:pt x="7202" y="4329"/>
                    <a:pt x="7202" y="3081"/>
                  </a:cubicBezTo>
                  <a:cubicBezTo>
                    <a:pt x="7202" y="1380"/>
                    <a:pt x="5822" y="0"/>
                    <a:pt x="4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9" name="Google Shape;3099;p47"/>
          <p:cNvGrpSpPr/>
          <p:nvPr/>
        </p:nvGrpSpPr>
        <p:grpSpPr>
          <a:xfrm>
            <a:off x="3467938" y="2656275"/>
            <a:ext cx="370725" cy="325975"/>
            <a:chOff x="3806525" y="2656275"/>
            <a:chExt cx="370725" cy="325975"/>
          </a:xfrm>
        </p:grpSpPr>
        <p:sp>
          <p:nvSpPr>
            <p:cNvPr id="3100" name="Google Shape;3100;p47"/>
            <p:cNvSpPr/>
            <p:nvPr/>
          </p:nvSpPr>
          <p:spPr>
            <a:xfrm>
              <a:off x="3836750" y="2856125"/>
              <a:ext cx="20125" cy="45300"/>
            </a:xfrm>
            <a:custGeom>
              <a:avLst/>
              <a:gdLst/>
              <a:ahLst/>
              <a:cxnLst/>
              <a:rect l="l" t="t" r="r" b="b"/>
              <a:pathLst>
                <a:path w="805" h="1812" extrusionOk="0">
                  <a:moveTo>
                    <a:pt x="568" y="0"/>
                  </a:moveTo>
                  <a:cubicBezTo>
                    <a:pt x="498" y="0"/>
                    <a:pt x="427" y="36"/>
                    <a:pt x="379" y="102"/>
                  </a:cubicBezTo>
                  <a:cubicBezTo>
                    <a:pt x="67" y="565"/>
                    <a:pt x="1" y="1170"/>
                    <a:pt x="228" y="1689"/>
                  </a:cubicBezTo>
                  <a:cubicBezTo>
                    <a:pt x="267" y="1775"/>
                    <a:pt x="339" y="1811"/>
                    <a:pt x="412" y="1811"/>
                  </a:cubicBezTo>
                  <a:cubicBezTo>
                    <a:pt x="547" y="1811"/>
                    <a:pt x="686" y="1685"/>
                    <a:pt x="624" y="1519"/>
                  </a:cubicBezTo>
                  <a:cubicBezTo>
                    <a:pt x="464" y="1132"/>
                    <a:pt x="502" y="688"/>
                    <a:pt x="747" y="338"/>
                  </a:cubicBezTo>
                  <a:cubicBezTo>
                    <a:pt x="804" y="234"/>
                    <a:pt x="785" y="111"/>
                    <a:pt x="681" y="36"/>
                  </a:cubicBezTo>
                  <a:cubicBezTo>
                    <a:pt x="647" y="12"/>
                    <a:pt x="608" y="0"/>
                    <a:pt x="5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7"/>
            <p:cNvSpPr/>
            <p:nvPr/>
          </p:nvSpPr>
          <p:spPr>
            <a:xfrm>
              <a:off x="3858050" y="2840000"/>
              <a:ext cx="81275" cy="78500"/>
            </a:xfrm>
            <a:custGeom>
              <a:avLst/>
              <a:gdLst/>
              <a:ahLst/>
              <a:cxnLst/>
              <a:rect l="l" t="t" r="r" b="b"/>
              <a:pathLst>
                <a:path w="3251" h="3140" extrusionOk="0">
                  <a:moveTo>
                    <a:pt x="925" y="0"/>
                  </a:moveTo>
                  <a:cubicBezTo>
                    <a:pt x="680" y="0"/>
                    <a:pt x="443" y="57"/>
                    <a:pt x="217" y="161"/>
                  </a:cubicBezTo>
                  <a:cubicBezTo>
                    <a:pt x="0" y="269"/>
                    <a:pt x="107" y="576"/>
                    <a:pt x="316" y="576"/>
                  </a:cubicBezTo>
                  <a:cubicBezTo>
                    <a:pt x="344" y="576"/>
                    <a:pt x="374" y="570"/>
                    <a:pt x="406" y="558"/>
                  </a:cubicBezTo>
                  <a:cubicBezTo>
                    <a:pt x="577" y="476"/>
                    <a:pt x="757" y="438"/>
                    <a:pt x="934" y="438"/>
                  </a:cubicBezTo>
                  <a:cubicBezTo>
                    <a:pt x="1375" y="438"/>
                    <a:pt x="1799" y="676"/>
                    <a:pt x="2022" y="1087"/>
                  </a:cubicBezTo>
                  <a:cubicBezTo>
                    <a:pt x="2334" y="1663"/>
                    <a:pt x="2145" y="2382"/>
                    <a:pt x="1587" y="2731"/>
                  </a:cubicBezTo>
                  <a:cubicBezTo>
                    <a:pt x="1384" y="2864"/>
                    <a:pt x="1510" y="3140"/>
                    <a:pt x="1699" y="3140"/>
                  </a:cubicBezTo>
                  <a:cubicBezTo>
                    <a:pt x="1739" y="3140"/>
                    <a:pt x="1781" y="3128"/>
                    <a:pt x="1823" y="3100"/>
                  </a:cubicBezTo>
                  <a:cubicBezTo>
                    <a:pt x="3250" y="2212"/>
                    <a:pt x="2608" y="0"/>
                    <a:pt x="9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7"/>
            <p:cNvSpPr/>
            <p:nvPr/>
          </p:nvSpPr>
          <p:spPr>
            <a:xfrm>
              <a:off x="3923000" y="2802575"/>
              <a:ext cx="69425" cy="83975"/>
            </a:xfrm>
            <a:custGeom>
              <a:avLst/>
              <a:gdLst/>
              <a:ahLst/>
              <a:cxnLst/>
              <a:rect l="l" t="t" r="r" b="b"/>
              <a:pathLst>
                <a:path w="2777" h="3359" extrusionOk="0">
                  <a:moveTo>
                    <a:pt x="1863" y="0"/>
                  </a:moveTo>
                  <a:cubicBezTo>
                    <a:pt x="1098" y="0"/>
                    <a:pt x="387" y="529"/>
                    <a:pt x="218" y="1336"/>
                  </a:cubicBezTo>
                  <a:cubicBezTo>
                    <a:pt x="0" y="2376"/>
                    <a:pt x="794" y="3349"/>
                    <a:pt x="1853" y="3359"/>
                  </a:cubicBezTo>
                  <a:cubicBezTo>
                    <a:pt x="1928" y="3359"/>
                    <a:pt x="2013" y="3349"/>
                    <a:pt x="2089" y="3340"/>
                  </a:cubicBezTo>
                  <a:cubicBezTo>
                    <a:pt x="2357" y="3294"/>
                    <a:pt x="2309" y="2905"/>
                    <a:pt x="2050" y="2905"/>
                  </a:cubicBezTo>
                  <a:cubicBezTo>
                    <a:pt x="2044" y="2905"/>
                    <a:pt x="2038" y="2905"/>
                    <a:pt x="2032" y="2905"/>
                  </a:cubicBezTo>
                  <a:cubicBezTo>
                    <a:pt x="1975" y="2915"/>
                    <a:pt x="1919" y="2924"/>
                    <a:pt x="1862" y="2924"/>
                  </a:cubicBezTo>
                  <a:cubicBezTo>
                    <a:pt x="1068" y="2924"/>
                    <a:pt x="482" y="2197"/>
                    <a:pt x="643" y="1431"/>
                  </a:cubicBezTo>
                  <a:cubicBezTo>
                    <a:pt x="767" y="830"/>
                    <a:pt x="1289" y="440"/>
                    <a:pt x="1857" y="440"/>
                  </a:cubicBezTo>
                  <a:cubicBezTo>
                    <a:pt x="2021" y="440"/>
                    <a:pt x="2190" y="473"/>
                    <a:pt x="2353" y="543"/>
                  </a:cubicBezTo>
                  <a:cubicBezTo>
                    <a:pt x="2391" y="562"/>
                    <a:pt x="2426" y="570"/>
                    <a:pt x="2459" y="570"/>
                  </a:cubicBezTo>
                  <a:cubicBezTo>
                    <a:pt x="2670" y="570"/>
                    <a:pt x="2777" y="226"/>
                    <a:pt x="2524" y="136"/>
                  </a:cubicBezTo>
                  <a:cubicBezTo>
                    <a:pt x="2307" y="44"/>
                    <a:pt x="2083" y="0"/>
                    <a:pt x="18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7"/>
            <p:cNvSpPr/>
            <p:nvPr/>
          </p:nvSpPr>
          <p:spPr>
            <a:xfrm>
              <a:off x="3822825" y="2731775"/>
              <a:ext cx="98075" cy="83875"/>
            </a:xfrm>
            <a:custGeom>
              <a:avLst/>
              <a:gdLst/>
              <a:ahLst/>
              <a:cxnLst/>
              <a:rect l="l" t="t" r="r" b="b"/>
              <a:pathLst>
                <a:path w="3923" h="3355" extrusionOk="0">
                  <a:moveTo>
                    <a:pt x="2232" y="428"/>
                  </a:moveTo>
                  <a:cubicBezTo>
                    <a:pt x="2873" y="428"/>
                    <a:pt x="3487" y="925"/>
                    <a:pt x="3487" y="1674"/>
                  </a:cubicBezTo>
                  <a:cubicBezTo>
                    <a:pt x="3487" y="2363"/>
                    <a:pt x="2930" y="2912"/>
                    <a:pt x="2240" y="2921"/>
                  </a:cubicBezTo>
                  <a:cubicBezTo>
                    <a:pt x="1134" y="2921"/>
                    <a:pt x="586" y="1579"/>
                    <a:pt x="1361" y="795"/>
                  </a:cubicBezTo>
                  <a:cubicBezTo>
                    <a:pt x="1614" y="541"/>
                    <a:pt x="1926" y="428"/>
                    <a:pt x="2232" y="428"/>
                  </a:cubicBezTo>
                  <a:close/>
                  <a:moveTo>
                    <a:pt x="2240" y="1"/>
                  </a:moveTo>
                  <a:cubicBezTo>
                    <a:pt x="747" y="1"/>
                    <a:pt x="0" y="1806"/>
                    <a:pt x="1059" y="2864"/>
                  </a:cubicBezTo>
                  <a:cubicBezTo>
                    <a:pt x="1400" y="3203"/>
                    <a:pt x="1819" y="3354"/>
                    <a:pt x="2230" y="3354"/>
                  </a:cubicBezTo>
                  <a:cubicBezTo>
                    <a:pt x="3094" y="3354"/>
                    <a:pt x="3922" y="2685"/>
                    <a:pt x="3922" y="1674"/>
                  </a:cubicBezTo>
                  <a:cubicBezTo>
                    <a:pt x="3922" y="747"/>
                    <a:pt x="3166" y="1"/>
                    <a:pt x="22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7"/>
            <p:cNvSpPr/>
            <p:nvPr/>
          </p:nvSpPr>
          <p:spPr>
            <a:xfrm>
              <a:off x="4049925" y="2772975"/>
              <a:ext cx="48650" cy="54000"/>
            </a:xfrm>
            <a:custGeom>
              <a:avLst/>
              <a:gdLst/>
              <a:ahLst/>
              <a:cxnLst/>
              <a:rect l="l" t="t" r="r" b="b"/>
              <a:pathLst>
                <a:path w="1946" h="2160" extrusionOk="0">
                  <a:moveTo>
                    <a:pt x="823" y="411"/>
                  </a:moveTo>
                  <a:cubicBezTo>
                    <a:pt x="908" y="411"/>
                    <a:pt x="994" y="456"/>
                    <a:pt x="1038" y="564"/>
                  </a:cubicBezTo>
                  <a:lnTo>
                    <a:pt x="1378" y="1368"/>
                  </a:lnTo>
                  <a:cubicBezTo>
                    <a:pt x="1435" y="1490"/>
                    <a:pt x="1378" y="1632"/>
                    <a:pt x="1255" y="1679"/>
                  </a:cubicBezTo>
                  <a:cubicBezTo>
                    <a:pt x="1225" y="1693"/>
                    <a:pt x="1193" y="1700"/>
                    <a:pt x="1162" y="1700"/>
                  </a:cubicBezTo>
                  <a:cubicBezTo>
                    <a:pt x="1067" y="1700"/>
                    <a:pt x="977" y="1640"/>
                    <a:pt x="934" y="1547"/>
                  </a:cubicBezTo>
                  <a:lnTo>
                    <a:pt x="594" y="744"/>
                  </a:lnTo>
                  <a:cubicBezTo>
                    <a:pt x="515" y="556"/>
                    <a:pt x="669" y="411"/>
                    <a:pt x="823" y="411"/>
                  </a:cubicBezTo>
                  <a:close/>
                  <a:moveTo>
                    <a:pt x="845" y="1"/>
                  </a:moveTo>
                  <a:cubicBezTo>
                    <a:pt x="423" y="1"/>
                    <a:pt x="1" y="394"/>
                    <a:pt x="197" y="914"/>
                  </a:cubicBezTo>
                  <a:lnTo>
                    <a:pt x="537" y="1717"/>
                  </a:lnTo>
                  <a:cubicBezTo>
                    <a:pt x="637" y="1995"/>
                    <a:pt x="892" y="2160"/>
                    <a:pt x="1165" y="2160"/>
                  </a:cubicBezTo>
                  <a:cubicBezTo>
                    <a:pt x="1254" y="2160"/>
                    <a:pt x="1346" y="2142"/>
                    <a:pt x="1435" y="2105"/>
                  </a:cubicBezTo>
                  <a:cubicBezTo>
                    <a:pt x="1784" y="1953"/>
                    <a:pt x="1945" y="1538"/>
                    <a:pt x="1784" y="1197"/>
                  </a:cubicBezTo>
                  <a:lnTo>
                    <a:pt x="1435" y="394"/>
                  </a:lnTo>
                  <a:cubicBezTo>
                    <a:pt x="1305" y="117"/>
                    <a:pt x="1075" y="1"/>
                    <a:pt x="8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7"/>
            <p:cNvSpPr/>
            <p:nvPr/>
          </p:nvSpPr>
          <p:spPr>
            <a:xfrm>
              <a:off x="4060000" y="2833875"/>
              <a:ext cx="50850" cy="57625"/>
            </a:xfrm>
            <a:custGeom>
              <a:avLst/>
              <a:gdLst/>
              <a:ahLst/>
              <a:cxnLst/>
              <a:rect l="l" t="t" r="r" b="b"/>
              <a:pathLst>
                <a:path w="2034" h="2305" extrusionOk="0">
                  <a:moveTo>
                    <a:pt x="676" y="0"/>
                  </a:moveTo>
                  <a:cubicBezTo>
                    <a:pt x="523" y="0"/>
                    <a:pt x="368" y="30"/>
                    <a:pt x="219" y="94"/>
                  </a:cubicBezTo>
                  <a:cubicBezTo>
                    <a:pt x="1" y="203"/>
                    <a:pt x="96" y="506"/>
                    <a:pt x="305" y="506"/>
                  </a:cubicBezTo>
                  <a:cubicBezTo>
                    <a:pt x="331" y="506"/>
                    <a:pt x="360" y="501"/>
                    <a:pt x="389" y="491"/>
                  </a:cubicBezTo>
                  <a:cubicBezTo>
                    <a:pt x="483" y="451"/>
                    <a:pt x="581" y="432"/>
                    <a:pt x="678" y="432"/>
                  </a:cubicBezTo>
                  <a:cubicBezTo>
                    <a:pt x="971" y="432"/>
                    <a:pt x="1251" y="604"/>
                    <a:pt x="1372" y="888"/>
                  </a:cubicBezTo>
                  <a:cubicBezTo>
                    <a:pt x="1533" y="1275"/>
                    <a:pt x="1353" y="1710"/>
                    <a:pt x="975" y="1880"/>
                  </a:cubicBezTo>
                  <a:cubicBezTo>
                    <a:pt x="722" y="1962"/>
                    <a:pt x="829" y="2305"/>
                    <a:pt x="1039" y="2305"/>
                  </a:cubicBezTo>
                  <a:cubicBezTo>
                    <a:pt x="1072" y="2305"/>
                    <a:pt x="1108" y="2296"/>
                    <a:pt x="1145" y="2277"/>
                  </a:cubicBezTo>
                  <a:cubicBezTo>
                    <a:pt x="1750" y="2022"/>
                    <a:pt x="2033" y="1323"/>
                    <a:pt x="1778" y="718"/>
                  </a:cubicBezTo>
                  <a:lnTo>
                    <a:pt x="1769" y="718"/>
                  </a:lnTo>
                  <a:cubicBezTo>
                    <a:pt x="1577" y="271"/>
                    <a:pt x="1136" y="0"/>
                    <a:pt x="6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7"/>
            <p:cNvSpPr/>
            <p:nvPr/>
          </p:nvSpPr>
          <p:spPr>
            <a:xfrm>
              <a:off x="3916850" y="2681275"/>
              <a:ext cx="260400" cy="295475"/>
            </a:xfrm>
            <a:custGeom>
              <a:avLst/>
              <a:gdLst/>
              <a:ahLst/>
              <a:cxnLst/>
              <a:rect l="l" t="t" r="r" b="b"/>
              <a:pathLst>
                <a:path w="10416" h="11819" extrusionOk="0">
                  <a:moveTo>
                    <a:pt x="5781" y="1"/>
                  </a:moveTo>
                  <a:cubicBezTo>
                    <a:pt x="5754" y="1"/>
                    <a:pt x="5727" y="6"/>
                    <a:pt x="5699" y="17"/>
                  </a:cubicBezTo>
                  <a:lnTo>
                    <a:pt x="5416" y="140"/>
                  </a:lnTo>
                  <a:cubicBezTo>
                    <a:pt x="4934" y="339"/>
                    <a:pt x="4565" y="735"/>
                    <a:pt x="4404" y="1236"/>
                  </a:cubicBezTo>
                  <a:cubicBezTo>
                    <a:pt x="4105" y="1194"/>
                    <a:pt x="3804" y="1174"/>
                    <a:pt x="3505" y="1174"/>
                  </a:cubicBezTo>
                  <a:cubicBezTo>
                    <a:pt x="2320" y="1174"/>
                    <a:pt x="1151" y="1499"/>
                    <a:pt x="133" y="2125"/>
                  </a:cubicBezTo>
                  <a:cubicBezTo>
                    <a:pt x="0" y="2210"/>
                    <a:pt x="0" y="2408"/>
                    <a:pt x="133" y="2493"/>
                  </a:cubicBezTo>
                  <a:lnTo>
                    <a:pt x="1153" y="3136"/>
                  </a:lnTo>
                  <a:cubicBezTo>
                    <a:pt x="1195" y="3161"/>
                    <a:pt x="1235" y="3172"/>
                    <a:pt x="1273" y="3172"/>
                  </a:cubicBezTo>
                  <a:cubicBezTo>
                    <a:pt x="1460" y="3172"/>
                    <a:pt x="1578" y="2903"/>
                    <a:pt x="1390" y="2777"/>
                  </a:cubicBezTo>
                  <a:lnTo>
                    <a:pt x="681" y="2314"/>
                  </a:lnTo>
                  <a:cubicBezTo>
                    <a:pt x="1554" y="1851"/>
                    <a:pt x="2525" y="1611"/>
                    <a:pt x="3508" y="1611"/>
                  </a:cubicBezTo>
                  <a:cubicBezTo>
                    <a:pt x="3791" y="1611"/>
                    <a:pt x="4075" y="1631"/>
                    <a:pt x="4357" y="1671"/>
                  </a:cubicBezTo>
                  <a:cubicBezTo>
                    <a:pt x="4414" y="1671"/>
                    <a:pt x="4461" y="1681"/>
                    <a:pt x="4518" y="1699"/>
                  </a:cubicBezTo>
                  <a:cubicBezTo>
                    <a:pt x="4534" y="1703"/>
                    <a:pt x="4550" y="1705"/>
                    <a:pt x="4567" y="1705"/>
                  </a:cubicBezTo>
                  <a:cubicBezTo>
                    <a:pt x="4667" y="1705"/>
                    <a:pt x="4766" y="1635"/>
                    <a:pt x="4783" y="1529"/>
                  </a:cubicBezTo>
                  <a:cubicBezTo>
                    <a:pt x="4877" y="1085"/>
                    <a:pt x="5179" y="717"/>
                    <a:pt x="5595" y="537"/>
                  </a:cubicBezTo>
                  <a:lnTo>
                    <a:pt x="5680" y="499"/>
                  </a:lnTo>
                  <a:lnTo>
                    <a:pt x="6663" y="2815"/>
                  </a:lnTo>
                  <a:cubicBezTo>
                    <a:pt x="6673" y="2843"/>
                    <a:pt x="6692" y="2871"/>
                    <a:pt x="6720" y="2890"/>
                  </a:cubicBezTo>
                  <a:cubicBezTo>
                    <a:pt x="6985" y="3127"/>
                    <a:pt x="7230" y="3391"/>
                    <a:pt x="7448" y="3675"/>
                  </a:cubicBezTo>
                  <a:lnTo>
                    <a:pt x="7750" y="4393"/>
                  </a:lnTo>
                  <a:cubicBezTo>
                    <a:pt x="7793" y="4479"/>
                    <a:pt x="7866" y="4515"/>
                    <a:pt x="7939" y="4515"/>
                  </a:cubicBezTo>
                  <a:cubicBezTo>
                    <a:pt x="8075" y="4515"/>
                    <a:pt x="8212" y="4389"/>
                    <a:pt x="8156" y="4223"/>
                  </a:cubicBezTo>
                  <a:lnTo>
                    <a:pt x="7920" y="3675"/>
                  </a:lnTo>
                  <a:lnTo>
                    <a:pt x="8809" y="3297"/>
                  </a:lnTo>
                  <a:lnTo>
                    <a:pt x="9895" y="5848"/>
                  </a:lnTo>
                  <a:lnTo>
                    <a:pt x="8922" y="6255"/>
                  </a:lnTo>
                  <a:lnTo>
                    <a:pt x="8657" y="5621"/>
                  </a:lnTo>
                  <a:cubicBezTo>
                    <a:pt x="8620" y="5517"/>
                    <a:pt x="8541" y="5474"/>
                    <a:pt x="8461" y="5474"/>
                  </a:cubicBezTo>
                  <a:cubicBezTo>
                    <a:pt x="8316" y="5474"/>
                    <a:pt x="8166" y="5615"/>
                    <a:pt x="8251" y="5792"/>
                  </a:cubicBezTo>
                  <a:lnTo>
                    <a:pt x="8591" y="6595"/>
                  </a:lnTo>
                  <a:cubicBezTo>
                    <a:pt x="8648" y="7219"/>
                    <a:pt x="8601" y="7842"/>
                    <a:pt x="8459" y="8447"/>
                  </a:cubicBezTo>
                  <a:cubicBezTo>
                    <a:pt x="8440" y="8494"/>
                    <a:pt x="8449" y="8542"/>
                    <a:pt x="8468" y="8589"/>
                  </a:cubicBezTo>
                  <a:lnTo>
                    <a:pt x="9272" y="10489"/>
                  </a:lnTo>
                  <a:lnTo>
                    <a:pt x="7344" y="11311"/>
                  </a:lnTo>
                  <a:lnTo>
                    <a:pt x="6739" y="9874"/>
                  </a:lnTo>
                  <a:cubicBezTo>
                    <a:pt x="6698" y="9787"/>
                    <a:pt x="6615" y="9739"/>
                    <a:pt x="6531" y="9739"/>
                  </a:cubicBezTo>
                  <a:cubicBezTo>
                    <a:pt x="6477" y="9739"/>
                    <a:pt x="6424" y="9758"/>
                    <a:pt x="6380" y="9799"/>
                  </a:cubicBezTo>
                  <a:lnTo>
                    <a:pt x="6342" y="9836"/>
                  </a:lnTo>
                  <a:cubicBezTo>
                    <a:pt x="5633" y="10507"/>
                    <a:pt x="4754" y="10999"/>
                    <a:pt x="3809" y="11245"/>
                  </a:cubicBezTo>
                  <a:lnTo>
                    <a:pt x="4972" y="8806"/>
                  </a:lnTo>
                  <a:cubicBezTo>
                    <a:pt x="5019" y="8702"/>
                    <a:pt x="4981" y="8580"/>
                    <a:pt x="4877" y="8523"/>
                  </a:cubicBezTo>
                  <a:lnTo>
                    <a:pt x="2382" y="7086"/>
                  </a:lnTo>
                  <a:lnTo>
                    <a:pt x="3941" y="4657"/>
                  </a:lnTo>
                  <a:cubicBezTo>
                    <a:pt x="4008" y="4563"/>
                    <a:pt x="3979" y="4421"/>
                    <a:pt x="3875" y="4355"/>
                  </a:cubicBezTo>
                  <a:lnTo>
                    <a:pt x="1966" y="3145"/>
                  </a:lnTo>
                  <a:cubicBezTo>
                    <a:pt x="1927" y="3120"/>
                    <a:pt x="1887" y="3109"/>
                    <a:pt x="1850" y="3109"/>
                  </a:cubicBezTo>
                  <a:cubicBezTo>
                    <a:pt x="1667" y="3109"/>
                    <a:pt x="1541" y="3380"/>
                    <a:pt x="1730" y="3514"/>
                  </a:cubicBezTo>
                  <a:lnTo>
                    <a:pt x="3459" y="4610"/>
                  </a:lnTo>
                  <a:lnTo>
                    <a:pt x="1891" y="7039"/>
                  </a:lnTo>
                  <a:cubicBezTo>
                    <a:pt x="1824" y="7143"/>
                    <a:pt x="1853" y="7285"/>
                    <a:pt x="1966" y="7341"/>
                  </a:cubicBezTo>
                  <a:lnTo>
                    <a:pt x="4490" y="8797"/>
                  </a:lnTo>
                  <a:lnTo>
                    <a:pt x="3214" y="11452"/>
                  </a:lnTo>
                  <a:cubicBezTo>
                    <a:pt x="3143" y="11602"/>
                    <a:pt x="3261" y="11767"/>
                    <a:pt x="3414" y="11767"/>
                  </a:cubicBezTo>
                  <a:cubicBezTo>
                    <a:pt x="3426" y="11767"/>
                    <a:pt x="3438" y="11766"/>
                    <a:pt x="3450" y="11764"/>
                  </a:cubicBezTo>
                  <a:cubicBezTo>
                    <a:pt x="4565" y="11566"/>
                    <a:pt x="5595" y="11065"/>
                    <a:pt x="6446" y="10328"/>
                  </a:cubicBezTo>
                  <a:lnTo>
                    <a:pt x="7022" y="11679"/>
                  </a:lnTo>
                  <a:cubicBezTo>
                    <a:pt x="7058" y="11765"/>
                    <a:pt x="7138" y="11819"/>
                    <a:pt x="7224" y="11819"/>
                  </a:cubicBezTo>
                  <a:cubicBezTo>
                    <a:pt x="7251" y="11819"/>
                    <a:pt x="7279" y="11814"/>
                    <a:pt x="7306" y="11802"/>
                  </a:cubicBezTo>
                  <a:lnTo>
                    <a:pt x="9640" y="10810"/>
                  </a:lnTo>
                  <a:cubicBezTo>
                    <a:pt x="9754" y="10763"/>
                    <a:pt x="9801" y="10640"/>
                    <a:pt x="9754" y="10526"/>
                  </a:cubicBezTo>
                  <a:lnTo>
                    <a:pt x="8894" y="8485"/>
                  </a:lnTo>
                  <a:cubicBezTo>
                    <a:pt x="9026" y="7890"/>
                    <a:pt x="9073" y="7285"/>
                    <a:pt x="9035" y="6680"/>
                  </a:cubicBezTo>
                  <a:lnTo>
                    <a:pt x="10264" y="6160"/>
                  </a:lnTo>
                  <a:cubicBezTo>
                    <a:pt x="10368" y="6113"/>
                    <a:pt x="10415" y="5990"/>
                    <a:pt x="10377" y="5877"/>
                  </a:cubicBezTo>
                  <a:lnTo>
                    <a:pt x="9120" y="2928"/>
                  </a:lnTo>
                  <a:cubicBezTo>
                    <a:pt x="9084" y="2842"/>
                    <a:pt x="9005" y="2788"/>
                    <a:pt x="8919" y="2788"/>
                  </a:cubicBezTo>
                  <a:cubicBezTo>
                    <a:pt x="8892" y="2788"/>
                    <a:pt x="8864" y="2794"/>
                    <a:pt x="8837" y="2805"/>
                  </a:cubicBezTo>
                  <a:lnTo>
                    <a:pt x="7693" y="3297"/>
                  </a:lnTo>
                  <a:cubicBezTo>
                    <a:pt x="7495" y="3041"/>
                    <a:pt x="7268" y="2815"/>
                    <a:pt x="7032" y="2597"/>
                  </a:cubicBezTo>
                  <a:lnTo>
                    <a:pt x="5983" y="140"/>
                  </a:lnTo>
                  <a:cubicBezTo>
                    <a:pt x="5947" y="54"/>
                    <a:pt x="5867" y="1"/>
                    <a:pt x="5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7"/>
            <p:cNvSpPr/>
            <p:nvPr/>
          </p:nvSpPr>
          <p:spPr>
            <a:xfrm>
              <a:off x="3806525" y="2904725"/>
              <a:ext cx="100075" cy="71050"/>
            </a:xfrm>
            <a:custGeom>
              <a:avLst/>
              <a:gdLst/>
              <a:ahLst/>
              <a:cxnLst/>
              <a:rect l="l" t="t" r="r" b="b"/>
              <a:pathLst>
                <a:path w="4003" h="2842" extrusionOk="0">
                  <a:moveTo>
                    <a:pt x="709" y="445"/>
                  </a:moveTo>
                  <a:lnTo>
                    <a:pt x="2797" y="473"/>
                  </a:lnTo>
                  <a:lnTo>
                    <a:pt x="3412" y="2307"/>
                  </a:lnTo>
                  <a:lnTo>
                    <a:pt x="3279" y="2259"/>
                  </a:lnTo>
                  <a:cubicBezTo>
                    <a:pt x="2268" y="1919"/>
                    <a:pt x="1370" y="1286"/>
                    <a:pt x="709" y="445"/>
                  </a:cubicBezTo>
                  <a:close/>
                  <a:moveTo>
                    <a:pt x="284" y="1"/>
                  </a:moveTo>
                  <a:cubicBezTo>
                    <a:pt x="113" y="1"/>
                    <a:pt x="0" y="199"/>
                    <a:pt x="95" y="341"/>
                  </a:cubicBezTo>
                  <a:cubicBezTo>
                    <a:pt x="822" y="1437"/>
                    <a:pt x="1890" y="2250"/>
                    <a:pt x="3138" y="2675"/>
                  </a:cubicBezTo>
                  <a:cubicBezTo>
                    <a:pt x="3327" y="2741"/>
                    <a:pt x="3516" y="2789"/>
                    <a:pt x="3705" y="2836"/>
                  </a:cubicBezTo>
                  <a:cubicBezTo>
                    <a:pt x="3721" y="2840"/>
                    <a:pt x="3737" y="2841"/>
                    <a:pt x="3752" y="2841"/>
                  </a:cubicBezTo>
                  <a:cubicBezTo>
                    <a:pt x="3892" y="2841"/>
                    <a:pt x="4002" y="2697"/>
                    <a:pt x="3960" y="2552"/>
                  </a:cubicBezTo>
                  <a:lnTo>
                    <a:pt x="3157" y="190"/>
                  </a:lnTo>
                  <a:cubicBezTo>
                    <a:pt x="3128" y="105"/>
                    <a:pt x="3043" y="38"/>
                    <a:pt x="2958" y="38"/>
                  </a:cubicBezTo>
                  <a:lnTo>
                    <a:pt x="2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7"/>
            <p:cNvSpPr/>
            <p:nvPr/>
          </p:nvSpPr>
          <p:spPr>
            <a:xfrm>
              <a:off x="3917325" y="2916550"/>
              <a:ext cx="73500" cy="65700"/>
            </a:xfrm>
            <a:custGeom>
              <a:avLst/>
              <a:gdLst/>
              <a:ahLst/>
              <a:cxnLst/>
              <a:rect l="l" t="t" r="r" b="b"/>
              <a:pathLst>
                <a:path w="2940" h="2628" extrusionOk="0">
                  <a:moveTo>
                    <a:pt x="482" y="435"/>
                  </a:moveTo>
                  <a:lnTo>
                    <a:pt x="2250" y="444"/>
                  </a:lnTo>
                  <a:lnTo>
                    <a:pt x="898" y="2013"/>
                  </a:lnTo>
                  <a:cubicBezTo>
                    <a:pt x="700" y="1503"/>
                    <a:pt x="558" y="974"/>
                    <a:pt x="482" y="435"/>
                  </a:cubicBezTo>
                  <a:close/>
                  <a:moveTo>
                    <a:pt x="227" y="0"/>
                  </a:moveTo>
                  <a:cubicBezTo>
                    <a:pt x="104" y="0"/>
                    <a:pt x="0" y="104"/>
                    <a:pt x="10" y="236"/>
                  </a:cubicBezTo>
                  <a:cubicBezTo>
                    <a:pt x="95" y="1021"/>
                    <a:pt x="303" y="1786"/>
                    <a:pt x="634" y="2505"/>
                  </a:cubicBezTo>
                  <a:cubicBezTo>
                    <a:pt x="662" y="2571"/>
                    <a:pt x="728" y="2618"/>
                    <a:pt x="794" y="2627"/>
                  </a:cubicBezTo>
                  <a:lnTo>
                    <a:pt x="832" y="2627"/>
                  </a:lnTo>
                  <a:cubicBezTo>
                    <a:pt x="889" y="2627"/>
                    <a:pt x="955" y="2599"/>
                    <a:pt x="993" y="2552"/>
                  </a:cubicBezTo>
                  <a:lnTo>
                    <a:pt x="2873" y="359"/>
                  </a:lnTo>
                  <a:cubicBezTo>
                    <a:pt x="2930" y="303"/>
                    <a:pt x="2940" y="208"/>
                    <a:pt x="2911" y="132"/>
                  </a:cubicBezTo>
                  <a:cubicBezTo>
                    <a:pt x="2873" y="57"/>
                    <a:pt x="2798" y="10"/>
                    <a:pt x="2713" y="10"/>
                  </a:cubicBezTo>
                  <a:lnTo>
                    <a:pt x="22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7"/>
            <p:cNvSpPr/>
            <p:nvPr/>
          </p:nvSpPr>
          <p:spPr>
            <a:xfrm>
              <a:off x="3838875" y="2656275"/>
              <a:ext cx="72450" cy="72475"/>
            </a:xfrm>
            <a:custGeom>
              <a:avLst/>
              <a:gdLst/>
              <a:ahLst/>
              <a:cxnLst/>
              <a:rect l="l" t="t" r="r" b="b"/>
              <a:pathLst>
                <a:path w="2898" h="2899" extrusionOk="0">
                  <a:moveTo>
                    <a:pt x="2184" y="488"/>
                  </a:moveTo>
                  <a:lnTo>
                    <a:pt x="2392" y="2246"/>
                  </a:lnTo>
                  <a:lnTo>
                    <a:pt x="672" y="1102"/>
                  </a:lnTo>
                  <a:cubicBezTo>
                    <a:pt x="1144" y="838"/>
                    <a:pt x="1655" y="630"/>
                    <a:pt x="2184" y="488"/>
                  </a:cubicBezTo>
                  <a:close/>
                  <a:moveTo>
                    <a:pt x="2367" y="1"/>
                  </a:moveTo>
                  <a:cubicBezTo>
                    <a:pt x="2350" y="1"/>
                    <a:pt x="2333" y="2"/>
                    <a:pt x="2316" y="6"/>
                  </a:cubicBezTo>
                  <a:cubicBezTo>
                    <a:pt x="1551" y="176"/>
                    <a:pt x="814" y="479"/>
                    <a:pt x="143" y="904"/>
                  </a:cubicBezTo>
                  <a:cubicBezTo>
                    <a:pt x="1" y="989"/>
                    <a:pt x="1" y="1178"/>
                    <a:pt x="143" y="1263"/>
                  </a:cubicBezTo>
                  <a:lnTo>
                    <a:pt x="2543" y="2860"/>
                  </a:lnTo>
                  <a:cubicBezTo>
                    <a:pt x="2583" y="2886"/>
                    <a:pt x="2626" y="2898"/>
                    <a:pt x="2667" y="2898"/>
                  </a:cubicBezTo>
                  <a:cubicBezTo>
                    <a:pt x="2790" y="2898"/>
                    <a:pt x="2897" y="2794"/>
                    <a:pt x="2883" y="2652"/>
                  </a:cubicBezTo>
                  <a:lnTo>
                    <a:pt x="2883" y="2652"/>
                  </a:lnTo>
                  <a:lnTo>
                    <a:pt x="2883" y="2662"/>
                  </a:lnTo>
                  <a:lnTo>
                    <a:pt x="2581" y="195"/>
                  </a:lnTo>
                  <a:cubicBezTo>
                    <a:pt x="2573" y="80"/>
                    <a:pt x="2479" y="1"/>
                    <a:pt x="2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0" name="Google Shape;3110;p47"/>
          <p:cNvGrpSpPr/>
          <p:nvPr/>
        </p:nvGrpSpPr>
        <p:grpSpPr>
          <a:xfrm>
            <a:off x="4081738" y="2071650"/>
            <a:ext cx="368600" cy="368600"/>
            <a:chOff x="4420325" y="2071650"/>
            <a:chExt cx="368600" cy="368600"/>
          </a:xfrm>
        </p:grpSpPr>
        <p:sp>
          <p:nvSpPr>
            <p:cNvPr id="3111" name="Google Shape;3111;p47"/>
            <p:cNvSpPr/>
            <p:nvPr/>
          </p:nvSpPr>
          <p:spPr>
            <a:xfrm>
              <a:off x="4420325" y="2367225"/>
              <a:ext cx="368600" cy="73025"/>
            </a:xfrm>
            <a:custGeom>
              <a:avLst/>
              <a:gdLst/>
              <a:ahLst/>
              <a:cxnLst/>
              <a:rect l="l" t="t" r="r" b="b"/>
              <a:pathLst>
                <a:path w="14744" h="2921" extrusionOk="0">
                  <a:moveTo>
                    <a:pt x="13723" y="435"/>
                  </a:moveTo>
                  <a:cubicBezTo>
                    <a:pt x="14045" y="435"/>
                    <a:pt x="14309" y="700"/>
                    <a:pt x="14309" y="1021"/>
                  </a:cubicBezTo>
                  <a:lnTo>
                    <a:pt x="14309" y="2477"/>
                  </a:lnTo>
                  <a:lnTo>
                    <a:pt x="445" y="2477"/>
                  </a:lnTo>
                  <a:lnTo>
                    <a:pt x="445" y="1021"/>
                  </a:lnTo>
                  <a:cubicBezTo>
                    <a:pt x="445" y="700"/>
                    <a:pt x="700" y="435"/>
                    <a:pt x="1022" y="435"/>
                  </a:cubicBezTo>
                  <a:close/>
                  <a:moveTo>
                    <a:pt x="1022" y="0"/>
                  </a:moveTo>
                  <a:cubicBezTo>
                    <a:pt x="464" y="0"/>
                    <a:pt x="1" y="454"/>
                    <a:pt x="1" y="1021"/>
                  </a:cubicBezTo>
                  <a:lnTo>
                    <a:pt x="1" y="2694"/>
                  </a:lnTo>
                  <a:cubicBezTo>
                    <a:pt x="1" y="2817"/>
                    <a:pt x="95" y="2921"/>
                    <a:pt x="218" y="2921"/>
                  </a:cubicBezTo>
                  <a:lnTo>
                    <a:pt x="14526" y="2921"/>
                  </a:lnTo>
                  <a:cubicBezTo>
                    <a:pt x="14649" y="2921"/>
                    <a:pt x="14744" y="2817"/>
                    <a:pt x="14744" y="2694"/>
                  </a:cubicBezTo>
                  <a:lnTo>
                    <a:pt x="14744" y="1021"/>
                  </a:lnTo>
                  <a:cubicBezTo>
                    <a:pt x="14744" y="454"/>
                    <a:pt x="14290" y="0"/>
                    <a:pt x="137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7"/>
            <p:cNvSpPr/>
            <p:nvPr/>
          </p:nvSpPr>
          <p:spPr>
            <a:xfrm>
              <a:off x="4437575" y="2194275"/>
              <a:ext cx="162825" cy="97900"/>
            </a:xfrm>
            <a:custGeom>
              <a:avLst/>
              <a:gdLst/>
              <a:ahLst/>
              <a:cxnLst/>
              <a:rect l="l" t="t" r="r" b="b"/>
              <a:pathLst>
                <a:path w="6513" h="3916" extrusionOk="0">
                  <a:moveTo>
                    <a:pt x="1655" y="1"/>
                  </a:moveTo>
                  <a:cubicBezTo>
                    <a:pt x="747" y="1"/>
                    <a:pt x="1" y="738"/>
                    <a:pt x="1" y="1655"/>
                  </a:cubicBezTo>
                  <a:lnTo>
                    <a:pt x="1" y="3696"/>
                  </a:lnTo>
                  <a:cubicBezTo>
                    <a:pt x="1" y="3842"/>
                    <a:pt x="112" y="3916"/>
                    <a:pt x="223" y="3916"/>
                  </a:cubicBezTo>
                  <a:cubicBezTo>
                    <a:pt x="334" y="3916"/>
                    <a:pt x="445" y="3842"/>
                    <a:pt x="445" y="3696"/>
                  </a:cubicBezTo>
                  <a:lnTo>
                    <a:pt x="445" y="1655"/>
                  </a:lnTo>
                  <a:cubicBezTo>
                    <a:pt x="445" y="984"/>
                    <a:pt x="984" y="435"/>
                    <a:pt x="1655" y="435"/>
                  </a:cubicBezTo>
                  <a:lnTo>
                    <a:pt x="6219" y="435"/>
                  </a:lnTo>
                  <a:cubicBezTo>
                    <a:pt x="6512" y="435"/>
                    <a:pt x="6512" y="1"/>
                    <a:pt x="6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7"/>
            <p:cNvSpPr/>
            <p:nvPr/>
          </p:nvSpPr>
          <p:spPr>
            <a:xfrm>
              <a:off x="4437825" y="2200350"/>
              <a:ext cx="333850" cy="160525"/>
            </a:xfrm>
            <a:custGeom>
              <a:avLst/>
              <a:gdLst/>
              <a:ahLst/>
              <a:cxnLst/>
              <a:rect l="l" t="t" r="r" b="b"/>
              <a:pathLst>
                <a:path w="13354" h="6421" extrusionOk="0">
                  <a:moveTo>
                    <a:pt x="12503" y="1"/>
                  </a:moveTo>
                  <a:cubicBezTo>
                    <a:pt x="12318" y="1"/>
                    <a:pt x="12186" y="268"/>
                    <a:pt x="12381" y="400"/>
                  </a:cubicBezTo>
                  <a:cubicBezTo>
                    <a:pt x="12711" y="627"/>
                    <a:pt x="12910" y="1005"/>
                    <a:pt x="12910" y="1412"/>
                  </a:cubicBezTo>
                  <a:lnTo>
                    <a:pt x="12910" y="5598"/>
                  </a:lnTo>
                  <a:cubicBezTo>
                    <a:pt x="12910" y="5806"/>
                    <a:pt x="12740" y="5976"/>
                    <a:pt x="12532" y="5976"/>
                  </a:cubicBezTo>
                  <a:lnTo>
                    <a:pt x="813" y="5976"/>
                  </a:lnTo>
                  <a:cubicBezTo>
                    <a:pt x="605" y="5976"/>
                    <a:pt x="435" y="5806"/>
                    <a:pt x="435" y="5598"/>
                  </a:cubicBezTo>
                  <a:lnTo>
                    <a:pt x="435" y="4181"/>
                  </a:lnTo>
                  <a:cubicBezTo>
                    <a:pt x="435" y="4034"/>
                    <a:pt x="326" y="3961"/>
                    <a:pt x="218" y="3961"/>
                  </a:cubicBezTo>
                  <a:cubicBezTo>
                    <a:pt x="109" y="3961"/>
                    <a:pt x="0" y="4034"/>
                    <a:pt x="0" y="4181"/>
                  </a:cubicBezTo>
                  <a:lnTo>
                    <a:pt x="0" y="5598"/>
                  </a:lnTo>
                  <a:cubicBezTo>
                    <a:pt x="0" y="6052"/>
                    <a:pt x="359" y="6420"/>
                    <a:pt x="813" y="6420"/>
                  </a:cubicBezTo>
                  <a:lnTo>
                    <a:pt x="12532" y="6420"/>
                  </a:lnTo>
                  <a:cubicBezTo>
                    <a:pt x="12985" y="6420"/>
                    <a:pt x="13354" y="6052"/>
                    <a:pt x="13354" y="5598"/>
                  </a:cubicBezTo>
                  <a:lnTo>
                    <a:pt x="13354" y="1412"/>
                  </a:lnTo>
                  <a:cubicBezTo>
                    <a:pt x="13354" y="863"/>
                    <a:pt x="13080" y="353"/>
                    <a:pt x="12626" y="41"/>
                  </a:cubicBezTo>
                  <a:cubicBezTo>
                    <a:pt x="12585" y="13"/>
                    <a:pt x="12543" y="1"/>
                    <a:pt x="125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7"/>
            <p:cNvSpPr/>
            <p:nvPr/>
          </p:nvSpPr>
          <p:spPr>
            <a:xfrm>
              <a:off x="4439000" y="2071650"/>
              <a:ext cx="155025" cy="84850"/>
            </a:xfrm>
            <a:custGeom>
              <a:avLst/>
              <a:gdLst/>
              <a:ahLst/>
              <a:cxnLst/>
              <a:rect l="l" t="t" r="r" b="b"/>
              <a:pathLst>
                <a:path w="6201" h="3394" extrusionOk="0">
                  <a:moveTo>
                    <a:pt x="5340" y="436"/>
                  </a:moveTo>
                  <a:cubicBezTo>
                    <a:pt x="5576" y="436"/>
                    <a:pt x="5765" y="625"/>
                    <a:pt x="5765" y="861"/>
                  </a:cubicBezTo>
                  <a:lnTo>
                    <a:pt x="5765" y="2524"/>
                  </a:lnTo>
                  <a:cubicBezTo>
                    <a:pt x="5765" y="2760"/>
                    <a:pt x="5576" y="2949"/>
                    <a:pt x="5340" y="2949"/>
                  </a:cubicBezTo>
                  <a:lnTo>
                    <a:pt x="860" y="2949"/>
                  </a:lnTo>
                  <a:cubicBezTo>
                    <a:pt x="624" y="2949"/>
                    <a:pt x="435" y="2760"/>
                    <a:pt x="435" y="2524"/>
                  </a:cubicBezTo>
                  <a:lnTo>
                    <a:pt x="435" y="861"/>
                  </a:lnTo>
                  <a:cubicBezTo>
                    <a:pt x="435" y="625"/>
                    <a:pt x="624" y="436"/>
                    <a:pt x="860" y="436"/>
                  </a:cubicBezTo>
                  <a:close/>
                  <a:moveTo>
                    <a:pt x="860" y="1"/>
                  </a:moveTo>
                  <a:cubicBezTo>
                    <a:pt x="388" y="1"/>
                    <a:pt x="0" y="388"/>
                    <a:pt x="0" y="861"/>
                  </a:cubicBezTo>
                  <a:lnTo>
                    <a:pt x="0" y="2524"/>
                  </a:lnTo>
                  <a:cubicBezTo>
                    <a:pt x="0" y="3006"/>
                    <a:pt x="388" y="3394"/>
                    <a:pt x="860" y="3394"/>
                  </a:cubicBezTo>
                  <a:lnTo>
                    <a:pt x="5340" y="3394"/>
                  </a:lnTo>
                  <a:cubicBezTo>
                    <a:pt x="5813" y="3394"/>
                    <a:pt x="6200" y="3006"/>
                    <a:pt x="6200" y="2524"/>
                  </a:cubicBezTo>
                  <a:lnTo>
                    <a:pt x="6200" y="861"/>
                  </a:lnTo>
                  <a:cubicBezTo>
                    <a:pt x="6200" y="388"/>
                    <a:pt x="5813" y="1"/>
                    <a:pt x="53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7"/>
            <p:cNvSpPr/>
            <p:nvPr/>
          </p:nvSpPr>
          <p:spPr>
            <a:xfrm>
              <a:off x="4460725" y="2093400"/>
              <a:ext cx="111550" cy="41125"/>
            </a:xfrm>
            <a:custGeom>
              <a:avLst/>
              <a:gdLst/>
              <a:ahLst/>
              <a:cxnLst/>
              <a:rect l="l" t="t" r="r" b="b"/>
              <a:pathLst>
                <a:path w="4462" h="1645" extrusionOk="0">
                  <a:moveTo>
                    <a:pt x="4017" y="444"/>
                  </a:moveTo>
                  <a:lnTo>
                    <a:pt x="4017" y="1210"/>
                  </a:lnTo>
                  <a:lnTo>
                    <a:pt x="445" y="1210"/>
                  </a:lnTo>
                  <a:lnTo>
                    <a:pt x="445" y="444"/>
                  </a:lnTo>
                  <a:close/>
                  <a:moveTo>
                    <a:pt x="228" y="0"/>
                  </a:moveTo>
                  <a:cubicBezTo>
                    <a:pt x="105" y="0"/>
                    <a:pt x="1" y="104"/>
                    <a:pt x="1" y="218"/>
                  </a:cubicBezTo>
                  <a:lnTo>
                    <a:pt x="1" y="1427"/>
                  </a:lnTo>
                  <a:cubicBezTo>
                    <a:pt x="1" y="1550"/>
                    <a:pt x="105" y="1645"/>
                    <a:pt x="228" y="1645"/>
                  </a:cubicBezTo>
                  <a:lnTo>
                    <a:pt x="4244" y="1645"/>
                  </a:lnTo>
                  <a:cubicBezTo>
                    <a:pt x="4358" y="1645"/>
                    <a:pt x="4462" y="1550"/>
                    <a:pt x="4462" y="1427"/>
                  </a:cubicBezTo>
                  <a:lnTo>
                    <a:pt x="4462" y="218"/>
                  </a:lnTo>
                  <a:cubicBezTo>
                    <a:pt x="4462" y="104"/>
                    <a:pt x="4358" y="0"/>
                    <a:pt x="4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7"/>
            <p:cNvSpPr/>
            <p:nvPr/>
          </p:nvSpPr>
          <p:spPr>
            <a:xfrm>
              <a:off x="4526425" y="2158600"/>
              <a:ext cx="10875" cy="33400"/>
            </a:xfrm>
            <a:custGeom>
              <a:avLst/>
              <a:gdLst/>
              <a:ahLst/>
              <a:cxnLst/>
              <a:rect l="l" t="t" r="r" b="b"/>
              <a:pathLst>
                <a:path w="435" h="1336" extrusionOk="0">
                  <a:moveTo>
                    <a:pt x="218" y="1"/>
                  </a:moveTo>
                  <a:cubicBezTo>
                    <a:pt x="95" y="1"/>
                    <a:pt x="0" y="95"/>
                    <a:pt x="0" y="218"/>
                  </a:cubicBezTo>
                  <a:lnTo>
                    <a:pt x="0" y="1116"/>
                  </a:lnTo>
                  <a:cubicBezTo>
                    <a:pt x="0" y="1262"/>
                    <a:pt x="109" y="1336"/>
                    <a:pt x="218" y="1336"/>
                  </a:cubicBezTo>
                  <a:cubicBezTo>
                    <a:pt x="326" y="1336"/>
                    <a:pt x="435" y="1262"/>
                    <a:pt x="435" y="1116"/>
                  </a:cubicBezTo>
                  <a:lnTo>
                    <a:pt x="435" y="218"/>
                  </a:lnTo>
                  <a:cubicBezTo>
                    <a:pt x="435" y="95"/>
                    <a:pt x="340" y="1"/>
                    <a:pt x="2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7"/>
            <p:cNvSpPr/>
            <p:nvPr/>
          </p:nvSpPr>
          <p:spPr>
            <a:xfrm>
              <a:off x="4495700" y="2158600"/>
              <a:ext cx="10900" cy="33400"/>
            </a:xfrm>
            <a:custGeom>
              <a:avLst/>
              <a:gdLst/>
              <a:ahLst/>
              <a:cxnLst/>
              <a:rect l="l" t="t" r="r" b="b"/>
              <a:pathLst>
                <a:path w="436" h="1336" extrusionOk="0">
                  <a:moveTo>
                    <a:pt x="218" y="1"/>
                  </a:moveTo>
                  <a:cubicBezTo>
                    <a:pt x="95" y="1"/>
                    <a:pt x="1" y="95"/>
                    <a:pt x="1" y="218"/>
                  </a:cubicBezTo>
                  <a:lnTo>
                    <a:pt x="1" y="1116"/>
                  </a:lnTo>
                  <a:cubicBezTo>
                    <a:pt x="1" y="1262"/>
                    <a:pt x="109" y="1336"/>
                    <a:pt x="218" y="1336"/>
                  </a:cubicBezTo>
                  <a:cubicBezTo>
                    <a:pt x="327" y="1336"/>
                    <a:pt x="435" y="1262"/>
                    <a:pt x="435" y="1116"/>
                  </a:cubicBezTo>
                  <a:lnTo>
                    <a:pt x="435" y="218"/>
                  </a:lnTo>
                  <a:cubicBezTo>
                    <a:pt x="435" y="95"/>
                    <a:pt x="341" y="1"/>
                    <a:pt x="2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7"/>
            <p:cNvSpPr/>
            <p:nvPr/>
          </p:nvSpPr>
          <p:spPr>
            <a:xfrm>
              <a:off x="4603675" y="2152925"/>
              <a:ext cx="136350" cy="179125"/>
            </a:xfrm>
            <a:custGeom>
              <a:avLst/>
              <a:gdLst/>
              <a:ahLst/>
              <a:cxnLst/>
              <a:rect l="l" t="t" r="r" b="b"/>
              <a:pathLst>
                <a:path w="5454" h="7165" extrusionOk="0">
                  <a:moveTo>
                    <a:pt x="946" y="1"/>
                  </a:moveTo>
                  <a:cubicBezTo>
                    <a:pt x="426" y="1"/>
                    <a:pt x="1" y="417"/>
                    <a:pt x="1" y="946"/>
                  </a:cubicBezTo>
                  <a:lnTo>
                    <a:pt x="1" y="6219"/>
                  </a:lnTo>
                  <a:cubicBezTo>
                    <a:pt x="1" y="6739"/>
                    <a:pt x="426" y="7164"/>
                    <a:pt x="946" y="7164"/>
                  </a:cubicBezTo>
                  <a:lnTo>
                    <a:pt x="4509" y="7164"/>
                  </a:lnTo>
                  <a:cubicBezTo>
                    <a:pt x="5028" y="7164"/>
                    <a:pt x="5454" y="6739"/>
                    <a:pt x="5454" y="6219"/>
                  </a:cubicBezTo>
                  <a:lnTo>
                    <a:pt x="5454" y="3195"/>
                  </a:lnTo>
                  <a:cubicBezTo>
                    <a:pt x="5454" y="3049"/>
                    <a:pt x="5345" y="2975"/>
                    <a:pt x="5236" y="2975"/>
                  </a:cubicBezTo>
                  <a:cubicBezTo>
                    <a:pt x="5128" y="2975"/>
                    <a:pt x="5019" y="3049"/>
                    <a:pt x="5019" y="3195"/>
                  </a:cubicBezTo>
                  <a:lnTo>
                    <a:pt x="5019" y="6219"/>
                  </a:lnTo>
                  <a:cubicBezTo>
                    <a:pt x="5019" y="6503"/>
                    <a:pt x="4792" y="6730"/>
                    <a:pt x="4509" y="6730"/>
                  </a:cubicBezTo>
                  <a:lnTo>
                    <a:pt x="946" y="6730"/>
                  </a:lnTo>
                  <a:cubicBezTo>
                    <a:pt x="662" y="6730"/>
                    <a:pt x="435" y="6503"/>
                    <a:pt x="435" y="6219"/>
                  </a:cubicBezTo>
                  <a:lnTo>
                    <a:pt x="435" y="946"/>
                  </a:lnTo>
                  <a:cubicBezTo>
                    <a:pt x="435" y="662"/>
                    <a:pt x="662" y="436"/>
                    <a:pt x="946" y="436"/>
                  </a:cubicBezTo>
                  <a:lnTo>
                    <a:pt x="4509" y="436"/>
                  </a:lnTo>
                  <a:cubicBezTo>
                    <a:pt x="4792" y="436"/>
                    <a:pt x="5019" y="662"/>
                    <a:pt x="5019" y="946"/>
                  </a:cubicBezTo>
                  <a:lnTo>
                    <a:pt x="5019" y="2458"/>
                  </a:lnTo>
                  <a:cubicBezTo>
                    <a:pt x="5019" y="2581"/>
                    <a:pt x="5113" y="2685"/>
                    <a:pt x="5236" y="2685"/>
                  </a:cubicBezTo>
                  <a:cubicBezTo>
                    <a:pt x="5359" y="2685"/>
                    <a:pt x="5454" y="2581"/>
                    <a:pt x="5454" y="2458"/>
                  </a:cubicBezTo>
                  <a:lnTo>
                    <a:pt x="5454" y="946"/>
                  </a:lnTo>
                  <a:cubicBezTo>
                    <a:pt x="5454" y="417"/>
                    <a:pt x="5028" y="1"/>
                    <a:pt x="45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7"/>
            <p:cNvSpPr/>
            <p:nvPr/>
          </p:nvSpPr>
          <p:spPr>
            <a:xfrm>
              <a:off x="4625425" y="2174675"/>
              <a:ext cx="92625" cy="64050"/>
            </a:xfrm>
            <a:custGeom>
              <a:avLst/>
              <a:gdLst/>
              <a:ahLst/>
              <a:cxnLst/>
              <a:rect l="l" t="t" r="r" b="b"/>
              <a:pathLst>
                <a:path w="3705" h="2562" extrusionOk="0">
                  <a:moveTo>
                    <a:pt x="3270" y="435"/>
                  </a:moveTo>
                  <a:lnTo>
                    <a:pt x="3270" y="2127"/>
                  </a:lnTo>
                  <a:lnTo>
                    <a:pt x="435" y="2127"/>
                  </a:lnTo>
                  <a:lnTo>
                    <a:pt x="435" y="435"/>
                  </a:lnTo>
                  <a:close/>
                  <a:moveTo>
                    <a:pt x="217" y="0"/>
                  </a:moveTo>
                  <a:cubicBezTo>
                    <a:pt x="95" y="0"/>
                    <a:pt x="0" y="95"/>
                    <a:pt x="0" y="218"/>
                  </a:cubicBezTo>
                  <a:lnTo>
                    <a:pt x="0" y="2344"/>
                  </a:lnTo>
                  <a:cubicBezTo>
                    <a:pt x="0" y="2467"/>
                    <a:pt x="95" y="2561"/>
                    <a:pt x="217" y="2561"/>
                  </a:cubicBezTo>
                  <a:lnTo>
                    <a:pt x="3487" y="2561"/>
                  </a:lnTo>
                  <a:cubicBezTo>
                    <a:pt x="3610" y="2561"/>
                    <a:pt x="3705" y="2467"/>
                    <a:pt x="3705" y="2344"/>
                  </a:cubicBezTo>
                  <a:lnTo>
                    <a:pt x="3705" y="218"/>
                  </a:lnTo>
                  <a:cubicBezTo>
                    <a:pt x="3705" y="95"/>
                    <a:pt x="3610" y="0"/>
                    <a:pt x="34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7"/>
            <p:cNvSpPr/>
            <p:nvPr/>
          </p:nvSpPr>
          <p:spPr>
            <a:xfrm>
              <a:off x="4623525" y="2255000"/>
              <a:ext cx="29325" cy="10900"/>
            </a:xfrm>
            <a:custGeom>
              <a:avLst/>
              <a:gdLst/>
              <a:ahLst/>
              <a:cxnLst/>
              <a:rect l="l" t="t" r="r" b="b"/>
              <a:pathLst>
                <a:path w="1173" h="436" extrusionOk="0">
                  <a:moveTo>
                    <a:pt x="293" y="0"/>
                  </a:moveTo>
                  <a:cubicBezTo>
                    <a:pt x="0" y="0"/>
                    <a:pt x="0" y="435"/>
                    <a:pt x="293" y="435"/>
                  </a:cubicBezTo>
                  <a:lnTo>
                    <a:pt x="889" y="435"/>
                  </a:lnTo>
                  <a:cubicBezTo>
                    <a:pt x="1172" y="435"/>
                    <a:pt x="1172" y="0"/>
                    <a:pt x="8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7"/>
            <p:cNvSpPr/>
            <p:nvPr/>
          </p:nvSpPr>
          <p:spPr>
            <a:xfrm>
              <a:off x="4690850" y="2255000"/>
              <a:ext cx="29100" cy="10900"/>
            </a:xfrm>
            <a:custGeom>
              <a:avLst/>
              <a:gdLst/>
              <a:ahLst/>
              <a:cxnLst/>
              <a:rect l="l" t="t" r="r" b="b"/>
              <a:pathLst>
                <a:path w="1164" h="436" extrusionOk="0">
                  <a:moveTo>
                    <a:pt x="294" y="0"/>
                  </a:moveTo>
                  <a:cubicBezTo>
                    <a:pt x="1" y="0"/>
                    <a:pt x="1" y="435"/>
                    <a:pt x="294" y="435"/>
                  </a:cubicBezTo>
                  <a:lnTo>
                    <a:pt x="870" y="435"/>
                  </a:lnTo>
                  <a:cubicBezTo>
                    <a:pt x="1163" y="435"/>
                    <a:pt x="1163" y="0"/>
                    <a:pt x="8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7"/>
            <p:cNvSpPr/>
            <p:nvPr/>
          </p:nvSpPr>
          <p:spPr>
            <a:xfrm>
              <a:off x="4657300" y="2255000"/>
              <a:ext cx="29100" cy="10900"/>
            </a:xfrm>
            <a:custGeom>
              <a:avLst/>
              <a:gdLst/>
              <a:ahLst/>
              <a:cxnLst/>
              <a:rect l="l" t="t" r="r" b="b"/>
              <a:pathLst>
                <a:path w="1164" h="436" extrusionOk="0">
                  <a:moveTo>
                    <a:pt x="284" y="0"/>
                  </a:moveTo>
                  <a:cubicBezTo>
                    <a:pt x="1" y="0"/>
                    <a:pt x="1" y="435"/>
                    <a:pt x="284" y="435"/>
                  </a:cubicBezTo>
                  <a:lnTo>
                    <a:pt x="870" y="435"/>
                  </a:lnTo>
                  <a:cubicBezTo>
                    <a:pt x="1163" y="435"/>
                    <a:pt x="1163" y="0"/>
                    <a:pt x="8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7"/>
            <p:cNvSpPr/>
            <p:nvPr/>
          </p:nvSpPr>
          <p:spPr>
            <a:xfrm>
              <a:off x="4623525" y="2294450"/>
              <a:ext cx="29325" cy="10900"/>
            </a:xfrm>
            <a:custGeom>
              <a:avLst/>
              <a:gdLst/>
              <a:ahLst/>
              <a:cxnLst/>
              <a:rect l="l" t="t" r="r" b="b"/>
              <a:pathLst>
                <a:path w="1173" h="436" extrusionOk="0">
                  <a:moveTo>
                    <a:pt x="293" y="1"/>
                  </a:moveTo>
                  <a:cubicBezTo>
                    <a:pt x="0" y="1"/>
                    <a:pt x="0" y="435"/>
                    <a:pt x="293" y="435"/>
                  </a:cubicBezTo>
                  <a:lnTo>
                    <a:pt x="889" y="435"/>
                  </a:lnTo>
                  <a:cubicBezTo>
                    <a:pt x="1172" y="435"/>
                    <a:pt x="1172" y="1"/>
                    <a:pt x="8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7"/>
            <p:cNvSpPr/>
            <p:nvPr/>
          </p:nvSpPr>
          <p:spPr>
            <a:xfrm>
              <a:off x="4690850" y="2294450"/>
              <a:ext cx="29100" cy="10900"/>
            </a:xfrm>
            <a:custGeom>
              <a:avLst/>
              <a:gdLst/>
              <a:ahLst/>
              <a:cxnLst/>
              <a:rect l="l" t="t" r="r" b="b"/>
              <a:pathLst>
                <a:path w="1164" h="436" extrusionOk="0">
                  <a:moveTo>
                    <a:pt x="294" y="1"/>
                  </a:moveTo>
                  <a:cubicBezTo>
                    <a:pt x="1" y="1"/>
                    <a:pt x="1" y="435"/>
                    <a:pt x="294" y="435"/>
                  </a:cubicBezTo>
                  <a:lnTo>
                    <a:pt x="870" y="435"/>
                  </a:lnTo>
                  <a:cubicBezTo>
                    <a:pt x="1163" y="435"/>
                    <a:pt x="1163" y="1"/>
                    <a:pt x="8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7"/>
            <p:cNvSpPr/>
            <p:nvPr/>
          </p:nvSpPr>
          <p:spPr>
            <a:xfrm>
              <a:off x="4657300" y="2294450"/>
              <a:ext cx="29100" cy="10900"/>
            </a:xfrm>
            <a:custGeom>
              <a:avLst/>
              <a:gdLst/>
              <a:ahLst/>
              <a:cxnLst/>
              <a:rect l="l" t="t" r="r" b="b"/>
              <a:pathLst>
                <a:path w="1164" h="436" extrusionOk="0">
                  <a:moveTo>
                    <a:pt x="284" y="1"/>
                  </a:moveTo>
                  <a:cubicBezTo>
                    <a:pt x="1" y="1"/>
                    <a:pt x="1" y="435"/>
                    <a:pt x="284" y="435"/>
                  </a:cubicBezTo>
                  <a:lnTo>
                    <a:pt x="870" y="435"/>
                  </a:lnTo>
                  <a:cubicBezTo>
                    <a:pt x="1163" y="435"/>
                    <a:pt x="1163" y="1"/>
                    <a:pt x="8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7"/>
            <p:cNvSpPr/>
            <p:nvPr/>
          </p:nvSpPr>
          <p:spPr>
            <a:xfrm>
              <a:off x="4623525" y="2274600"/>
              <a:ext cx="29325" cy="11150"/>
            </a:xfrm>
            <a:custGeom>
              <a:avLst/>
              <a:gdLst/>
              <a:ahLst/>
              <a:cxnLst/>
              <a:rect l="l" t="t" r="r" b="b"/>
              <a:pathLst>
                <a:path w="1173" h="446" extrusionOk="0">
                  <a:moveTo>
                    <a:pt x="293" y="1"/>
                  </a:moveTo>
                  <a:cubicBezTo>
                    <a:pt x="0" y="1"/>
                    <a:pt x="0" y="445"/>
                    <a:pt x="293" y="445"/>
                  </a:cubicBezTo>
                  <a:lnTo>
                    <a:pt x="889" y="445"/>
                  </a:lnTo>
                  <a:cubicBezTo>
                    <a:pt x="1172" y="445"/>
                    <a:pt x="1172" y="1"/>
                    <a:pt x="8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7"/>
            <p:cNvSpPr/>
            <p:nvPr/>
          </p:nvSpPr>
          <p:spPr>
            <a:xfrm>
              <a:off x="4690850" y="2274600"/>
              <a:ext cx="29100" cy="11150"/>
            </a:xfrm>
            <a:custGeom>
              <a:avLst/>
              <a:gdLst/>
              <a:ahLst/>
              <a:cxnLst/>
              <a:rect l="l" t="t" r="r" b="b"/>
              <a:pathLst>
                <a:path w="1164" h="446" extrusionOk="0">
                  <a:moveTo>
                    <a:pt x="294" y="1"/>
                  </a:moveTo>
                  <a:cubicBezTo>
                    <a:pt x="1" y="1"/>
                    <a:pt x="1" y="445"/>
                    <a:pt x="294" y="445"/>
                  </a:cubicBezTo>
                  <a:lnTo>
                    <a:pt x="870" y="445"/>
                  </a:lnTo>
                  <a:cubicBezTo>
                    <a:pt x="1163" y="445"/>
                    <a:pt x="1163" y="1"/>
                    <a:pt x="8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7"/>
            <p:cNvSpPr/>
            <p:nvPr/>
          </p:nvSpPr>
          <p:spPr>
            <a:xfrm>
              <a:off x="4657300" y="2274600"/>
              <a:ext cx="29100" cy="11150"/>
            </a:xfrm>
            <a:custGeom>
              <a:avLst/>
              <a:gdLst/>
              <a:ahLst/>
              <a:cxnLst/>
              <a:rect l="l" t="t" r="r" b="b"/>
              <a:pathLst>
                <a:path w="1164" h="446" extrusionOk="0">
                  <a:moveTo>
                    <a:pt x="284" y="1"/>
                  </a:moveTo>
                  <a:cubicBezTo>
                    <a:pt x="1" y="1"/>
                    <a:pt x="1" y="445"/>
                    <a:pt x="284" y="445"/>
                  </a:cubicBezTo>
                  <a:lnTo>
                    <a:pt x="870" y="445"/>
                  </a:lnTo>
                  <a:cubicBezTo>
                    <a:pt x="1163" y="445"/>
                    <a:pt x="1163" y="1"/>
                    <a:pt x="8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7"/>
            <p:cNvSpPr/>
            <p:nvPr/>
          </p:nvSpPr>
          <p:spPr>
            <a:xfrm>
              <a:off x="4460975" y="2227125"/>
              <a:ext cx="120525" cy="97975"/>
            </a:xfrm>
            <a:custGeom>
              <a:avLst/>
              <a:gdLst/>
              <a:ahLst/>
              <a:cxnLst/>
              <a:rect l="l" t="t" r="r" b="b"/>
              <a:pathLst>
                <a:path w="4821" h="3919" extrusionOk="0">
                  <a:moveTo>
                    <a:pt x="3648" y="444"/>
                  </a:moveTo>
                  <a:lnTo>
                    <a:pt x="3648" y="3336"/>
                  </a:lnTo>
                  <a:lnTo>
                    <a:pt x="3232" y="3128"/>
                  </a:lnTo>
                  <a:cubicBezTo>
                    <a:pt x="3204" y="3110"/>
                    <a:pt x="3171" y="3100"/>
                    <a:pt x="3137" y="3100"/>
                  </a:cubicBezTo>
                  <a:cubicBezTo>
                    <a:pt x="3103" y="3100"/>
                    <a:pt x="3067" y="3110"/>
                    <a:pt x="3034" y="3128"/>
                  </a:cubicBezTo>
                  <a:lnTo>
                    <a:pt x="2401" y="3450"/>
                  </a:lnTo>
                  <a:lnTo>
                    <a:pt x="1777" y="3128"/>
                  </a:lnTo>
                  <a:cubicBezTo>
                    <a:pt x="1744" y="3110"/>
                    <a:pt x="1709" y="3100"/>
                    <a:pt x="1674" y="3100"/>
                  </a:cubicBezTo>
                  <a:cubicBezTo>
                    <a:pt x="1640" y="3100"/>
                    <a:pt x="1607" y="3110"/>
                    <a:pt x="1579" y="3128"/>
                  </a:cubicBezTo>
                  <a:lnTo>
                    <a:pt x="1163" y="3336"/>
                  </a:lnTo>
                  <a:lnTo>
                    <a:pt x="1163" y="444"/>
                  </a:lnTo>
                  <a:close/>
                  <a:moveTo>
                    <a:pt x="293" y="0"/>
                  </a:moveTo>
                  <a:cubicBezTo>
                    <a:pt x="0" y="0"/>
                    <a:pt x="0" y="444"/>
                    <a:pt x="293" y="444"/>
                  </a:cubicBezTo>
                  <a:lnTo>
                    <a:pt x="728" y="444"/>
                  </a:lnTo>
                  <a:lnTo>
                    <a:pt x="728" y="3695"/>
                  </a:lnTo>
                  <a:cubicBezTo>
                    <a:pt x="728" y="3827"/>
                    <a:pt x="830" y="3919"/>
                    <a:pt x="946" y="3919"/>
                  </a:cubicBezTo>
                  <a:cubicBezTo>
                    <a:pt x="980" y="3919"/>
                    <a:pt x="1015" y="3911"/>
                    <a:pt x="1049" y="3894"/>
                  </a:cubicBezTo>
                  <a:lnTo>
                    <a:pt x="1673" y="3563"/>
                  </a:lnTo>
                  <a:lnTo>
                    <a:pt x="2306" y="3894"/>
                  </a:lnTo>
                  <a:cubicBezTo>
                    <a:pt x="2339" y="3908"/>
                    <a:pt x="2375" y="3915"/>
                    <a:pt x="2409" y="3915"/>
                  </a:cubicBezTo>
                  <a:cubicBezTo>
                    <a:pt x="2443" y="3915"/>
                    <a:pt x="2476" y="3908"/>
                    <a:pt x="2505" y="3894"/>
                  </a:cubicBezTo>
                  <a:lnTo>
                    <a:pt x="3138" y="3563"/>
                  </a:lnTo>
                  <a:lnTo>
                    <a:pt x="3762" y="3894"/>
                  </a:lnTo>
                  <a:cubicBezTo>
                    <a:pt x="3795" y="3910"/>
                    <a:pt x="3828" y="3918"/>
                    <a:pt x="3861" y="3918"/>
                  </a:cubicBezTo>
                  <a:cubicBezTo>
                    <a:pt x="3979" y="3918"/>
                    <a:pt x="4083" y="3821"/>
                    <a:pt x="4083" y="3695"/>
                  </a:cubicBezTo>
                  <a:lnTo>
                    <a:pt x="4083" y="444"/>
                  </a:lnTo>
                  <a:lnTo>
                    <a:pt x="4527" y="444"/>
                  </a:lnTo>
                  <a:cubicBezTo>
                    <a:pt x="4820" y="444"/>
                    <a:pt x="4820" y="0"/>
                    <a:pt x="45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7"/>
            <p:cNvSpPr/>
            <p:nvPr/>
          </p:nvSpPr>
          <p:spPr>
            <a:xfrm>
              <a:off x="4493100" y="2249100"/>
              <a:ext cx="41600" cy="11125"/>
            </a:xfrm>
            <a:custGeom>
              <a:avLst/>
              <a:gdLst/>
              <a:ahLst/>
              <a:cxnLst/>
              <a:rect l="l" t="t" r="r" b="b"/>
              <a:pathLst>
                <a:path w="1664" h="445" extrusionOk="0">
                  <a:moveTo>
                    <a:pt x="294" y="0"/>
                  </a:moveTo>
                  <a:cubicBezTo>
                    <a:pt x="1" y="0"/>
                    <a:pt x="1" y="444"/>
                    <a:pt x="294" y="444"/>
                  </a:cubicBezTo>
                  <a:lnTo>
                    <a:pt x="1371" y="444"/>
                  </a:lnTo>
                  <a:cubicBezTo>
                    <a:pt x="1664" y="444"/>
                    <a:pt x="1664" y="0"/>
                    <a:pt x="13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7"/>
            <p:cNvSpPr/>
            <p:nvPr/>
          </p:nvSpPr>
          <p:spPr>
            <a:xfrm>
              <a:off x="4492875" y="2267050"/>
              <a:ext cx="52700" cy="10900"/>
            </a:xfrm>
            <a:custGeom>
              <a:avLst/>
              <a:gdLst/>
              <a:ahLst/>
              <a:cxnLst/>
              <a:rect l="l" t="t" r="r" b="b"/>
              <a:pathLst>
                <a:path w="2108" h="436" extrusionOk="0">
                  <a:moveTo>
                    <a:pt x="293" y="0"/>
                  </a:moveTo>
                  <a:cubicBezTo>
                    <a:pt x="0" y="0"/>
                    <a:pt x="0" y="435"/>
                    <a:pt x="293" y="435"/>
                  </a:cubicBezTo>
                  <a:lnTo>
                    <a:pt x="1815" y="435"/>
                  </a:lnTo>
                  <a:cubicBezTo>
                    <a:pt x="2108" y="435"/>
                    <a:pt x="2108" y="0"/>
                    <a:pt x="18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2" name="Google Shape;3132;p47"/>
          <p:cNvGrpSpPr/>
          <p:nvPr/>
        </p:nvGrpSpPr>
        <p:grpSpPr>
          <a:xfrm>
            <a:off x="2849863" y="2104725"/>
            <a:ext cx="368825" cy="303400"/>
            <a:chOff x="3188450" y="2104725"/>
            <a:chExt cx="368825" cy="303400"/>
          </a:xfrm>
        </p:grpSpPr>
        <p:sp>
          <p:nvSpPr>
            <p:cNvPr id="3133" name="Google Shape;3133;p47"/>
            <p:cNvSpPr/>
            <p:nvPr/>
          </p:nvSpPr>
          <p:spPr>
            <a:xfrm>
              <a:off x="3188450" y="2104725"/>
              <a:ext cx="368825" cy="303400"/>
            </a:xfrm>
            <a:custGeom>
              <a:avLst/>
              <a:gdLst/>
              <a:ahLst/>
              <a:cxnLst/>
              <a:rect l="l" t="t" r="r" b="b"/>
              <a:pathLst>
                <a:path w="14753" h="12136" extrusionOk="0">
                  <a:moveTo>
                    <a:pt x="3090" y="10935"/>
                  </a:moveTo>
                  <a:lnTo>
                    <a:pt x="3090" y="11616"/>
                  </a:lnTo>
                  <a:cubicBezTo>
                    <a:pt x="3090" y="11691"/>
                    <a:pt x="3024" y="11757"/>
                    <a:pt x="2949" y="11757"/>
                  </a:cubicBezTo>
                  <a:lnTo>
                    <a:pt x="2410" y="11757"/>
                  </a:lnTo>
                  <a:cubicBezTo>
                    <a:pt x="2325" y="11757"/>
                    <a:pt x="2268" y="11691"/>
                    <a:pt x="2268" y="11616"/>
                  </a:cubicBezTo>
                  <a:lnTo>
                    <a:pt x="2268" y="10935"/>
                  </a:lnTo>
                  <a:close/>
                  <a:moveTo>
                    <a:pt x="12494" y="10935"/>
                  </a:moveTo>
                  <a:lnTo>
                    <a:pt x="12494" y="11616"/>
                  </a:lnTo>
                  <a:cubicBezTo>
                    <a:pt x="12494" y="11691"/>
                    <a:pt x="12428" y="11757"/>
                    <a:pt x="12343" y="11757"/>
                  </a:cubicBezTo>
                  <a:lnTo>
                    <a:pt x="11813" y="11757"/>
                  </a:lnTo>
                  <a:cubicBezTo>
                    <a:pt x="11728" y="11757"/>
                    <a:pt x="11662" y="11691"/>
                    <a:pt x="11662" y="11616"/>
                  </a:cubicBezTo>
                  <a:lnTo>
                    <a:pt x="11662" y="10935"/>
                  </a:lnTo>
                  <a:close/>
                  <a:moveTo>
                    <a:pt x="1843" y="1"/>
                  </a:moveTo>
                  <a:cubicBezTo>
                    <a:pt x="832" y="1"/>
                    <a:pt x="10" y="823"/>
                    <a:pt x="0" y="1844"/>
                  </a:cubicBezTo>
                  <a:lnTo>
                    <a:pt x="0" y="9092"/>
                  </a:lnTo>
                  <a:cubicBezTo>
                    <a:pt x="10" y="10104"/>
                    <a:pt x="832" y="10926"/>
                    <a:pt x="1843" y="10935"/>
                  </a:cubicBezTo>
                  <a:lnTo>
                    <a:pt x="1881" y="10935"/>
                  </a:lnTo>
                  <a:lnTo>
                    <a:pt x="1881" y="11616"/>
                  </a:lnTo>
                  <a:cubicBezTo>
                    <a:pt x="1881" y="11899"/>
                    <a:pt x="2117" y="12135"/>
                    <a:pt x="2410" y="12135"/>
                  </a:cubicBezTo>
                  <a:lnTo>
                    <a:pt x="2939" y="12135"/>
                  </a:lnTo>
                  <a:cubicBezTo>
                    <a:pt x="3232" y="12135"/>
                    <a:pt x="3469" y="11899"/>
                    <a:pt x="3469" y="11616"/>
                  </a:cubicBezTo>
                  <a:lnTo>
                    <a:pt x="3469" y="10935"/>
                  </a:lnTo>
                  <a:lnTo>
                    <a:pt x="11284" y="10935"/>
                  </a:lnTo>
                  <a:lnTo>
                    <a:pt x="11284" y="11616"/>
                  </a:lnTo>
                  <a:cubicBezTo>
                    <a:pt x="11284" y="11899"/>
                    <a:pt x="11520" y="12135"/>
                    <a:pt x="11813" y="12135"/>
                  </a:cubicBezTo>
                  <a:lnTo>
                    <a:pt x="12343" y="12135"/>
                  </a:lnTo>
                  <a:cubicBezTo>
                    <a:pt x="12636" y="12135"/>
                    <a:pt x="12872" y="11899"/>
                    <a:pt x="12872" y="11616"/>
                  </a:cubicBezTo>
                  <a:lnTo>
                    <a:pt x="12872" y="10935"/>
                  </a:lnTo>
                  <a:lnTo>
                    <a:pt x="12910" y="10935"/>
                  </a:lnTo>
                  <a:cubicBezTo>
                    <a:pt x="13921" y="10926"/>
                    <a:pt x="14743" y="10104"/>
                    <a:pt x="14753" y="9092"/>
                  </a:cubicBezTo>
                  <a:lnTo>
                    <a:pt x="14753" y="3800"/>
                  </a:lnTo>
                  <a:cubicBezTo>
                    <a:pt x="14753" y="3672"/>
                    <a:pt x="14656" y="3609"/>
                    <a:pt x="14559" y="3609"/>
                  </a:cubicBezTo>
                  <a:cubicBezTo>
                    <a:pt x="14462" y="3609"/>
                    <a:pt x="14365" y="3672"/>
                    <a:pt x="14365" y="3800"/>
                  </a:cubicBezTo>
                  <a:lnTo>
                    <a:pt x="14365" y="9092"/>
                  </a:lnTo>
                  <a:cubicBezTo>
                    <a:pt x="14365" y="9896"/>
                    <a:pt x="13713" y="10548"/>
                    <a:pt x="12910" y="10548"/>
                  </a:cubicBezTo>
                  <a:lnTo>
                    <a:pt x="1852" y="10548"/>
                  </a:lnTo>
                  <a:cubicBezTo>
                    <a:pt x="1040" y="10548"/>
                    <a:pt x="388" y="9896"/>
                    <a:pt x="388" y="9092"/>
                  </a:cubicBezTo>
                  <a:lnTo>
                    <a:pt x="388" y="1844"/>
                  </a:lnTo>
                  <a:cubicBezTo>
                    <a:pt x="388" y="1031"/>
                    <a:pt x="1040" y="379"/>
                    <a:pt x="1852" y="379"/>
                  </a:cubicBezTo>
                  <a:lnTo>
                    <a:pt x="12910" y="379"/>
                  </a:lnTo>
                  <a:cubicBezTo>
                    <a:pt x="13713" y="379"/>
                    <a:pt x="14365" y="1031"/>
                    <a:pt x="14365" y="1844"/>
                  </a:cubicBezTo>
                  <a:lnTo>
                    <a:pt x="14365" y="3072"/>
                  </a:lnTo>
                  <a:cubicBezTo>
                    <a:pt x="14365" y="3176"/>
                    <a:pt x="14450" y="3261"/>
                    <a:pt x="14554" y="3261"/>
                  </a:cubicBezTo>
                  <a:cubicBezTo>
                    <a:pt x="14658" y="3261"/>
                    <a:pt x="14743" y="3176"/>
                    <a:pt x="14743" y="3072"/>
                  </a:cubicBezTo>
                  <a:lnTo>
                    <a:pt x="14743" y="1844"/>
                  </a:lnTo>
                  <a:cubicBezTo>
                    <a:pt x="14743" y="823"/>
                    <a:pt x="13921" y="1"/>
                    <a:pt x="129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7"/>
            <p:cNvSpPr/>
            <p:nvPr/>
          </p:nvSpPr>
          <p:spPr>
            <a:xfrm>
              <a:off x="3232625" y="2312600"/>
              <a:ext cx="38775" cy="21325"/>
            </a:xfrm>
            <a:custGeom>
              <a:avLst/>
              <a:gdLst/>
              <a:ahLst/>
              <a:cxnLst/>
              <a:rect l="l" t="t" r="r" b="b"/>
              <a:pathLst>
                <a:path w="1551" h="853" extrusionOk="0">
                  <a:moveTo>
                    <a:pt x="189" y="0"/>
                  </a:moveTo>
                  <a:cubicBezTo>
                    <a:pt x="95" y="0"/>
                    <a:pt x="0" y="64"/>
                    <a:pt x="0" y="191"/>
                  </a:cubicBezTo>
                  <a:lnTo>
                    <a:pt x="0" y="664"/>
                  </a:lnTo>
                  <a:cubicBezTo>
                    <a:pt x="0" y="768"/>
                    <a:pt x="85" y="853"/>
                    <a:pt x="189" y="853"/>
                  </a:cubicBezTo>
                  <a:lnTo>
                    <a:pt x="1295" y="853"/>
                  </a:lnTo>
                  <a:cubicBezTo>
                    <a:pt x="1550" y="853"/>
                    <a:pt x="1550" y="475"/>
                    <a:pt x="1295" y="475"/>
                  </a:cubicBezTo>
                  <a:lnTo>
                    <a:pt x="378" y="475"/>
                  </a:lnTo>
                  <a:lnTo>
                    <a:pt x="378" y="191"/>
                  </a:lnTo>
                  <a:cubicBezTo>
                    <a:pt x="378" y="64"/>
                    <a:pt x="284" y="0"/>
                    <a:pt x="1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7"/>
            <p:cNvSpPr/>
            <p:nvPr/>
          </p:nvSpPr>
          <p:spPr>
            <a:xfrm>
              <a:off x="3232625" y="2148675"/>
              <a:ext cx="280475" cy="185250"/>
            </a:xfrm>
            <a:custGeom>
              <a:avLst/>
              <a:gdLst/>
              <a:ahLst/>
              <a:cxnLst/>
              <a:rect l="l" t="t" r="r" b="b"/>
              <a:pathLst>
                <a:path w="11219" h="7410" extrusionOk="0">
                  <a:moveTo>
                    <a:pt x="189" y="1"/>
                  </a:moveTo>
                  <a:cubicBezTo>
                    <a:pt x="85" y="1"/>
                    <a:pt x="0" y="86"/>
                    <a:pt x="0" y="190"/>
                  </a:cubicBezTo>
                  <a:lnTo>
                    <a:pt x="0" y="662"/>
                  </a:lnTo>
                  <a:cubicBezTo>
                    <a:pt x="0" y="790"/>
                    <a:pt x="95" y="854"/>
                    <a:pt x="189" y="854"/>
                  </a:cubicBezTo>
                  <a:cubicBezTo>
                    <a:pt x="284" y="854"/>
                    <a:pt x="378" y="790"/>
                    <a:pt x="378" y="662"/>
                  </a:cubicBezTo>
                  <a:lnTo>
                    <a:pt x="378" y="379"/>
                  </a:lnTo>
                  <a:lnTo>
                    <a:pt x="10840" y="379"/>
                  </a:lnTo>
                  <a:lnTo>
                    <a:pt x="10840" y="7032"/>
                  </a:lnTo>
                  <a:lnTo>
                    <a:pt x="2032" y="7032"/>
                  </a:lnTo>
                  <a:cubicBezTo>
                    <a:pt x="1777" y="7032"/>
                    <a:pt x="1777" y="7410"/>
                    <a:pt x="2032" y="7410"/>
                  </a:cubicBezTo>
                  <a:lnTo>
                    <a:pt x="11029" y="7410"/>
                  </a:lnTo>
                  <a:cubicBezTo>
                    <a:pt x="11133" y="7410"/>
                    <a:pt x="11218" y="7325"/>
                    <a:pt x="11218" y="7221"/>
                  </a:cubicBezTo>
                  <a:lnTo>
                    <a:pt x="11218" y="190"/>
                  </a:lnTo>
                  <a:cubicBezTo>
                    <a:pt x="11218" y="86"/>
                    <a:pt x="11133" y="1"/>
                    <a:pt x="110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7"/>
            <p:cNvSpPr/>
            <p:nvPr/>
          </p:nvSpPr>
          <p:spPr>
            <a:xfrm>
              <a:off x="3232625" y="2223575"/>
              <a:ext cx="9475" cy="35525"/>
            </a:xfrm>
            <a:custGeom>
              <a:avLst/>
              <a:gdLst/>
              <a:ahLst/>
              <a:cxnLst/>
              <a:rect l="l" t="t" r="r" b="b"/>
              <a:pathLst>
                <a:path w="379" h="1421" extrusionOk="0">
                  <a:moveTo>
                    <a:pt x="189" y="1"/>
                  </a:moveTo>
                  <a:cubicBezTo>
                    <a:pt x="85" y="1"/>
                    <a:pt x="0" y="86"/>
                    <a:pt x="0" y="190"/>
                  </a:cubicBezTo>
                  <a:lnTo>
                    <a:pt x="0" y="1229"/>
                  </a:lnTo>
                  <a:cubicBezTo>
                    <a:pt x="0" y="1357"/>
                    <a:pt x="95" y="1420"/>
                    <a:pt x="189" y="1420"/>
                  </a:cubicBezTo>
                  <a:cubicBezTo>
                    <a:pt x="284" y="1420"/>
                    <a:pt x="378" y="1357"/>
                    <a:pt x="378" y="1229"/>
                  </a:cubicBezTo>
                  <a:lnTo>
                    <a:pt x="378" y="190"/>
                  </a:lnTo>
                  <a:cubicBezTo>
                    <a:pt x="378" y="86"/>
                    <a:pt x="293" y="1"/>
                    <a:pt x="1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7"/>
            <p:cNvSpPr/>
            <p:nvPr/>
          </p:nvSpPr>
          <p:spPr>
            <a:xfrm>
              <a:off x="3217275" y="2178925"/>
              <a:ext cx="73250" cy="35925"/>
            </a:xfrm>
            <a:custGeom>
              <a:avLst/>
              <a:gdLst/>
              <a:ahLst/>
              <a:cxnLst/>
              <a:rect l="l" t="t" r="r" b="b"/>
              <a:pathLst>
                <a:path w="2930" h="1437" extrusionOk="0">
                  <a:moveTo>
                    <a:pt x="2212" y="378"/>
                  </a:moveTo>
                  <a:cubicBezTo>
                    <a:pt x="2656" y="378"/>
                    <a:pt x="2656" y="1059"/>
                    <a:pt x="2212" y="1059"/>
                  </a:cubicBezTo>
                  <a:lnTo>
                    <a:pt x="718" y="1059"/>
                  </a:lnTo>
                  <a:cubicBezTo>
                    <a:pt x="265" y="1059"/>
                    <a:pt x="265" y="378"/>
                    <a:pt x="718" y="378"/>
                  </a:cubicBezTo>
                  <a:close/>
                  <a:moveTo>
                    <a:pt x="718" y="0"/>
                  </a:moveTo>
                  <a:cubicBezTo>
                    <a:pt x="321" y="0"/>
                    <a:pt x="0" y="322"/>
                    <a:pt x="0" y="719"/>
                  </a:cubicBezTo>
                  <a:cubicBezTo>
                    <a:pt x="0" y="1116"/>
                    <a:pt x="321" y="1437"/>
                    <a:pt x="718" y="1437"/>
                  </a:cubicBezTo>
                  <a:lnTo>
                    <a:pt x="2212" y="1437"/>
                  </a:lnTo>
                  <a:cubicBezTo>
                    <a:pt x="2608" y="1437"/>
                    <a:pt x="2930" y="1116"/>
                    <a:pt x="2930" y="719"/>
                  </a:cubicBezTo>
                  <a:cubicBezTo>
                    <a:pt x="2930" y="322"/>
                    <a:pt x="2608" y="0"/>
                    <a:pt x="22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7"/>
            <p:cNvSpPr/>
            <p:nvPr/>
          </p:nvSpPr>
          <p:spPr>
            <a:xfrm>
              <a:off x="3217275" y="2268000"/>
              <a:ext cx="73250" cy="35925"/>
            </a:xfrm>
            <a:custGeom>
              <a:avLst/>
              <a:gdLst/>
              <a:ahLst/>
              <a:cxnLst/>
              <a:rect l="l" t="t" r="r" b="b"/>
              <a:pathLst>
                <a:path w="2930" h="1437" extrusionOk="0">
                  <a:moveTo>
                    <a:pt x="2212" y="378"/>
                  </a:moveTo>
                  <a:cubicBezTo>
                    <a:pt x="2656" y="378"/>
                    <a:pt x="2656" y="1049"/>
                    <a:pt x="2212" y="1049"/>
                  </a:cubicBezTo>
                  <a:lnTo>
                    <a:pt x="718" y="1049"/>
                  </a:lnTo>
                  <a:cubicBezTo>
                    <a:pt x="265" y="1049"/>
                    <a:pt x="265" y="378"/>
                    <a:pt x="718" y="378"/>
                  </a:cubicBezTo>
                  <a:close/>
                  <a:moveTo>
                    <a:pt x="718" y="0"/>
                  </a:moveTo>
                  <a:cubicBezTo>
                    <a:pt x="321" y="0"/>
                    <a:pt x="0" y="322"/>
                    <a:pt x="0" y="718"/>
                  </a:cubicBezTo>
                  <a:cubicBezTo>
                    <a:pt x="0" y="1115"/>
                    <a:pt x="321" y="1437"/>
                    <a:pt x="718" y="1437"/>
                  </a:cubicBezTo>
                  <a:lnTo>
                    <a:pt x="2212" y="1437"/>
                  </a:lnTo>
                  <a:cubicBezTo>
                    <a:pt x="2608" y="1437"/>
                    <a:pt x="2930" y="1115"/>
                    <a:pt x="2930" y="718"/>
                  </a:cubicBezTo>
                  <a:cubicBezTo>
                    <a:pt x="2930" y="322"/>
                    <a:pt x="2608" y="0"/>
                    <a:pt x="22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7"/>
            <p:cNvSpPr/>
            <p:nvPr/>
          </p:nvSpPr>
          <p:spPr>
            <a:xfrm>
              <a:off x="3326425" y="2181050"/>
              <a:ext cx="140825" cy="120650"/>
            </a:xfrm>
            <a:custGeom>
              <a:avLst/>
              <a:gdLst/>
              <a:ahLst/>
              <a:cxnLst/>
              <a:rect l="l" t="t" r="r" b="b"/>
              <a:pathLst>
                <a:path w="5633" h="4826" extrusionOk="0">
                  <a:moveTo>
                    <a:pt x="3034" y="388"/>
                  </a:moveTo>
                  <a:lnTo>
                    <a:pt x="3034" y="1229"/>
                  </a:lnTo>
                  <a:cubicBezTo>
                    <a:pt x="2741" y="1276"/>
                    <a:pt x="2486" y="1427"/>
                    <a:pt x="2297" y="1654"/>
                  </a:cubicBezTo>
                  <a:lnTo>
                    <a:pt x="1569" y="1238"/>
                  </a:lnTo>
                  <a:cubicBezTo>
                    <a:pt x="1909" y="756"/>
                    <a:pt x="2448" y="445"/>
                    <a:pt x="3034" y="388"/>
                  </a:cubicBezTo>
                  <a:close/>
                  <a:moveTo>
                    <a:pt x="3421" y="388"/>
                  </a:moveTo>
                  <a:cubicBezTo>
                    <a:pt x="4007" y="445"/>
                    <a:pt x="4537" y="756"/>
                    <a:pt x="4877" y="1238"/>
                  </a:cubicBezTo>
                  <a:lnTo>
                    <a:pt x="4159" y="1654"/>
                  </a:lnTo>
                  <a:cubicBezTo>
                    <a:pt x="3970" y="1427"/>
                    <a:pt x="3705" y="1276"/>
                    <a:pt x="3421" y="1229"/>
                  </a:cubicBezTo>
                  <a:lnTo>
                    <a:pt x="3421" y="388"/>
                  </a:lnTo>
                  <a:close/>
                  <a:moveTo>
                    <a:pt x="3233" y="1590"/>
                  </a:moveTo>
                  <a:cubicBezTo>
                    <a:pt x="3435" y="1590"/>
                    <a:pt x="3641" y="1666"/>
                    <a:pt x="3809" y="1834"/>
                  </a:cubicBezTo>
                  <a:cubicBezTo>
                    <a:pt x="4319" y="2354"/>
                    <a:pt x="3960" y="3233"/>
                    <a:pt x="3223" y="3233"/>
                  </a:cubicBezTo>
                  <a:cubicBezTo>
                    <a:pt x="2779" y="3233"/>
                    <a:pt x="2410" y="2864"/>
                    <a:pt x="2410" y="2410"/>
                  </a:cubicBezTo>
                  <a:cubicBezTo>
                    <a:pt x="2410" y="1918"/>
                    <a:pt x="2812" y="1590"/>
                    <a:pt x="3233" y="1590"/>
                  </a:cubicBezTo>
                  <a:close/>
                  <a:moveTo>
                    <a:pt x="1380" y="1569"/>
                  </a:moveTo>
                  <a:lnTo>
                    <a:pt x="2108" y="1985"/>
                  </a:lnTo>
                  <a:cubicBezTo>
                    <a:pt x="2004" y="2259"/>
                    <a:pt x="2004" y="2562"/>
                    <a:pt x="2108" y="2836"/>
                  </a:cubicBezTo>
                  <a:lnTo>
                    <a:pt x="1380" y="3261"/>
                  </a:lnTo>
                  <a:cubicBezTo>
                    <a:pt x="1134" y="2722"/>
                    <a:pt x="1134" y="2108"/>
                    <a:pt x="1380" y="1569"/>
                  </a:cubicBezTo>
                  <a:close/>
                  <a:moveTo>
                    <a:pt x="5075" y="1569"/>
                  </a:moveTo>
                  <a:cubicBezTo>
                    <a:pt x="5321" y="2098"/>
                    <a:pt x="5321" y="2722"/>
                    <a:pt x="5075" y="3261"/>
                  </a:cubicBezTo>
                  <a:lnTo>
                    <a:pt x="4348" y="2836"/>
                  </a:lnTo>
                  <a:cubicBezTo>
                    <a:pt x="4452" y="2562"/>
                    <a:pt x="4452" y="2259"/>
                    <a:pt x="4348" y="1985"/>
                  </a:cubicBezTo>
                  <a:lnTo>
                    <a:pt x="5075" y="1569"/>
                  </a:lnTo>
                  <a:close/>
                  <a:moveTo>
                    <a:pt x="4159" y="3166"/>
                  </a:moveTo>
                  <a:lnTo>
                    <a:pt x="4877" y="3582"/>
                  </a:lnTo>
                  <a:cubicBezTo>
                    <a:pt x="4537" y="4064"/>
                    <a:pt x="4007" y="4376"/>
                    <a:pt x="3421" y="4433"/>
                  </a:cubicBezTo>
                  <a:lnTo>
                    <a:pt x="3421" y="3592"/>
                  </a:lnTo>
                  <a:cubicBezTo>
                    <a:pt x="3705" y="3544"/>
                    <a:pt x="3970" y="3393"/>
                    <a:pt x="4159" y="3166"/>
                  </a:cubicBezTo>
                  <a:close/>
                  <a:moveTo>
                    <a:pt x="2297" y="3176"/>
                  </a:moveTo>
                  <a:cubicBezTo>
                    <a:pt x="2486" y="3403"/>
                    <a:pt x="2741" y="3554"/>
                    <a:pt x="3034" y="3601"/>
                  </a:cubicBezTo>
                  <a:lnTo>
                    <a:pt x="3034" y="4433"/>
                  </a:lnTo>
                  <a:lnTo>
                    <a:pt x="3034" y="4442"/>
                  </a:lnTo>
                  <a:cubicBezTo>
                    <a:pt x="2448" y="4385"/>
                    <a:pt x="1909" y="4074"/>
                    <a:pt x="1569" y="3592"/>
                  </a:cubicBezTo>
                  <a:lnTo>
                    <a:pt x="2297" y="3176"/>
                  </a:lnTo>
                  <a:close/>
                  <a:moveTo>
                    <a:pt x="3223" y="0"/>
                  </a:moveTo>
                  <a:cubicBezTo>
                    <a:pt x="1078" y="0"/>
                    <a:pt x="0" y="2590"/>
                    <a:pt x="1512" y="4111"/>
                  </a:cubicBezTo>
                  <a:cubicBezTo>
                    <a:pt x="2006" y="4605"/>
                    <a:pt x="2613" y="4826"/>
                    <a:pt x="3207" y="4826"/>
                  </a:cubicBezTo>
                  <a:cubicBezTo>
                    <a:pt x="4446" y="4826"/>
                    <a:pt x="5633" y="3866"/>
                    <a:pt x="5633" y="2410"/>
                  </a:cubicBezTo>
                  <a:cubicBezTo>
                    <a:pt x="5633" y="1087"/>
                    <a:pt x="4556" y="0"/>
                    <a:pt x="3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0" name="Google Shape;3140;p47"/>
          <p:cNvGrpSpPr/>
          <p:nvPr/>
        </p:nvGrpSpPr>
        <p:grpSpPr>
          <a:xfrm>
            <a:off x="3502663" y="2071650"/>
            <a:ext cx="295350" cy="368600"/>
            <a:chOff x="3841250" y="2071650"/>
            <a:chExt cx="295350" cy="368600"/>
          </a:xfrm>
        </p:grpSpPr>
        <p:sp>
          <p:nvSpPr>
            <p:cNvPr id="3141" name="Google Shape;3141;p47"/>
            <p:cNvSpPr/>
            <p:nvPr/>
          </p:nvSpPr>
          <p:spPr>
            <a:xfrm>
              <a:off x="3841250" y="2071650"/>
              <a:ext cx="295350" cy="368600"/>
            </a:xfrm>
            <a:custGeom>
              <a:avLst/>
              <a:gdLst/>
              <a:ahLst/>
              <a:cxnLst/>
              <a:rect l="l" t="t" r="r" b="b"/>
              <a:pathLst>
                <a:path w="11814" h="14744" extrusionOk="0">
                  <a:moveTo>
                    <a:pt x="1418" y="1"/>
                  </a:moveTo>
                  <a:cubicBezTo>
                    <a:pt x="633" y="1"/>
                    <a:pt x="0" y="634"/>
                    <a:pt x="0" y="1418"/>
                  </a:cubicBezTo>
                  <a:lnTo>
                    <a:pt x="0" y="13326"/>
                  </a:lnTo>
                  <a:cubicBezTo>
                    <a:pt x="0" y="14101"/>
                    <a:pt x="633" y="14744"/>
                    <a:pt x="1418" y="14744"/>
                  </a:cubicBezTo>
                  <a:lnTo>
                    <a:pt x="10396" y="14744"/>
                  </a:lnTo>
                  <a:cubicBezTo>
                    <a:pt x="11171" y="14744"/>
                    <a:pt x="11814" y="14101"/>
                    <a:pt x="11814" y="13326"/>
                  </a:cubicBezTo>
                  <a:lnTo>
                    <a:pt x="11814" y="10671"/>
                  </a:lnTo>
                  <a:cubicBezTo>
                    <a:pt x="11814" y="10543"/>
                    <a:pt x="11717" y="10479"/>
                    <a:pt x="11620" y="10479"/>
                  </a:cubicBezTo>
                  <a:cubicBezTo>
                    <a:pt x="11523" y="10479"/>
                    <a:pt x="11426" y="10543"/>
                    <a:pt x="11426" y="10671"/>
                  </a:cubicBezTo>
                  <a:lnTo>
                    <a:pt x="11426" y="13326"/>
                  </a:lnTo>
                  <a:cubicBezTo>
                    <a:pt x="11426" y="13893"/>
                    <a:pt x="10963" y="14356"/>
                    <a:pt x="10396" y="14356"/>
                  </a:cubicBezTo>
                  <a:lnTo>
                    <a:pt x="1418" y="14356"/>
                  </a:lnTo>
                  <a:cubicBezTo>
                    <a:pt x="841" y="14356"/>
                    <a:pt x="378" y="13893"/>
                    <a:pt x="378" y="13326"/>
                  </a:cubicBezTo>
                  <a:lnTo>
                    <a:pt x="378" y="1418"/>
                  </a:lnTo>
                  <a:cubicBezTo>
                    <a:pt x="378" y="842"/>
                    <a:pt x="841" y="379"/>
                    <a:pt x="1418" y="379"/>
                  </a:cubicBezTo>
                  <a:lnTo>
                    <a:pt x="10396" y="379"/>
                  </a:lnTo>
                  <a:cubicBezTo>
                    <a:pt x="10963" y="379"/>
                    <a:pt x="11426" y="842"/>
                    <a:pt x="11426" y="1418"/>
                  </a:cubicBezTo>
                  <a:lnTo>
                    <a:pt x="11426" y="9943"/>
                  </a:lnTo>
                  <a:cubicBezTo>
                    <a:pt x="11426" y="10047"/>
                    <a:pt x="11511" y="10132"/>
                    <a:pt x="11625" y="10132"/>
                  </a:cubicBezTo>
                  <a:cubicBezTo>
                    <a:pt x="11729" y="10132"/>
                    <a:pt x="11814" y="10047"/>
                    <a:pt x="11814" y="9943"/>
                  </a:cubicBezTo>
                  <a:lnTo>
                    <a:pt x="11814" y="1418"/>
                  </a:lnTo>
                  <a:cubicBezTo>
                    <a:pt x="11814" y="634"/>
                    <a:pt x="11171" y="1"/>
                    <a:pt x="103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7"/>
            <p:cNvSpPr/>
            <p:nvPr/>
          </p:nvSpPr>
          <p:spPr>
            <a:xfrm>
              <a:off x="3870300" y="2208450"/>
              <a:ext cx="52950" cy="44200"/>
            </a:xfrm>
            <a:custGeom>
              <a:avLst/>
              <a:gdLst/>
              <a:ahLst/>
              <a:cxnLst/>
              <a:rect l="l" t="t" r="r" b="b"/>
              <a:pathLst>
                <a:path w="2118" h="1768" extrusionOk="0">
                  <a:moveTo>
                    <a:pt x="1513" y="379"/>
                  </a:moveTo>
                  <a:cubicBezTo>
                    <a:pt x="1636" y="379"/>
                    <a:pt x="1740" y="483"/>
                    <a:pt x="1740" y="606"/>
                  </a:cubicBezTo>
                  <a:lnTo>
                    <a:pt x="1740" y="1173"/>
                  </a:lnTo>
                  <a:cubicBezTo>
                    <a:pt x="1740" y="1286"/>
                    <a:pt x="1636" y="1390"/>
                    <a:pt x="1513" y="1390"/>
                  </a:cubicBezTo>
                  <a:lnTo>
                    <a:pt x="606" y="1390"/>
                  </a:lnTo>
                  <a:cubicBezTo>
                    <a:pt x="483" y="1390"/>
                    <a:pt x="388" y="1286"/>
                    <a:pt x="388" y="1173"/>
                  </a:cubicBezTo>
                  <a:lnTo>
                    <a:pt x="388" y="606"/>
                  </a:lnTo>
                  <a:cubicBezTo>
                    <a:pt x="388" y="483"/>
                    <a:pt x="483" y="379"/>
                    <a:pt x="606" y="379"/>
                  </a:cubicBezTo>
                  <a:close/>
                  <a:moveTo>
                    <a:pt x="606" y="1"/>
                  </a:moveTo>
                  <a:cubicBezTo>
                    <a:pt x="275" y="1"/>
                    <a:pt x="1" y="275"/>
                    <a:pt x="1" y="606"/>
                  </a:cubicBezTo>
                  <a:lnTo>
                    <a:pt x="1" y="1173"/>
                  </a:lnTo>
                  <a:cubicBezTo>
                    <a:pt x="1" y="1503"/>
                    <a:pt x="275" y="1768"/>
                    <a:pt x="606" y="1768"/>
                  </a:cubicBezTo>
                  <a:lnTo>
                    <a:pt x="1513" y="1768"/>
                  </a:lnTo>
                  <a:cubicBezTo>
                    <a:pt x="1844" y="1768"/>
                    <a:pt x="2118" y="1503"/>
                    <a:pt x="2118" y="1173"/>
                  </a:cubicBezTo>
                  <a:lnTo>
                    <a:pt x="2118" y="606"/>
                  </a:lnTo>
                  <a:cubicBezTo>
                    <a:pt x="2118" y="275"/>
                    <a:pt x="1844"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7"/>
            <p:cNvSpPr/>
            <p:nvPr/>
          </p:nvSpPr>
          <p:spPr>
            <a:xfrm>
              <a:off x="3931725" y="2208450"/>
              <a:ext cx="52725" cy="44200"/>
            </a:xfrm>
            <a:custGeom>
              <a:avLst/>
              <a:gdLst/>
              <a:ahLst/>
              <a:cxnLst/>
              <a:rect l="l" t="t" r="r" b="b"/>
              <a:pathLst>
                <a:path w="2109" h="1768" extrusionOk="0">
                  <a:moveTo>
                    <a:pt x="1513" y="379"/>
                  </a:moveTo>
                  <a:cubicBezTo>
                    <a:pt x="1636" y="379"/>
                    <a:pt x="1730" y="483"/>
                    <a:pt x="1730" y="606"/>
                  </a:cubicBezTo>
                  <a:lnTo>
                    <a:pt x="1730" y="1173"/>
                  </a:lnTo>
                  <a:cubicBezTo>
                    <a:pt x="1730" y="1286"/>
                    <a:pt x="1636" y="1390"/>
                    <a:pt x="1513" y="1390"/>
                  </a:cubicBezTo>
                  <a:lnTo>
                    <a:pt x="596" y="1390"/>
                  </a:lnTo>
                  <a:cubicBezTo>
                    <a:pt x="483" y="1390"/>
                    <a:pt x="379" y="1286"/>
                    <a:pt x="379" y="1173"/>
                  </a:cubicBezTo>
                  <a:lnTo>
                    <a:pt x="379" y="606"/>
                  </a:lnTo>
                  <a:cubicBezTo>
                    <a:pt x="379" y="483"/>
                    <a:pt x="483" y="379"/>
                    <a:pt x="596" y="379"/>
                  </a:cubicBezTo>
                  <a:close/>
                  <a:moveTo>
                    <a:pt x="596" y="1"/>
                  </a:moveTo>
                  <a:cubicBezTo>
                    <a:pt x="266" y="1"/>
                    <a:pt x="1" y="275"/>
                    <a:pt x="1" y="606"/>
                  </a:cubicBezTo>
                  <a:lnTo>
                    <a:pt x="1" y="1173"/>
                  </a:lnTo>
                  <a:cubicBezTo>
                    <a:pt x="1" y="1503"/>
                    <a:pt x="266" y="1768"/>
                    <a:pt x="596" y="1768"/>
                  </a:cubicBezTo>
                  <a:lnTo>
                    <a:pt x="1513" y="1768"/>
                  </a:lnTo>
                  <a:cubicBezTo>
                    <a:pt x="1844" y="1768"/>
                    <a:pt x="2108" y="1503"/>
                    <a:pt x="2108" y="1173"/>
                  </a:cubicBezTo>
                  <a:lnTo>
                    <a:pt x="2108" y="606"/>
                  </a:lnTo>
                  <a:cubicBezTo>
                    <a:pt x="2108" y="275"/>
                    <a:pt x="1844"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7"/>
            <p:cNvSpPr/>
            <p:nvPr/>
          </p:nvSpPr>
          <p:spPr>
            <a:xfrm>
              <a:off x="3992925" y="2208450"/>
              <a:ext cx="52950" cy="44200"/>
            </a:xfrm>
            <a:custGeom>
              <a:avLst/>
              <a:gdLst/>
              <a:ahLst/>
              <a:cxnLst/>
              <a:rect l="l" t="t" r="r" b="b"/>
              <a:pathLst>
                <a:path w="2118" h="1768" extrusionOk="0">
                  <a:moveTo>
                    <a:pt x="1513" y="379"/>
                  </a:moveTo>
                  <a:cubicBezTo>
                    <a:pt x="1636" y="379"/>
                    <a:pt x="1730" y="483"/>
                    <a:pt x="1730" y="606"/>
                  </a:cubicBezTo>
                  <a:lnTo>
                    <a:pt x="1730" y="1173"/>
                  </a:lnTo>
                  <a:cubicBezTo>
                    <a:pt x="1730" y="1286"/>
                    <a:pt x="1636" y="1390"/>
                    <a:pt x="1513" y="1390"/>
                  </a:cubicBezTo>
                  <a:lnTo>
                    <a:pt x="605" y="1390"/>
                  </a:lnTo>
                  <a:cubicBezTo>
                    <a:pt x="483" y="1390"/>
                    <a:pt x="379" y="1286"/>
                    <a:pt x="379" y="1173"/>
                  </a:cubicBezTo>
                  <a:lnTo>
                    <a:pt x="379" y="606"/>
                  </a:lnTo>
                  <a:cubicBezTo>
                    <a:pt x="379" y="483"/>
                    <a:pt x="483" y="379"/>
                    <a:pt x="605" y="379"/>
                  </a:cubicBezTo>
                  <a:close/>
                  <a:moveTo>
                    <a:pt x="605" y="1"/>
                  </a:moveTo>
                  <a:cubicBezTo>
                    <a:pt x="275" y="1"/>
                    <a:pt x="1" y="275"/>
                    <a:pt x="1" y="606"/>
                  </a:cubicBezTo>
                  <a:lnTo>
                    <a:pt x="1" y="1173"/>
                  </a:lnTo>
                  <a:cubicBezTo>
                    <a:pt x="1" y="1503"/>
                    <a:pt x="275" y="1768"/>
                    <a:pt x="605" y="1768"/>
                  </a:cubicBezTo>
                  <a:lnTo>
                    <a:pt x="1513" y="1768"/>
                  </a:lnTo>
                  <a:cubicBezTo>
                    <a:pt x="1843" y="1768"/>
                    <a:pt x="2118" y="1503"/>
                    <a:pt x="2118" y="1173"/>
                  </a:cubicBezTo>
                  <a:lnTo>
                    <a:pt x="2118" y="606"/>
                  </a:lnTo>
                  <a:cubicBezTo>
                    <a:pt x="2118" y="275"/>
                    <a:pt x="1843"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7"/>
            <p:cNvSpPr/>
            <p:nvPr/>
          </p:nvSpPr>
          <p:spPr>
            <a:xfrm>
              <a:off x="4054125" y="2208450"/>
              <a:ext cx="52950" cy="44200"/>
            </a:xfrm>
            <a:custGeom>
              <a:avLst/>
              <a:gdLst/>
              <a:ahLst/>
              <a:cxnLst/>
              <a:rect l="l" t="t" r="r" b="b"/>
              <a:pathLst>
                <a:path w="2118" h="1768" extrusionOk="0">
                  <a:moveTo>
                    <a:pt x="1512" y="379"/>
                  </a:moveTo>
                  <a:cubicBezTo>
                    <a:pt x="1635" y="379"/>
                    <a:pt x="1739" y="483"/>
                    <a:pt x="1739" y="606"/>
                  </a:cubicBezTo>
                  <a:lnTo>
                    <a:pt x="1739" y="1173"/>
                  </a:lnTo>
                  <a:cubicBezTo>
                    <a:pt x="1739" y="1286"/>
                    <a:pt x="1635" y="1390"/>
                    <a:pt x="1512" y="1390"/>
                  </a:cubicBezTo>
                  <a:lnTo>
                    <a:pt x="605" y="1390"/>
                  </a:lnTo>
                  <a:cubicBezTo>
                    <a:pt x="482" y="1390"/>
                    <a:pt x="388" y="1286"/>
                    <a:pt x="388" y="1173"/>
                  </a:cubicBezTo>
                  <a:lnTo>
                    <a:pt x="388" y="606"/>
                  </a:lnTo>
                  <a:cubicBezTo>
                    <a:pt x="388" y="483"/>
                    <a:pt x="482" y="379"/>
                    <a:pt x="605" y="379"/>
                  </a:cubicBezTo>
                  <a:close/>
                  <a:moveTo>
                    <a:pt x="605" y="1"/>
                  </a:moveTo>
                  <a:cubicBezTo>
                    <a:pt x="274" y="1"/>
                    <a:pt x="10" y="275"/>
                    <a:pt x="0" y="606"/>
                  </a:cubicBezTo>
                  <a:lnTo>
                    <a:pt x="0" y="1173"/>
                  </a:lnTo>
                  <a:cubicBezTo>
                    <a:pt x="0" y="1503"/>
                    <a:pt x="274" y="1768"/>
                    <a:pt x="605" y="1768"/>
                  </a:cubicBezTo>
                  <a:lnTo>
                    <a:pt x="1512" y="1768"/>
                  </a:lnTo>
                  <a:cubicBezTo>
                    <a:pt x="1853" y="1768"/>
                    <a:pt x="2117" y="1503"/>
                    <a:pt x="2117" y="1173"/>
                  </a:cubicBezTo>
                  <a:lnTo>
                    <a:pt x="2117" y="606"/>
                  </a:lnTo>
                  <a:cubicBezTo>
                    <a:pt x="2117" y="275"/>
                    <a:pt x="1853" y="1"/>
                    <a:pt x="15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7"/>
            <p:cNvSpPr/>
            <p:nvPr/>
          </p:nvSpPr>
          <p:spPr>
            <a:xfrm>
              <a:off x="3870300" y="2261375"/>
              <a:ext cx="52950" cy="44450"/>
            </a:xfrm>
            <a:custGeom>
              <a:avLst/>
              <a:gdLst/>
              <a:ahLst/>
              <a:cxnLst/>
              <a:rect l="l" t="t" r="r" b="b"/>
              <a:pathLst>
                <a:path w="2118" h="1778" extrusionOk="0">
                  <a:moveTo>
                    <a:pt x="1513" y="388"/>
                  </a:moveTo>
                  <a:cubicBezTo>
                    <a:pt x="1636" y="388"/>
                    <a:pt x="1740" y="483"/>
                    <a:pt x="1740" y="605"/>
                  </a:cubicBezTo>
                  <a:lnTo>
                    <a:pt x="1740" y="1172"/>
                  </a:lnTo>
                  <a:cubicBezTo>
                    <a:pt x="1740" y="1295"/>
                    <a:pt x="1636" y="1390"/>
                    <a:pt x="1513" y="1390"/>
                  </a:cubicBezTo>
                  <a:lnTo>
                    <a:pt x="606" y="1390"/>
                  </a:lnTo>
                  <a:cubicBezTo>
                    <a:pt x="483" y="1390"/>
                    <a:pt x="388" y="1295"/>
                    <a:pt x="388" y="1172"/>
                  </a:cubicBezTo>
                  <a:lnTo>
                    <a:pt x="388" y="605"/>
                  </a:lnTo>
                  <a:cubicBezTo>
                    <a:pt x="388" y="483"/>
                    <a:pt x="483" y="388"/>
                    <a:pt x="606" y="388"/>
                  </a:cubicBezTo>
                  <a:close/>
                  <a:moveTo>
                    <a:pt x="606" y="1"/>
                  </a:moveTo>
                  <a:cubicBezTo>
                    <a:pt x="275" y="1"/>
                    <a:pt x="1" y="275"/>
                    <a:pt x="1" y="605"/>
                  </a:cubicBezTo>
                  <a:lnTo>
                    <a:pt x="1" y="1172"/>
                  </a:lnTo>
                  <a:cubicBezTo>
                    <a:pt x="1" y="1503"/>
                    <a:pt x="275" y="1777"/>
                    <a:pt x="606" y="1777"/>
                  </a:cubicBezTo>
                  <a:lnTo>
                    <a:pt x="1513" y="1777"/>
                  </a:lnTo>
                  <a:cubicBezTo>
                    <a:pt x="1844" y="1777"/>
                    <a:pt x="2118" y="1503"/>
                    <a:pt x="2118" y="1172"/>
                  </a:cubicBezTo>
                  <a:lnTo>
                    <a:pt x="2118" y="605"/>
                  </a:lnTo>
                  <a:cubicBezTo>
                    <a:pt x="2118" y="275"/>
                    <a:pt x="1844"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7"/>
            <p:cNvSpPr/>
            <p:nvPr/>
          </p:nvSpPr>
          <p:spPr>
            <a:xfrm>
              <a:off x="3931725" y="2261375"/>
              <a:ext cx="52725" cy="44450"/>
            </a:xfrm>
            <a:custGeom>
              <a:avLst/>
              <a:gdLst/>
              <a:ahLst/>
              <a:cxnLst/>
              <a:rect l="l" t="t" r="r" b="b"/>
              <a:pathLst>
                <a:path w="2109" h="1778" extrusionOk="0">
                  <a:moveTo>
                    <a:pt x="1513" y="388"/>
                  </a:moveTo>
                  <a:cubicBezTo>
                    <a:pt x="1636" y="388"/>
                    <a:pt x="1730" y="483"/>
                    <a:pt x="1730" y="605"/>
                  </a:cubicBezTo>
                  <a:lnTo>
                    <a:pt x="1730" y="1172"/>
                  </a:lnTo>
                  <a:cubicBezTo>
                    <a:pt x="1730" y="1295"/>
                    <a:pt x="1636" y="1390"/>
                    <a:pt x="1513" y="1390"/>
                  </a:cubicBezTo>
                  <a:lnTo>
                    <a:pt x="596" y="1390"/>
                  </a:lnTo>
                  <a:cubicBezTo>
                    <a:pt x="483" y="1390"/>
                    <a:pt x="379" y="1295"/>
                    <a:pt x="379" y="1172"/>
                  </a:cubicBezTo>
                  <a:lnTo>
                    <a:pt x="379" y="605"/>
                  </a:lnTo>
                  <a:cubicBezTo>
                    <a:pt x="379" y="483"/>
                    <a:pt x="483" y="388"/>
                    <a:pt x="596" y="388"/>
                  </a:cubicBezTo>
                  <a:close/>
                  <a:moveTo>
                    <a:pt x="596" y="1"/>
                  </a:moveTo>
                  <a:cubicBezTo>
                    <a:pt x="266" y="1"/>
                    <a:pt x="1" y="275"/>
                    <a:pt x="1" y="605"/>
                  </a:cubicBezTo>
                  <a:lnTo>
                    <a:pt x="1" y="1172"/>
                  </a:lnTo>
                  <a:cubicBezTo>
                    <a:pt x="1" y="1503"/>
                    <a:pt x="266" y="1777"/>
                    <a:pt x="596" y="1777"/>
                  </a:cubicBezTo>
                  <a:lnTo>
                    <a:pt x="1513" y="1777"/>
                  </a:lnTo>
                  <a:cubicBezTo>
                    <a:pt x="1844" y="1777"/>
                    <a:pt x="2108" y="1503"/>
                    <a:pt x="2108" y="1172"/>
                  </a:cubicBezTo>
                  <a:lnTo>
                    <a:pt x="2108" y="605"/>
                  </a:lnTo>
                  <a:cubicBezTo>
                    <a:pt x="2108" y="275"/>
                    <a:pt x="1844"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7"/>
            <p:cNvSpPr/>
            <p:nvPr/>
          </p:nvSpPr>
          <p:spPr>
            <a:xfrm>
              <a:off x="3992925" y="2261375"/>
              <a:ext cx="52950" cy="44450"/>
            </a:xfrm>
            <a:custGeom>
              <a:avLst/>
              <a:gdLst/>
              <a:ahLst/>
              <a:cxnLst/>
              <a:rect l="l" t="t" r="r" b="b"/>
              <a:pathLst>
                <a:path w="2118" h="1778" extrusionOk="0">
                  <a:moveTo>
                    <a:pt x="1513" y="388"/>
                  </a:moveTo>
                  <a:cubicBezTo>
                    <a:pt x="1636" y="388"/>
                    <a:pt x="1730" y="483"/>
                    <a:pt x="1730" y="605"/>
                  </a:cubicBezTo>
                  <a:lnTo>
                    <a:pt x="1730" y="1172"/>
                  </a:lnTo>
                  <a:cubicBezTo>
                    <a:pt x="1730" y="1295"/>
                    <a:pt x="1636" y="1390"/>
                    <a:pt x="1513" y="1390"/>
                  </a:cubicBezTo>
                  <a:lnTo>
                    <a:pt x="605" y="1390"/>
                  </a:lnTo>
                  <a:cubicBezTo>
                    <a:pt x="483" y="1390"/>
                    <a:pt x="379" y="1295"/>
                    <a:pt x="379" y="1172"/>
                  </a:cubicBezTo>
                  <a:lnTo>
                    <a:pt x="379" y="605"/>
                  </a:lnTo>
                  <a:cubicBezTo>
                    <a:pt x="379" y="483"/>
                    <a:pt x="483" y="388"/>
                    <a:pt x="605" y="388"/>
                  </a:cubicBezTo>
                  <a:close/>
                  <a:moveTo>
                    <a:pt x="605" y="1"/>
                  </a:moveTo>
                  <a:cubicBezTo>
                    <a:pt x="275" y="1"/>
                    <a:pt x="1" y="275"/>
                    <a:pt x="1" y="605"/>
                  </a:cubicBezTo>
                  <a:lnTo>
                    <a:pt x="1" y="1172"/>
                  </a:lnTo>
                  <a:cubicBezTo>
                    <a:pt x="1" y="1503"/>
                    <a:pt x="275" y="1777"/>
                    <a:pt x="605" y="1777"/>
                  </a:cubicBezTo>
                  <a:lnTo>
                    <a:pt x="1513" y="1777"/>
                  </a:lnTo>
                  <a:cubicBezTo>
                    <a:pt x="1843" y="1777"/>
                    <a:pt x="2118" y="1503"/>
                    <a:pt x="2118" y="1172"/>
                  </a:cubicBezTo>
                  <a:lnTo>
                    <a:pt x="2118" y="605"/>
                  </a:lnTo>
                  <a:cubicBezTo>
                    <a:pt x="2118" y="275"/>
                    <a:pt x="1843"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7"/>
            <p:cNvSpPr/>
            <p:nvPr/>
          </p:nvSpPr>
          <p:spPr>
            <a:xfrm>
              <a:off x="4054125" y="2261375"/>
              <a:ext cx="52950" cy="44450"/>
            </a:xfrm>
            <a:custGeom>
              <a:avLst/>
              <a:gdLst/>
              <a:ahLst/>
              <a:cxnLst/>
              <a:rect l="l" t="t" r="r" b="b"/>
              <a:pathLst>
                <a:path w="2118" h="1778" extrusionOk="0">
                  <a:moveTo>
                    <a:pt x="1512" y="388"/>
                  </a:moveTo>
                  <a:cubicBezTo>
                    <a:pt x="1635" y="388"/>
                    <a:pt x="1739" y="483"/>
                    <a:pt x="1739" y="605"/>
                  </a:cubicBezTo>
                  <a:lnTo>
                    <a:pt x="1739" y="1172"/>
                  </a:lnTo>
                  <a:cubicBezTo>
                    <a:pt x="1739" y="1295"/>
                    <a:pt x="1635" y="1390"/>
                    <a:pt x="1512" y="1390"/>
                  </a:cubicBezTo>
                  <a:lnTo>
                    <a:pt x="605" y="1390"/>
                  </a:lnTo>
                  <a:cubicBezTo>
                    <a:pt x="482" y="1390"/>
                    <a:pt x="388" y="1295"/>
                    <a:pt x="388" y="1172"/>
                  </a:cubicBezTo>
                  <a:lnTo>
                    <a:pt x="388" y="605"/>
                  </a:lnTo>
                  <a:cubicBezTo>
                    <a:pt x="388" y="483"/>
                    <a:pt x="482" y="388"/>
                    <a:pt x="605" y="388"/>
                  </a:cubicBezTo>
                  <a:close/>
                  <a:moveTo>
                    <a:pt x="605" y="1"/>
                  </a:moveTo>
                  <a:cubicBezTo>
                    <a:pt x="274" y="1"/>
                    <a:pt x="10" y="275"/>
                    <a:pt x="0" y="605"/>
                  </a:cubicBezTo>
                  <a:lnTo>
                    <a:pt x="0" y="1172"/>
                  </a:lnTo>
                  <a:cubicBezTo>
                    <a:pt x="0" y="1503"/>
                    <a:pt x="274" y="1777"/>
                    <a:pt x="605" y="1777"/>
                  </a:cubicBezTo>
                  <a:lnTo>
                    <a:pt x="1512" y="1777"/>
                  </a:lnTo>
                  <a:cubicBezTo>
                    <a:pt x="1853" y="1777"/>
                    <a:pt x="2117" y="1503"/>
                    <a:pt x="2117" y="1172"/>
                  </a:cubicBezTo>
                  <a:lnTo>
                    <a:pt x="2117" y="605"/>
                  </a:lnTo>
                  <a:cubicBezTo>
                    <a:pt x="2117" y="275"/>
                    <a:pt x="1853" y="1"/>
                    <a:pt x="15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7"/>
            <p:cNvSpPr/>
            <p:nvPr/>
          </p:nvSpPr>
          <p:spPr>
            <a:xfrm>
              <a:off x="3870300" y="2314550"/>
              <a:ext cx="52950" cy="44200"/>
            </a:xfrm>
            <a:custGeom>
              <a:avLst/>
              <a:gdLst/>
              <a:ahLst/>
              <a:cxnLst/>
              <a:rect l="l" t="t" r="r" b="b"/>
              <a:pathLst>
                <a:path w="2118" h="1768" extrusionOk="0">
                  <a:moveTo>
                    <a:pt x="1513" y="378"/>
                  </a:moveTo>
                  <a:cubicBezTo>
                    <a:pt x="1636" y="378"/>
                    <a:pt x="1740" y="473"/>
                    <a:pt x="1740" y="595"/>
                  </a:cubicBezTo>
                  <a:lnTo>
                    <a:pt x="1740" y="1162"/>
                  </a:lnTo>
                  <a:cubicBezTo>
                    <a:pt x="1740" y="1285"/>
                    <a:pt x="1636" y="1380"/>
                    <a:pt x="1513" y="1380"/>
                  </a:cubicBezTo>
                  <a:lnTo>
                    <a:pt x="606" y="1380"/>
                  </a:lnTo>
                  <a:cubicBezTo>
                    <a:pt x="483" y="1380"/>
                    <a:pt x="388" y="1285"/>
                    <a:pt x="388" y="1162"/>
                  </a:cubicBezTo>
                  <a:lnTo>
                    <a:pt x="388" y="595"/>
                  </a:lnTo>
                  <a:cubicBezTo>
                    <a:pt x="388" y="473"/>
                    <a:pt x="483" y="378"/>
                    <a:pt x="606" y="378"/>
                  </a:cubicBezTo>
                  <a:close/>
                  <a:moveTo>
                    <a:pt x="606" y="0"/>
                  </a:moveTo>
                  <a:cubicBezTo>
                    <a:pt x="275" y="0"/>
                    <a:pt x="1" y="265"/>
                    <a:pt x="1" y="595"/>
                  </a:cubicBezTo>
                  <a:lnTo>
                    <a:pt x="1" y="1162"/>
                  </a:lnTo>
                  <a:cubicBezTo>
                    <a:pt x="1" y="1493"/>
                    <a:pt x="275" y="1767"/>
                    <a:pt x="606" y="1767"/>
                  </a:cubicBezTo>
                  <a:lnTo>
                    <a:pt x="1513" y="1767"/>
                  </a:lnTo>
                  <a:cubicBezTo>
                    <a:pt x="1844" y="1767"/>
                    <a:pt x="2118" y="1493"/>
                    <a:pt x="2118" y="1162"/>
                  </a:cubicBezTo>
                  <a:lnTo>
                    <a:pt x="2118" y="595"/>
                  </a:lnTo>
                  <a:cubicBezTo>
                    <a:pt x="2118" y="265"/>
                    <a:pt x="1844" y="0"/>
                    <a:pt x="1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7"/>
            <p:cNvSpPr/>
            <p:nvPr/>
          </p:nvSpPr>
          <p:spPr>
            <a:xfrm>
              <a:off x="3931725" y="2314550"/>
              <a:ext cx="52725" cy="44200"/>
            </a:xfrm>
            <a:custGeom>
              <a:avLst/>
              <a:gdLst/>
              <a:ahLst/>
              <a:cxnLst/>
              <a:rect l="l" t="t" r="r" b="b"/>
              <a:pathLst>
                <a:path w="2109" h="1768" extrusionOk="0">
                  <a:moveTo>
                    <a:pt x="1513" y="378"/>
                  </a:moveTo>
                  <a:cubicBezTo>
                    <a:pt x="1636" y="378"/>
                    <a:pt x="1730" y="473"/>
                    <a:pt x="1730" y="595"/>
                  </a:cubicBezTo>
                  <a:lnTo>
                    <a:pt x="1730" y="1162"/>
                  </a:lnTo>
                  <a:cubicBezTo>
                    <a:pt x="1730" y="1285"/>
                    <a:pt x="1636" y="1380"/>
                    <a:pt x="1513" y="1380"/>
                  </a:cubicBezTo>
                  <a:lnTo>
                    <a:pt x="596" y="1380"/>
                  </a:lnTo>
                  <a:cubicBezTo>
                    <a:pt x="483" y="1380"/>
                    <a:pt x="379" y="1285"/>
                    <a:pt x="379" y="1162"/>
                  </a:cubicBezTo>
                  <a:lnTo>
                    <a:pt x="379" y="595"/>
                  </a:lnTo>
                  <a:cubicBezTo>
                    <a:pt x="379" y="473"/>
                    <a:pt x="483" y="378"/>
                    <a:pt x="596" y="378"/>
                  </a:cubicBezTo>
                  <a:close/>
                  <a:moveTo>
                    <a:pt x="596" y="0"/>
                  </a:moveTo>
                  <a:cubicBezTo>
                    <a:pt x="266" y="0"/>
                    <a:pt x="1" y="265"/>
                    <a:pt x="1" y="595"/>
                  </a:cubicBezTo>
                  <a:lnTo>
                    <a:pt x="1" y="1162"/>
                  </a:lnTo>
                  <a:cubicBezTo>
                    <a:pt x="1" y="1493"/>
                    <a:pt x="266" y="1767"/>
                    <a:pt x="596" y="1767"/>
                  </a:cubicBezTo>
                  <a:lnTo>
                    <a:pt x="1513" y="1767"/>
                  </a:lnTo>
                  <a:cubicBezTo>
                    <a:pt x="1844" y="1767"/>
                    <a:pt x="2108" y="1493"/>
                    <a:pt x="2108" y="1162"/>
                  </a:cubicBezTo>
                  <a:lnTo>
                    <a:pt x="2108" y="595"/>
                  </a:lnTo>
                  <a:cubicBezTo>
                    <a:pt x="2108" y="265"/>
                    <a:pt x="1844" y="0"/>
                    <a:pt x="1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7"/>
            <p:cNvSpPr/>
            <p:nvPr/>
          </p:nvSpPr>
          <p:spPr>
            <a:xfrm>
              <a:off x="3992925" y="2314550"/>
              <a:ext cx="52950" cy="44200"/>
            </a:xfrm>
            <a:custGeom>
              <a:avLst/>
              <a:gdLst/>
              <a:ahLst/>
              <a:cxnLst/>
              <a:rect l="l" t="t" r="r" b="b"/>
              <a:pathLst>
                <a:path w="2118" h="1768" extrusionOk="0">
                  <a:moveTo>
                    <a:pt x="1513" y="378"/>
                  </a:moveTo>
                  <a:cubicBezTo>
                    <a:pt x="1636" y="378"/>
                    <a:pt x="1730" y="473"/>
                    <a:pt x="1730" y="595"/>
                  </a:cubicBezTo>
                  <a:lnTo>
                    <a:pt x="1730" y="1162"/>
                  </a:lnTo>
                  <a:cubicBezTo>
                    <a:pt x="1730" y="1285"/>
                    <a:pt x="1636" y="1380"/>
                    <a:pt x="1513" y="1380"/>
                  </a:cubicBezTo>
                  <a:lnTo>
                    <a:pt x="605" y="1380"/>
                  </a:lnTo>
                  <a:cubicBezTo>
                    <a:pt x="483" y="1380"/>
                    <a:pt x="379" y="1285"/>
                    <a:pt x="379" y="1162"/>
                  </a:cubicBezTo>
                  <a:lnTo>
                    <a:pt x="379" y="595"/>
                  </a:lnTo>
                  <a:cubicBezTo>
                    <a:pt x="379" y="473"/>
                    <a:pt x="483" y="378"/>
                    <a:pt x="605" y="378"/>
                  </a:cubicBezTo>
                  <a:close/>
                  <a:moveTo>
                    <a:pt x="605" y="0"/>
                  </a:moveTo>
                  <a:cubicBezTo>
                    <a:pt x="275" y="0"/>
                    <a:pt x="1" y="265"/>
                    <a:pt x="1" y="595"/>
                  </a:cubicBezTo>
                  <a:lnTo>
                    <a:pt x="1" y="1162"/>
                  </a:lnTo>
                  <a:cubicBezTo>
                    <a:pt x="1" y="1493"/>
                    <a:pt x="275" y="1767"/>
                    <a:pt x="605" y="1767"/>
                  </a:cubicBezTo>
                  <a:lnTo>
                    <a:pt x="1513" y="1767"/>
                  </a:lnTo>
                  <a:cubicBezTo>
                    <a:pt x="1843" y="1767"/>
                    <a:pt x="2118" y="1493"/>
                    <a:pt x="2118" y="1162"/>
                  </a:cubicBezTo>
                  <a:lnTo>
                    <a:pt x="2118" y="595"/>
                  </a:lnTo>
                  <a:cubicBezTo>
                    <a:pt x="2118" y="265"/>
                    <a:pt x="1843" y="0"/>
                    <a:pt x="1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7"/>
            <p:cNvSpPr/>
            <p:nvPr/>
          </p:nvSpPr>
          <p:spPr>
            <a:xfrm>
              <a:off x="3870300" y="2367450"/>
              <a:ext cx="52950" cy="44225"/>
            </a:xfrm>
            <a:custGeom>
              <a:avLst/>
              <a:gdLst/>
              <a:ahLst/>
              <a:cxnLst/>
              <a:rect l="l" t="t" r="r" b="b"/>
              <a:pathLst>
                <a:path w="2118" h="1769" extrusionOk="0">
                  <a:moveTo>
                    <a:pt x="1513" y="379"/>
                  </a:moveTo>
                  <a:cubicBezTo>
                    <a:pt x="1636" y="379"/>
                    <a:pt x="1740" y="483"/>
                    <a:pt x="1740" y="606"/>
                  </a:cubicBezTo>
                  <a:lnTo>
                    <a:pt x="1740" y="1163"/>
                  </a:lnTo>
                  <a:cubicBezTo>
                    <a:pt x="1740" y="1286"/>
                    <a:pt x="1636" y="1390"/>
                    <a:pt x="1513" y="1390"/>
                  </a:cubicBezTo>
                  <a:lnTo>
                    <a:pt x="606" y="1390"/>
                  </a:lnTo>
                  <a:cubicBezTo>
                    <a:pt x="483" y="1390"/>
                    <a:pt x="388" y="1286"/>
                    <a:pt x="388" y="1163"/>
                  </a:cubicBezTo>
                  <a:lnTo>
                    <a:pt x="388" y="606"/>
                  </a:lnTo>
                  <a:cubicBezTo>
                    <a:pt x="388" y="483"/>
                    <a:pt x="483" y="379"/>
                    <a:pt x="606" y="379"/>
                  </a:cubicBezTo>
                  <a:close/>
                  <a:moveTo>
                    <a:pt x="606" y="1"/>
                  </a:moveTo>
                  <a:cubicBezTo>
                    <a:pt x="275" y="1"/>
                    <a:pt x="1" y="266"/>
                    <a:pt x="1" y="606"/>
                  </a:cubicBezTo>
                  <a:lnTo>
                    <a:pt x="1" y="1163"/>
                  </a:lnTo>
                  <a:cubicBezTo>
                    <a:pt x="1" y="1504"/>
                    <a:pt x="275" y="1768"/>
                    <a:pt x="606" y="1768"/>
                  </a:cubicBezTo>
                  <a:lnTo>
                    <a:pt x="1513" y="1768"/>
                  </a:lnTo>
                  <a:cubicBezTo>
                    <a:pt x="1844" y="1768"/>
                    <a:pt x="2118" y="1504"/>
                    <a:pt x="2118" y="1163"/>
                  </a:cubicBezTo>
                  <a:lnTo>
                    <a:pt x="2118" y="606"/>
                  </a:lnTo>
                  <a:cubicBezTo>
                    <a:pt x="2118" y="266"/>
                    <a:pt x="1844"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7"/>
            <p:cNvSpPr/>
            <p:nvPr/>
          </p:nvSpPr>
          <p:spPr>
            <a:xfrm>
              <a:off x="3931725" y="2367450"/>
              <a:ext cx="52725" cy="44225"/>
            </a:xfrm>
            <a:custGeom>
              <a:avLst/>
              <a:gdLst/>
              <a:ahLst/>
              <a:cxnLst/>
              <a:rect l="l" t="t" r="r" b="b"/>
              <a:pathLst>
                <a:path w="2109" h="1769" extrusionOk="0">
                  <a:moveTo>
                    <a:pt x="1513" y="379"/>
                  </a:moveTo>
                  <a:cubicBezTo>
                    <a:pt x="1636" y="379"/>
                    <a:pt x="1730" y="483"/>
                    <a:pt x="1730" y="606"/>
                  </a:cubicBezTo>
                  <a:lnTo>
                    <a:pt x="1730" y="1163"/>
                  </a:lnTo>
                  <a:cubicBezTo>
                    <a:pt x="1730" y="1286"/>
                    <a:pt x="1636" y="1390"/>
                    <a:pt x="1513" y="1390"/>
                  </a:cubicBezTo>
                  <a:lnTo>
                    <a:pt x="596" y="1390"/>
                  </a:lnTo>
                  <a:cubicBezTo>
                    <a:pt x="483" y="1390"/>
                    <a:pt x="379" y="1286"/>
                    <a:pt x="379" y="1163"/>
                  </a:cubicBezTo>
                  <a:lnTo>
                    <a:pt x="379" y="606"/>
                  </a:lnTo>
                  <a:cubicBezTo>
                    <a:pt x="379" y="483"/>
                    <a:pt x="483" y="379"/>
                    <a:pt x="596" y="379"/>
                  </a:cubicBezTo>
                  <a:close/>
                  <a:moveTo>
                    <a:pt x="596" y="1"/>
                  </a:moveTo>
                  <a:cubicBezTo>
                    <a:pt x="266" y="1"/>
                    <a:pt x="1" y="266"/>
                    <a:pt x="1" y="606"/>
                  </a:cubicBezTo>
                  <a:lnTo>
                    <a:pt x="1" y="1163"/>
                  </a:lnTo>
                  <a:cubicBezTo>
                    <a:pt x="1" y="1504"/>
                    <a:pt x="266" y="1768"/>
                    <a:pt x="596" y="1768"/>
                  </a:cubicBezTo>
                  <a:lnTo>
                    <a:pt x="1513" y="1768"/>
                  </a:lnTo>
                  <a:cubicBezTo>
                    <a:pt x="1844" y="1768"/>
                    <a:pt x="2108" y="1504"/>
                    <a:pt x="2108" y="1163"/>
                  </a:cubicBezTo>
                  <a:lnTo>
                    <a:pt x="2108" y="606"/>
                  </a:lnTo>
                  <a:cubicBezTo>
                    <a:pt x="2108" y="266"/>
                    <a:pt x="1844"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7"/>
            <p:cNvSpPr/>
            <p:nvPr/>
          </p:nvSpPr>
          <p:spPr>
            <a:xfrm>
              <a:off x="3992925" y="2367450"/>
              <a:ext cx="52950" cy="44225"/>
            </a:xfrm>
            <a:custGeom>
              <a:avLst/>
              <a:gdLst/>
              <a:ahLst/>
              <a:cxnLst/>
              <a:rect l="l" t="t" r="r" b="b"/>
              <a:pathLst>
                <a:path w="2118" h="1769" extrusionOk="0">
                  <a:moveTo>
                    <a:pt x="1513" y="379"/>
                  </a:moveTo>
                  <a:cubicBezTo>
                    <a:pt x="1636" y="379"/>
                    <a:pt x="1730" y="483"/>
                    <a:pt x="1730" y="606"/>
                  </a:cubicBezTo>
                  <a:lnTo>
                    <a:pt x="1730" y="1163"/>
                  </a:lnTo>
                  <a:cubicBezTo>
                    <a:pt x="1730" y="1286"/>
                    <a:pt x="1636" y="1390"/>
                    <a:pt x="1513" y="1390"/>
                  </a:cubicBezTo>
                  <a:lnTo>
                    <a:pt x="605" y="1390"/>
                  </a:lnTo>
                  <a:cubicBezTo>
                    <a:pt x="483" y="1390"/>
                    <a:pt x="379" y="1286"/>
                    <a:pt x="379" y="1163"/>
                  </a:cubicBezTo>
                  <a:lnTo>
                    <a:pt x="379" y="606"/>
                  </a:lnTo>
                  <a:cubicBezTo>
                    <a:pt x="379" y="483"/>
                    <a:pt x="483" y="379"/>
                    <a:pt x="605" y="379"/>
                  </a:cubicBezTo>
                  <a:close/>
                  <a:moveTo>
                    <a:pt x="605" y="1"/>
                  </a:moveTo>
                  <a:cubicBezTo>
                    <a:pt x="275" y="1"/>
                    <a:pt x="1" y="266"/>
                    <a:pt x="1" y="606"/>
                  </a:cubicBezTo>
                  <a:lnTo>
                    <a:pt x="1" y="1163"/>
                  </a:lnTo>
                  <a:cubicBezTo>
                    <a:pt x="1" y="1504"/>
                    <a:pt x="275" y="1768"/>
                    <a:pt x="605" y="1768"/>
                  </a:cubicBezTo>
                  <a:lnTo>
                    <a:pt x="1513" y="1768"/>
                  </a:lnTo>
                  <a:cubicBezTo>
                    <a:pt x="1843" y="1768"/>
                    <a:pt x="2118" y="1504"/>
                    <a:pt x="2118" y="1163"/>
                  </a:cubicBezTo>
                  <a:lnTo>
                    <a:pt x="2118" y="606"/>
                  </a:lnTo>
                  <a:cubicBezTo>
                    <a:pt x="2118" y="266"/>
                    <a:pt x="1843"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7"/>
            <p:cNvSpPr/>
            <p:nvPr/>
          </p:nvSpPr>
          <p:spPr>
            <a:xfrm>
              <a:off x="4054125" y="2314550"/>
              <a:ext cx="52950" cy="97125"/>
            </a:xfrm>
            <a:custGeom>
              <a:avLst/>
              <a:gdLst/>
              <a:ahLst/>
              <a:cxnLst/>
              <a:rect l="l" t="t" r="r" b="b"/>
              <a:pathLst>
                <a:path w="2118" h="3885" extrusionOk="0">
                  <a:moveTo>
                    <a:pt x="1512" y="378"/>
                  </a:moveTo>
                  <a:cubicBezTo>
                    <a:pt x="1635" y="378"/>
                    <a:pt x="1739" y="473"/>
                    <a:pt x="1739" y="595"/>
                  </a:cubicBezTo>
                  <a:lnTo>
                    <a:pt x="1739" y="3279"/>
                  </a:lnTo>
                  <a:cubicBezTo>
                    <a:pt x="1739" y="3402"/>
                    <a:pt x="1635" y="3506"/>
                    <a:pt x="1512" y="3506"/>
                  </a:cubicBezTo>
                  <a:lnTo>
                    <a:pt x="605" y="3506"/>
                  </a:lnTo>
                  <a:cubicBezTo>
                    <a:pt x="482" y="3506"/>
                    <a:pt x="388" y="3402"/>
                    <a:pt x="388" y="3279"/>
                  </a:cubicBezTo>
                  <a:lnTo>
                    <a:pt x="388" y="595"/>
                  </a:lnTo>
                  <a:cubicBezTo>
                    <a:pt x="388" y="473"/>
                    <a:pt x="482" y="378"/>
                    <a:pt x="605" y="378"/>
                  </a:cubicBezTo>
                  <a:close/>
                  <a:moveTo>
                    <a:pt x="605" y="0"/>
                  </a:moveTo>
                  <a:cubicBezTo>
                    <a:pt x="274" y="0"/>
                    <a:pt x="10" y="265"/>
                    <a:pt x="0" y="595"/>
                  </a:cubicBezTo>
                  <a:lnTo>
                    <a:pt x="0" y="3279"/>
                  </a:lnTo>
                  <a:cubicBezTo>
                    <a:pt x="0" y="3620"/>
                    <a:pt x="274" y="3884"/>
                    <a:pt x="605" y="3884"/>
                  </a:cubicBezTo>
                  <a:lnTo>
                    <a:pt x="1512" y="3884"/>
                  </a:lnTo>
                  <a:cubicBezTo>
                    <a:pt x="1853" y="3884"/>
                    <a:pt x="2117" y="3620"/>
                    <a:pt x="2117" y="3279"/>
                  </a:cubicBezTo>
                  <a:lnTo>
                    <a:pt x="2117" y="595"/>
                  </a:lnTo>
                  <a:cubicBezTo>
                    <a:pt x="2117" y="265"/>
                    <a:pt x="1853" y="0"/>
                    <a:pt x="15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7"/>
            <p:cNvSpPr/>
            <p:nvPr/>
          </p:nvSpPr>
          <p:spPr>
            <a:xfrm>
              <a:off x="3870550" y="2100950"/>
              <a:ext cx="236525" cy="93600"/>
            </a:xfrm>
            <a:custGeom>
              <a:avLst/>
              <a:gdLst/>
              <a:ahLst/>
              <a:cxnLst/>
              <a:rect l="l" t="t" r="r" b="b"/>
              <a:pathLst>
                <a:path w="9461" h="3744" extrusionOk="0">
                  <a:moveTo>
                    <a:pt x="974" y="1"/>
                  </a:moveTo>
                  <a:cubicBezTo>
                    <a:pt x="435" y="1"/>
                    <a:pt x="0" y="435"/>
                    <a:pt x="0" y="974"/>
                  </a:cubicBezTo>
                  <a:lnTo>
                    <a:pt x="0" y="2770"/>
                  </a:lnTo>
                  <a:cubicBezTo>
                    <a:pt x="0" y="3308"/>
                    <a:pt x="435" y="3743"/>
                    <a:pt x="974" y="3743"/>
                  </a:cubicBezTo>
                  <a:lnTo>
                    <a:pt x="8487" y="3743"/>
                  </a:lnTo>
                  <a:cubicBezTo>
                    <a:pt x="9026" y="3743"/>
                    <a:pt x="9460" y="3308"/>
                    <a:pt x="9460" y="2770"/>
                  </a:cubicBezTo>
                  <a:lnTo>
                    <a:pt x="9460" y="974"/>
                  </a:lnTo>
                  <a:cubicBezTo>
                    <a:pt x="9460" y="435"/>
                    <a:pt x="9026" y="1"/>
                    <a:pt x="8487" y="1"/>
                  </a:cubicBezTo>
                  <a:lnTo>
                    <a:pt x="2429" y="1"/>
                  </a:lnTo>
                  <a:cubicBezTo>
                    <a:pt x="2174" y="1"/>
                    <a:pt x="2174" y="379"/>
                    <a:pt x="2429" y="379"/>
                  </a:cubicBezTo>
                  <a:lnTo>
                    <a:pt x="8487" y="379"/>
                  </a:lnTo>
                  <a:cubicBezTo>
                    <a:pt x="8818" y="379"/>
                    <a:pt x="9082" y="643"/>
                    <a:pt x="9082" y="974"/>
                  </a:cubicBezTo>
                  <a:lnTo>
                    <a:pt x="9082" y="2760"/>
                  </a:lnTo>
                  <a:cubicBezTo>
                    <a:pt x="9082" y="3091"/>
                    <a:pt x="8818" y="3356"/>
                    <a:pt x="8487" y="3356"/>
                  </a:cubicBezTo>
                  <a:lnTo>
                    <a:pt x="974" y="3356"/>
                  </a:lnTo>
                  <a:cubicBezTo>
                    <a:pt x="643" y="3356"/>
                    <a:pt x="378" y="3091"/>
                    <a:pt x="378" y="2760"/>
                  </a:cubicBezTo>
                  <a:lnTo>
                    <a:pt x="378" y="974"/>
                  </a:lnTo>
                  <a:cubicBezTo>
                    <a:pt x="378" y="643"/>
                    <a:pt x="643" y="379"/>
                    <a:pt x="974" y="379"/>
                  </a:cubicBezTo>
                  <a:lnTo>
                    <a:pt x="1692" y="379"/>
                  </a:lnTo>
                  <a:cubicBezTo>
                    <a:pt x="1947" y="379"/>
                    <a:pt x="1947" y="1"/>
                    <a:pt x="16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8" name="Google Shape;3158;p47"/>
          <p:cNvGrpSpPr/>
          <p:nvPr/>
        </p:nvGrpSpPr>
        <p:grpSpPr>
          <a:xfrm>
            <a:off x="2248088" y="2071600"/>
            <a:ext cx="340475" cy="368650"/>
            <a:chOff x="2586675" y="2071600"/>
            <a:chExt cx="340475" cy="368650"/>
          </a:xfrm>
        </p:grpSpPr>
        <p:sp>
          <p:nvSpPr>
            <p:cNvPr id="3159" name="Google Shape;3159;p47"/>
            <p:cNvSpPr/>
            <p:nvPr/>
          </p:nvSpPr>
          <p:spPr>
            <a:xfrm>
              <a:off x="2602275" y="2108750"/>
              <a:ext cx="309275" cy="181775"/>
            </a:xfrm>
            <a:custGeom>
              <a:avLst/>
              <a:gdLst/>
              <a:ahLst/>
              <a:cxnLst/>
              <a:rect l="l" t="t" r="r" b="b"/>
              <a:pathLst>
                <a:path w="12371" h="7271" extrusionOk="0">
                  <a:moveTo>
                    <a:pt x="6190" y="1314"/>
                  </a:moveTo>
                  <a:cubicBezTo>
                    <a:pt x="6190" y="1314"/>
                    <a:pt x="6521" y="1380"/>
                    <a:pt x="6814" y="2883"/>
                  </a:cubicBezTo>
                  <a:cubicBezTo>
                    <a:pt x="7022" y="4036"/>
                    <a:pt x="7135" y="5208"/>
                    <a:pt x="7154" y="6380"/>
                  </a:cubicBezTo>
                  <a:cubicBezTo>
                    <a:pt x="6880" y="6153"/>
                    <a:pt x="6540" y="6030"/>
                    <a:pt x="6190" y="6030"/>
                  </a:cubicBezTo>
                  <a:cubicBezTo>
                    <a:pt x="5841" y="6030"/>
                    <a:pt x="5500" y="6153"/>
                    <a:pt x="5226" y="6380"/>
                  </a:cubicBezTo>
                  <a:cubicBezTo>
                    <a:pt x="5236" y="5208"/>
                    <a:pt x="5349" y="4036"/>
                    <a:pt x="5566" y="2883"/>
                  </a:cubicBezTo>
                  <a:cubicBezTo>
                    <a:pt x="5859" y="1380"/>
                    <a:pt x="6190" y="1314"/>
                    <a:pt x="6190" y="1314"/>
                  </a:cubicBezTo>
                  <a:close/>
                  <a:moveTo>
                    <a:pt x="6823" y="1418"/>
                  </a:moveTo>
                  <a:lnTo>
                    <a:pt x="6823" y="1418"/>
                  </a:lnTo>
                  <a:cubicBezTo>
                    <a:pt x="7457" y="1626"/>
                    <a:pt x="8052" y="2155"/>
                    <a:pt x="8525" y="2959"/>
                  </a:cubicBezTo>
                  <a:cubicBezTo>
                    <a:pt x="9082" y="3885"/>
                    <a:pt x="9432" y="5085"/>
                    <a:pt x="9517" y="6370"/>
                  </a:cubicBezTo>
                  <a:cubicBezTo>
                    <a:pt x="9252" y="6143"/>
                    <a:pt x="8921" y="6030"/>
                    <a:pt x="8572" y="6030"/>
                  </a:cubicBezTo>
                  <a:cubicBezTo>
                    <a:pt x="8213" y="6030"/>
                    <a:pt x="7872" y="6153"/>
                    <a:pt x="7598" y="6389"/>
                  </a:cubicBezTo>
                  <a:cubicBezTo>
                    <a:pt x="7579" y="5179"/>
                    <a:pt x="7466" y="3979"/>
                    <a:pt x="7249" y="2788"/>
                  </a:cubicBezTo>
                  <a:cubicBezTo>
                    <a:pt x="7164" y="2316"/>
                    <a:pt x="7022" y="1853"/>
                    <a:pt x="6823" y="1418"/>
                  </a:cubicBezTo>
                  <a:close/>
                  <a:moveTo>
                    <a:pt x="5548" y="1418"/>
                  </a:moveTo>
                  <a:lnTo>
                    <a:pt x="5548" y="1418"/>
                  </a:lnTo>
                  <a:cubicBezTo>
                    <a:pt x="5349" y="1853"/>
                    <a:pt x="5207" y="2316"/>
                    <a:pt x="5132" y="2788"/>
                  </a:cubicBezTo>
                  <a:cubicBezTo>
                    <a:pt x="4914" y="3979"/>
                    <a:pt x="4792" y="5179"/>
                    <a:pt x="4782" y="6389"/>
                  </a:cubicBezTo>
                  <a:cubicBezTo>
                    <a:pt x="4502" y="6148"/>
                    <a:pt x="4154" y="6028"/>
                    <a:pt x="3804" y="6028"/>
                  </a:cubicBezTo>
                  <a:cubicBezTo>
                    <a:pt x="3469" y="6028"/>
                    <a:pt x="3132" y="6139"/>
                    <a:pt x="2854" y="6361"/>
                  </a:cubicBezTo>
                  <a:cubicBezTo>
                    <a:pt x="2873" y="6049"/>
                    <a:pt x="2920" y="5728"/>
                    <a:pt x="2977" y="5416"/>
                  </a:cubicBezTo>
                  <a:cubicBezTo>
                    <a:pt x="2993" y="5260"/>
                    <a:pt x="2869" y="5169"/>
                    <a:pt x="2748" y="5169"/>
                  </a:cubicBezTo>
                  <a:cubicBezTo>
                    <a:pt x="2657" y="5169"/>
                    <a:pt x="2567" y="5222"/>
                    <a:pt x="2542" y="5340"/>
                  </a:cubicBezTo>
                  <a:cubicBezTo>
                    <a:pt x="2476" y="5690"/>
                    <a:pt x="2438" y="6049"/>
                    <a:pt x="2410" y="6408"/>
                  </a:cubicBezTo>
                  <a:cubicBezTo>
                    <a:pt x="2130" y="6157"/>
                    <a:pt x="1775" y="6032"/>
                    <a:pt x="1420" y="6032"/>
                  </a:cubicBezTo>
                  <a:cubicBezTo>
                    <a:pt x="1092" y="6032"/>
                    <a:pt x="763" y="6138"/>
                    <a:pt x="491" y="6351"/>
                  </a:cubicBezTo>
                  <a:cubicBezTo>
                    <a:pt x="766" y="4149"/>
                    <a:pt x="2287" y="2297"/>
                    <a:pt x="4395" y="1598"/>
                  </a:cubicBezTo>
                  <a:lnTo>
                    <a:pt x="4395" y="1598"/>
                  </a:lnTo>
                  <a:cubicBezTo>
                    <a:pt x="4291" y="1692"/>
                    <a:pt x="4187" y="1787"/>
                    <a:pt x="4092" y="1891"/>
                  </a:cubicBezTo>
                  <a:cubicBezTo>
                    <a:pt x="3506" y="2514"/>
                    <a:pt x="3043" y="3393"/>
                    <a:pt x="2750" y="4423"/>
                  </a:cubicBezTo>
                  <a:cubicBezTo>
                    <a:pt x="2682" y="4605"/>
                    <a:pt x="2825" y="4725"/>
                    <a:pt x="2962" y="4725"/>
                  </a:cubicBezTo>
                  <a:cubicBezTo>
                    <a:pt x="3054" y="4725"/>
                    <a:pt x="3143" y="4671"/>
                    <a:pt x="3166" y="4546"/>
                  </a:cubicBezTo>
                  <a:cubicBezTo>
                    <a:pt x="3450" y="3573"/>
                    <a:pt x="3875" y="2760"/>
                    <a:pt x="4414" y="2184"/>
                  </a:cubicBezTo>
                  <a:cubicBezTo>
                    <a:pt x="4725" y="1834"/>
                    <a:pt x="5113" y="1569"/>
                    <a:pt x="5548" y="1418"/>
                  </a:cubicBezTo>
                  <a:close/>
                  <a:moveTo>
                    <a:pt x="6181" y="1"/>
                  </a:moveTo>
                  <a:cubicBezTo>
                    <a:pt x="6077" y="1"/>
                    <a:pt x="5973" y="67"/>
                    <a:pt x="5963" y="199"/>
                  </a:cubicBezTo>
                  <a:lnTo>
                    <a:pt x="5963" y="879"/>
                  </a:lnTo>
                  <a:cubicBezTo>
                    <a:pt x="2637" y="993"/>
                    <a:pt x="9" y="3724"/>
                    <a:pt x="0" y="7051"/>
                  </a:cubicBezTo>
                  <a:cubicBezTo>
                    <a:pt x="0" y="7188"/>
                    <a:pt x="112" y="7268"/>
                    <a:pt x="224" y="7268"/>
                  </a:cubicBezTo>
                  <a:cubicBezTo>
                    <a:pt x="305" y="7268"/>
                    <a:pt x="386" y="7227"/>
                    <a:pt x="425" y="7136"/>
                  </a:cubicBezTo>
                  <a:cubicBezTo>
                    <a:pt x="600" y="6687"/>
                    <a:pt x="1007" y="6462"/>
                    <a:pt x="1413" y="6462"/>
                  </a:cubicBezTo>
                  <a:cubicBezTo>
                    <a:pt x="1819" y="6462"/>
                    <a:pt x="2226" y="6687"/>
                    <a:pt x="2401" y="7136"/>
                  </a:cubicBezTo>
                  <a:cubicBezTo>
                    <a:pt x="2438" y="7226"/>
                    <a:pt x="2521" y="7270"/>
                    <a:pt x="2604" y="7270"/>
                  </a:cubicBezTo>
                  <a:cubicBezTo>
                    <a:pt x="2686" y="7270"/>
                    <a:pt x="2769" y="7226"/>
                    <a:pt x="2807" y="7136"/>
                  </a:cubicBezTo>
                  <a:cubicBezTo>
                    <a:pt x="2986" y="6687"/>
                    <a:pt x="3393" y="6462"/>
                    <a:pt x="3799" y="6462"/>
                  </a:cubicBezTo>
                  <a:cubicBezTo>
                    <a:pt x="4206" y="6462"/>
                    <a:pt x="4612" y="6687"/>
                    <a:pt x="4792" y="7136"/>
                  </a:cubicBezTo>
                  <a:cubicBezTo>
                    <a:pt x="4825" y="7226"/>
                    <a:pt x="4907" y="7270"/>
                    <a:pt x="4991" y="7270"/>
                  </a:cubicBezTo>
                  <a:cubicBezTo>
                    <a:pt x="5075" y="7270"/>
                    <a:pt x="5160" y="7226"/>
                    <a:pt x="5198" y="7136"/>
                  </a:cubicBezTo>
                  <a:cubicBezTo>
                    <a:pt x="5373" y="6687"/>
                    <a:pt x="5777" y="6462"/>
                    <a:pt x="6182" y="6462"/>
                  </a:cubicBezTo>
                  <a:cubicBezTo>
                    <a:pt x="6587" y="6462"/>
                    <a:pt x="6994" y="6687"/>
                    <a:pt x="7173" y="7136"/>
                  </a:cubicBezTo>
                  <a:cubicBezTo>
                    <a:pt x="7211" y="7226"/>
                    <a:pt x="7294" y="7270"/>
                    <a:pt x="7376" y="7270"/>
                  </a:cubicBezTo>
                  <a:cubicBezTo>
                    <a:pt x="7459" y="7270"/>
                    <a:pt x="7542" y="7226"/>
                    <a:pt x="7579" y="7136"/>
                  </a:cubicBezTo>
                  <a:cubicBezTo>
                    <a:pt x="7754" y="6687"/>
                    <a:pt x="8161" y="6462"/>
                    <a:pt x="8567" y="6462"/>
                  </a:cubicBezTo>
                  <a:cubicBezTo>
                    <a:pt x="8973" y="6462"/>
                    <a:pt x="9380" y="6687"/>
                    <a:pt x="9555" y="7136"/>
                  </a:cubicBezTo>
                  <a:cubicBezTo>
                    <a:pt x="9592" y="7226"/>
                    <a:pt x="9675" y="7270"/>
                    <a:pt x="9758" y="7270"/>
                  </a:cubicBezTo>
                  <a:cubicBezTo>
                    <a:pt x="9841" y="7270"/>
                    <a:pt x="9923" y="7226"/>
                    <a:pt x="9961" y="7136"/>
                  </a:cubicBezTo>
                  <a:cubicBezTo>
                    <a:pt x="10136" y="6687"/>
                    <a:pt x="10542" y="6462"/>
                    <a:pt x="10949" y="6462"/>
                  </a:cubicBezTo>
                  <a:cubicBezTo>
                    <a:pt x="11355" y="6462"/>
                    <a:pt x="11761" y="6687"/>
                    <a:pt x="11936" y="7136"/>
                  </a:cubicBezTo>
                  <a:cubicBezTo>
                    <a:pt x="11976" y="7227"/>
                    <a:pt x="12057" y="7268"/>
                    <a:pt x="12137" y="7268"/>
                  </a:cubicBezTo>
                  <a:cubicBezTo>
                    <a:pt x="12250" y="7268"/>
                    <a:pt x="12362" y="7188"/>
                    <a:pt x="12362" y="7051"/>
                  </a:cubicBezTo>
                  <a:cubicBezTo>
                    <a:pt x="12371" y="5718"/>
                    <a:pt x="11936" y="4414"/>
                    <a:pt x="11142" y="3355"/>
                  </a:cubicBezTo>
                  <a:cubicBezTo>
                    <a:pt x="11092" y="3289"/>
                    <a:pt x="11028" y="3261"/>
                    <a:pt x="10966" y="3261"/>
                  </a:cubicBezTo>
                  <a:cubicBezTo>
                    <a:pt x="10807" y="3261"/>
                    <a:pt x="10661" y="3441"/>
                    <a:pt x="10783" y="3611"/>
                  </a:cubicBezTo>
                  <a:cubicBezTo>
                    <a:pt x="11388" y="4414"/>
                    <a:pt x="11766" y="5359"/>
                    <a:pt x="11880" y="6351"/>
                  </a:cubicBezTo>
                  <a:cubicBezTo>
                    <a:pt x="11608" y="6134"/>
                    <a:pt x="11279" y="6027"/>
                    <a:pt x="10951" y="6027"/>
                  </a:cubicBezTo>
                  <a:cubicBezTo>
                    <a:pt x="10596" y="6027"/>
                    <a:pt x="10241" y="6153"/>
                    <a:pt x="9961" y="6399"/>
                  </a:cubicBezTo>
                  <a:cubicBezTo>
                    <a:pt x="9867" y="5019"/>
                    <a:pt x="9498" y="3724"/>
                    <a:pt x="8893" y="2722"/>
                  </a:cubicBezTo>
                  <a:cubicBezTo>
                    <a:pt x="8647" y="2297"/>
                    <a:pt x="8336" y="1919"/>
                    <a:pt x="7976" y="1598"/>
                  </a:cubicBezTo>
                  <a:lnTo>
                    <a:pt x="7976" y="1598"/>
                  </a:lnTo>
                  <a:cubicBezTo>
                    <a:pt x="8827" y="1872"/>
                    <a:pt x="9602" y="2354"/>
                    <a:pt x="10235" y="2987"/>
                  </a:cubicBezTo>
                  <a:cubicBezTo>
                    <a:pt x="10284" y="3035"/>
                    <a:pt x="10337" y="3056"/>
                    <a:pt x="10388" y="3056"/>
                  </a:cubicBezTo>
                  <a:cubicBezTo>
                    <a:pt x="10557" y="3056"/>
                    <a:pt x="10699" y="2837"/>
                    <a:pt x="10547" y="2684"/>
                  </a:cubicBezTo>
                  <a:cubicBezTo>
                    <a:pt x="9451" y="1569"/>
                    <a:pt x="7958" y="927"/>
                    <a:pt x="6398" y="879"/>
                  </a:cubicBezTo>
                  <a:lnTo>
                    <a:pt x="6398" y="199"/>
                  </a:lnTo>
                  <a:cubicBezTo>
                    <a:pt x="6389" y="67"/>
                    <a:pt x="6285" y="1"/>
                    <a:pt x="61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7"/>
            <p:cNvSpPr/>
            <p:nvPr/>
          </p:nvSpPr>
          <p:spPr>
            <a:xfrm>
              <a:off x="2710475" y="2277675"/>
              <a:ext cx="52000" cy="162575"/>
            </a:xfrm>
            <a:custGeom>
              <a:avLst/>
              <a:gdLst/>
              <a:ahLst/>
              <a:cxnLst/>
              <a:rect l="l" t="t" r="r" b="b"/>
              <a:pathLst>
                <a:path w="2080" h="6503" extrusionOk="0">
                  <a:moveTo>
                    <a:pt x="1862" y="1"/>
                  </a:moveTo>
                  <a:cubicBezTo>
                    <a:pt x="1739" y="1"/>
                    <a:pt x="1635" y="105"/>
                    <a:pt x="1635" y="218"/>
                  </a:cubicBezTo>
                  <a:lnTo>
                    <a:pt x="1635" y="5463"/>
                  </a:lnTo>
                  <a:cubicBezTo>
                    <a:pt x="1654" y="5803"/>
                    <a:pt x="1380" y="6087"/>
                    <a:pt x="1040" y="6087"/>
                  </a:cubicBezTo>
                  <a:cubicBezTo>
                    <a:pt x="700" y="6087"/>
                    <a:pt x="426" y="5803"/>
                    <a:pt x="445" y="5463"/>
                  </a:cubicBezTo>
                  <a:cubicBezTo>
                    <a:pt x="430" y="5326"/>
                    <a:pt x="324" y="5258"/>
                    <a:pt x="219" y="5258"/>
                  </a:cubicBezTo>
                  <a:cubicBezTo>
                    <a:pt x="114" y="5258"/>
                    <a:pt x="10" y="5326"/>
                    <a:pt x="0" y="5463"/>
                  </a:cubicBezTo>
                  <a:cubicBezTo>
                    <a:pt x="0" y="6030"/>
                    <a:pt x="464" y="6503"/>
                    <a:pt x="1040" y="6503"/>
                  </a:cubicBezTo>
                  <a:cubicBezTo>
                    <a:pt x="1617" y="6503"/>
                    <a:pt x="2080" y="6030"/>
                    <a:pt x="2080" y="5463"/>
                  </a:cubicBezTo>
                  <a:lnTo>
                    <a:pt x="2080" y="218"/>
                  </a:lnTo>
                  <a:cubicBezTo>
                    <a:pt x="2080" y="105"/>
                    <a:pt x="1976" y="1"/>
                    <a:pt x="18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7"/>
            <p:cNvSpPr/>
            <p:nvPr/>
          </p:nvSpPr>
          <p:spPr>
            <a:xfrm>
              <a:off x="2884125" y="2107750"/>
              <a:ext cx="43025" cy="76700"/>
            </a:xfrm>
            <a:custGeom>
              <a:avLst/>
              <a:gdLst/>
              <a:ahLst/>
              <a:cxnLst/>
              <a:rect l="l" t="t" r="r" b="b"/>
              <a:pathLst>
                <a:path w="1721" h="3068" extrusionOk="0">
                  <a:moveTo>
                    <a:pt x="672" y="636"/>
                  </a:moveTo>
                  <a:lnTo>
                    <a:pt x="672" y="1316"/>
                  </a:lnTo>
                  <a:cubicBezTo>
                    <a:pt x="275" y="1260"/>
                    <a:pt x="275" y="693"/>
                    <a:pt x="672" y="636"/>
                  </a:cubicBezTo>
                  <a:close/>
                  <a:moveTo>
                    <a:pt x="1050" y="1751"/>
                  </a:moveTo>
                  <a:cubicBezTo>
                    <a:pt x="1437" y="1808"/>
                    <a:pt x="1437" y="2375"/>
                    <a:pt x="1050" y="2432"/>
                  </a:cubicBezTo>
                  <a:lnTo>
                    <a:pt x="1050" y="1751"/>
                  </a:lnTo>
                  <a:close/>
                  <a:moveTo>
                    <a:pt x="861" y="0"/>
                  </a:moveTo>
                  <a:cubicBezTo>
                    <a:pt x="766" y="0"/>
                    <a:pt x="672" y="64"/>
                    <a:pt x="672" y="192"/>
                  </a:cubicBezTo>
                  <a:lnTo>
                    <a:pt x="672" y="239"/>
                  </a:lnTo>
                  <a:cubicBezTo>
                    <a:pt x="284" y="315"/>
                    <a:pt x="1" y="617"/>
                    <a:pt x="1" y="967"/>
                  </a:cubicBezTo>
                  <a:cubicBezTo>
                    <a:pt x="1" y="1326"/>
                    <a:pt x="284" y="1628"/>
                    <a:pt x="672" y="1704"/>
                  </a:cubicBezTo>
                  <a:lnTo>
                    <a:pt x="672" y="2432"/>
                  </a:lnTo>
                  <a:cubicBezTo>
                    <a:pt x="511" y="2394"/>
                    <a:pt x="388" y="2252"/>
                    <a:pt x="379" y="2091"/>
                  </a:cubicBezTo>
                  <a:cubicBezTo>
                    <a:pt x="379" y="1964"/>
                    <a:pt x="284" y="1900"/>
                    <a:pt x="190" y="1900"/>
                  </a:cubicBezTo>
                  <a:cubicBezTo>
                    <a:pt x="95" y="1900"/>
                    <a:pt x="1" y="1964"/>
                    <a:pt x="1" y="2091"/>
                  </a:cubicBezTo>
                  <a:cubicBezTo>
                    <a:pt x="1" y="2441"/>
                    <a:pt x="284" y="2743"/>
                    <a:pt x="672" y="2819"/>
                  </a:cubicBezTo>
                  <a:lnTo>
                    <a:pt x="672" y="2876"/>
                  </a:lnTo>
                  <a:cubicBezTo>
                    <a:pt x="672" y="3003"/>
                    <a:pt x="766" y="3067"/>
                    <a:pt x="861" y="3067"/>
                  </a:cubicBezTo>
                  <a:cubicBezTo>
                    <a:pt x="955" y="3067"/>
                    <a:pt x="1050" y="3003"/>
                    <a:pt x="1050" y="2876"/>
                  </a:cubicBezTo>
                  <a:lnTo>
                    <a:pt x="1050" y="2828"/>
                  </a:lnTo>
                  <a:cubicBezTo>
                    <a:pt x="1437" y="2753"/>
                    <a:pt x="1721" y="2450"/>
                    <a:pt x="1721" y="2091"/>
                  </a:cubicBezTo>
                  <a:cubicBezTo>
                    <a:pt x="1721" y="1732"/>
                    <a:pt x="1437" y="1439"/>
                    <a:pt x="1050" y="1364"/>
                  </a:cubicBezTo>
                  <a:lnTo>
                    <a:pt x="1050" y="636"/>
                  </a:lnTo>
                  <a:cubicBezTo>
                    <a:pt x="1210" y="674"/>
                    <a:pt x="1324" y="806"/>
                    <a:pt x="1343" y="967"/>
                  </a:cubicBezTo>
                  <a:cubicBezTo>
                    <a:pt x="1343" y="1094"/>
                    <a:pt x="1437" y="1158"/>
                    <a:pt x="1532" y="1158"/>
                  </a:cubicBezTo>
                  <a:cubicBezTo>
                    <a:pt x="1626" y="1158"/>
                    <a:pt x="1721" y="1094"/>
                    <a:pt x="1721" y="967"/>
                  </a:cubicBezTo>
                  <a:cubicBezTo>
                    <a:pt x="1721" y="617"/>
                    <a:pt x="1437" y="315"/>
                    <a:pt x="1050" y="239"/>
                  </a:cubicBezTo>
                  <a:lnTo>
                    <a:pt x="1050" y="192"/>
                  </a:lnTo>
                  <a:cubicBezTo>
                    <a:pt x="1050" y="64"/>
                    <a:pt x="955" y="0"/>
                    <a:pt x="8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7"/>
            <p:cNvSpPr/>
            <p:nvPr/>
          </p:nvSpPr>
          <p:spPr>
            <a:xfrm>
              <a:off x="2822225" y="2071600"/>
              <a:ext cx="43025" cy="76700"/>
            </a:xfrm>
            <a:custGeom>
              <a:avLst/>
              <a:gdLst/>
              <a:ahLst/>
              <a:cxnLst/>
              <a:rect l="l" t="t" r="r" b="b"/>
              <a:pathLst>
                <a:path w="1721" h="3068" extrusionOk="0">
                  <a:moveTo>
                    <a:pt x="672" y="636"/>
                  </a:moveTo>
                  <a:lnTo>
                    <a:pt x="672" y="1316"/>
                  </a:lnTo>
                  <a:cubicBezTo>
                    <a:pt x="284" y="1250"/>
                    <a:pt x="284" y="693"/>
                    <a:pt x="672" y="636"/>
                  </a:cubicBezTo>
                  <a:close/>
                  <a:moveTo>
                    <a:pt x="1050" y="1751"/>
                  </a:moveTo>
                  <a:cubicBezTo>
                    <a:pt x="1447" y="1808"/>
                    <a:pt x="1447" y="2375"/>
                    <a:pt x="1050" y="2432"/>
                  </a:cubicBezTo>
                  <a:lnTo>
                    <a:pt x="1050" y="1751"/>
                  </a:lnTo>
                  <a:close/>
                  <a:moveTo>
                    <a:pt x="861" y="0"/>
                  </a:moveTo>
                  <a:cubicBezTo>
                    <a:pt x="766" y="0"/>
                    <a:pt x="672" y="64"/>
                    <a:pt x="672" y="192"/>
                  </a:cubicBezTo>
                  <a:lnTo>
                    <a:pt x="672" y="239"/>
                  </a:lnTo>
                  <a:cubicBezTo>
                    <a:pt x="284" y="315"/>
                    <a:pt x="1" y="617"/>
                    <a:pt x="1" y="967"/>
                  </a:cubicBezTo>
                  <a:cubicBezTo>
                    <a:pt x="1" y="1326"/>
                    <a:pt x="284" y="1628"/>
                    <a:pt x="672" y="1704"/>
                  </a:cubicBezTo>
                  <a:lnTo>
                    <a:pt x="672" y="2432"/>
                  </a:lnTo>
                  <a:cubicBezTo>
                    <a:pt x="511" y="2394"/>
                    <a:pt x="398" y="2252"/>
                    <a:pt x="379" y="2091"/>
                  </a:cubicBezTo>
                  <a:cubicBezTo>
                    <a:pt x="379" y="1964"/>
                    <a:pt x="284" y="1900"/>
                    <a:pt x="190" y="1900"/>
                  </a:cubicBezTo>
                  <a:cubicBezTo>
                    <a:pt x="95" y="1900"/>
                    <a:pt x="1" y="1964"/>
                    <a:pt x="1" y="2091"/>
                  </a:cubicBezTo>
                  <a:cubicBezTo>
                    <a:pt x="1" y="2450"/>
                    <a:pt x="284" y="2753"/>
                    <a:pt x="672" y="2829"/>
                  </a:cubicBezTo>
                  <a:lnTo>
                    <a:pt x="672" y="2876"/>
                  </a:lnTo>
                  <a:cubicBezTo>
                    <a:pt x="672" y="3003"/>
                    <a:pt x="766" y="3067"/>
                    <a:pt x="861" y="3067"/>
                  </a:cubicBezTo>
                  <a:cubicBezTo>
                    <a:pt x="955" y="3067"/>
                    <a:pt x="1050" y="3003"/>
                    <a:pt x="1050" y="2876"/>
                  </a:cubicBezTo>
                  <a:lnTo>
                    <a:pt x="1050" y="2829"/>
                  </a:lnTo>
                  <a:cubicBezTo>
                    <a:pt x="1437" y="2753"/>
                    <a:pt x="1721" y="2450"/>
                    <a:pt x="1721" y="2091"/>
                  </a:cubicBezTo>
                  <a:cubicBezTo>
                    <a:pt x="1721" y="1732"/>
                    <a:pt x="1437" y="1439"/>
                    <a:pt x="1050" y="1364"/>
                  </a:cubicBezTo>
                  <a:lnTo>
                    <a:pt x="1050" y="636"/>
                  </a:lnTo>
                  <a:cubicBezTo>
                    <a:pt x="1210" y="674"/>
                    <a:pt x="1333" y="806"/>
                    <a:pt x="1343" y="976"/>
                  </a:cubicBezTo>
                  <a:cubicBezTo>
                    <a:pt x="1343" y="1099"/>
                    <a:pt x="1437" y="1160"/>
                    <a:pt x="1532" y="1160"/>
                  </a:cubicBezTo>
                  <a:cubicBezTo>
                    <a:pt x="1626" y="1160"/>
                    <a:pt x="1721" y="1099"/>
                    <a:pt x="1721" y="976"/>
                  </a:cubicBezTo>
                  <a:cubicBezTo>
                    <a:pt x="1721" y="617"/>
                    <a:pt x="1437" y="315"/>
                    <a:pt x="1050" y="239"/>
                  </a:cubicBezTo>
                  <a:lnTo>
                    <a:pt x="1050" y="192"/>
                  </a:lnTo>
                  <a:cubicBezTo>
                    <a:pt x="1050" y="64"/>
                    <a:pt x="955" y="0"/>
                    <a:pt x="8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7"/>
            <p:cNvSpPr/>
            <p:nvPr/>
          </p:nvSpPr>
          <p:spPr>
            <a:xfrm>
              <a:off x="2586675" y="2107750"/>
              <a:ext cx="43250" cy="76700"/>
            </a:xfrm>
            <a:custGeom>
              <a:avLst/>
              <a:gdLst/>
              <a:ahLst/>
              <a:cxnLst/>
              <a:rect l="l" t="t" r="r" b="b"/>
              <a:pathLst>
                <a:path w="1730" h="3068" extrusionOk="0">
                  <a:moveTo>
                    <a:pt x="671" y="636"/>
                  </a:moveTo>
                  <a:lnTo>
                    <a:pt x="671" y="1316"/>
                  </a:lnTo>
                  <a:cubicBezTo>
                    <a:pt x="284" y="1260"/>
                    <a:pt x="284" y="693"/>
                    <a:pt x="671" y="636"/>
                  </a:cubicBezTo>
                  <a:close/>
                  <a:moveTo>
                    <a:pt x="1059" y="1751"/>
                  </a:moveTo>
                  <a:cubicBezTo>
                    <a:pt x="1446" y="1808"/>
                    <a:pt x="1446" y="2375"/>
                    <a:pt x="1059" y="2432"/>
                  </a:cubicBezTo>
                  <a:lnTo>
                    <a:pt x="1059" y="1751"/>
                  </a:lnTo>
                  <a:close/>
                  <a:moveTo>
                    <a:pt x="865" y="0"/>
                  </a:moveTo>
                  <a:cubicBezTo>
                    <a:pt x="768" y="0"/>
                    <a:pt x="671" y="64"/>
                    <a:pt x="671" y="192"/>
                  </a:cubicBezTo>
                  <a:lnTo>
                    <a:pt x="671" y="239"/>
                  </a:lnTo>
                  <a:cubicBezTo>
                    <a:pt x="293" y="315"/>
                    <a:pt x="0" y="617"/>
                    <a:pt x="0" y="967"/>
                  </a:cubicBezTo>
                  <a:cubicBezTo>
                    <a:pt x="0" y="1326"/>
                    <a:pt x="293" y="1628"/>
                    <a:pt x="671" y="1704"/>
                  </a:cubicBezTo>
                  <a:lnTo>
                    <a:pt x="671" y="2432"/>
                  </a:lnTo>
                  <a:cubicBezTo>
                    <a:pt x="511" y="2394"/>
                    <a:pt x="397" y="2252"/>
                    <a:pt x="388" y="2091"/>
                  </a:cubicBezTo>
                  <a:cubicBezTo>
                    <a:pt x="388" y="1964"/>
                    <a:pt x="291" y="1900"/>
                    <a:pt x="194" y="1900"/>
                  </a:cubicBezTo>
                  <a:cubicBezTo>
                    <a:pt x="97" y="1900"/>
                    <a:pt x="0" y="1964"/>
                    <a:pt x="0" y="2091"/>
                  </a:cubicBezTo>
                  <a:cubicBezTo>
                    <a:pt x="0" y="2441"/>
                    <a:pt x="293" y="2743"/>
                    <a:pt x="671" y="2819"/>
                  </a:cubicBezTo>
                  <a:lnTo>
                    <a:pt x="671" y="2876"/>
                  </a:lnTo>
                  <a:cubicBezTo>
                    <a:pt x="671" y="3003"/>
                    <a:pt x="768" y="3067"/>
                    <a:pt x="865" y="3067"/>
                  </a:cubicBezTo>
                  <a:cubicBezTo>
                    <a:pt x="962" y="3067"/>
                    <a:pt x="1059" y="3003"/>
                    <a:pt x="1059" y="2876"/>
                  </a:cubicBezTo>
                  <a:lnTo>
                    <a:pt x="1059" y="2828"/>
                  </a:lnTo>
                  <a:cubicBezTo>
                    <a:pt x="1437" y="2753"/>
                    <a:pt x="1730" y="2450"/>
                    <a:pt x="1730" y="2091"/>
                  </a:cubicBezTo>
                  <a:cubicBezTo>
                    <a:pt x="1730" y="1732"/>
                    <a:pt x="1437" y="1439"/>
                    <a:pt x="1059" y="1364"/>
                  </a:cubicBezTo>
                  <a:lnTo>
                    <a:pt x="1059" y="636"/>
                  </a:lnTo>
                  <a:cubicBezTo>
                    <a:pt x="1210" y="674"/>
                    <a:pt x="1333" y="806"/>
                    <a:pt x="1342" y="967"/>
                  </a:cubicBezTo>
                  <a:cubicBezTo>
                    <a:pt x="1342" y="1094"/>
                    <a:pt x="1439" y="1158"/>
                    <a:pt x="1536" y="1158"/>
                  </a:cubicBezTo>
                  <a:cubicBezTo>
                    <a:pt x="1633" y="1158"/>
                    <a:pt x="1730" y="1094"/>
                    <a:pt x="1730" y="967"/>
                  </a:cubicBezTo>
                  <a:cubicBezTo>
                    <a:pt x="1730" y="617"/>
                    <a:pt x="1437" y="315"/>
                    <a:pt x="1059" y="239"/>
                  </a:cubicBezTo>
                  <a:lnTo>
                    <a:pt x="1059" y="192"/>
                  </a:lnTo>
                  <a:cubicBezTo>
                    <a:pt x="1059" y="64"/>
                    <a:pt x="962" y="0"/>
                    <a:pt x="8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7"/>
            <p:cNvSpPr/>
            <p:nvPr/>
          </p:nvSpPr>
          <p:spPr>
            <a:xfrm>
              <a:off x="2649750" y="2071600"/>
              <a:ext cx="43025" cy="76700"/>
            </a:xfrm>
            <a:custGeom>
              <a:avLst/>
              <a:gdLst/>
              <a:ahLst/>
              <a:cxnLst/>
              <a:rect l="l" t="t" r="r" b="b"/>
              <a:pathLst>
                <a:path w="1721" h="3068" extrusionOk="0">
                  <a:moveTo>
                    <a:pt x="672" y="636"/>
                  </a:moveTo>
                  <a:lnTo>
                    <a:pt x="672" y="1316"/>
                  </a:lnTo>
                  <a:cubicBezTo>
                    <a:pt x="275" y="1250"/>
                    <a:pt x="275" y="693"/>
                    <a:pt x="672" y="636"/>
                  </a:cubicBezTo>
                  <a:close/>
                  <a:moveTo>
                    <a:pt x="1050" y="1751"/>
                  </a:moveTo>
                  <a:cubicBezTo>
                    <a:pt x="1437" y="1808"/>
                    <a:pt x="1437" y="2375"/>
                    <a:pt x="1050" y="2432"/>
                  </a:cubicBezTo>
                  <a:lnTo>
                    <a:pt x="1050" y="1751"/>
                  </a:lnTo>
                  <a:close/>
                  <a:moveTo>
                    <a:pt x="861" y="0"/>
                  </a:moveTo>
                  <a:cubicBezTo>
                    <a:pt x="766" y="0"/>
                    <a:pt x="672" y="64"/>
                    <a:pt x="672" y="192"/>
                  </a:cubicBezTo>
                  <a:lnTo>
                    <a:pt x="672" y="239"/>
                  </a:lnTo>
                  <a:cubicBezTo>
                    <a:pt x="284" y="315"/>
                    <a:pt x="1" y="617"/>
                    <a:pt x="1" y="967"/>
                  </a:cubicBezTo>
                  <a:cubicBezTo>
                    <a:pt x="1" y="1326"/>
                    <a:pt x="284" y="1628"/>
                    <a:pt x="672" y="1704"/>
                  </a:cubicBezTo>
                  <a:lnTo>
                    <a:pt x="672" y="2432"/>
                  </a:lnTo>
                  <a:cubicBezTo>
                    <a:pt x="511" y="2394"/>
                    <a:pt x="388" y="2252"/>
                    <a:pt x="379" y="2091"/>
                  </a:cubicBezTo>
                  <a:cubicBezTo>
                    <a:pt x="379" y="1964"/>
                    <a:pt x="284" y="1900"/>
                    <a:pt x="190" y="1900"/>
                  </a:cubicBezTo>
                  <a:cubicBezTo>
                    <a:pt x="95" y="1900"/>
                    <a:pt x="1" y="1964"/>
                    <a:pt x="1" y="2091"/>
                  </a:cubicBezTo>
                  <a:cubicBezTo>
                    <a:pt x="1" y="2450"/>
                    <a:pt x="284" y="2753"/>
                    <a:pt x="672" y="2829"/>
                  </a:cubicBezTo>
                  <a:lnTo>
                    <a:pt x="672" y="2876"/>
                  </a:lnTo>
                  <a:cubicBezTo>
                    <a:pt x="672" y="3003"/>
                    <a:pt x="766" y="3067"/>
                    <a:pt x="861" y="3067"/>
                  </a:cubicBezTo>
                  <a:cubicBezTo>
                    <a:pt x="955" y="3067"/>
                    <a:pt x="1050" y="3003"/>
                    <a:pt x="1050" y="2876"/>
                  </a:cubicBezTo>
                  <a:lnTo>
                    <a:pt x="1050" y="2829"/>
                  </a:lnTo>
                  <a:cubicBezTo>
                    <a:pt x="1437" y="2753"/>
                    <a:pt x="1721" y="2450"/>
                    <a:pt x="1721" y="2091"/>
                  </a:cubicBezTo>
                  <a:cubicBezTo>
                    <a:pt x="1721" y="1732"/>
                    <a:pt x="1437" y="1439"/>
                    <a:pt x="1050" y="1364"/>
                  </a:cubicBezTo>
                  <a:lnTo>
                    <a:pt x="1050" y="636"/>
                  </a:lnTo>
                  <a:cubicBezTo>
                    <a:pt x="1210" y="674"/>
                    <a:pt x="1324" y="806"/>
                    <a:pt x="1343" y="976"/>
                  </a:cubicBezTo>
                  <a:cubicBezTo>
                    <a:pt x="1343" y="1099"/>
                    <a:pt x="1437" y="1160"/>
                    <a:pt x="1532" y="1160"/>
                  </a:cubicBezTo>
                  <a:cubicBezTo>
                    <a:pt x="1626" y="1160"/>
                    <a:pt x="1721" y="1099"/>
                    <a:pt x="1721" y="976"/>
                  </a:cubicBezTo>
                  <a:cubicBezTo>
                    <a:pt x="1721" y="617"/>
                    <a:pt x="1437" y="315"/>
                    <a:pt x="1050" y="239"/>
                  </a:cubicBezTo>
                  <a:lnTo>
                    <a:pt x="1050" y="192"/>
                  </a:lnTo>
                  <a:cubicBezTo>
                    <a:pt x="1050" y="64"/>
                    <a:pt x="955" y="0"/>
                    <a:pt x="8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5" name="Google Shape;3165;p47"/>
          <p:cNvGrpSpPr/>
          <p:nvPr/>
        </p:nvGrpSpPr>
        <p:grpSpPr>
          <a:xfrm>
            <a:off x="6579788" y="1518150"/>
            <a:ext cx="321350" cy="368525"/>
            <a:chOff x="6918375" y="1518150"/>
            <a:chExt cx="321350" cy="368525"/>
          </a:xfrm>
        </p:grpSpPr>
        <p:sp>
          <p:nvSpPr>
            <p:cNvPr id="3166" name="Google Shape;3166;p47"/>
            <p:cNvSpPr/>
            <p:nvPr/>
          </p:nvSpPr>
          <p:spPr>
            <a:xfrm>
              <a:off x="6918375" y="1600525"/>
              <a:ext cx="308600" cy="221650"/>
            </a:xfrm>
            <a:custGeom>
              <a:avLst/>
              <a:gdLst/>
              <a:ahLst/>
              <a:cxnLst/>
              <a:rect l="l" t="t" r="r" b="b"/>
              <a:pathLst>
                <a:path w="12344" h="8866" extrusionOk="0">
                  <a:moveTo>
                    <a:pt x="2863" y="1"/>
                  </a:moveTo>
                  <a:cubicBezTo>
                    <a:pt x="2857" y="1"/>
                    <a:pt x="2851" y="1"/>
                    <a:pt x="2845" y="1"/>
                  </a:cubicBezTo>
                  <a:lnTo>
                    <a:pt x="1333" y="1"/>
                  </a:lnTo>
                  <a:cubicBezTo>
                    <a:pt x="596" y="1"/>
                    <a:pt x="1" y="597"/>
                    <a:pt x="1" y="1334"/>
                  </a:cubicBezTo>
                  <a:lnTo>
                    <a:pt x="1" y="8667"/>
                  </a:lnTo>
                  <a:cubicBezTo>
                    <a:pt x="10" y="8800"/>
                    <a:pt x="114" y="8866"/>
                    <a:pt x="218" y="8866"/>
                  </a:cubicBezTo>
                  <a:cubicBezTo>
                    <a:pt x="322" y="8866"/>
                    <a:pt x="426" y="8800"/>
                    <a:pt x="435" y="8667"/>
                  </a:cubicBezTo>
                  <a:lnTo>
                    <a:pt x="435" y="2317"/>
                  </a:lnTo>
                  <a:cubicBezTo>
                    <a:pt x="681" y="2534"/>
                    <a:pt x="1002" y="2657"/>
                    <a:pt x="1333" y="2657"/>
                  </a:cubicBezTo>
                  <a:lnTo>
                    <a:pt x="11445" y="2657"/>
                  </a:lnTo>
                  <a:cubicBezTo>
                    <a:pt x="11691" y="2657"/>
                    <a:pt x="11899" y="2865"/>
                    <a:pt x="11899" y="3111"/>
                  </a:cubicBezTo>
                  <a:lnTo>
                    <a:pt x="11899" y="4660"/>
                  </a:lnTo>
                  <a:cubicBezTo>
                    <a:pt x="11885" y="4821"/>
                    <a:pt x="11998" y="4901"/>
                    <a:pt x="12113" y="4901"/>
                  </a:cubicBezTo>
                  <a:cubicBezTo>
                    <a:pt x="12227" y="4901"/>
                    <a:pt x="12343" y="4821"/>
                    <a:pt x="12334" y="4660"/>
                  </a:cubicBezTo>
                  <a:lnTo>
                    <a:pt x="12334" y="3111"/>
                  </a:lnTo>
                  <a:cubicBezTo>
                    <a:pt x="12334" y="2619"/>
                    <a:pt x="11937" y="2222"/>
                    <a:pt x="11445" y="2222"/>
                  </a:cubicBezTo>
                  <a:lnTo>
                    <a:pt x="1333" y="2222"/>
                  </a:lnTo>
                  <a:cubicBezTo>
                    <a:pt x="842" y="2222"/>
                    <a:pt x="435" y="1825"/>
                    <a:pt x="435" y="1334"/>
                  </a:cubicBezTo>
                  <a:cubicBezTo>
                    <a:pt x="435" y="842"/>
                    <a:pt x="832" y="445"/>
                    <a:pt x="1333" y="445"/>
                  </a:cubicBezTo>
                  <a:lnTo>
                    <a:pt x="2845" y="445"/>
                  </a:lnTo>
                  <a:cubicBezTo>
                    <a:pt x="2851" y="446"/>
                    <a:pt x="2857" y="446"/>
                    <a:pt x="2863" y="446"/>
                  </a:cubicBezTo>
                  <a:cubicBezTo>
                    <a:pt x="3151" y="446"/>
                    <a:pt x="3151" y="1"/>
                    <a:pt x="28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7"/>
            <p:cNvSpPr/>
            <p:nvPr/>
          </p:nvSpPr>
          <p:spPr>
            <a:xfrm>
              <a:off x="6918375" y="1809400"/>
              <a:ext cx="308350" cy="77275"/>
            </a:xfrm>
            <a:custGeom>
              <a:avLst/>
              <a:gdLst/>
              <a:ahLst/>
              <a:cxnLst/>
              <a:rect l="l" t="t" r="r" b="b"/>
              <a:pathLst>
                <a:path w="12334" h="3091" extrusionOk="0">
                  <a:moveTo>
                    <a:pt x="12116" y="1"/>
                  </a:moveTo>
                  <a:cubicBezTo>
                    <a:pt x="11993" y="1"/>
                    <a:pt x="11899" y="105"/>
                    <a:pt x="11899" y="227"/>
                  </a:cubicBezTo>
                  <a:lnTo>
                    <a:pt x="11899" y="2203"/>
                  </a:lnTo>
                  <a:cubicBezTo>
                    <a:pt x="11899" y="2448"/>
                    <a:pt x="11691" y="2656"/>
                    <a:pt x="11445" y="2656"/>
                  </a:cubicBezTo>
                  <a:lnTo>
                    <a:pt x="1333" y="2656"/>
                  </a:lnTo>
                  <a:cubicBezTo>
                    <a:pt x="832" y="2656"/>
                    <a:pt x="435" y="2250"/>
                    <a:pt x="435" y="1758"/>
                  </a:cubicBezTo>
                  <a:lnTo>
                    <a:pt x="435" y="1040"/>
                  </a:lnTo>
                  <a:cubicBezTo>
                    <a:pt x="426" y="903"/>
                    <a:pt x="322" y="835"/>
                    <a:pt x="218" y="835"/>
                  </a:cubicBezTo>
                  <a:cubicBezTo>
                    <a:pt x="114" y="835"/>
                    <a:pt x="10" y="903"/>
                    <a:pt x="1" y="1040"/>
                  </a:cubicBezTo>
                  <a:lnTo>
                    <a:pt x="1" y="1758"/>
                  </a:lnTo>
                  <a:cubicBezTo>
                    <a:pt x="1" y="2496"/>
                    <a:pt x="596" y="3091"/>
                    <a:pt x="1333" y="3091"/>
                  </a:cubicBezTo>
                  <a:lnTo>
                    <a:pt x="11445" y="3091"/>
                  </a:lnTo>
                  <a:cubicBezTo>
                    <a:pt x="11937" y="3091"/>
                    <a:pt x="12334" y="2694"/>
                    <a:pt x="12334" y="2203"/>
                  </a:cubicBezTo>
                  <a:lnTo>
                    <a:pt x="12334" y="227"/>
                  </a:lnTo>
                  <a:cubicBezTo>
                    <a:pt x="12334" y="105"/>
                    <a:pt x="12239" y="1"/>
                    <a:pt x="121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7"/>
            <p:cNvSpPr/>
            <p:nvPr/>
          </p:nvSpPr>
          <p:spPr>
            <a:xfrm>
              <a:off x="7198350" y="1600550"/>
              <a:ext cx="28625" cy="54775"/>
            </a:xfrm>
            <a:custGeom>
              <a:avLst/>
              <a:gdLst/>
              <a:ahLst/>
              <a:cxnLst/>
              <a:rect l="l" t="t" r="r" b="b"/>
              <a:pathLst>
                <a:path w="1145" h="2191" extrusionOk="0">
                  <a:moveTo>
                    <a:pt x="275" y="0"/>
                  </a:moveTo>
                  <a:cubicBezTo>
                    <a:pt x="1" y="19"/>
                    <a:pt x="1" y="416"/>
                    <a:pt x="275" y="435"/>
                  </a:cubicBezTo>
                  <a:lnTo>
                    <a:pt x="454" y="435"/>
                  </a:lnTo>
                  <a:cubicBezTo>
                    <a:pt x="587" y="435"/>
                    <a:pt x="700" y="548"/>
                    <a:pt x="700" y="681"/>
                  </a:cubicBezTo>
                  <a:lnTo>
                    <a:pt x="700" y="1957"/>
                  </a:lnTo>
                  <a:cubicBezTo>
                    <a:pt x="686" y="2112"/>
                    <a:pt x="799" y="2190"/>
                    <a:pt x="914" y="2190"/>
                  </a:cubicBezTo>
                  <a:cubicBezTo>
                    <a:pt x="1028" y="2190"/>
                    <a:pt x="1144" y="2112"/>
                    <a:pt x="1135" y="1957"/>
                  </a:cubicBezTo>
                  <a:lnTo>
                    <a:pt x="1135" y="681"/>
                  </a:lnTo>
                  <a:cubicBezTo>
                    <a:pt x="1135" y="303"/>
                    <a:pt x="832" y="0"/>
                    <a:pt x="4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7"/>
            <p:cNvSpPr/>
            <p:nvPr/>
          </p:nvSpPr>
          <p:spPr>
            <a:xfrm>
              <a:off x="7057625" y="1518150"/>
              <a:ext cx="141700" cy="129850"/>
            </a:xfrm>
            <a:custGeom>
              <a:avLst/>
              <a:gdLst/>
              <a:ahLst/>
              <a:cxnLst/>
              <a:rect l="l" t="t" r="r" b="b"/>
              <a:pathLst>
                <a:path w="5668" h="5194" extrusionOk="0">
                  <a:moveTo>
                    <a:pt x="1751" y="0"/>
                  </a:moveTo>
                  <a:cubicBezTo>
                    <a:pt x="1526" y="0"/>
                    <a:pt x="1301" y="88"/>
                    <a:pt x="1131" y="263"/>
                  </a:cubicBezTo>
                  <a:lnTo>
                    <a:pt x="186" y="1208"/>
                  </a:lnTo>
                  <a:cubicBezTo>
                    <a:pt x="0" y="1358"/>
                    <a:pt x="155" y="1594"/>
                    <a:pt x="331" y="1594"/>
                  </a:cubicBezTo>
                  <a:cubicBezTo>
                    <a:pt x="388" y="1594"/>
                    <a:pt x="447" y="1570"/>
                    <a:pt x="498" y="1510"/>
                  </a:cubicBezTo>
                  <a:lnTo>
                    <a:pt x="1443" y="565"/>
                  </a:lnTo>
                  <a:cubicBezTo>
                    <a:pt x="1528" y="480"/>
                    <a:pt x="1639" y="437"/>
                    <a:pt x="1751" y="437"/>
                  </a:cubicBezTo>
                  <a:cubicBezTo>
                    <a:pt x="1864" y="437"/>
                    <a:pt x="1977" y="480"/>
                    <a:pt x="2067" y="565"/>
                  </a:cubicBezTo>
                  <a:lnTo>
                    <a:pt x="5015" y="3523"/>
                  </a:lnTo>
                  <a:cubicBezTo>
                    <a:pt x="5185" y="3693"/>
                    <a:pt x="5185" y="3977"/>
                    <a:pt x="5015" y="4147"/>
                  </a:cubicBezTo>
                  <a:lnTo>
                    <a:pt x="4335" y="4827"/>
                  </a:lnTo>
                  <a:cubicBezTo>
                    <a:pt x="4177" y="4948"/>
                    <a:pt x="4366" y="5194"/>
                    <a:pt x="4531" y="5194"/>
                  </a:cubicBezTo>
                  <a:cubicBezTo>
                    <a:pt x="4573" y="5194"/>
                    <a:pt x="4614" y="5178"/>
                    <a:pt x="4647" y="5139"/>
                  </a:cubicBezTo>
                  <a:lnTo>
                    <a:pt x="5318" y="4459"/>
                  </a:lnTo>
                  <a:cubicBezTo>
                    <a:pt x="5667" y="4118"/>
                    <a:pt x="5667" y="3561"/>
                    <a:pt x="5327" y="3211"/>
                  </a:cubicBezTo>
                  <a:lnTo>
                    <a:pt x="2379" y="263"/>
                  </a:lnTo>
                  <a:cubicBezTo>
                    <a:pt x="2204" y="88"/>
                    <a:pt x="1977" y="0"/>
                    <a:pt x="17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7"/>
            <p:cNvSpPr/>
            <p:nvPr/>
          </p:nvSpPr>
          <p:spPr>
            <a:xfrm>
              <a:off x="6967375" y="1559250"/>
              <a:ext cx="92075" cy="89100"/>
            </a:xfrm>
            <a:custGeom>
              <a:avLst/>
              <a:gdLst/>
              <a:ahLst/>
              <a:cxnLst/>
              <a:rect l="l" t="t" r="r" b="b"/>
              <a:pathLst>
                <a:path w="3683" h="3564" extrusionOk="0">
                  <a:moveTo>
                    <a:pt x="3438" y="1"/>
                  </a:moveTo>
                  <a:cubicBezTo>
                    <a:pt x="3383" y="1"/>
                    <a:pt x="3328" y="22"/>
                    <a:pt x="3286" y="65"/>
                  </a:cubicBezTo>
                  <a:lnTo>
                    <a:pt x="167" y="3183"/>
                  </a:lnTo>
                  <a:cubicBezTo>
                    <a:pt x="0" y="3343"/>
                    <a:pt x="151" y="3564"/>
                    <a:pt x="324" y="3564"/>
                  </a:cubicBezTo>
                  <a:cubicBezTo>
                    <a:pt x="376" y="3564"/>
                    <a:pt x="431" y="3543"/>
                    <a:pt x="479" y="3495"/>
                  </a:cubicBezTo>
                  <a:lnTo>
                    <a:pt x="3598" y="376"/>
                  </a:lnTo>
                  <a:cubicBezTo>
                    <a:pt x="3683" y="291"/>
                    <a:pt x="3683" y="150"/>
                    <a:pt x="3598" y="65"/>
                  </a:cubicBezTo>
                  <a:cubicBezTo>
                    <a:pt x="3550" y="22"/>
                    <a:pt x="3494" y="1"/>
                    <a:pt x="3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7"/>
            <p:cNvSpPr/>
            <p:nvPr/>
          </p:nvSpPr>
          <p:spPr>
            <a:xfrm>
              <a:off x="6998150" y="1557650"/>
              <a:ext cx="161000" cy="91000"/>
            </a:xfrm>
            <a:custGeom>
              <a:avLst/>
              <a:gdLst/>
              <a:ahLst/>
              <a:cxnLst/>
              <a:rect l="l" t="t" r="r" b="b"/>
              <a:pathLst>
                <a:path w="6440" h="3640" extrusionOk="0">
                  <a:moveTo>
                    <a:pt x="3444" y="0"/>
                  </a:moveTo>
                  <a:cubicBezTo>
                    <a:pt x="3389" y="0"/>
                    <a:pt x="3335" y="20"/>
                    <a:pt x="3293" y="62"/>
                  </a:cubicBezTo>
                  <a:lnTo>
                    <a:pt x="98" y="3257"/>
                  </a:lnTo>
                  <a:cubicBezTo>
                    <a:pt x="0" y="3415"/>
                    <a:pt x="125" y="3598"/>
                    <a:pt x="285" y="3598"/>
                  </a:cubicBezTo>
                  <a:cubicBezTo>
                    <a:pt x="326" y="3598"/>
                    <a:pt x="368" y="3586"/>
                    <a:pt x="410" y="3559"/>
                  </a:cubicBezTo>
                  <a:lnTo>
                    <a:pt x="3387" y="582"/>
                  </a:lnTo>
                  <a:cubicBezTo>
                    <a:pt x="3567" y="809"/>
                    <a:pt x="3831" y="941"/>
                    <a:pt x="4124" y="941"/>
                  </a:cubicBezTo>
                  <a:cubicBezTo>
                    <a:pt x="4408" y="941"/>
                    <a:pt x="4682" y="809"/>
                    <a:pt x="4862" y="582"/>
                  </a:cubicBezTo>
                  <a:lnTo>
                    <a:pt x="5797" y="1518"/>
                  </a:lnTo>
                  <a:cubicBezTo>
                    <a:pt x="5315" y="1896"/>
                    <a:pt x="5315" y="2614"/>
                    <a:pt x="5797" y="2992"/>
                  </a:cubicBezTo>
                  <a:lnTo>
                    <a:pt x="5551" y="3247"/>
                  </a:lnTo>
                  <a:cubicBezTo>
                    <a:pt x="5372" y="3405"/>
                    <a:pt x="5525" y="3639"/>
                    <a:pt x="5696" y="3639"/>
                  </a:cubicBezTo>
                  <a:cubicBezTo>
                    <a:pt x="5750" y="3639"/>
                    <a:pt x="5806" y="3616"/>
                    <a:pt x="5854" y="3559"/>
                  </a:cubicBezTo>
                  <a:lnTo>
                    <a:pt x="6317" y="3096"/>
                  </a:lnTo>
                  <a:cubicBezTo>
                    <a:pt x="6374" y="3039"/>
                    <a:pt x="6402" y="2964"/>
                    <a:pt x="6383" y="2888"/>
                  </a:cubicBezTo>
                  <a:cubicBezTo>
                    <a:pt x="6364" y="2813"/>
                    <a:pt x="6308" y="2756"/>
                    <a:pt x="6232" y="2727"/>
                  </a:cubicBezTo>
                  <a:cubicBezTo>
                    <a:pt x="5778" y="2576"/>
                    <a:pt x="5778" y="1934"/>
                    <a:pt x="6232" y="1782"/>
                  </a:cubicBezTo>
                  <a:cubicBezTo>
                    <a:pt x="6393" y="1735"/>
                    <a:pt x="6440" y="1537"/>
                    <a:pt x="6326" y="1423"/>
                  </a:cubicBezTo>
                  <a:lnTo>
                    <a:pt x="4966" y="62"/>
                  </a:lnTo>
                  <a:cubicBezTo>
                    <a:pt x="4923" y="20"/>
                    <a:pt x="4869" y="0"/>
                    <a:pt x="4815" y="0"/>
                  </a:cubicBezTo>
                  <a:cubicBezTo>
                    <a:pt x="4725" y="0"/>
                    <a:pt x="4636" y="56"/>
                    <a:pt x="4606" y="157"/>
                  </a:cubicBezTo>
                  <a:cubicBezTo>
                    <a:pt x="4531" y="384"/>
                    <a:pt x="4330" y="497"/>
                    <a:pt x="4130" y="497"/>
                  </a:cubicBezTo>
                  <a:cubicBezTo>
                    <a:pt x="3931" y="497"/>
                    <a:pt x="3732" y="384"/>
                    <a:pt x="3661" y="157"/>
                  </a:cubicBezTo>
                  <a:cubicBezTo>
                    <a:pt x="3626" y="56"/>
                    <a:pt x="3535" y="0"/>
                    <a:pt x="34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7"/>
            <p:cNvSpPr/>
            <p:nvPr/>
          </p:nvSpPr>
          <p:spPr>
            <a:xfrm>
              <a:off x="7026625" y="1612000"/>
              <a:ext cx="76650" cy="36675"/>
            </a:xfrm>
            <a:custGeom>
              <a:avLst/>
              <a:gdLst/>
              <a:ahLst/>
              <a:cxnLst/>
              <a:rect l="l" t="t" r="r" b="b"/>
              <a:pathLst>
                <a:path w="3066" h="1467" extrusionOk="0">
                  <a:moveTo>
                    <a:pt x="1544" y="1"/>
                  </a:moveTo>
                  <a:cubicBezTo>
                    <a:pt x="892" y="1"/>
                    <a:pt x="240" y="393"/>
                    <a:pt x="56" y="1177"/>
                  </a:cubicBezTo>
                  <a:cubicBezTo>
                    <a:pt x="0" y="1354"/>
                    <a:pt x="140" y="1467"/>
                    <a:pt x="274" y="1467"/>
                  </a:cubicBezTo>
                  <a:cubicBezTo>
                    <a:pt x="369" y="1467"/>
                    <a:pt x="461" y="1410"/>
                    <a:pt x="481" y="1281"/>
                  </a:cubicBezTo>
                  <a:cubicBezTo>
                    <a:pt x="609" y="714"/>
                    <a:pt x="1076" y="431"/>
                    <a:pt x="1544" y="431"/>
                  </a:cubicBezTo>
                  <a:cubicBezTo>
                    <a:pt x="2012" y="431"/>
                    <a:pt x="2480" y="714"/>
                    <a:pt x="2607" y="1281"/>
                  </a:cubicBezTo>
                  <a:cubicBezTo>
                    <a:pt x="2639" y="1394"/>
                    <a:pt x="2726" y="1445"/>
                    <a:pt x="2815" y="1445"/>
                  </a:cubicBezTo>
                  <a:cubicBezTo>
                    <a:pt x="2940" y="1445"/>
                    <a:pt x="3066" y="1344"/>
                    <a:pt x="3033" y="1177"/>
                  </a:cubicBezTo>
                  <a:cubicBezTo>
                    <a:pt x="2848" y="393"/>
                    <a:pt x="2196" y="1"/>
                    <a:pt x="15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7"/>
            <p:cNvSpPr/>
            <p:nvPr/>
          </p:nvSpPr>
          <p:spPr>
            <a:xfrm>
              <a:off x="7133375" y="1726225"/>
              <a:ext cx="106350" cy="79650"/>
            </a:xfrm>
            <a:custGeom>
              <a:avLst/>
              <a:gdLst/>
              <a:ahLst/>
              <a:cxnLst/>
              <a:rect l="l" t="t" r="r" b="b"/>
              <a:pathLst>
                <a:path w="4254" h="3186" extrusionOk="0">
                  <a:moveTo>
                    <a:pt x="3545" y="436"/>
                  </a:moveTo>
                  <a:cubicBezTo>
                    <a:pt x="3696" y="436"/>
                    <a:pt x="3819" y="559"/>
                    <a:pt x="3819" y="710"/>
                  </a:cubicBezTo>
                  <a:lnTo>
                    <a:pt x="3819" y="2477"/>
                  </a:lnTo>
                  <a:cubicBezTo>
                    <a:pt x="3819" y="2628"/>
                    <a:pt x="3696" y="2751"/>
                    <a:pt x="3545" y="2751"/>
                  </a:cubicBezTo>
                  <a:lnTo>
                    <a:pt x="1598" y="2751"/>
                  </a:lnTo>
                  <a:cubicBezTo>
                    <a:pt x="955" y="2751"/>
                    <a:pt x="435" y="2231"/>
                    <a:pt x="435" y="1589"/>
                  </a:cubicBezTo>
                  <a:cubicBezTo>
                    <a:pt x="435" y="956"/>
                    <a:pt x="955" y="436"/>
                    <a:pt x="1598" y="436"/>
                  </a:cubicBezTo>
                  <a:close/>
                  <a:moveTo>
                    <a:pt x="1598" y="1"/>
                  </a:moveTo>
                  <a:cubicBezTo>
                    <a:pt x="710" y="1"/>
                    <a:pt x="1" y="710"/>
                    <a:pt x="1" y="1598"/>
                  </a:cubicBezTo>
                  <a:cubicBezTo>
                    <a:pt x="1" y="2477"/>
                    <a:pt x="710" y="3186"/>
                    <a:pt x="1598" y="3186"/>
                  </a:cubicBezTo>
                  <a:lnTo>
                    <a:pt x="3545" y="3186"/>
                  </a:lnTo>
                  <a:cubicBezTo>
                    <a:pt x="3942" y="3186"/>
                    <a:pt x="4254" y="2874"/>
                    <a:pt x="4254" y="2477"/>
                  </a:cubicBezTo>
                  <a:lnTo>
                    <a:pt x="4254" y="710"/>
                  </a:lnTo>
                  <a:cubicBezTo>
                    <a:pt x="4254" y="313"/>
                    <a:pt x="3942" y="1"/>
                    <a:pt x="35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7"/>
            <p:cNvSpPr/>
            <p:nvPr/>
          </p:nvSpPr>
          <p:spPr>
            <a:xfrm>
              <a:off x="7146850" y="1746800"/>
              <a:ext cx="44925" cy="38500"/>
            </a:xfrm>
            <a:custGeom>
              <a:avLst/>
              <a:gdLst/>
              <a:ahLst/>
              <a:cxnLst/>
              <a:rect l="l" t="t" r="r" b="b"/>
              <a:pathLst>
                <a:path w="1797" h="1540" extrusionOk="0">
                  <a:moveTo>
                    <a:pt x="1027" y="440"/>
                  </a:moveTo>
                  <a:cubicBezTo>
                    <a:pt x="1194" y="440"/>
                    <a:pt x="1352" y="569"/>
                    <a:pt x="1352" y="766"/>
                  </a:cubicBezTo>
                  <a:cubicBezTo>
                    <a:pt x="1352" y="955"/>
                    <a:pt x="1201" y="1096"/>
                    <a:pt x="1021" y="1096"/>
                  </a:cubicBezTo>
                  <a:cubicBezTo>
                    <a:pt x="728" y="1096"/>
                    <a:pt x="586" y="747"/>
                    <a:pt x="794" y="539"/>
                  </a:cubicBezTo>
                  <a:cubicBezTo>
                    <a:pt x="862" y="471"/>
                    <a:pt x="946" y="440"/>
                    <a:pt x="1027" y="440"/>
                  </a:cubicBezTo>
                  <a:close/>
                  <a:moveTo>
                    <a:pt x="1021" y="0"/>
                  </a:moveTo>
                  <a:cubicBezTo>
                    <a:pt x="341" y="0"/>
                    <a:pt x="0" y="832"/>
                    <a:pt x="482" y="1314"/>
                  </a:cubicBezTo>
                  <a:cubicBezTo>
                    <a:pt x="638" y="1470"/>
                    <a:pt x="830" y="1539"/>
                    <a:pt x="1019" y="1539"/>
                  </a:cubicBezTo>
                  <a:cubicBezTo>
                    <a:pt x="1415" y="1539"/>
                    <a:pt x="1796" y="1233"/>
                    <a:pt x="1796" y="766"/>
                  </a:cubicBezTo>
                  <a:cubicBezTo>
                    <a:pt x="1787" y="340"/>
                    <a:pt x="1446" y="0"/>
                    <a:pt x="10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 name="Google Shape;3175;p47"/>
          <p:cNvGrpSpPr/>
          <p:nvPr/>
        </p:nvGrpSpPr>
        <p:grpSpPr>
          <a:xfrm>
            <a:off x="1647013" y="2071650"/>
            <a:ext cx="310950" cy="368600"/>
            <a:chOff x="1985600" y="2071650"/>
            <a:chExt cx="310950" cy="368600"/>
          </a:xfrm>
        </p:grpSpPr>
        <p:sp>
          <p:nvSpPr>
            <p:cNvPr id="3176" name="Google Shape;3176;p47"/>
            <p:cNvSpPr/>
            <p:nvPr/>
          </p:nvSpPr>
          <p:spPr>
            <a:xfrm>
              <a:off x="1985600" y="2071650"/>
              <a:ext cx="310950" cy="310950"/>
            </a:xfrm>
            <a:custGeom>
              <a:avLst/>
              <a:gdLst/>
              <a:ahLst/>
              <a:cxnLst/>
              <a:rect l="l" t="t" r="r" b="b"/>
              <a:pathLst>
                <a:path w="12438" h="12438" extrusionOk="0">
                  <a:moveTo>
                    <a:pt x="1296" y="1"/>
                  </a:moveTo>
                  <a:cubicBezTo>
                    <a:pt x="577" y="1"/>
                    <a:pt x="1" y="577"/>
                    <a:pt x="1" y="1296"/>
                  </a:cubicBezTo>
                  <a:lnTo>
                    <a:pt x="1" y="11134"/>
                  </a:lnTo>
                  <a:cubicBezTo>
                    <a:pt x="1" y="11852"/>
                    <a:pt x="577" y="12438"/>
                    <a:pt x="1296" y="12438"/>
                  </a:cubicBezTo>
                  <a:lnTo>
                    <a:pt x="3157" y="12438"/>
                  </a:lnTo>
                  <a:cubicBezTo>
                    <a:pt x="3441" y="12438"/>
                    <a:pt x="3441" y="11994"/>
                    <a:pt x="3157" y="11994"/>
                  </a:cubicBezTo>
                  <a:lnTo>
                    <a:pt x="1296" y="11994"/>
                  </a:lnTo>
                  <a:cubicBezTo>
                    <a:pt x="823" y="11994"/>
                    <a:pt x="436" y="11606"/>
                    <a:pt x="436" y="11134"/>
                  </a:cubicBezTo>
                  <a:lnTo>
                    <a:pt x="436" y="1296"/>
                  </a:lnTo>
                  <a:cubicBezTo>
                    <a:pt x="436" y="823"/>
                    <a:pt x="823" y="436"/>
                    <a:pt x="1296" y="436"/>
                  </a:cubicBezTo>
                  <a:lnTo>
                    <a:pt x="11134" y="436"/>
                  </a:lnTo>
                  <a:cubicBezTo>
                    <a:pt x="11616" y="436"/>
                    <a:pt x="11994" y="823"/>
                    <a:pt x="11994" y="1296"/>
                  </a:cubicBezTo>
                  <a:lnTo>
                    <a:pt x="11994" y="3261"/>
                  </a:lnTo>
                  <a:cubicBezTo>
                    <a:pt x="11994" y="3403"/>
                    <a:pt x="12105" y="3474"/>
                    <a:pt x="12216" y="3474"/>
                  </a:cubicBezTo>
                  <a:cubicBezTo>
                    <a:pt x="12327" y="3474"/>
                    <a:pt x="12438" y="3403"/>
                    <a:pt x="12438" y="3261"/>
                  </a:cubicBezTo>
                  <a:lnTo>
                    <a:pt x="12438" y="1296"/>
                  </a:lnTo>
                  <a:cubicBezTo>
                    <a:pt x="12438" y="577"/>
                    <a:pt x="11852" y="1"/>
                    <a:pt x="111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7"/>
            <p:cNvSpPr/>
            <p:nvPr/>
          </p:nvSpPr>
          <p:spPr>
            <a:xfrm>
              <a:off x="2210300" y="2165925"/>
              <a:ext cx="86250" cy="216675"/>
            </a:xfrm>
            <a:custGeom>
              <a:avLst/>
              <a:gdLst/>
              <a:ahLst/>
              <a:cxnLst/>
              <a:rect l="l" t="t" r="r" b="b"/>
              <a:pathLst>
                <a:path w="3450" h="8667" extrusionOk="0">
                  <a:moveTo>
                    <a:pt x="3233" y="1"/>
                  </a:moveTo>
                  <a:cubicBezTo>
                    <a:pt x="3110" y="1"/>
                    <a:pt x="3015" y="95"/>
                    <a:pt x="3015" y="218"/>
                  </a:cubicBezTo>
                  <a:lnTo>
                    <a:pt x="3015" y="7363"/>
                  </a:lnTo>
                  <a:cubicBezTo>
                    <a:pt x="3006" y="7835"/>
                    <a:pt x="2628" y="8223"/>
                    <a:pt x="2146" y="8223"/>
                  </a:cubicBezTo>
                  <a:lnTo>
                    <a:pt x="293" y="8223"/>
                  </a:lnTo>
                  <a:cubicBezTo>
                    <a:pt x="0" y="8223"/>
                    <a:pt x="0" y="8667"/>
                    <a:pt x="293" y="8667"/>
                  </a:cubicBezTo>
                  <a:lnTo>
                    <a:pt x="2146" y="8667"/>
                  </a:lnTo>
                  <a:cubicBezTo>
                    <a:pt x="2864" y="8667"/>
                    <a:pt x="3450" y="8081"/>
                    <a:pt x="3450" y="7363"/>
                  </a:cubicBezTo>
                  <a:lnTo>
                    <a:pt x="3450" y="218"/>
                  </a:lnTo>
                  <a:cubicBezTo>
                    <a:pt x="3450" y="95"/>
                    <a:pt x="3346" y="1"/>
                    <a:pt x="32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7"/>
            <p:cNvSpPr/>
            <p:nvPr/>
          </p:nvSpPr>
          <p:spPr>
            <a:xfrm>
              <a:off x="2077050" y="2322500"/>
              <a:ext cx="127850" cy="117750"/>
            </a:xfrm>
            <a:custGeom>
              <a:avLst/>
              <a:gdLst/>
              <a:ahLst/>
              <a:cxnLst/>
              <a:rect l="l" t="t" r="r" b="b"/>
              <a:pathLst>
                <a:path w="5114" h="4710" extrusionOk="0">
                  <a:moveTo>
                    <a:pt x="222" y="1"/>
                  </a:moveTo>
                  <a:cubicBezTo>
                    <a:pt x="111" y="1"/>
                    <a:pt x="0" y="74"/>
                    <a:pt x="0" y="221"/>
                  </a:cubicBezTo>
                  <a:lnTo>
                    <a:pt x="0" y="3916"/>
                  </a:lnTo>
                  <a:cubicBezTo>
                    <a:pt x="0" y="4351"/>
                    <a:pt x="359" y="4710"/>
                    <a:pt x="794" y="4710"/>
                  </a:cubicBezTo>
                  <a:lnTo>
                    <a:pt x="4329" y="4710"/>
                  </a:lnTo>
                  <a:cubicBezTo>
                    <a:pt x="4763" y="4700"/>
                    <a:pt x="5113" y="4351"/>
                    <a:pt x="5113" y="3916"/>
                  </a:cubicBezTo>
                  <a:lnTo>
                    <a:pt x="5113" y="221"/>
                  </a:lnTo>
                  <a:cubicBezTo>
                    <a:pt x="5113" y="98"/>
                    <a:pt x="5019" y="3"/>
                    <a:pt x="4896" y="3"/>
                  </a:cubicBezTo>
                  <a:cubicBezTo>
                    <a:pt x="4773" y="3"/>
                    <a:pt x="4678" y="98"/>
                    <a:pt x="4678" y="221"/>
                  </a:cubicBezTo>
                  <a:lnTo>
                    <a:pt x="4678" y="3916"/>
                  </a:lnTo>
                  <a:cubicBezTo>
                    <a:pt x="4678" y="4114"/>
                    <a:pt x="4518" y="4275"/>
                    <a:pt x="4319" y="4275"/>
                  </a:cubicBezTo>
                  <a:lnTo>
                    <a:pt x="2410" y="4275"/>
                  </a:lnTo>
                  <a:lnTo>
                    <a:pt x="2410" y="221"/>
                  </a:lnTo>
                  <a:cubicBezTo>
                    <a:pt x="2410" y="74"/>
                    <a:pt x="2299" y="1"/>
                    <a:pt x="2188" y="1"/>
                  </a:cubicBezTo>
                  <a:cubicBezTo>
                    <a:pt x="2077" y="1"/>
                    <a:pt x="1966" y="74"/>
                    <a:pt x="1966" y="221"/>
                  </a:cubicBezTo>
                  <a:lnTo>
                    <a:pt x="1966" y="4266"/>
                  </a:lnTo>
                  <a:lnTo>
                    <a:pt x="1531" y="4266"/>
                  </a:lnTo>
                  <a:lnTo>
                    <a:pt x="1531" y="221"/>
                  </a:lnTo>
                  <a:cubicBezTo>
                    <a:pt x="1531" y="74"/>
                    <a:pt x="1423" y="1"/>
                    <a:pt x="1314" y="1"/>
                  </a:cubicBezTo>
                  <a:cubicBezTo>
                    <a:pt x="1205" y="1"/>
                    <a:pt x="1097" y="74"/>
                    <a:pt x="1097" y="221"/>
                  </a:cubicBezTo>
                  <a:lnTo>
                    <a:pt x="1097" y="4266"/>
                  </a:lnTo>
                  <a:lnTo>
                    <a:pt x="794" y="4266"/>
                  </a:lnTo>
                  <a:cubicBezTo>
                    <a:pt x="596" y="4266"/>
                    <a:pt x="444" y="4105"/>
                    <a:pt x="444" y="3916"/>
                  </a:cubicBezTo>
                  <a:lnTo>
                    <a:pt x="444" y="221"/>
                  </a:lnTo>
                  <a:cubicBezTo>
                    <a:pt x="444" y="74"/>
                    <a:pt x="333" y="1"/>
                    <a:pt x="2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7"/>
            <p:cNvSpPr/>
            <p:nvPr/>
          </p:nvSpPr>
          <p:spPr>
            <a:xfrm>
              <a:off x="2042775" y="2268950"/>
              <a:ext cx="40675" cy="81300"/>
            </a:xfrm>
            <a:custGeom>
              <a:avLst/>
              <a:gdLst/>
              <a:ahLst/>
              <a:cxnLst/>
              <a:rect l="l" t="t" r="r" b="b"/>
              <a:pathLst>
                <a:path w="1627" h="3252" extrusionOk="0">
                  <a:moveTo>
                    <a:pt x="889" y="0"/>
                  </a:moveTo>
                  <a:cubicBezTo>
                    <a:pt x="398" y="0"/>
                    <a:pt x="1" y="397"/>
                    <a:pt x="1" y="888"/>
                  </a:cubicBezTo>
                  <a:lnTo>
                    <a:pt x="1" y="2372"/>
                  </a:lnTo>
                  <a:cubicBezTo>
                    <a:pt x="1" y="2854"/>
                    <a:pt x="398" y="3251"/>
                    <a:pt x="889" y="3251"/>
                  </a:cubicBezTo>
                  <a:cubicBezTo>
                    <a:pt x="1173" y="3251"/>
                    <a:pt x="1173" y="2816"/>
                    <a:pt x="889" y="2816"/>
                  </a:cubicBezTo>
                  <a:cubicBezTo>
                    <a:pt x="634" y="2816"/>
                    <a:pt x="436" y="2618"/>
                    <a:pt x="436" y="2372"/>
                  </a:cubicBezTo>
                  <a:lnTo>
                    <a:pt x="436" y="888"/>
                  </a:lnTo>
                  <a:cubicBezTo>
                    <a:pt x="436" y="643"/>
                    <a:pt x="634" y="444"/>
                    <a:pt x="889" y="444"/>
                  </a:cubicBezTo>
                  <a:lnTo>
                    <a:pt x="1343" y="444"/>
                  </a:lnTo>
                  <a:cubicBezTo>
                    <a:pt x="1626" y="444"/>
                    <a:pt x="1626" y="0"/>
                    <a:pt x="13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7"/>
            <p:cNvSpPr/>
            <p:nvPr/>
          </p:nvSpPr>
          <p:spPr>
            <a:xfrm>
              <a:off x="2087200" y="2268950"/>
              <a:ext cx="152175" cy="81300"/>
            </a:xfrm>
            <a:custGeom>
              <a:avLst/>
              <a:gdLst/>
              <a:ahLst/>
              <a:cxnLst/>
              <a:rect l="l" t="t" r="r" b="b"/>
              <a:pathLst>
                <a:path w="6087" h="3252" extrusionOk="0">
                  <a:moveTo>
                    <a:pt x="294" y="0"/>
                  </a:moveTo>
                  <a:cubicBezTo>
                    <a:pt x="1" y="0"/>
                    <a:pt x="1" y="444"/>
                    <a:pt x="294" y="444"/>
                  </a:cubicBezTo>
                  <a:lnTo>
                    <a:pt x="5198" y="444"/>
                  </a:lnTo>
                  <a:cubicBezTo>
                    <a:pt x="5444" y="444"/>
                    <a:pt x="5643" y="643"/>
                    <a:pt x="5643" y="888"/>
                  </a:cubicBezTo>
                  <a:lnTo>
                    <a:pt x="5643" y="2372"/>
                  </a:lnTo>
                  <a:cubicBezTo>
                    <a:pt x="5643" y="2618"/>
                    <a:pt x="5444" y="2816"/>
                    <a:pt x="5198" y="2816"/>
                  </a:cubicBezTo>
                  <a:cubicBezTo>
                    <a:pt x="4906" y="2816"/>
                    <a:pt x="4906" y="3251"/>
                    <a:pt x="5198" y="3251"/>
                  </a:cubicBezTo>
                  <a:cubicBezTo>
                    <a:pt x="5690" y="3251"/>
                    <a:pt x="6087" y="2854"/>
                    <a:pt x="6087" y="2372"/>
                  </a:cubicBezTo>
                  <a:lnTo>
                    <a:pt x="6087" y="888"/>
                  </a:lnTo>
                  <a:cubicBezTo>
                    <a:pt x="6087" y="397"/>
                    <a:pt x="5690" y="0"/>
                    <a:pt x="51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7"/>
            <p:cNvSpPr/>
            <p:nvPr/>
          </p:nvSpPr>
          <p:spPr>
            <a:xfrm>
              <a:off x="2063100" y="2304150"/>
              <a:ext cx="155725" cy="11125"/>
            </a:xfrm>
            <a:custGeom>
              <a:avLst/>
              <a:gdLst/>
              <a:ahLst/>
              <a:cxnLst/>
              <a:rect l="l" t="t" r="r" b="b"/>
              <a:pathLst>
                <a:path w="6229" h="445" extrusionOk="0">
                  <a:moveTo>
                    <a:pt x="294" y="0"/>
                  </a:moveTo>
                  <a:cubicBezTo>
                    <a:pt x="1" y="0"/>
                    <a:pt x="1" y="444"/>
                    <a:pt x="294" y="444"/>
                  </a:cubicBezTo>
                  <a:lnTo>
                    <a:pt x="5936" y="444"/>
                  </a:lnTo>
                  <a:cubicBezTo>
                    <a:pt x="6229" y="444"/>
                    <a:pt x="6229" y="0"/>
                    <a:pt x="59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7"/>
            <p:cNvSpPr/>
            <p:nvPr/>
          </p:nvSpPr>
          <p:spPr>
            <a:xfrm>
              <a:off x="2182900" y="2128625"/>
              <a:ext cx="65450" cy="83275"/>
            </a:xfrm>
            <a:custGeom>
              <a:avLst/>
              <a:gdLst/>
              <a:ahLst/>
              <a:cxnLst/>
              <a:rect l="l" t="t" r="r" b="b"/>
              <a:pathLst>
                <a:path w="2618" h="3331" extrusionOk="0">
                  <a:moveTo>
                    <a:pt x="224" y="1"/>
                  </a:moveTo>
                  <a:cubicBezTo>
                    <a:pt x="112" y="1"/>
                    <a:pt x="0" y="85"/>
                    <a:pt x="0" y="226"/>
                  </a:cubicBezTo>
                  <a:lnTo>
                    <a:pt x="0" y="3118"/>
                  </a:lnTo>
                  <a:cubicBezTo>
                    <a:pt x="0" y="3260"/>
                    <a:pt x="111" y="3331"/>
                    <a:pt x="222" y="3331"/>
                  </a:cubicBezTo>
                  <a:cubicBezTo>
                    <a:pt x="333" y="3331"/>
                    <a:pt x="444" y="3260"/>
                    <a:pt x="444" y="3118"/>
                  </a:cubicBezTo>
                  <a:lnTo>
                    <a:pt x="444" y="1105"/>
                  </a:lnTo>
                  <a:lnTo>
                    <a:pt x="1115" y="2371"/>
                  </a:lnTo>
                  <a:cubicBezTo>
                    <a:pt x="1158" y="2452"/>
                    <a:pt x="1233" y="2492"/>
                    <a:pt x="1309" y="2492"/>
                  </a:cubicBezTo>
                  <a:cubicBezTo>
                    <a:pt x="1385" y="2492"/>
                    <a:pt x="1460" y="2452"/>
                    <a:pt x="1503" y="2371"/>
                  </a:cubicBezTo>
                  <a:lnTo>
                    <a:pt x="2174" y="1105"/>
                  </a:lnTo>
                  <a:lnTo>
                    <a:pt x="2174" y="3118"/>
                  </a:lnTo>
                  <a:cubicBezTo>
                    <a:pt x="2174" y="3260"/>
                    <a:pt x="2285" y="3331"/>
                    <a:pt x="2396" y="3331"/>
                  </a:cubicBezTo>
                  <a:cubicBezTo>
                    <a:pt x="2507" y="3331"/>
                    <a:pt x="2618" y="3260"/>
                    <a:pt x="2618" y="3118"/>
                  </a:cubicBezTo>
                  <a:lnTo>
                    <a:pt x="2618" y="226"/>
                  </a:lnTo>
                  <a:cubicBezTo>
                    <a:pt x="2618" y="122"/>
                    <a:pt x="2542" y="37"/>
                    <a:pt x="2448" y="9"/>
                  </a:cubicBezTo>
                  <a:cubicBezTo>
                    <a:pt x="2434" y="6"/>
                    <a:pt x="2420" y="5"/>
                    <a:pt x="2406" y="5"/>
                  </a:cubicBezTo>
                  <a:cubicBezTo>
                    <a:pt x="2324" y="5"/>
                    <a:pt x="2242" y="50"/>
                    <a:pt x="2202" y="122"/>
                  </a:cubicBezTo>
                  <a:lnTo>
                    <a:pt x="1314" y="1804"/>
                  </a:lnTo>
                  <a:lnTo>
                    <a:pt x="416" y="122"/>
                  </a:lnTo>
                  <a:cubicBezTo>
                    <a:pt x="374" y="39"/>
                    <a:pt x="299"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7"/>
            <p:cNvSpPr/>
            <p:nvPr/>
          </p:nvSpPr>
          <p:spPr>
            <a:xfrm>
              <a:off x="2032400" y="2128825"/>
              <a:ext cx="68500" cy="83275"/>
            </a:xfrm>
            <a:custGeom>
              <a:avLst/>
              <a:gdLst/>
              <a:ahLst/>
              <a:cxnLst/>
              <a:rect l="l" t="t" r="r" b="b"/>
              <a:pathLst>
                <a:path w="2740" h="3331" extrusionOk="0">
                  <a:moveTo>
                    <a:pt x="1370" y="832"/>
                  </a:moveTo>
                  <a:lnTo>
                    <a:pt x="1739" y="1815"/>
                  </a:lnTo>
                  <a:lnTo>
                    <a:pt x="1002" y="1815"/>
                  </a:lnTo>
                  <a:lnTo>
                    <a:pt x="1370" y="832"/>
                  </a:lnTo>
                  <a:close/>
                  <a:moveTo>
                    <a:pt x="1370" y="1"/>
                  </a:moveTo>
                  <a:cubicBezTo>
                    <a:pt x="1285" y="1"/>
                    <a:pt x="1200" y="48"/>
                    <a:pt x="1162" y="143"/>
                  </a:cubicBezTo>
                  <a:lnTo>
                    <a:pt x="66" y="3034"/>
                  </a:lnTo>
                  <a:cubicBezTo>
                    <a:pt x="1" y="3207"/>
                    <a:pt x="141" y="3331"/>
                    <a:pt x="280" y="3331"/>
                  </a:cubicBezTo>
                  <a:cubicBezTo>
                    <a:pt x="362" y="3331"/>
                    <a:pt x="443" y="3287"/>
                    <a:pt x="482" y="3186"/>
                  </a:cubicBezTo>
                  <a:lnTo>
                    <a:pt x="832" y="2260"/>
                  </a:lnTo>
                  <a:lnTo>
                    <a:pt x="1909" y="2260"/>
                  </a:lnTo>
                  <a:lnTo>
                    <a:pt x="2259" y="3186"/>
                  </a:lnTo>
                  <a:cubicBezTo>
                    <a:pt x="2297" y="3287"/>
                    <a:pt x="2379" y="3331"/>
                    <a:pt x="2461" y="3331"/>
                  </a:cubicBezTo>
                  <a:cubicBezTo>
                    <a:pt x="2600" y="3331"/>
                    <a:pt x="2740" y="3207"/>
                    <a:pt x="2675" y="3034"/>
                  </a:cubicBezTo>
                  <a:lnTo>
                    <a:pt x="2665" y="3025"/>
                  </a:lnTo>
                  <a:lnTo>
                    <a:pt x="1578" y="143"/>
                  </a:lnTo>
                  <a:cubicBezTo>
                    <a:pt x="1541" y="48"/>
                    <a:pt x="1455" y="1"/>
                    <a:pt x="13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7"/>
            <p:cNvSpPr/>
            <p:nvPr/>
          </p:nvSpPr>
          <p:spPr>
            <a:xfrm>
              <a:off x="2102100" y="2128825"/>
              <a:ext cx="64975" cy="83250"/>
            </a:xfrm>
            <a:custGeom>
              <a:avLst/>
              <a:gdLst/>
              <a:ahLst/>
              <a:cxnLst/>
              <a:rect l="l" t="t" r="r" b="b"/>
              <a:pathLst>
                <a:path w="2599" h="3330" extrusionOk="0">
                  <a:moveTo>
                    <a:pt x="293" y="1"/>
                  </a:moveTo>
                  <a:cubicBezTo>
                    <a:pt x="0" y="1"/>
                    <a:pt x="0" y="436"/>
                    <a:pt x="293" y="436"/>
                  </a:cubicBezTo>
                  <a:lnTo>
                    <a:pt x="1077" y="436"/>
                  </a:lnTo>
                  <a:lnTo>
                    <a:pt x="1077" y="3110"/>
                  </a:lnTo>
                  <a:cubicBezTo>
                    <a:pt x="1077" y="3257"/>
                    <a:pt x="1186" y="3330"/>
                    <a:pt x="1295" y="3330"/>
                  </a:cubicBezTo>
                  <a:cubicBezTo>
                    <a:pt x="1403" y="3330"/>
                    <a:pt x="1512" y="3257"/>
                    <a:pt x="1512" y="3110"/>
                  </a:cubicBezTo>
                  <a:lnTo>
                    <a:pt x="1512" y="436"/>
                  </a:lnTo>
                  <a:lnTo>
                    <a:pt x="2306" y="436"/>
                  </a:lnTo>
                  <a:cubicBezTo>
                    <a:pt x="2599" y="436"/>
                    <a:pt x="2599" y="1"/>
                    <a:pt x="2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5" name="Google Shape;3185;p47"/>
          <p:cNvGrpSpPr/>
          <p:nvPr/>
        </p:nvGrpSpPr>
        <p:grpSpPr>
          <a:xfrm>
            <a:off x="6001413" y="1518075"/>
            <a:ext cx="257075" cy="368600"/>
            <a:chOff x="6340000" y="1518075"/>
            <a:chExt cx="257075" cy="368600"/>
          </a:xfrm>
        </p:grpSpPr>
        <p:sp>
          <p:nvSpPr>
            <p:cNvPr id="3186" name="Google Shape;3186;p47"/>
            <p:cNvSpPr/>
            <p:nvPr/>
          </p:nvSpPr>
          <p:spPr>
            <a:xfrm>
              <a:off x="6441125" y="1581475"/>
              <a:ext cx="54825" cy="98175"/>
            </a:xfrm>
            <a:custGeom>
              <a:avLst/>
              <a:gdLst/>
              <a:ahLst/>
              <a:cxnLst/>
              <a:rect l="l" t="t" r="r" b="b"/>
              <a:pathLst>
                <a:path w="2193" h="3927" extrusionOk="0">
                  <a:moveTo>
                    <a:pt x="879" y="744"/>
                  </a:moveTo>
                  <a:lnTo>
                    <a:pt x="879" y="1718"/>
                  </a:lnTo>
                  <a:cubicBezTo>
                    <a:pt x="615" y="1642"/>
                    <a:pt x="435" y="1453"/>
                    <a:pt x="435" y="1226"/>
                  </a:cubicBezTo>
                  <a:cubicBezTo>
                    <a:pt x="435" y="1009"/>
                    <a:pt x="615" y="820"/>
                    <a:pt x="879" y="744"/>
                  </a:cubicBezTo>
                  <a:close/>
                  <a:moveTo>
                    <a:pt x="1314" y="2209"/>
                  </a:moveTo>
                  <a:cubicBezTo>
                    <a:pt x="1569" y="2285"/>
                    <a:pt x="1749" y="2474"/>
                    <a:pt x="1749" y="2691"/>
                  </a:cubicBezTo>
                  <a:cubicBezTo>
                    <a:pt x="1749" y="2918"/>
                    <a:pt x="1569" y="3107"/>
                    <a:pt x="1314" y="3173"/>
                  </a:cubicBezTo>
                  <a:lnTo>
                    <a:pt x="1314" y="2209"/>
                  </a:lnTo>
                  <a:close/>
                  <a:moveTo>
                    <a:pt x="1097" y="0"/>
                  </a:moveTo>
                  <a:cubicBezTo>
                    <a:pt x="993" y="0"/>
                    <a:pt x="889" y="69"/>
                    <a:pt x="879" y="206"/>
                  </a:cubicBezTo>
                  <a:lnTo>
                    <a:pt x="879" y="300"/>
                  </a:lnTo>
                  <a:cubicBezTo>
                    <a:pt x="378" y="385"/>
                    <a:pt x="0" y="773"/>
                    <a:pt x="0" y="1236"/>
                  </a:cubicBezTo>
                  <a:cubicBezTo>
                    <a:pt x="0" y="1689"/>
                    <a:pt x="378" y="2077"/>
                    <a:pt x="879" y="2162"/>
                  </a:cubicBezTo>
                  <a:lnTo>
                    <a:pt x="879" y="3183"/>
                  </a:lnTo>
                  <a:cubicBezTo>
                    <a:pt x="615" y="3107"/>
                    <a:pt x="435" y="2918"/>
                    <a:pt x="435" y="2701"/>
                  </a:cubicBezTo>
                  <a:cubicBezTo>
                    <a:pt x="426" y="2564"/>
                    <a:pt x="322" y="2495"/>
                    <a:pt x="218" y="2495"/>
                  </a:cubicBezTo>
                  <a:cubicBezTo>
                    <a:pt x="114" y="2495"/>
                    <a:pt x="10" y="2564"/>
                    <a:pt x="0" y="2701"/>
                  </a:cubicBezTo>
                  <a:cubicBezTo>
                    <a:pt x="0" y="3154"/>
                    <a:pt x="378" y="3542"/>
                    <a:pt x="879" y="3627"/>
                  </a:cubicBezTo>
                  <a:lnTo>
                    <a:pt x="879" y="3721"/>
                  </a:lnTo>
                  <a:cubicBezTo>
                    <a:pt x="889" y="3858"/>
                    <a:pt x="993" y="3927"/>
                    <a:pt x="1097" y="3927"/>
                  </a:cubicBezTo>
                  <a:cubicBezTo>
                    <a:pt x="1201" y="3927"/>
                    <a:pt x="1304" y="3858"/>
                    <a:pt x="1314" y="3721"/>
                  </a:cubicBezTo>
                  <a:lnTo>
                    <a:pt x="1314" y="3627"/>
                  </a:lnTo>
                  <a:cubicBezTo>
                    <a:pt x="1815" y="3542"/>
                    <a:pt x="2193" y="3154"/>
                    <a:pt x="2193" y="2701"/>
                  </a:cubicBezTo>
                  <a:cubicBezTo>
                    <a:pt x="2193" y="2238"/>
                    <a:pt x="1815" y="1850"/>
                    <a:pt x="1314" y="1765"/>
                  </a:cubicBezTo>
                  <a:lnTo>
                    <a:pt x="1314" y="744"/>
                  </a:lnTo>
                  <a:cubicBezTo>
                    <a:pt x="1569" y="820"/>
                    <a:pt x="1749" y="1009"/>
                    <a:pt x="1749" y="1226"/>
                  </a:cubicBezTo>
                  <a:cubicBezTo>
                    <a:pt x="1758" y="1363"/>
                    <a:pt x="1864" y="1432"/>
                    <a:pt x="1971" y="1432"/>
                  </a:cubicBezTo>
                  <a:cubicBezTo>
                    <a:pt x="2077" y="1432"/>
                    <a:pt x="2183" y="1363"/>
                    <a:pt x="2193" y="1226"/>
                  </a:cubicBezTo>
                  <a:cubicBezTo>
                    <a:pt x="2193" y="773"/>
                    <a:pt x="1815" y="385"/>
                    <a:pt x="1314" y="300"/>
                  </a:cubicBezTo>
                  <a:lnTo>
                    <a:pt x="1314" y="206"/>
                  </a:lnTo>
                  <a:cubicBezTo>
                    <a:pt x="1304" y="69"/>
                    <a:pt x="1201" y="0"/>
                    <a:pt x="10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7"/>
            <p:cNvSpPr/>
            <p:nvPr/>
          </p:nvSpPr>
          <p:spPr>
            <a:xfrm>
              <a:off x="6372125" y="1558500"/>
              <a:ext cx="168500" cy="144100"/>
            </a:xfrm>
            <a:custGeom>
              <a:avLst/>
              <a:gdLst/>
              <a:ahLst/>
              <a:cxnLst/>
              <a:rect l="l" t="t" r="r" b="b"/>
              <a:pathLst>
                <a:path w="6740" h="5764" extrusionOk="0">
                  <a:moveTo>
                    <a:pt x="3840" y="431"/>
                  </a:moveTo>
                  <a:cubicBezTo>
                    <a:pt x="5094" y="431"/>
                    <a:pt x="6295" y="1404"/>
                    <a:pt x="6295" y="2873"/>
                  </a:cubicBezTo>
                  <a:cubicBezTo>
                    <a:pt x="6295" y="4224"/>
                    <a:pt x="5199" y="5321"/>
                    <a:pt x="3857" y="5321"/>
                  </a:cubicBezTo>
                  <a:cubicBezTo>
                    <a:pt x="1683" y="5321"/>
                    <a:pt x="587" y="2684"/>
                    <a:pt x="2127" y="1153"/>
                  </a:cubicBezTo>
                  <a:cubicBezTo>
                    <a:pt x="2626" y="654"/>
                    <a:pt x="3239" y="431"/>
                    <a:pt x="3840" y="431"/>
                  </a:cubicBezTo>
                  <a:close/>
                  <a:moveTo>
                    <a:pt x="3857" y="0"/>
                  </a:moveTo>
                  <a:cubicBezTo>
                    <a:pt x="1286" y="0"/>
                    <a:pt x="1" y="3100"/>
                    <a:pt x="1815" y="4914"/>
                  </a:cubicBezTo>
                  <a:cubicBezTo>
                    <a:pt x="2402" y="5501"/>
                    <a:pt x="3125" y="5764"/>
                    <a:pt x="3833" y="5764"/>
                  </a:cubicBezTo>
                  <a:cubicBezTo>
                    <a:pt x="5316" y="5764"/>
                    <a:pt x="6739" y="4615"/>
                    <a:pt x="6739" y="2882"/>
                  </a:cubicBezTo>
                  <a:cubicBezTo>
                    <a:pt x="6730" y="1295"/>
                    <a:pt x="5444" y="0"/>
                    <a:pt x="38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7"/>
            <p:cNvSpPr/>
            <p:nvPr/>
          </p:nvSpPr>
          <p:spPr>
            <a:xfrm>
              <a:off x="6358000" y="1777200"/>
              <a:ext cx="239075" cy="109475"/>
            </a:xfrm>
            <a:custGeom>
              <a:avLst/>
              <a:gdLst/>
              <a:ahLst/>
              <a:cxnLst/>
              <a:rect l="l" t="t" r="r" b="b"/>
              <a:pathLst>
                <a:path w="9563" h="4379" extrusionOk="0">
                  <a:moveTo>
                    <a:pt x="7537" y="1"/>
                  </a:moveTo>
                  <a:cubicBezTo>
                    <a:pt x="7317" y="1"/>
                    <a:pt x="7218" y="346"/>
                    <a:pt x="7484" y="429"/>
                  </a:cubicBezTo>
                  <a:cubicBezTo>
                    <a:pt x="8504" y="816"/>
                    <a:pt x="9119" y="1374"/>
                    <a:pt x="9119" y="1941"/>
                  </a:cubicBezTo>
                  <a:cubicBezTo>
                    <a:pt x="9119" y="2432"/>
                    <a:pt x="8646" y="2933"/>
                    <a:pt x="7805" y="3311"/>
                  </a:cubicBezTo>
                  <a:cubicBezTo>
                    <a:pt x="6907" y="3717"/>
                    <a:pt x="5707" y="3944"/>
                    <a:pt x="4422" y="3944"/>
                  </a:cubicBezTo>
                  <a:cubicBezTo>
                    <a:pt x="2824" y="3944"/>
                    <a:pt x="1350" y="3585"/>
                    <a:pt x="462" y="2999"/>
                  </a:cubicBezTo>
                  <a:cubicBezTo>
                    <a:pt x="414" y="2964"/>
                    <a:pt x="367" y="2949"/>
                    <a:pt x="323" y="2949"/>
                  </a:cubicBezTo>
                  <a:cubicBezTo>
                    <a:pt x="130" y="2949"/>
                    <a:pt x="1" y="3235"/>
                    <a:pt x="216" y="3358"/>
                  </a:cubicBezTo>
                  <a:cubicBezTo>
                    <a:pt x="1171" y="4001"/>
                    <a:pt x="2739" y="4379"/>
                    <a:pt x="4422" y="4379"/>
                  </a:cubicBezTo>
                  <a:cubicBezTo>
                    <a:pt x="7304" y="4379"/>
                    <a:pt x="9563" y="3302"/>
                    <a:pt x="9563" y="1931"/>
                  </a:cubicBezTo>
                  <a:cubicBezTo>
                    <a:pt x="9563" y="1175"/>
                    <a:pt x="8863" y="476"/>
                    <a:pt x="7635" y="22"/>
                  </a:cubicBezTo>
                  <a:cubicBezTo>
                    <a:pt x="7600" y="7"/>
                    <a:pt x="7567" y="1"/>
                    <a:pt x="75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7"/>
            <p:cNvSpPr/>
            <p:nvPr/>
          </p:nvSpPr>
          <p:spPr>
            <a:xfrm>
              <a:off x="6340000" y="1518075"/>
              <a:ext cx="247625" cy="329875"/>
            </a:xfrm>
            <a:custGeom>
              <a:avLst/>
              <a:gdLst/>
              <a:ahLst/>
              <a:cxnLst/>
              <a:rect l="l" t="t" r="r" b="b"/>
              <a:pathLst>
                <a:path w="9905" h="13195" extrusionOk="0">
                  <a:moveTo>
                    <a:pt x="5146" y="1"/>
                  </a:moveTo>
                  <a:cubicBezTo>
                    <a:pt x="4576" y="1"/>
                    <a:pt x="4001" y="106"/>
                    <a:pt x="3459" y="322"/>
                  </a:cubicBezTo>
                  <a:cubicBezTo>
                    <a:pt x="2013" y="889"/>
                    <a:pt x="1068" y="2127"/>
                    <a:pt x="851" y="3734"/>
                  </a:cubicBezTo>
                  <a:cubicBezTo>
                    <a:pt x="794" y="4121"/>
                    <a:pt x="766" y="4518"/>
                    <a:pt x="775" y="4915"/>
                  </a:cubicBezTo>
                  <a:cubicBezTo>
                    <a:pt x="766" y="6824"/>
                    <a:pt x="1380" y="8667"/>
                    <a:pt x="2514" y="10198"/>
                  </a:cubicBezTo>
                  <a:cubicBezTo>
                    <a:pt x="1909" y="10349"/>
                    <a:pt x="1342" y="10605"/>
                    <a:pt x="832" y="10954"/>
                  </a:cubicBezTo>
                  <a:cubicBezTo>
                    <a:pt x="284" y="11351"/>
                    <a:pt x="0" y="11814"/>
                    <a:pt x="0" y="12306"/>
                  </a:cubicBezTo>
                  <a:cubicBezTo>
                    <a:pt x="10" y="12589"/>
                    <a:pt x="95" y="12863"/>
                    <a:pt x="265" y="13090"/>
                  </a:cubicBezTo>
                  <a:cubicBezTo>
                    <a:pt x="311" y="13164"/>
                    <a:pt x="377" y="13194"/>
                    <a:pt x="442" y="13194"/>
                  </a:cubicBezTo>
                  <a:cubicBezTo>
                    <a:pt x="601" y="13194"/>
                    <a:pt x="759" y="13010"/>
                    <a:pt x="624" y="12835"/>
                  </a:cubicBezTo>
                  <a:cubicBezTo>
                    <a:pt x="511" y="12684"/>
                    <a:pt x="445" y="12495"/>
                    <a:pt x="445" y="12306"/>
                  </a:cubicBezTo>
                  <a:cubicBezTo>
                    <a:pt x="445" y="11606"/>
                    <a:pt x="1371" y="10935"/>
                    <a:pt x="2817" y="10567"/>
                  </a:cubicBezTo>
                  <a:cubicBezTo>
                    <a:pt x="3440" y="11332"/>
                    <a:pt x="4187" y="11975"/>
                    <a:pt x="5028" y="12485"/>
                  </a:cubicBezTo>
                  <a:cubicBezTo>
                    <a:pt x="5066" y="12509"/>
                    <a:pt x="5106" y="12521"/>
                    <a:pt x="5145" y="12521"/>
                  </a:cubicBezTo>
                  <a:cubicBezTo>
                    <a:pt x="5184" y="12521"/>
                    <a:pt x="5222" y="12509"/>
                    <a:pt x="5255" y="12485"/>
                  </a:cubicBezTo>
                  <a:cubicBezTo>
                    <a:pt x="8270" y="10661"/>
                    <a:pt x="9905" y="7221"/>
                    <a:pt x="9432" y="3725"/>
                  </a:cubicBezTo>
                  <a:lnTo>
                    <a:pt x="9432" y="3725"/>
                  </a:lnTo>
                  <a:lnTo>
                    <a:pt x="9432" y="3734"/>
                  </a:lnTo>
                  <a:cubicBezTo>
                    <a:pt x="9338" y="2959"/>
                    <a:pt x="9045" y="2231"/>
                    <a:pt x="8572" y="1617"/>
                  </a:cubicBezTo>
                  <a:cubicBezTo>
                    <a:pt x="8525" y="1565"/>
                    <a:pt x="8468" y="1543"/>
                    <a:pt x="8413" y="1543"/>
                  </a:cubicBezTo>
                  <a:cubicBezTo>
                    <a:pt x="8260" y="1543"/>
                    <a:pt x="8121" y="1715"/>
                    <a:pt x="8232" y="1882"/>
                  </a:cubicBezTo>
                  <a:cubicBezTo>
                    <a:pt x="8648" y="2439"/>
                    <a:pt x="8912" y="3091"/>
                    <a:pt x="8997" y="3791"/>
                  </a:cubicBezTo>
                  <a:cubicBezTo>
                    <a:pt x="9045" y="4159"/>
                    <a:pt x="9073" y="4537"/>
                    <a:pt x="9073" y="4915"/>
                  </a:cubicBezTo>
                  <a:cubicBezTo>
                    <a:pt x="9073" y="7807"/>
                    <a:pt x="7589" y="10501"/>
                    <a:pt x="5142" y="12041"/>
                  </a:cubicBezTo>
                  <a:cubicBezTo>
                    <a:pt x="2354" y="10283"/>
                    <a:pt x="842" y="7051"/>
                    <a:pt x="1286" y="3781"/>
                  </a:cubicBezTo>
                  <a:cubicBezTo>
                    <a:pt x="1371" y="3072"/>
                    <a:pt x="1645" y="2392"/>
                    <a:pt x="2089" y="1834"/>
                  </a:cubicBezTo>
                  <a:cubicBezTo>
                    <a:pt x="2495" y="1334"/>
                    <a:pt x="3025" y="956"/>
                    <a:pt x="3620" y="719"/>
                  </a:cubicBezTo>
                  <a:cubicBezTo>
                    <a:pt x="4109" y="527"/>
                    <a:pt x="4626" y="433"/>
                    <a:pt x="5138" y="433"/>
                  </a:cubicBezTo>
                  <a:cubicBezTo>
                    <a:pt x="6061" y="433"/>
                    <a:pt x="6969" y="737"/>
                    <a:pt x="7674" y="1315"/>
                  </a:cubicBezTo>
                  <a:cubicBezTo>
                    <a:pt x="7719" y="1348"/>
                    <a:pt x="7766" y="1363"/>
                    <a:pt x="7810" y="1363"/>
                  </a:cubicBezTo>
                  <a:cubicBezTo>
                    <a:pt x="7987" y="1363"/>
                    <a:pt x="8125" y="1126"/>
                    <a:pt x="7958" y="974"/>
                  </a:cubicBezTo>
                  <a:cubicBezTo>
                    <a:pt x="7176" y="338"/>
                    <a:pt x="6167" y="1"/>
                    <a:pt x="51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0" name="Google Shape;3190;p47"/>
          <p:cNvGrpSpPr/>
          <p:nvPr/>
        </p:nvGrpSpPr>
        <p:grpSpPr>
          <a:xfrm>
            <a:off x="5309138" y="1522000"/>
            <a:ext cx="401450" cy="360725"/>
            <a:chOff x="5647725" y="1522000"/>
            <a:chExt cx="401450" cy="360725"/>
          </a:xfrm>
        </p:grpSpPr>
        <p:sp>
          <p:nvSpPr>
            <p:cNvPr id="3191" name="Google Shape;3191;p47"/>
            <p:cNvSpPr/>
            <p:nvPr/>
          </p:nvSpPr>
          <p:spPr>
            <a:xfrm>
              <a:off x="5753350" y="1522000"/>
              <a:ext cx="95700" cy="93275"/>
            </a:xfrm>
            <a:custGeom>
              <a:avLst/>
              <a:gdLst/>
              <a:ahLst/>
              <a:cxnLst/>
              <a:rect l="l" t="t" r="r" b="b"/>
              <a:pathLst>
                <a:path w="3828" h="3731" extrusionOk="0">
                  <a:moveTo>
                    <a:pt x="2972" y="1"/>
                  </a:moveTo>
                  <a:cubicBezTo>
                    <a:pt x="2802" y="1"/>
                    <a:pt x="2658" y="215"/>
                    <a:pt x="2817" y="373"/>
                  </a:cubicBezTo>
                  <a:lnTo>
                    <a:pt x="3062" y="619"/>
                  </a:lnTo>
                  <a:lnTo>
                    <a:pt x="2892" y="619"/>
                  </a:lnTo>
                  <a:cubicBezTo>
                    <a:pt x="1295" y="619"/>
                    <a:pt x="0" y="1914"/>
                    <a:pt x="0" y="3511"/>
                  </a:cubicBezTo>
                  <a:cubicBezTo>
                    <a:pt x="0" y="3657"/>
                    <a:pt x="111" y="3731"/>
                    <a:pt x="223" y="3731"/>
                  </a:cubicBezTo>
                  <a:cubicBezTo>
                    <a:pt x="334" y="3731"/>
                    <a:pt x="445" y="3657"/>
                    <a:pt x="445" y="3511"/>
                  </a:cubicBezTo>
                  <a:cubicBezTo>
                    <a:pt x="445" y="2159"/>
                    <a:pt x="1541" y="1063"/>
                    <a:pt x="2892" y="1054"/>
                  </a:cubicBezTo>
                  <a:lnTo>
                    <a:pt x="3062" y="1054"/>
                  </a:lnTo>
                  <a:lnTo>
                    <a:pt x="2817" y="1299"/>
                  </a:lnTo>
                  <a:cubicBezTo>
                    <a:pt x="2657" y="1459"/>
                    <a:pt x="2804" y="1680"/>
                    <a:pt x="2975" y="1680"/>
                  </a:cubicBezTo>
                  <a:cubicBezTo>
                    <a:pt x="3026" y="1680"/>
                    <a:pt x="3080" y="1660"/>
                    <a:pt x="3129" y="1611"/>
                  </a:cubicBezTo>
                  <a:lnTo>
                    <a:pt x="3743" y="988"/>
                  </a:lnTo>
                  <a:cubicBezTo>
                    <a:pt x="3828" y="902"/>
                    <a:pt x="3828" y="770"/>
                    <a:pt x="3743" y="685"/>
                  </a:cubicBezTo>
                  <a:lnTo>
                    <a:pt x="3129" y="71"/>
                  </a:lnTo>
                  <a:cubicBezTo>
                    <a:pt x="3079" y="22"/>
                    <a:pt x="3024" y="1"/>
                    <a:pt x="29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7"/>
            <p:cNvSpPr/>
            <p:nvPr/>
          </p:nvSpPr>
          <p:spPr>
            <a:xfrm>
              <a:off x="5992075" y="1658250"/>
              <a:ext cx="57100" cy="117625"/>
            </a:xfrm>
            <a:custGeom>
              <a:avLst/>
              <a:gdLst/>
              <a:ahLst/>
              <a:cxnLst/>
              <a:rect l="l" t="t" r="r" b="b"/>
              <a:pathLst>
                <a:path w="2284" h="4705" extrusionOk="0">
                  <a:moveTo>
                    <a:pt x="313" y="1"/>
                  </a:moveTo>
                  <a:cubicBezTo>
                    <a:pt x="118" y="1"/>
                    <a:pt x="0" y="287"/>
                    <a:pt x="214" y="414"/>
                  </a:cubicBezTo>
                  <a:cubicBezTo>
                    <a:pt x="1386" y="1094"/>
                    <a:pt x="1783" y="2597"/>
                    <a:pt x="1102" y="3769"/>
                  </a:cubicBezTo>
                  <a:lnTo>
                    <a:pt x="1017" y="3911"/>
                  </a:lnTo>
                  <a:lnTo>
                    <a:pt x="932" y="3580"/>
                  </a:lnTo>
                  <a:cubicBezTo>
                    <a:pt x="899" y="3468"/>
                    <a:pt x="813" y="3419"/>
                    <a:pt x="726" y="3419"/>
                  </a:cubicBezTo>
                  <a:cubicBezTo>
                    <a:pt x="595" y="3419"/>
                    <a:pt x="461" y="3532"/>
                    <a:pt x="507" y="3703"/>
                  </a:cubicBezTo>
                  <a:lnTo>
                    <a:pt x="734" y="4544"/>
                  </a:lnTo>
                  <a:cubicBezTo>
                    <a:pt x="757" y="4637"/>
                    <a:pt x="844" y="4705"/>
                    <a:pt x="938" y="4705"/>
                  </a:cubicBezTo>
                  <a:cubicBezTo>
                    <a:pt x="958" y="4705"/>
                    <a:pt x="978" y="4702"/>
                    <a:pt x="998" y="4695"/>
                  </a:cubicBezTo>
                  <a:lnTo>
                    <a:pt x="1839" y="4478"/>
                  </a:lnTo>
                  <a:cubicBezTo>
                    <a:pt x="1962" y="4440"/>
                    <a:pt x="2028" y="4317"/>
                    <a:pt x="2000" y="4204"/>
                  </a:cubicBezTo>
                  <a:cubicBezTo>
                    <a:pt x="1976" y="4100"/>
                    <a:pt x="1885" y="4037"/>
                    <a:pt x="1783" y="4037"/>
                  </a:cubicBezTo>
                  <a:cubicBezTo>
                    <a:pt x="1764" y="4037"/>
                    <a:pt x="1745" y="4039"/>
                    <a:pt x="1726" y="4043"/>
                  </a:cubicBezTo>
                  <a:lnTo>
                    <a:pt x="1395" y="4128"/>
                  </a:lnTo>
                  <a:lnTo>
                    <a:pt x="1480" y="3986"/>
                  </a:lnTo>
                  <a:cubicBezTo>
                    <a:pt x="2284" y="2607"/>
                    <a:pt x="1811" y="830"/>
                    <a:pt x="431" y="36"/>
                  </a:cubicBezTo>
                  <a:cubicBezTo>
                    <a:pt x="390" y="12"/>
                    <a:pt x="350"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7"/>
            <p:cNvSpPr/>
            <p:nvPr/>
          </p:nvSpPr>
          <p:spPr>
            <a:xfrm>
              <a:off x="5724100" y="1795300"/>
              <a:ext cx="118100" cy="59500"/>
            </a:xfrm>
            <a:custGeom>
              <a:avLst/>
              <a:gdLst/>
              <a:ahLst/>
              <a:cxnLst/>
              <a:rect l="l" t="t" r="r" b="b"/>
              <a:pathLst>
                <a:path w="4724" h="2380" extrusionOk="0">
                  <a:moveTo>
                    <a:pt x="484" y="0"/>
                  </a:moveTo>
                  <a:cubicBezTo>
                    <a:pt x="388" y="0"/>
                    <a:pt x="297" y="63"/>
                    <a:pt x="273" y="158"/>
                  </a:cubicBezTo>
                  <a:lnTo>
                    <a:pt x="46" y="1009"/>
                  </a:lnTo>
                  <a:cubicBezTo>
                    <a:pt x="0" y="1174"/>
                    <a:pt x="133" y="1284"/>
                    <a:pt x="264" y="1284"/>
                  </a:cubicBezTo>
                  <a:cubicBezTo>
                    <a:pt x="351" y="1284"/>
                    <a:pt x="437" y="1235"/>
                    <a:pt x="471" y="1122"/>
                  </a:cubicBezTo>
                  <a:lnTo>
                    <a:pt x="556" y="791"/>
                  </a:lnTo>
                  <a:lnTo>
                    <a:pt x="641" y="933"/>
                  </a:lnTo>
                  <a:cubicBezTo>
                    <a:pt x="1019" y="1604"/>
                    <a:pt x="1652" y="2086"/>
                    <a:pt x="2399" y="2285"/>
                  </a:cubicBezTo>
                  <a:cubicBezTo>
                    <a:pt x="2645" y="2351"/>
                    <a:pt x="2900" y="2379"/>
                    <a:pt x="3146" y="2379"/>
                  </a:cubicBezTo>
                  <a:cubicBezTo>
                    <a:pt x="3656" y="2379"/>
                    <a:pt x="4147" y="2247"/>
                    <a:pt x="4592" y="1992"/>
                  </a:cubicBezTo>
                  <a:cubicBezTo>
                    <a:pt x="4696" y="1925"/>
                    <a:pt x="4724" y="1793"/>
                    <a:pt x="4667" y="1689"/>
                  </a:cubicBezTo>
                  <a:cubicBezTo>
                    <a:pt x="4630" y="1621"/>
                    <a:pt x="4555" y="1581"/>
                    <a:pt x="4479" y="1581"/>
                  </a:cubicBezTo>
                  <a:cubicBezTo>
                    <a:pt x="4440" y="1581"/>
                    <a:pt x="4400" y="1591"/>
                    <a:pt x="4365" y="1614"/>
                  </a:cubicBezTo>
                  <a:cubicBezTo>
                    <a:pt x="3979" y="1834"/>
                    <a:pt x="3558" y="1940"/>
                    <a:pt x="3142" y="1940"/>
                  </a:cubicBezTo>
                  <a:cubicBezTo>
                    <a:pt x="2294" y="1940"/>
                    <a:pt x="1469" y="1502"/>
                    <a:pt x="1019" y="716"/>
                  </a:cubicBezTo>
                  <a:lnTo>
                    <a:pt x="934" y="565"/>
                  </a:lnTo>
                  <a:lnTo>
                    <a:pt x="1265" y="659"/>
                  </a:lnTo>
                  <a:cubicBezTo>
                    <a:pt x="1288" y="665"/>
                    <a:pt x="1310" y="668"/>
                    <a:pt x="1330" y="668"/>
                  </a:cubicBezTo>
                  <a:cubicBezTo>
                    <a:pt x="1564" y="668"/>
                    <a:pt x="1639" y="303"/>
                    <a:pt x="1378" y="234"/>
                  </a:cubicBezTo>
                  <a:lnTo>
                    <a:pt x="537" y="7"/>
                  </a:lnTo>
                  <a:cubicBezTo>
                    <a:pt x="520" y="3"/>
                    <a:pt x="502" y="0"/>
                    <a:pt x="4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7"/>
            <p:cNvSpPr/>
            <p:nvPr/>
          </p:nvSpPr>
          <p:spPr>
            <a:xfrm>
              <a:off x="5884950" y="1842000"/>
              <a:ext cx="66650" cy="11125"/>
            </a:xfrm>
            <a:custGeom>
              <a:avLst/>
              <a:gdLst/>
              <a:ahLst/>
              <a:cxnLst/>
              <a:rect l="l" t="t" r="r" b="b"/>
              <a:pathLst>
                <a:path w="2666" h="445" extrusionOk="0">
                  <a:moveTo>
                    <a:pt x="293" y="1"/>
                  </a:moveTo>
                  <a:cubicBezTo>
                    <a:pt x="0" y="1"/>
                    <a:pt x="0" y="445"/>
                    <a:pt x="293" y="445"/>
                  </a:cubicBezTo>
                  <a:lnTo>
                    <a:pt x="2373" y="445"/>
                  </a:lnTo>
                  <a:cubicBezTo>
                    <a:pt x="2666" y="445"/>
                    <a:pt x="2666" y="1"/>
                    <a:pt x="23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7"/>
            <p:cNvSpPr/>
            <p:nvPr/>
          </p:nvSpPr>
          <p:spPr>
            <a:xfrm>
              <a:off x="5885175" y="1747500"/>
              <a:ext cx="70200" cy="87975"/>
            </a:xfrm>
            <a:custGeom>
              <a:avLst/>
              <a:gdLst/>
              <a:ahLst/>
              <a:cxnLst/>
              <a:rect l="l" t="t" r="r" b="b"/>
              <a:pathLst>
                <a:path w="2808" h="3519" extrusionOk="0">
                  <a:moveTo>
                    <a:pt x="1740" y="1"/>
                  </a:moveTo>
                  <a:cubicBezTo>
                    <a:pt x="1154" y="1"/>
                    <a:pt x="681" y="473"/>
                    <a:pt x="681" y="1068"/>
                  </a:cubicBezTo>
                  <a:lnTo>
                    <a:pt x="681" y="2108"/>
                  </a:lnTo>
                  <a:lnTo>
                    <a:pt x="294" y="2108"/>
                  </a:lnTo>
                  <a:cubicBezTo>
                    <a:pt x="1" y="2108"/>
                    <a:pt x="1" y="2543"/>
                    <a:pt x="294" y="2543"/>
                  </a:cubicBezTo>
                  <a:lnTo>
                    <a:pt x="681" y="2543"/>
                  </a:lnTo>
                  <a:lnTo>
                    <a:pt x="681" y="3299"/>
                  </a:lnTo>
                  <a:cubicBezTo>
                    <a:pt x="681" y="3445"/>
                    <a:pt x="790" y="3519"/>
                    <a:pt x="899" y="3519"/>
                  </a:cubicBezTo>
                  <a:cubicBezTo>
                    <a:pt x="1007" y="3519"/>
                    <a:pt x="1116" y="3445"/>
                    <a:pt x="1116" y="3299"/>
                  </a:cubicBezTo>
                  <a:lnTo>
                    <a:pt x="1116" y="2543"/>
                  </a:lnTo>
                  <a:lnTo>
                    <a:pt x="1900" y="2543"/>
                  </a:lnTo>
                  <a:cubicBezTo>
                    <a:pt x="2193" y="2543"/>
                    <a:pt x="2193" y="2108"/>
                    <a:pt x="1900" y="2108"/>
                  </a:cubicBezTo>
                  <a:lnTo>
                    <a:pt x="1116" y="2108"/>
                  </a:lnTo>
                  <a:lnTo>
                    <a:pt x="1116" y="1068"/>
                  </a:lnTo>
                  <a:cubicBezTo>
                    <a:pt x="1116" y="648"/>
                    <a:pt x="1428" y="438"/>
                    <a:pt x="1740" y="438"/>
                  </a:cubicBezTo>
                  <a:cubicBezTo>
                    <a:pt x="2052" y="438"/>
                    <a:pt x="2364" y="648"/>
                    <a:pt x="2364" y="1068"/>
                  </a:cubicBezTo>
                  <a:lnTo>
                    <a:pt x="2364" y="1579"/>
                  </a:lnTo>
                  <a:cubicBezTo>
                    <a:pt x="2364" y="1721"/>
                    <a:pt x="2475" y="1791"/>
                    <a:pt x="2586" y="1791"/>
                  </a:cubicBezTo>
                  <a:cubicBezTo>
                    <a:pt x="2697" y="1791"/>
                    <a:pt x="2808" y="1721"/>
                    <a:pt x="2808" y="1579"/>
                  </a:cubicBezTo>
                  <a:lnTo>
                    <a:pt x="2808" y="1068"/>
                  </a:lnTo>
                  <a:cubicBezTo>
                    <a:pt x="2808" y="473"/>
                    <a:pt x="2326" y="1"/>
                    <a:pt x="17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7"/>
            <p:cNvSpPr/>
            <p:nvPr/>
          </p:nvSpPr>
          <p:spPr>
            <a:xfrm>
              <a:off x="5821150" y="1728600"/>
              <a:ext cx="180075" cy="154125"/>
            </a:xfrm>
            <a:custGeom>
              <a:avLst/>
              <a:gdLst/>
              <a:ahLst/>
              <a:cxnLst/>
              <a:rect l="l" t="t" r="r" b="b"/>
              <a:pathLst>
                <a:path w="7203" h="6165" extrusionOk="0">
                  <a:moveTo>
                    <a:pt x="4098" y="432"/>
                  </a:moveTo>
                  <a:cubicBezTo>
                    <a:pt x="5459" y="432"/>
                    <a:pt x="6767" y="1488"/>
                    <a:pt x="6767" y="3081"/>
                  </a:cubicBezTo>
                  <a:cubicBezTo>
                    <a:pt x="6767" y="4537"/>
                    <a:pt x="5577" y="5728"/>
                    <a:pt x="4121" y="5728"/>
                  </a:cubicBezTo>
                  <a:cubicBezTo>
                    <a:pt x="1768" y="5728"/>
                    <a:pt x="587" y="2873"/>
                    <a:pt x="2250" y="1210"/>
                  </a:cubicBezTo>
                  <a:cubicBezTo>
                    <a:pt x="2787" y="673"/>
                    <a:pt x="3449" y="432"/>
                    <a:pt x="4098" y="432"/>
                  </a:cubicBezTo>
                  <a:close/>
                  <a:moveTo>
                    <a:pt x="4121" y="0"/>
                  </a:moveTo>
                  <a:cubicBezTo>
                    <a:pt x="1371" y="0"/>
                    <a:pt x="1" y="3318"/>
                    <a:pt x="1938" y="5264"/>
                  </a:cubicBezTo>
                  <a:cubicBezTo>
                    <a:pt x="2525" y="5851"/>
                    <a:pt x="3313" y="6164"/>
                    <a:pt x="4116" y="6164"/>
                  </a:cubicBezTo>
                  <a:cubicBezTo>
                    <a:pt x="4516" y="6164"/>
                    <a:pt x="4919" y="6086"/>
                    <a:pt x="5303" y="5926"/>
                  </a:cubicBezTo>
                  <a:cubicBezTo>
                    <a:pt x="6456" y="5453"/>
                    <a:pt x="7202" y="4329"/>
                    <a:pt x="7202" y="3081"/>
                  </a:cubicBezTo>
                  <a:cubicBezTo>
                    <a:pt x="7202" y="1380"/>
                    <a:pt x="5822" y="0"/>
                    <a:pt x="4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7"/>
            <p:cNvSpPr/>
            <p:nvPr/>
          </p:nvSpPr>
          <p:spPr>
            <a:xfrm>
              <a:off x="5870075" y="1554000"/>
              <a:ext cx="87600" cy="105400"/>
            </a:xfrm>
            <a:custGeom>
              <a:avLst/>
              <a:gdLst/>
              <a:ahLst/>
              <a:cxnLst/>
              <a:rect l="l" t="t" r="r" b="b"/>
              <a:pathLst>
                <a:path w="3504" h="4216" extrusionOk="0">
                  <a:moveTo>
                    <a:pt x="2145" y="0"/>
                  </a:moveTo>
                  <a:cubicBezTo>
                    <a:pt x="1370" y="0"/>
                    <a:pt x="709" y="634"/>
                    <a:pt x="491" y="1494"/>
                  </a:cubicBezTo>
                  <a:lnTo>
                    <a:pt x="293" y="1494"/>
                  </a:lnTo>
                  <a:cubicBezTo>
                    <a:pt x="0" y="1494"/>
                    <a:pt x="0" y="1938"/>
                    <a:pt x="293" y="1938"/>
                  </a:cubicBezTo>
                  <a:lnTo>
                    <a:pt x="425" y="1938"/>
                  </a:lnTo>
                  <a:cubicBezTo>
                    <a:pt x="425" y="1995"/>
                    <a:pt x="416" y="2051"/>
                    <a:pt x="416" y="2108"/>
                  </a:cubicBezTo>
                  <a:cubicBezTo>
                    <a:pt x="416" y="2165"/>
                    <a:pt x="416" y="2231"/>
                    <a:pt x="425" y="2278"/>
                  </a:cubicBezTo>
                  <a:lnTo>
                    <a:pt x="293" y="2278"/>
                  </a:lnTo>
                  <a:cubicBezTo>
                    <a:pt x="0" y="2278"/>
                    <a:pt x="0" y="2722"/>
                    <a:pt x="293" y="2722"/>
                  </a:cubicBezTo>
                  <a:lnTo>
                    <a:pt x="491" y="2722"/>
                  </a:lnTo>
                  <a:cubicBezTo>
                    <a:pt x="709" y="3592"/>
                    <a:pt x="1370" y="4215"/>
                    <a:pt x="2145" y="4215"/>
                  </a:cubicBezTo>
                  <a:cubicBezTo>
                    <a:pt x="2627" y="4206"/>
                    <a:pt x="3072" y="3989"/>
                    <a:pt x="3364" y="3601"/>
                  </a:cubicBezTo>
                  <a:cubicBezTo>
                    <a:pt x="3440" y="3516"/>
                    <a:pt x="3421" y="3374"/>
                    <a:pt x="3336" y="3299"/>
                  </a:cubicBezTo>
                  <a:cubicBezTo>
                    <a:pt x="3297" y="3267"/>
                    <a:pt x="3249" y="3252"/>
                    <a:pt x="3201" y="3252"/>
                  </a:cubicBezTo>
                  <a:cubicBezTo>
                    <a:pt x="3135" y="3252"/>
                    <a:pt x="3068" y="3282"/>
                    <a:pt x="3024" y="3337"/>
                  </a:cubicBezTo>
                  <a:cubicBezTo>
                    <a:pt x="2816" y="3611"/>
                    <a:pt x="2495" y="3771"/>
                    <a:pt x="2145" y="3790"/>
                  </a:cubicBezTo>
                  <a:cubicBezTo>
                    <a:pt x="1597" y="3790"/>
                    <a:pt x="1134" y="3346"/>
                    <a:pt x="945" y="2722"/>
                  </a:cubicBezTo>
                  <a:lnTo>
                    <a:pt x="2221" y="2722"/>
                  </a:lnTo>
                  <a:cubicBezTo>
                    <a:pt x="2514" y="2722"/>
                    <a:pt x="2514" y="2288"/>
                    <a:pt x="2221" y="2288"/>
                  </a:cubicBezTo>
                  <a:lnTo>
                    <a:pt x="860" y="2288"/>
                  </a:lnTo>
                  <a:cubicBezTo>
                    <a:pt x="860" y="2231"/>
                    <a:pt x="860" y="2174"/>
                    <a:pt x="860" y="2108"/>
                  </a:cubicBezTo>
                  <a:cubicBezTo>
                    <a:pt x="860" y="2051"/>
                    <a:pt x="860" y="1995"/>
                    <a:pt x="860" y="1938"/>
                  </a:cubicBezTo>
                  <a:lnTo>
                    <a:pt x="2221" y="1938"/>
                  </a:lnTo>
                  <a:cubicBezTo>
                    <a:pt x="2514" y="1938"/>
                    <a:pt x="2514" y="1503"/>
                    <a:pt x="2221" y="1503"/>
                  </a:cubicBezTo>
                  <a:lnTo>
                    <a:pt x="945" y="1503"/>
                  </a:lnTo>
                  <a:cubicBezTo>
                    <a:pt x="1134" y="879"/>
                    <a:pt x="1597" y="435"/>
                    <a:pt x="2145" y="435"/>
                  </a:cubicBezTo>
                  <a:cubicBezTo>
                    <a:pt x="2495" y="445"/>
                    <a:pt x="2816" y="615"/>
                    <a:pt x="3024" y="889"/>
                  </a:cubicBezTo>
                  <a:cubicBezTo>
                    <a:pt x="3074" y="949"/>
                    <a:pt x="3135" y="974"/>
                    <a:pt x="3194" y="974"/>
                  </a:cubicBezTo>
                  <a:cubicBezTo>
                    <a:pt x="3356" y="974"/>
                    <a:pt x="3503" y="782"/>
                    <a:pt x="3364" y="615"/>
                  </a:cubicBezTo>
                  <a:cubicBezTo>
                    <a:pt x="3072" y="237"/>
                    <a:pt x="2627" y="10"/>
                    <a:pt x="21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7"/>
            <p:cNvSpPr/>
            <p:nvPr/>
          </p:nvSpPr>
          <p:spPr>
            <a:xfrm>
              <a:off x="5838875" y="1529950"/>
              <a:ext cx="172275" cy="153600"/>
            </a:xfrm>
            <a:custGeom>
              <a:avLst/>
              <a:gdLst/>
              <a:ahLst/>
              <a:cxnLst/>
              <a:rect l="l" t="t" r="r" b="b"/>
              <a:pathLst>
                <a:path w="6891" h="6144" extrusionOk="0">
                  <a:moveTo>
                    <a:pt x="3420" y="0"/>
                  </a:moveTo>
                  <a:cubicBezTo>
                    <a:pt x="2706" y="0"/>
                    <a:pt x="1993" y="247"/>
                    <a:pt x="1418" y="745"/>
                  </a:cubicBezTo>
                  <a:cubicBezTo>
                    <a:pt x="199" y="1804"/>
                    <a:pt x="1" y="3609"/>
                    <a:pt x="965" y="4903"/>
                  </a:cubicBezTo>
                  <a:cubicBezTo>
                    <a:pt x="1563" y="5709"/>
                    <a:pt x="2492" y="6144"/>
                    <a:pt x="3435" y="6144"/>
                  </a:cubicBezTo>
                  <a:cubicBezTo>
                    <a:pt x="3996" y="6144"/>
                    <a:pt x="4562" y="5990"/>
                    <a:pt x="5066" y="5669"/>
                  </a:cubicBezTo>
                  <a:cubicBezTo>
                    <a:pt x="6427" y="4809"/>
                    <a:pt x="6890" y="3042"/>
                    <a:pt x="6134" y="1624"/>
                  </a:cubicBezTo>
                  <a:cubicBezTo>
                    <a:pt x="6088" y="1542"/>
                    <a:pt x="6017" y="1508"/>
                    <a:pt x="5946" y="1508"/>
                  </a:cubicBezTo>
                  <a:cubicBezTo>
                    <a:pt x="5798" y="1508"/>
                    <a:pt x="5650" y="1659"/>
                    <a:pt x="5747" y="1832"/>
                  </a:cubicBezTo>
                  <a:cubicBezTo>
                    <a:pt x="6399" y="3051"/>
                    <a:pt x="6002" y="4573"/>
                    <a:pt x="4830" y="5319"/>
                  </a:cubicBezTo>
                  <a:cubicBezTo>
                    <a:pt x="4391" y="5595"/>
                    <a:pt x="3900" y="5728"/>
                    <a:pt x="3414" y="5728"/>
                  </a:cubicBezTo>
                  <a:cubicBezTo>
                    <a:pt x="2600" y="5728"/>
                    <a:pt x="1801" y="5356"/>
                    <a:pt x="1286" y="4658"/>
                  </a:cubicBezTo>
                  <a:cubicBezTo>
                    <a:pt x="454" y="3543"/>
                    <a:pt x="634" y="1983"/>
                    <a:pt x="1683" y="1076"/>
                  </a:cubicBezTo>
                  <a:cubicBezTo>
                    <a:pt x="2181" y="645"/>
                    <a:pt x="2797" y="431"/>
                    <a:pt x="3411" y="431"/>
                  </a:cubicBezTo>
                  <a:cubicBezTo>
                    <a:pt x="4090" y="431"/>
                    <a:pt x="4767" y="692"/>
                    <a:pt x="5283" y="1208"/>
                  </a:cubicBezTo>
                  <a:cubicBezTo>
                    <a:pt x="5332" y="1257"/>
                    <a:pt x="5385" y="1277"/>
                    <a:pt x="5436" y="1277"/>
                  </a:cubicBezTo>
                  <a:cubicBezTo>
                    <a:pt x="5605" y="1277"/>
                    <a:pt x="5748" y="1056"/>
                    <a:pt x="5595" y="896"/>
                  </a:cubicBezTo>
                  <a:cubicBezTo>
                    <a:pt x="4995" y="301"/>
                    <a:pt x="4207" y="0"/>
                    <a:pt x="34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7"/>
            <p:cNvSpPr/>
            <p:nvPr/>
          </p:nvSpPr>
          <p:spPr>
            <a:xfrm>
              <a:off x="5721450" y="1653400"/>
              <a:ext cx="58375" cy="105750"/>
            </a:xfrm>
            <a:custGeom>
              <a:avLst/>
              <a:gdLst/>
              <a:ahLst/>
              <a:cxnLst/>
              <a:rect l="l" t="t" r="r" b="b"/>
              <a:pathLst>
                <a:path w="2335" h="4230" extrusionOk="0">
                  <a:moveTo>
                    <a:pt x="946" y="788"/>
                  </a:moveTo>
                  <a:lnTo>
                    <a:pt x="946" y="1865"/>
                  </a:lnTo>
                  <a:cubicBezTo>
                    <a:pt x="832" y="1837"/>
                    <a:pt x="728" y="1789"/>
                    <a:pt x="634" y="1714"/>
                  </a:cubicBezTo>
                  <a:cubicBezTo>
                    <a:pt x="369" y="1525"/>
                    <a:pt x="369" y="1128"/>
                    <a:pt x="634" y="939"/>
                  </a:cubicBezTo>
                  <a:cubicBezTo>
                    <a:pt x="728" y="863"/>
                    <a:pt x="832" y="807"/>
                    <a:pt x="946" y="788"/>
                  </a:cubicBezTo>
                  <a:close/>
                  <a:moveTo>
                    <a:pt x="1390" y="2356"/>
                  </a:moveTo>
                  <a:cubicBezTo>
                    <a:pt x="1503" y="2385"/>
                    <a:pt x="1607" y="2441"/>
                    <a:pt x="1692" y="2517"/>
                  </a:cubicBezTo>
                  <a:cubicBezTo>
                    <a:pt x="1957" y="2706"/>
                    <a:pt x="1957" y="3094"/>
                    <a:pt x="1692" y="3292"/>
                  </a:cubicBezTo>
                  <a:lnTo>
                    <a:pt x="1692" y="3283"/>
                  </a:lnTo>
                  <a:cubicBezTo>
                    <a:pt x="1607" y="3358"/>
                    <a:pt x="1503" y="3415"/>
                    <a:pt x="1390" y="3453"/>
                  </a:cubicBezTo>
                  <a:lnTo>
                    <a:pt x="1390" y="2356"/>
                  </a:lnTo>
                  <a:close/>
                  <a:moveTo>
                    <a:pt x="1168" y="1"/>
                  </a:moveTo>
                  <a:cubicBezTo>
                    <a:pt x="1057" y="1"/>
                    <a:pt x="946" y="74"/>
                    <a:pt x="946" y="221"/>
                  </a:cubicBezTo>
                  <a:lnTo>
                    <a:pt x="946" y="334"/>
                  </a:lnTo>
                  <a:cubicBezTo>
                    <a:pt x="407" y="428"/>
                    <a:pt x="1" y="835"/>
                    <a:pt x="1" y="1326"/>
                  </a:cubicBezTo>
                  <a:cubicBezTo>
                    <a:pt x="1" y="1818"/>
                    <a:pt x="407" y="2224"/>
                    <a:pt x="946" y="2309"/>
                  </a:cubicBezTo>
                  <a:lnTo>
                    <a:pt x="946" y="3453"/>
                  </a:lnTo>
                  <a:cubicBezTo>
                    <a:pt x="832" y="3424"/>
                    <a:pt x="728" y="3368"/>
                    <a:pt x="643" y="3292"/>
                  </a:cubicBezTo>
                  <a:cubicBezTo>
                    <a:pt x="520" y="3198"/>
                    <a:pt x="445" y="3056"/>
                    <a:pt x="445" y="2905"/>
                  </a:cubicBezTo>
                  <a:cubicBezTo>
                    <a:pt x="445" y="2758"/>
                    <a:pt x="334" y="2685"/>
                    <a:pt x="223" y="2685"/>
                  </a:cubicBezTo>
                  <a:cubicBezTo>
                    <a:pt x="112" y="2685"/>
                    <a:pt x="1" y="2758"/>
                    <a:pt x="1" y="2905"/>
                  </a:cubicBezTo>
                  <a:cubicBezTo>
                    <a:pt x="1" y="3396"/>
                    <a:pt x="407" y="3802"/>
                    <a:pt x="946" y="3897"/>
                  </a:cubicBezTo>
                  <a:lnTo>
                    <a:pt x="946" y="4010"/>
                  </a:lnTo>
                  <a:cubicBezTo>
                    <a:pt x="946" y="4157"/>
                    <a:pt x="1057" y="4230"/>
                    <a:pt x="1168" y="4230"/>
                  </a:cubicBezTo>
                  <a:cubicBezTo>
                    <a:pt x="1279" y="4230"/>
                    <a:pt x="1390" y="4157"/>
                    <a:pt x="1390" y="4010"/>
                  </a:cubicBezTo>
                  <a:lnTo>
                    <a:pt x="1390" y="3897"/>
                  </a:lnTo>
                  <a:cubicBezTo>
                    <a:pt x="1919" y="3802"/>
                    <a:pt x="2335" y="3396"/>
                    <a:pt x="2335" y="2905"/>
                  </a:cubicBezTo>
                  <a:cubicBezTo>
                    <a:pt x="2335" y="2413"/>
                    <a:pt x="1929" y="1997"/>
                    <a:pt x="1390" y="1912"/>
                  </a:cubicBezTo>
                  <a:lnTo>
                    <a:pt x="1390" y="788"/>
                  </a:lnTo>
                  <a:cubicBezTo>
                    <a:pt x="1503" y="807"/>
                    <a:pt x="1607" y="863"/>
                    <a:pt x="1692" y="939"/>
                  </a:cubicBezTo>
                  <a:cubicBezTo>
                    <a:pt x="1815" y="1033"/>
                    <a:pt x="1891" y="1175"/>
                    <a:pt x="1891" y="1326"/>
                  </a:cubicBezTo>
                  <a:cubicBezTo>
                    <a:pt x="1891" y="1473"/>
                    <a:pt x="2002" y="1546"/>
                    <a:pt x="2113" y="1546"/>
                  </a:cubicBezTo>
                  <a:cubicBezTo>
                    <a:pt x="2224" y="1546"/>
                    <a:pt x="2335" y="1473"/>
                    <a:pt x="2335" y="1326"/>
                  </a:cubicBezTo>
                  <a:cubicBezTo>
                    <a:pt x="2335" y="835"/>
                    <a:pt x="1929" y="428"/>
                    <a:pt x="1390" y="334"/>
                  </a:cubicBezTo>
                  <a:lnTo>
                    <a:pt x="1390" y="221"/>
                  </a:lnTo>
                  <a:cubicBezTo>
                    <a:pt x="1390" y="74"/>
                    <a:pt x="1279"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7"/>
            <p:cNvSpPr/>
            <p:nvPr/>
          </p:nvSpPr>
          <p:spPr>
            <a:xfrm>
              <a:off x="5647725" y="1629125"/>
              <a:ext cx="180075" cy="154200"/>
            </a:xfrm>
            <a:custGeom>
              <a:avLst/>
              <a:gdLst/>
              <a:ahLst/>
              <a:cxnLst/>
              <a:rect l="l" t="t" r="r" b="b"/>
              <a:pathLst>
                <a:path w="7203" h="6168" extrusionOk="0">
                  <a:moveTo>
                    <a:pt x="4099" y="433"/>
                  </a:moveTo>
                  <a:cubicBezTo>
                    <a:pt x="5460" y="433"/>
                    <a:pt x="6768" y="1489"/>
                    <a:pt x="6768" y="3082"/>
                  </a:cubicBezTo>
                  <a:cubicBezTo>
                    <a:pt x="6768" y="4547"/>
                    <a:pt x="5577" y="5728"/>
                    <a:pt x="4121" y="5728"/>
                  </a:cubicBezTo>
                  <a:cubicBezTo>
                    <a:pt x="1768" y="5728"/>
                    <a:pt x="587" y="2883"/>
                    <a:pt x="2250" y="1210"/>
                  </a:cubicBezTo>
                  <a:cubicBezTo>
                    <a:pt x="2788" y="673"/>
                    <a:pt x="3449" y="433"/>
                    <a:pt x="4099" y="433"/>
                  </a:cubicBezTo>
                  <a:close/>
                  <a:moveTo>
                    <a:pt x="4121" y="1"/>
                  </a:moveTo>
                  <a:cubicBezTo>
                    <a:pt x="1371" y="1"/>
                    <a:pt x="1" y="3318"/>
                    <a:pt x="1938" y="5265"/>
                  </a:cubicBezTo>
                  <a:cubicBezTo>
                    <a:pt x="2528" y="5854"/>
                    <a:pt x="3321" y="6167"/>
                    <a:pt x="4127" y="6167"/>
                  </a:cubicBezTo>
                  <a:cubicBezTo>
                    <a:pt x="4523" y="6167"/>
                    <a:pt x="4923" y="6092"/>
                    <a:pt x="5303" y="5936"/>
                  </a:cubicBezTo>
                  <a:cubicBezTo>
                    <a:pt x="6456" y="5454"/>
                    <a:pt x="7202" y="4329"/>
                    <a:pt x="7202" y="3082"/>
                  </a:cubicBezTo>
                  <a:cubicBezTo>
                    <a:pt x="7202" y="1381"/>
                    <a:pt x="5823" y="1"/>
                    <a:pt x="41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1" name="Google Shape;3201;p47"/>
          <p:cNvGrpSpPr/>
          <p:nvPr/>
        </p:nvGrpSpPr>
        <p:grpSpPr>
          <a:xfrm>
            <a:off x="4113888" y="1571350"/>
            <a:ext cx="368600" cy="261950"/>
            <a:chOff x="4452475" y="1571350"/>
            <a:chExt cx="368600" cy="261950"/>
          </a:xfrm>
        </p:grpSpPr>
        <p:sp>
          <p:nvSpPr>
            <p:cNvPr id="3202" name="Google Shape;3202;p47"/>
            <p:cNvSpPr/>
            <p:nvPr/>
          </p:nvSpPr>
          <p:spPr>
            <a:xfrm>
              <a:off x="4452475" y="1627000"/>
              <a:ext cx="205575" cy="206300"/>
            </a:xfrm>
            <a:custGeom>
              <a:avLst/>
              <a:gdLst/>
              <a:ahLst/>
              <a:cxnLst/>
              <a:rect l="l" t="t" r="r" b="b"/>
              <a:pathLst>
                <a:path w="8223" h="8252" extrusionOk="0">
                  <a:moveTo>
                    <a:pt x="1049" y="1"/>
                  </a:moveTo>
                  <a:cubicBezTo>
                    <a:pt x="473" y="1"/>
                    <a:pt x="0" y="473"/>
                    <a:pt x="0" y="1050"/>
                  </a:cubicBezTo>
                  <a:lnTo>
                    <a:pt x="0" y="7212"/>
                  </a:lnTo>
                  <a:cubicBezTo>
                    <a:pt x="0" y="7788"/>
                    <a:pt x="473" y="8251"/>
                    <a:pt x="1049" y="8251"/>
                  </a:cubicBezTo>
                  <a:lnTo>
                    <a:pt x="2353" y="8251"/>
                  </a:lnTo>
                  <a:cubicBezTo>
                    <a:pt x="2646" y="8251"/>
                    <a:pt x="2646" y="7816"/>
                    <a:pt x="2353" y="7816"/>
                  </a:cubicBezTo>
                  <a:lnTo>
                    <a:pt x="1049" y="7816"/>
                  </a:lnTo>
                  <a:cubicBezTo>
                    <a:pt x="718" y="7816"/>
                    <a:pt x="444" y="7542"/>
                    <a:pt x="444" y="7212"/>
                  </a:cubicBezTo>
                  <a:lnTo>
                    <a:pt x="444" y="1050"/>
                  </a:lnTo>
                  <a:cubicBezTo>
                    <a:pt x="444" y="710"/>
                    <a:pt x="718" y="435"/>
                    <a:pt x="1049" y="435"/>
                  </a:cubicBezTo>
                  <a:lnTo>
                    <a:pt x="7929" y="435"/>
                  </a:lnTo>
                  <a:cubicBezTo>
                    <a:pt x="7932" y="436"/>
                    <a:pt x="7935" y="436"/>
                    <a:pt x="7938" y="436"/>
                  </a:cubicBezTo>
                  <a:cubicBezTo>
                    <a:pt x="8222" y="436"/>
                    <a:pt x="8219" y="1"/>
                    <a:pt x="79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7"/>
            <p:cNvSpPr/>
            <p:nvPr/>
          </p:nvSpPr>
          <p:spPr>
            <a:xfrm>
              <a:off x="4522175" y="1627000"/>
              <a:ext cx="298900" cy="206300"/>
            </a:xfrm>
            <a:custGeom>
              <a:avLst/>
              <a:gdLst/>
              <a:ahLst/>
              <a:cxnLst/>
              <a:rect l="l" t="t" r="r" b="b"/>
              <a:pathLst>
                <a:path w="11956" h="8252" extrusionOk="0">
                  <a:moveTo>
                    <a:pt x="10575" y="1"/>
                  </a:moveTo>
                  <a:cubicBezTo>
                    <a:pt x="10282" y="1"/>
                    <a:pt x="10282" y="445"/>
                    <a:pt x="10575" y="445"/>
                  </a:cubicBezTo>
                  <a:lnTo>
                    <a:pt x="10906" y="445"/>
                  </a:lnTo>
                  <a:cubicBezTo>
                    <a:pt x="11246" y="445"/>
                    <a:pt x="11520" y="719"/>
                    <a:pt x="11520" y="1050"/>
                  </a:cubicBezTo>
                  <a:lnTo>
                    <a:pt x="11520" y="7212"/>
                  </a:lnTo>
                  <a:cubicBezTo>
                    <a:pt x="11520" y="7542"/>
                    <a:pt x="11246" y="7816"/>
                    <a:pt x="10906" y="7816"/>
                  </a:cubicBezTo>
                  <a:lnTo>
                    <a:pt x="7787" y="7816"/>
                  </a:lnTo>
                  <a:lnTo>
                    <a:pt x="7787" y="3989"/>
                  </a:lnTo>
                  <a:cubicBezTo>
                    <a:pt x="7787" y="3842"/>
                    <a:pt x="7676" y="3769"/>
                    <a:pt x="7565" y="3769"/>
                  </a:cubicBezTo>
                  <a:cubicBezTo>
                    <a:pt x="7454" y="3769"/>
                    <a:pt x="7343" y="3842"/>
                    <a:pt x="7343" y="3989"/>
                  </a:cubicBezTo>
                  <a:lnTo>
                    <a:pt x="7343" y="7816"/>
                  </a:lnTo>
                  <a:lnTo>
                    <a:pt x="293" y="7816"/>
                  </a:lnTo>
                  <a:cubicBezTo>
                    <a:pt x="0" y="7816"/>
                    <a:pt x="0" y="8251"/>
                    <a:pt x="293" y="8251"/>
                  </a:cubicBezTo>
                  <a:lnTo>
                    <a:pt x="10906" y="8251"/>
                  </a:lnTo>
                  <a:cubicBezTo>
                    <a:pt x="11492" y="8251"/>
                    <a:pt x="11955" y="7779"/>
                    <a:pt x="11955" y="7202"/>
                  </a:cubicBezTo>
                  <a:lnTo>
                    <a:pt x="11955" y="1050"/>
                  </a:lnTo>
                  <a:cubicBezTo>
                    <a:pt x="11955" y="473"/>
                    <a:pt x="11492" y="1"/>
                    <a:pt x="109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7"/>
            <p:cNvSpPr/>
            <p:nvPr/>
          </p:nvSpPr>
          <p:spPr>
            <a:xfrm>
              <a:off x="4626600" y="1571350"/>
              <a:ext cx="150100" cy="217950"/>
            </a:xfrm>
            <a:custGeom>
              <a:avLst/>
              <a:gdLst/>
              <a:ahLst/>
              <a:cxnLst/>
              <a:rect l="l" t="t" r="r" b="b"/>
              <a:pathLst>
                <a:path w="6004" h="8718" extrusionOk="0">
                  <a:moveTo>
                    <a:pt x="5019" y="4856"/>
                  </a:moveTo>
                  <a:cubicBezTo>
                    <a:pt x="5200" y="4856"/>
                    <a:pt x="5368" y="5013"/>
                    <a:pt x="5340" y="5223"/>
                  </a:cubicBezTo>
                  <a:cubicBezTo>
                    <a:pt x="5317" y="5397"/>
                    <a:pt x="5171" y="5500"/>
                    <a:pt x="5023" y="5500"/>
                  </a:cubicBezTo>
                  <a:cubicBezTo>
                    <a:pt x="4931" y="5500"/>
                    <a:pt x="4838" y="5461"/>
                    <a:pt x="4773" y="5374"/>
                  </a:cubicBezTo>
                  <a:cubicBezTo>
                    <a:pt x="4659" y="5232"/>
                    <a:pt x="4688" y="5034"/>
                    <a:pt x="4830" y="4920"/>
                  </a:cubicBezTo>
                  <a:cubicBezTo>
                    <a:pt x="4889" y="4876"/>
                    <a:pt x="4955" y="4856"/>
                    <a:pt x="5019" y="4856"/>
                  </a:cubicBezTo>
                  <a:close/>
                  <a:moveTo>
                    <a:pt x="1475" y="3663"/>
                  </a:moveTo>
                  <a:lnTo>
                    <a:pt x="3374" y="4485"/>
                  </a:lnTo>
                  <a:cubicBezTo>
                    <a:pt x="3006" y="5308"/>
                    <a:pt x="2542" y="6083"/>
                    <a:pt x="1994" y="6791"/>
                  </a:cubicBezTo>
                  <a:cubicBezTo>
                    <a:pt x="1560" y="7330"/>
                    <a:pt x="1134" y="7708"/>
                    <a:pt x="766" y="7878"/>
                  </a:cubicBezTo>
                  <a:cubicBezTo>
                    <a:pt x="643" y="7491"/>
                    <a:pt x="624" y="6924"/>
                    <a:pt x="728" y="6243"/>
                  </a:cubicBezTo>
                  <a:cubicBezTo>
                    <a:pt x="870" y="5355"/>
                    <a:pt x="1115" y="4485"/>
                    <a:pt x="1475" y="3663"/>
                  </a:cubicBezTo>
                  <a:close/>
                  <a:moveTo>
                    <a:pt x="3734" y="1"/>
                  </a:moveTo>
                  <a:cubicBezTo>
                    <a:pt x="3457" y="1"/>
                    <a:pt x="3176" y="111"/>
                    <a:pt x="2958" y="356"/>
                  </a:cubicBezTo>
                  <a:cubicBezTo>
                    <a:pt x="2817" y="516"/>
                    <a:pt x="2665" y="696"/>
                    <a:pt x="2514" y="894"/>
                  </a:cubicBezTo>
                  <a:cubicBezTo>
                    <a:pt x="2391" y="1066"/>
                    <a:pt x="2541" y="1247"/>
                    <a:pt x="2701" y="1247"/>
                  </a:cubicBezTo>
                  <a:cubicBezTo>
                    <a:pt x="2762" y="1247"/>
                    <a:pt x="2824" y="1221"/>
                    <a:pt x="2873" y="1159"/>
                  </a:cubicBezTo>
                  <a:cubicBezTo>
                    <a:pt x="3015" y="970"/>
                    <a:pt x="3147" y="800"/>
                    <a:pt x="3289" y="648"/>
                  </a:cubicBezTo>
                  <a:cubicBezTo>
                    <a:pt x="3415" y="507"/>
                    <a:pt x="3576" y="445"/>
                    <a:pt x="3734" y="445"/>
                  </a:cubicBezTo>
                  <a:cubicBezTo>
                    <a:pt x="4062" y="445"/>
                    <a:pt x="4376" y="713"/>
                    <a:pt x="4338" y="1102"/>
                  </a:cubicBezTo>
                  <a:cubicBezTo>
                    <a:pt x="4272" y="1981"/>
                    <a:pt x="3988" y="3030"/>
                    <a:pt x="3554" y="4079"/>
                  </a:cubicBezTo>
                  <a:lnTo>
                    <a:pt x="1654" y="3257"/>
                  </a:lnTo>
                  <a:cubicBezTo>
                    <a:pt x="1881" y="2737"/>
                    <a:pt x="2155" y="2236"/>
                    <a:pt x="2457" y="1754"/>
                  </a:cubicBezTo>
                  <a:cubicBezTo>
                    <a:pt x="2570" y="1582"/>
                    <a:pt x="2418" y="1414"/>
                    <a:pt x="2265" y="1414"/>
                  </a:cubicBezTo>
                  <a:cubicBezTo>
                    <a:pt x="2199" y="1414"/>
                    <a:pt x="2134" y="1445"/>
                    <a:pt x="2089" y="1518"/>
                  </a:cubicBezTo>
                  <a:cubicBezTo>
                    <a:pt x="1730" y="2076"/>
                    <a:pt x="1418" y="2671"/>
                    <a:pt x="1163" y="3276"/>
                  </a:cubicBezTo>
                  <a:cubicBezTo>
                    <a:pt x="293" y="5260"/>
                    <a:pt x="0" y="7207"/>
                    <a:pt x="407" y="8162"/>
                  </a:cubicBezTo>
                  <a:lnTo>
                    <a:pt x="303" y="8407"/>
                  </a:lnTo>
                  <a:cubicBezTo>
                    <a:pt x="222" y="8580"/>
                    <a:pt x="368" y="8717"/>
                    <a:pt x="510" y="8717"/>
                  </a:cubicBezTo>
                  <a:cubicBezTo>
                    <a:pt x="586" y="8717"/>
                    <a:pt x="660" y="8679"/>
                    <a:pt x="700" y="8587"/>
                  </a:cubicBezTo>
                  <a:lnTo>
                    <a:pt x="804" y="8341"/>
                  </a:lnTo>
                  <a:cubicBezTo>
                    <a:pt x="1786" y="7982"/>
                    <a:pt x="3006" y="6442"/>
                    <a:pt x="3866" y="4457"/>
                  </a:cubicBezTo>
                  <a:cubicBezTo>
                    <a:pt x="4300" y="3493"/>
                    <a:pt x="4593" y="2463"/>
                    <a:pt x="4744" y="1414"/>
                  </a:cubicBezTo>
                  <a:cubicBezTo>
                    <a:pt x="5009" y="1518"/>
                    <a:pt x="5349" y="1697"/>
                    <a:pt x="5463" y="1934"/>
                  </a:cubicBezTo>
                  <a:cubicBezTo>
                    <a:pt x="5510" y="2028"/>
                    <a:pt x="5510" y="2142"/>
                    <a:pt x="5463" y="2236"/>
                  </a:cubicBezTo>
                  <a:cubicBezTo>
                    <a:pt x="5349" y="2463"/>
                    <a:pt x="5208" y="2690"/>
                    <a:pt x="5047" y="2898"/>
                  </a:cubicBezTo>
                  <a:cubicBezTo>
                    <a:pt x="4622" y="3503"/>
                    <a:pt x="4092" y="4249"/>
                    <a:pt x="4263" y="5204"/>
                  </a:cubicBezTo>
                  <a:cubicBezTo>
                    <a:pt x="4280" y="5665"/>
                    <a:pt x="4653" y="5940"/>
                    <a:pt x="5031" y="5940"/>
                  </a:cubicBezTo>
                  <a:cubicBezTo>
                    <a:pt x="5273" y="5940"/>
                    <a:pt x="5516" y="5828"/>
                    <a:pt x="5671" y="5582"/>
                  </a:cubicBezTo>
                  <a:cubicBezTo>
                    <a:pt x="6003" y="5044"/>
                    <a:pt x="5580" y="4419"/>
                    <a:pt x="5034" y="4419"/>
                  </a:cubicBezTo>
                  <a:cubicBezTo>
                    <a:pt x="4928" y="4419"/>
                    <a:pt x="4817" y="4443"/>
                    <a:pt x="4707" y="4495"/>
                  </a:cubicBezTo>
                  <a:cubicBezTo>
                    <a:pt x="4811" y="3994"/>
                    <a:pt x="5123" y="3550"/>
                    <a:pt x="5406" y="3153"/>
                  </a:cubicBezTo>
                  <a:cubicBezTo>
                    <a:pt x="5586" y="2917"/>
                    <a:pt x="5737" y="2671"/>
                    <a:pt x="5860" y="2406"/>
                  </a:cubicBezTo>
                  <a:cubicBezTo>
                    <a:pt x="5964" y="2198"/>
                    <a:pt x="5964" y="1953"/>
                    <a:pt x="5860" y="1735"/>
                  </a:cubicBezTo>
                  <a:cubicBezTo>
                    <a:pt x="5652" y="1301"/>
                    <a:pt x="5075" y="1055"/>
                    <a:pt x="4782" y="960"/>
                  </a:cubicBezTo>
                  <a:cubicBezTo>
                    <a:pt x="4727" y="368"/>
                    <a:pt x="4239" y="1"/>
                    <a:pt x="37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7"/>
            <p:cNvSpPr/>
            <p:nvPr/>
          </p:nvSpPr>
          <p:spPr>
            <a:xfrm>
              <a:off x="4473250" y="1702375"/>
              <a:ext cx="92175" cy="10900"/>
            </a:xfrm>
            <a:custGeom>
              <a:avLst/>
              <a:gdLst/>
              <a:ahLst/>
              <a:cxnLst/>
              <a:rect l="l" t="t" r="r" b="b"/>
              <a:pathLst>
                <a:path w="3687" h="436" extrusionOk="0">
                  <a:moveTo>
                    <a:pt x="294" y="0"/>
                  </a:moveTo>
                  <a:cubicBezTo>
                    <a:pt x="1" y="0"/>
                    <a:pt x="1" y="435"/>
                    <a:pt x="294" y="435"/>
                  </a:cubicBezTo>
                  <a:lnTo>
                    <a:pt x="3394" y="435"/>
                  </a:lnTo>
                  <a:cubicBezTo>
                    <a:pt x="3687" y="435"/>
                    <a:pt x="3687" y="0"/>
                    <a:pt x="33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7"/>
            <p:cNvSpPr/>
            <p:nvPr/>
          </p:nvSpPr>
          <p:spPr>
            <a:xfrm>
              <a:off x="4514375" y="1728600"/>
              <a:ext cx="103750" cy="11125"/>
            </a:xfrm>
            <a:custGeom>
              <a:avLst/>
              <a:gdLst/>
              <a:ahLst/>
              <a:cxnLst/>
              <a:rect l="l" t="t" r="r" b="b"/>
              <a:pathLst>
                <a:path w="4150" h="445" extrusionOk="0">
                  <a:moveTo>
                    <a:pt x="293" y="0"/>
                  </a:moveTo>
                  <a:cubicBezTo>
                    <a:pt x="0" y="0"/>
                    <a:pt x="0" y="445"/>
                    <a:pt x="293" y="445"/>
                  </a:cubicBezTo>
                  <a:lnTo>
                    <a:pt x="3856" y="445"/>
                  </a:lnTo>
                  <a:cubicBezTo>
                    <a:pt x="4149" y="445"/>
                    <a:pt x="4149" y="0"/>
                    <a:pt x="38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7"/>
            <p:cNvSpPr/>
            <p:nvPr/>
          </p:nvSpPr>
          <p:spPr>
            <a:xfrm>
              <a:off x="4473250" y="1728600"/>
              <a:ext cx="37350" cy="11125"/>
            </a:xfrm>
            <a:custGeom>
              <a:avLst/>
              <a:gdLst/>
              <a:ahLst/>
              <a:cxnLst/>
              <a:rect l="l" t="t" r="r" b="b"/>
              <a:pathLst>
                <a:path w="1494" h="445" extrusionOk="0">
                  <a:moveTo>
                    <a:pt x="294" y="0"/>
                  </a:moveTo>
                  <a:cubicBezTo>
                    <a:pt x="1" y="0"/>
                    <a:pt x="1" y="445"/>
                    <a:pt x="294" y="445"/>
                  </a:cubicBezTo>
                  <a:lnTo>
                    <a:pt x="1201" y="445"/>
                  </a:lnTo>
                  <a:cubicBezTo>
                    <a:pt x="1494" y="445"/>
                    <a:pt x="1494" y="0"/>
                    <a:pt x="12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7"/>
            <p:cNvSpPr/>
            <p:nvPr/>
          </p:nvSpPr>
          <p:spPr>
            <a:xfrm>
              <a:off x="4566825" y="1767075"/>
              <a:ext cx="65700" cy="43775"/>
            </a:xfrm>
            <a:custGeom>
              <a:avLst/>
              <a:gdLst/>
              <a:ahLst/>
              <a:cxnLst/>
              <a:rect l="l" t="t" r="r" b="b"/>
              <a:pathLst>
                <a:path w="2628" h="1751" extrusionOk="0">
                  <a:moveTo>
                    <a:pt x="1203" y="1"/>
                  </a:moveTo>
                  <a:cubicBezTo>
                    <a:pt x="1193" y="1"/>
                    <a:pt x="1182" y="1"/>
                    <a:pt x="1172" y="2"/>
                  </a:cubicBezTo>
                  <a:cubicBezTo>
                    <a:pt x="974" y="21"/>
                    <a:pt x="860" y="191"/>
                    <a:pt x="747" y="371"/>
                  </a:cubicBezTo>
                  <a:cubicBezTo>
                    <a:pt x="605" y="607"/>
                    <a:pt x="482" y="767"/>
                    <a:pt x="293" y="767"/>
                  </a:cubicBezTo>
                  <a:cubicBezTo>
                    <a:pt x="0" y="767"/>
                    <a:pt x="0" y="1202"/>
                    <a:pt x="293" y="1202"/>
                  </a:cubicBezTo>
                  <a:cubicBezTo>
                    <a:pt x="737" y="1202"/>
                    <a:pt x="974" y="843"/>
                    <a:pt x="1115" y="607"/>
                  </a:cubicBezTo>
                  <a:cubicBezTo>
                    <a:pt x="1144" y="560"/>
                    <a:pt x="1172" y="512"/>
                    <a:pt x="1200" y="474"/>
                  </a:cubicBezTo>
                  <a:cubicBezTo>
                    <a:pt x="1286" y="616"/>
                    <a:pt x="1352" y="777"/>
                    <a:pt x="1399" y="947"/>
                  </a:cubicBezTo>
                  <a:cubicBezTo>
                    <a:pt x="1522" y="1297"/>
                    <a:pt x="1635" y="1665"/>
                    <a:pt x="1947" y="1741"/>
                  </a:cubicBezTo>
                  <a:cubicBezTo>
                    <a:pt x="1985" y="1750"/>
                    <a:pt x="2013" y="1750"/>
                    <a:pt x="2051" y="1750"/>
                  </a:cubicBezTo>
                  <a:cubicBezTo>
                    <a:pt x="2287" y="1750"/>
                    <a:pt x="2476" y="1561"/>
                    <a:pt x="2542" y="1495"/>
                  </a:cubicBezTo>
                  <a:cubicBezTo>
                    <a:pt x="2628" y="1410"/>
                    <a:pt x="2628" y="1268"/>
                    <a:pt x="2542" y="1183"/>
                  </a:cubicBezTo>
                  <a:cubicBezTo>
                    <a:pt x="2500" y="1141"/>
                    <a:pt x="2446" y="1119"/>
                    <a:pt x="2391" y="1119"/>
                  </a:cubicBezTo>
                  <a:cubicBezTo>
                    <a:pt x="2337" y="1119"/>
                    <a:pt x="2283" y="1141"/>
                    <a:pt x="2240" y="1183"/>
                  </a:cubicBezTo>
                  <a:cubicBezTo>
                    <a:pt x="2117" y="1306"/>
                    <a:pt x="2060" y="1316"/>
                    <a:pt x="2051" y="1316"/>
                  </a:cubicBezTo>
                  <a:cubicBezTo>
                    <a:pt x="1975" y="1278"/>
                    <a:pt x="1871" y="956"/>
                    <a:pt x="1815" y="805"/>
                  </a:cubicBezTo>
                  <a:cubicBezTo>
                    <a:pt x="1730" y="541"/>
                    <a:pt x="1645" y="285"/>
                    <a:pt x="1493" y="134"/>
                  </a:cubicBezTo>
                  <a:cubicBezTo>
                    <a:pt x="1416" y="48"/>
                    <a:pt x="1314" y="1"/>
                    <a:pt x="12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7"/>
            <p:cNvSpPr/>
            <p:nvPr/>
          </p:nvSpPr>
          <p:spPr>
            <a:xfrm>
              <a:off x="4726525" y="1793575"/>
              <a:ext cx="73750" cy="11125"/>
            </a:xfrm>
            <a:custGeom>
              <a:avLst/>
              <a:gdLst/>
              <a:ahLst/>
              <a:cxnLst/>
              <a:rect l="l" t="t" r="r" b="b"/>
              <a:pathLst>
                <a:path w="2950" h="445" extrusionOk="0">
                  <a:moveTo>
                    <a:pt x="294" y="0"/>
                  </a:moveTo>
                  <a:cubicBezTo>
                    <a:pt x="1" y="0"/>
                    <a:pt x="1" y="435"/>
                    <a:pt x="294" y="445"/>
                  </a:cubicBezTo>
                  <a:lnTo>
                    <a:pt x="2657" y="445"/>
                  </a:lnTo>
                  <a:cubicBezTo>
                    <a:pt x="2949" y="445"/>
                    <a:pt x="2949" y="0"/>
                    <a:pt x="26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7"/>
            <p:cNvSpPr/>
            <p:nvPr/>
          </p:nvSpPr>
          <p:spPr>
            <a:xfrm>
              <a:off x="4726525" y="1769475"/>
              <a:ext cx="42325" cy="10900"/>
            </a:xfrm>
            <a:custGeom>
              <a:avLst/>
              <a:gdLst/>
              <a:ahLst/>
              <a:cxnLst/>
              <a:rect l="l" t="t" r="r" b="b"/>
              <a:pathLst>
                <a:path w="1693" h="436" extrusionOk="0">
                  <a:moveTo>
                    <a:pt x="294" y="0"/>
                  </a:moveTo>
                  <a:cubicBezTo>
                    <a:pt x="1" y="0"/>
                    <a:pt x="1" y="435"/>
                    <a:pt x="294" y="435"/>
                  </a:cubicBezTo>
                  <a:lnTo>
                    <a:pt x="1409" y="435"/>
                  </a:lnTo>
                  <a:cubicBezTo>
                    <a:pt x="1412" y="435"/>
                    <a:pt x="1415" y="435"/>
                    <a:pt x="1418" y="435"/>
                  </a:cubicBezTo>
                  <a:cubicBezTo>
                    <a:pt x="1693" y="435"/>
                    <a:pt x="1690" y="0"/>
                    <a:pt x="14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 name="Google Shape;3211;p47"/>
          <p:cNvGrpSpPr/>
          <p:nvPr/>
        </p:nvGrpSpPr>
        <p:grpSpPr>
          <a:xfrm>
            <a:off x="3487063" y="1518100"/>
            <a:ext cx="371900" cy="368575"/>
            <a:chOff x="3825650" y="1518100"/>
            <a:chExt cx="371900" cy="368575"/>
          </a:xfrm>
        </p:grpSpPr>
        <p:sp>
          <p:nvSpPr>
            <p:cNvPr id="3212" name="Google Shape;3212;p47"/>
            <p:cNvSpPr/>
            <p:nvPr/>
          </p:nvSpPr>
          <p:spPr>
            <a:xfrm>
              <a:off x="3965750" y="1518100"/>
              <a:ext cx="231800" cy="368575"/>
            </a:xfrm>
            <a:custGeom>
              <a:avLst/>
              <a:gdLst/>
              <a:ahLst/>
              <a:cxnLst/>
              <a:rect l="l" t="t" r="r" b="b"/>
              <a:pathLst>
                <a:path w="9272" h="14743" extrusionOk="0">
                  <a:moveTo>
                    <a:pt x="1286" y="0"/>
                  </a:moveTo>
                  <a:cubicBezTo>
                    <a:pt x="577" y="0"/>
                    <a:pt x="1" y="576"/>
                    <a:pt x="1" y="1295"/>
                  </a:cubicBezTo>
                  <a:lnTo>
                    <a:pt x="1" y="3695"/>
                  </a:lnTo>
                  <a:cubicBezTo>
                    <a:pt x="1" y="3842"/>
                    <a:pt x="109" y="3915"/>
                    <a:pt x="218" y="3915"/>
                  </a:cubicBezTo>
                  <a:cubicBezTo>
                    <a:pt x="327" y="3915"/>
                    <a:pt x="436" y="3842"/>
                    <a:pt x="436" y="3695"/>
                  </a:cubicBezTo>
                  <a:lnTo>
                    <a:pt x="436" y="1295"/>
                  </a:lnTo>
                  <a:cubicBezTo>
                    <a:pt x="436" y="822"/>
                    <a:pt x="823" y="435"/>
                    <a:pt x="1296" y="435"/>
                  </a:cubicBezTo>
                  <a:lnTo>
                    <a:pt x="7987" y="435"/>
                  </a:lnTo>
                  <a:cubicBezTo>
                    <a:pt x="8459" y="435"/>
                    <a:pt x="8837" y="822"/>
                    <a:pt x="8837" y="1295"/>
                  </a:cubicBezTo>
                  <a:lnTo>
                    <a:pt x="8837" y="13448"/>
                  </a:lnTo>
                  <a:cubicBezTo>
                    <a:pt x="8837" y="13921"/>
                    <a:pt x="8459" y="14308"/>
                    <a:pt x="7987" y="14308"/>
                  </a:cubicBezTo>
                  <a:lnTo>
                    <a:pt x="1286" y="14308"/>
                  </a:lnTo>
                  <a:cubicBezTo>
                    <a:pt x="823" y="14308"/>
                    <a:pt x="436" y="13921"/>
                    <a:pt x="436" y="13448"/>
                  </a:cubicBezTo>
                  <a:lnTo>
                    <a:pt x="436" y="11275"/>
                  </a:lnTo>
                  <a:cubicBezTo>
                    <a:pt x="436" y="11128"/>
                    <a:pt x="327" y="11055"/>
                    <a:pt x="218" y="11055"/>
                  </a:cubicBezTo>
                  <a:cubicBezTo>
                    <a:pt x="109" y="11055"/>
                    <a:pt x="1" y="11128"/>
                    <a:pt x="1" y="11275"/>
                  </a:cubicBezTo>
                  <a:lnTo>
                    <a:pt x="1" y="13448"/>
                  </a:lnTo>
                  <a:cubicBezTo>
                    <a:pt x="1" y="14166"/>
                    <a:pt x="577" y="14743"/>
                    <a:pt x="1286" y="14743"/>
                  </a:cubicBezTo>
                  <a:lnTo>
                    <a:pt x="7987" y="14743"/>
                  </a:lnTo>
                  <a:cubicBezTo>
                    <a:pt x="8695" y="14743"/>
                    <a:pt x="9272" y="14166"/>
                    <a:pt x="9272" y="13448"/>
                  </a:cubicBezTo>
                  <a:lnTo>
                    <a:pt x="9272" y="1295"/>
                  </a:lnTo>
                  <a:cubicBezTo>
                    <a:pt x="9272" y="576"/>
                    <a:pt x="8695" y="0"/>
                    <a:pt x="79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7"/>
            <p:cNvSpPr/>
            <p:nvPr/>
          </p:nvSpPr>
          <p:spPr>
            <a:xfrm>
              <a:off x="3982775" y="1573125"/>
              <a:ext cx="197775" cy="258500"/>
            </a:xfrm>
            <a:custGeom>
              <a:avLst/>
              <a:gdLst/>
              <a:ahLst/>
              <a:cxnLst/>
              <a:rect l="l" t="t" r="r" b="b"/>
              <a:pathLst>
                <a:path w="7911" h="10340" extrusionOk="0">
                  <a:moveTo>
                    <a:pt x="218" y="1"/>
                  </a:moveTo>
                  <a:cubicBezTo>
                    <a:pt x="104" y="1"/>
                    <a:pt x="0" y="95"/>
                    <a:pt x="0" y="218"/>
                  </a:cubicBezTo>
                  <a:lnTo>
                    <a:pt x="0" y="1787"/>
                  </a:lnTo>
                  <a:cubicBezTo>
                    <a:pt x="0" y="1934"/>
                    <a:pt x="111" y="2007"/>
                    <a:pt x="222" y="2007"/>
                  </a:cubicBezTo>
                  <a:cubicBezTo>
                    <a:pt x="333" y="2007"/>
                    <a:pt x="444" y="1934"/>
                    <a:pt x="444" y="1787"/>
                  </a:cubicBezTo>
                  <a:lnTo>
                    <a:pt x="444" y="436"/>
                  </a:lnTo>
                  <a:lnTo>
                    <a:pt x="7476" y="436"/>
                  </a:lnTo>
                  <a:lnTo>
                    <a:pt x="7476" y="9905"/>
                  </a:lnTo>
                  <a:lnTo>
                    <a:pt x="444" y="9905"/>
                  </a:lnTo>
                  <a:lnTo>
                    <a:pt x="444" y="8658"/>
                  </a:lnTo>
                  <a:cubicBezTo>
                    <a:pt x="444" y="8511"/>
                    <a:pt x="333" y="8438"/>
                    <a:pt x="222" y="8438"/>
                  </a:cubicBezTo>
                  <a:cubicBezTo>
                    <a:pt x="111" y="8438"/>
                    <a:pt x="0" y="8511"/>
                    <a:pt x="0" y="8658"/>
                  </a:cubicBezTo>
                  <a:lnTo>
                    <a:pt x="0" y="10123"/>
                  </a:lnTo>
                  <a:cubicBezTo>
                    <a:pt x="0" y="10245"/>
                    <a:pt x="104" y="10340"/>
                    <a:pt x="218" y="10340"/>
                  </a:cubicBezTo>
                  <a:lnTo>
                    <a:pt x="7693" y="10340"/>
                  </a:lnTo>
                  <a:cubicBezTo>
                    <a:pt x="7806" y="10340"/>
                    <a:pt x="7910" y="10245"/>
                    <a:pt x="7910" y="10123"/>
                  </a:cubicBezTo>
                  <a:lnTo>
                    <a:pt x="7910" y="218"/>
                  </a:lnTo>
                  <a:cubicBezTo>
                    <a:pt x="7910" y="95"/>
                    <a:pt x="7806" y="1"/>
                    <a:pt x="76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7"/>
            <p:cNvSpPr/>
            <p:nvPr/>
          </p:nvSpPr>
          <p:spPr>
            <a:xfrm>
              <a:off x="3825650" y="1616600"/>
              <a:ext cx="203675" cy="174425"/>
            </a:xfrm>
            <a:custGeom>
              <a:avLst/>
              <a:gdLst/>
              <a:ahLst/>
              <a:cxnLst/>
              <a:rect l="l" t="t" r="r" b="b"/>
              <a:pathLst>
                <a:path w="8147" h="6977" extrusionOk="0">
                  <a:moveTo>
                    <a:pt x="4642" y="430"/>
                  </a:moveTo>
                  <a:cubicBezTo>
                    <a:pt x="6209" y="430"/>
                    <a:pt x="7712" y="1648"/>
                    <a:pt x="7712" y="3488"/>
                  </a:cubicBezTo>
                  <a:cubicBezTo>
                    <a:pt x="7712" y="5170"/>
                    <a:pt x="6342" y="6541"/>
                    <a:pt x="4660" y="6541"/>
                  </a:cubicBezTo>
                  <a:cubicBezTo>
                    <a:pt x="1938" y="6541"/>
                    <a:pt x="577" y="3252"/>
                    <a:pt x="2505" y="1333"/>
                  </a:cubicBezTo>
                  <a:cubicBezTo>
                    <a:pt x="3126" y="709"/>
                    <a:pt x="3891" y="430"/>
                    <a:pt x="4642" y="430"/>
                  </a:cubicBezTo>
                  <a:close/>
                  <a:moveTo>
                    <a:pt x="4660" y="1"/>
                  </a:moveTo>
                  <a:cubicBezTo>
                    <a:pt x="1550" y="1"/>
                    <a:pt x="1" y="3762"/>
                    <a:pt x="2193" y="5955"/>
                  </a:cubicBezTo>
                  <a:cubicBezTo>
                    <a:pt x="2862" y="6624"/>
                    <a:pt x="3751" y="6977"/>
                    <a:pt x="4656" y="6977"/>
                  </a:cubicBezTo>
                  <a:cubicBezTo>
                    <a:pt x="5105" y="6977"/>
                    <a:pt x="5559" y="6890"/>
                    <a:pt x="5992" y="6711"/>
                  </a:cubicBezTo>
                  <a:cubicBezTo>
                    <a:pt x="7296" y="6172"/>
                    <a:pt x="8147" y="4896"/>
                    <a:pt x="8147" y="3488"/>
                  </a:cubicBezTo>
                  <a:cubicBezTo>
                    <a:pt x="8147" y="1560"/>
                    <a:pt x="6588" y="1"/>
                    <a:pt x="46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7"/>
            <p:cNvSpPr/>
            <p:nvPr/>
          </p:nvSpPr>
          <p:spPr>
            <a:xfrm>
              <a:off x="3873625" y="1640475"/>
              <a:ext cx="136800" cy="126625"/>
            </a:xfrm>
            <a:custGeom>
              <a:avLst/>
              <a:gdLst/>
              <a:ahLst/>
              <a:cxnLst/>
              <a:rect l="l" t="t" r="r" b="b"/>
              <a:pathLst>
                <a:path w="5472" h="5065" extrusionOk="0">
                  <a:moveTo>
                    <a:pt x="2741" y="0"/>
                  </a:moveTo>
                  <a:cubicBezTo>
                    <a:pt x="2259" y="0"/>
                    <a:pt x="1796" y="142"/>
                    <a:pt x="1389" y="397"/>
                  </a:cubicBezTo>
                  <a:cubicBezTo>
                    <a:pt x="1186" y="530"/>
                    <a:pt x="1313" y="806"/>
                    <a:pt x="1502" y="806"/>
                  </a:cubicBezTo>
                  <a:cubicBezTo>
                    <a:pt x="1541" y="806"/>
                    <a:pt x="1583" y="794"/>
                    <a:pt x="1626" y="766"/>
                  </a:cubicBezTo>
                  <a:cubicBezTo>
                    <a:pt x="1972" y="547"/>
                    <a:pt x="2361" y="441"/>
                    <a:pt x="2747" y="441"/>
                  </a:cubicBezTo>
                  <a:cubicBezTo>
                    <a:pt x="3391" y="441"/>
                    <a:pt x="4024" y="736"/>
                    <a:pt x="4432" y="1286"/>
                  </a:cubicBezTo>
                  <a:cubicBezTo>
                    <a:pt x="5084" y="2174"/>
                    <a:pt x="4943" y="3412"/>
                    <a:pt x="4102" y="4121"/>
                  </a:cubicBezTo>
                  <a:cubicBezTo>
                    <a:pt x="3709" y="4460"/>
                    <a:pt x="3225" y="4626"/>
                    <a:pt x="2742" y="4626"/>
                  </a:cubicBezTo>
                  <a:cubicBezTo>
                    <a:pt x="2201" y="4626"/>
                    <a:pt x="1661" y="4417"/>
                    <a:pt x="1257" y="4007"/>
                  </a:cubicBezTo>
                  <a:cubicBezTo>
                    <a:pt x="482" y="3223"/>
                    <a:pt x="444" y="1976"/>
                    <a:pt x="1172" y="1153"/>
                  </a:cubicBezTo>
                  <a:cubicBezTo>
                    <a:pt x="1320" y="984"/>
                    <a:pt x="1173" y="783"/>
                    <a:pt x="1010" y="783"/>
                  </a:cubicBezTo>
                  <a:cubicBezTo>
                    <a:pt x="955" y="783"/>
                    <a:pt x="898" y="806"/>
                    <a:pt x="851" y="860"/>
                  </a:cubicBezTo>
                  <a:cubicBezTo>
                    <a:pt x="57" y="1749"/>
                    <a:pt x="0" y="3081"/>
                    <a:pt x="709" y="4036"/>
                  </a:cubicBezTo>
                  <a:cubicBezTo>
                    <a:pt x="1198" y="4701"/>
                    <a:pt x="1957" y="5065"/>
                    <a:pt x="2738" y="5065"/>
                  </a:cubicBezTo>
                  <a:cubicBezTo>
                    <a:pt x="3089" y="5065"/>
                    <a:pt x="3443" y="4991"/>
                    <a:pt x="3780" y="4839"/>
                  </a:cubicBezTo>
                  <a:cubicBezTo>
                    <a:pt x="4867" y="4357"/>
                    <a:pt x="5472" y="3166"/>
                    <a:pt x="5217" y="2004"/>
                  </a:cubicBezTo>
                  <a:cubicBezTo>
                    <a:pt x="4971" y="842"/>
                    <a:pt x="3931" y="0"/>
                    <a:pt x="27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7"/>
            <p:cNvSpPr/>
            <p:nvPr/>
          </p:nvSpPr>
          <p:spPr>
            <a:xfrm>
              <a:off x="3915900" y="1656950"/>
              <a:ext cx="52475" cy="93700"/>
            </a:xfrm>
            <a:custGeom>
              <a:avLst/>
              <a:gdLst/>
              <a:ahLst/>
              <a:cxnLst/>
              <a:rect l="l" t="t" r="r" b="b"/>
              <a:pathLst>
                <a:path w="2099" h="3748" extrusionOk="0">
                  <a:moveTo>
                    <a:pt x="842" y="750"/>
                  </a:moveTo>
                  <a:lnTo>
                    <a:pt x="842" y="1628"/>
                  </a:lnTo>
                  <a:cubicBezTo>
                    <a:pt x="615" y="1553"/>
                    <a:pt x="454" y="1392"/>
                    <a:pt x="454" y="1184"/>
                  </a:cubicBezTo>
                  <a:cubicBezTo>
                    <a:pt x="454" y="986"/>
                    <a:pt x="615" y="816"/>
                    <a:pt x="842" y="750"/>
                  </a:cubicBezTo>
                  <a:close/>
                  <a:moveTo>
                    <a:pt x="1277" y="2129"/>
                  </a:moveTo>
                  <a:cubicBezTo>
                    <a:pt x="1503" y="2196"/>
                    <a:pt x="1664" y="2366"/>
                    <a:pt x="1664" y="2564"/>
                  </a:cubicBezTo>
                  <a:cubicBezTo>
                    <a:pt x="1664" y="2760"/>
                    <a:pt x="1499" y="2928"/>
                    <a:pt x="1277" y="2996"/>
                  </a:cubicBezTo>
                  <a:lnTo>
                    <a:pt x="1277" y="2996"/>
                  </a:lnTo>
                  <a:lnTo>
                    <a:pt x="1277" y="2129"/>
                  </a:lnTo>
                  <a:close/>
                  <a:moveTo>
                    <a:pt x="1050" y="1"/>
                  </a:moveTo>
                  <a:cubicBezTo>
                    <a:pt x="941" y="1"/>
                    <a:pt x="832" y="74"/>
                    <a:pt x="832" y="220"/>
                  </a:cubicBezTo>
                  <a:lnTo>
                    <a:pt x="832" y="296"/>
                  </a:lnTo>
                  <a:cubicBezTo>
                    <a:pt x="360" y="390"/>
                    <a:pt x="1" y="750"/>
                    <a:pt x="1" y="1184"/>
                  </a:cubicBezTo>
                  <a:cubicBezTo>
                    <a:pt x="1" y="1619"/>
                    <a:pt x="360" y="1988"/>
                    <a:pt x="832" y="2073"/>
                  </a:cubicBezTo>
                  <a:lnTo>
                    <a:pt x="832" y="2999"/>
                  </a:lnTo>
                  <a:cubicBezTo>
                    <a:pt x="606" y="2933"/>
                    <a:pt x="445" y="2763"/>
                    <a:pt x="445" y="2564"/>
                  </a:cubicBezTo>
                  <a:cubicBezTo>
                    <a:pt x="445" y="2418"/>
                    <a:pt x="334" y="2344"/>
                    <a:pt x="223" y="2344"/>
                  </a:cubicBezTo>
                  <a:cubicBezTo>
                    <a:pt x="112" y="2344"/>
                    <a:pt x="1" y="2418"/>
                    <a:pt x="1" y="2564"/>
                  </a:cubicBezTo>
                  <a:cubicBezTo>
                    <a:pt x="1" y="2999"/>
                    <a:pt x="360" y="3358"/>
                    <a:pt x="832" y="3452"/>
                  </a:cubicBezTo>
                  <a:lnTo>
                    <a:pt x="832" y="3528"/>
                  </a:lnTo>
                  <a:cubicBezTo>
                    <a:pt x="832" y="3675"/>
                    <a:pt x="941" y="3748"/>
                    <a:pt x="1050" y="3748"/>
                  </a:cubicBezTo>
                  <a:cubicBezTo>
                    <a:pt x="1158" y="3748"/>
                    <a:pt x="1267" y="3675"/>
                    <a:pt x="1267" y="3528"/>
                  </a:cubicBezTo>
                  <a:lnTo>
                    <a:pt x="1267" y="3452"/>
                  </a:lnTo>
                  <a:cubicBezTo>
                    <a:pt x="1740" y="3367"/>
                    <a:pt x="2099" y="2999"/>
                    <a:pt x="2099" y="2564"/>
                  </a:cubicBezTo>
                  <a:cubicBezTo>
                    <a:pt x="2099" y="2129"/>
                    <a:pt x="1740" y="1761"/>
                    <a:pt x="1267" y="1676"/>
                  </a:cubicBezTo>
                  <a:lnTo>
                    <a:pt x="1267" y="750"/>
                  </a:lnTo>
                  <a:cubicBezTo>
                    <a:pt x="1494" y="816"/>
                    <a:pt x="1655" y="986"/>
                    <a:pt x="1655" y="1184"/>
                  </a:cubicBezTo>
                  <a:cubicBezTo>
                    <a:pt x="1655" y="1331"/>
                    <a:pt x="1766" y="1404"/>
                    <a:pt x="1877" y="1404"/>
                  </a:cubicBezTo>
                  <a:cubicBezTo>
                    <a:pt x="1988" y="1404"/>
                    <a:pt x="2099" y="1331"/>
                    <a:pt x="2099" y="1184"/>
                  </a:cubicBezTo>
                  <a:cubicBezTo>
                    <a:pt x="2099" y="750"/>
                    <a:pt x="1740" y="390"/>
                    <a:pt x="1267" y="296"/>
                  </a:cubicBezTo>
                  <a:lnTo>
                    <a:pt x="1267" y="220"/>
                  </a:lnTo>
                  <a:cubicBezTo>
                    <a:pt x="1267" y="74"/>
                    <a:pt x="1158" y="1"/>
                    <a:pt x="10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7"/>
            <p:cNvSpPr/>
            <p:nvPr/>
          </p:nvSpPr>
          <p:spPr>
            <a:xfrm>
              <a:off x="4039225" y="1545975"/>
              <a:ext cx="84850" cy="10875"/>
            </a:xfrm>
            <a:custGeom>
              <a:avLst/>
              <a:gdLst/>
              <a:ahLst/>
              <a:cxnLst/>
              <a:rect l="l" t="t" r="r" b="b"/>
              <a:pathLst>
                <a:path w="3394" h="435" extrusionOk="0">
                  <a:moveTo>
                    <a:pt x="294" y="0"/>
                  </a:moveTo>
                  <a:cubicBezTo>
                    <a:pt x="1" y="0"/>
                    <a:pt x="1" y="435"/>
                    <a:pt x="294" y="435"/>
                  </a:cubicBezTo>
                  <a:lnTo>
                    <a:pt x="3101" y="435"/>
                  </a:lnTo>
                  <a:cubicBezTo>
                    <a:pt x="3394" y="435"/>
                    <a:pt x="3394" y="0"/>
                    <a:pt x="31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7"/>
            <p:cNvSpPr/>
            <p:nvPr/>
          </p:nvSpPr>
          <p:spPr>
            <a:xfrm>
              <a:off x="4058125" y="1837050"/>
              <a:ext cx="40900" cy="35075"/>
            </a:xfrm>
            <a:custGeom>
              <a:avLst/>
              <a:gdLst/>
              <a:ahLst/>
              <a:cxnLst/>
              <a:rect l="l" t="t" r="r" b="b"/>
              <a:pathLst>
                <a:path w="1636" h="1403" extrusionOk="0">
                  <a:moveTo>
                    <a:pt x="939" y="439"/>
                  </a:moveTo>
                  <a:cubicBezTo>
                    <a:pt x="1074" y="439"/>
                    <a:pt x="1201" y="542"/>
                    <a:pt x="1201" y="700"/>
                  </a:cubicBezTo>
                  <a:cubicBezTo>
                    <a:pt x="1201" y="841"/>
                    <a:pt x="1078" y="964"/>
                    <a:pt x="937" y="964"/>
                  </a:cubicBezTo>
                  <a:cubicBezTo>
                    <a:pt x="700" y="964"/>
                    <a:pt x="587" y="681"/>
                    <a:pt x="748" y="520"/>
                  </a:cubicBezTo>
                  <a:cubicBezTo>
                    <a:pt x="804" y="464"/>
                    <a:pt x="873" y="439"/>
                    <a:pt x="939" y="439"/>
                  </a:cubicBezTo>
                  <a:close/>
                  <a:moveTo>
                    <a:pt x="937" y="0"/>
                  </a:moveTo>
                  <a:cubicBezTo>
                    <a:pt x="313" y="0"/>
                    <a:pt x="1" y="756"/>
                    <a:pt x="445" y="1201"/>
                  </a:cubicBezTo>
                  <a:cubicBezTo>
                    <a:pt x="585" y="1340"/>
                    <a:pt x="758" y="1403"/>
                    <a:pt x="928" y="1403"/>
                  </a:cubicBezTo>
                  <a:cubicBezTo>
                    <a:pt x="1288" y="1403"/>
                    <a:pt x="1636" y="1123"/>
                    <a:pt x="1636" y="700"/>
                  </a:cubicBezTo>
                  <a:cubicBezTo>
                    <a:pt x="1636" y="312"/>
                    <a:pt x="1324" y="0"/>
                    <a:pt x="9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7"/>
            <p:cNvSpPr/>
            <p:nvPr/>
          </p:nvSpPr>
          <p:spPr>
            <a:xfrm>
              <a:off x="4039950" y="1646375"/>
              <a:ext cx="101150" cy="114650"/>
            </a:xfrm>
            <a:custGeom>
              <a:avLst/>
              <a:gdLst/>
              <a:ahLst/>
              <a:cxnLst/>
              <a:rect l="l" t="t" r="r" b="b"/>
              <a:pathLst>
                <a:path w="4046" h="4586" extrusionOk="0">
                  <a:moveTo>
                    <a:pt x="1947" y="757"/>
                  </a:moveTo>
                  <a:lnTo>
                    <a:pt x="3497" y="2297"/>
                  </a:lnTo>
                  <a:lnTo>
                    <a:pt x="1957" y="3847"/>
                  </a:lnTo>
                  <a:lnTo>
                    <a:pt x="1957" y="3479"/>
                  </a:lnTo>
                  <a:cubicBezTo>
                    <a:pt x="1957" y="3361"/>
                    <a:pt x="1861" y="3261"/>
                    <a:pt x="1745" y="3261"/>
                  </a:cubicBezTo>
                  <a:cubicBezTo>
                    <a:pt x="1740" y="3261"/>
                    <a:pt x="1735" y="3261"/>
                    <a:pt x="1730" y="3261"/>
                  </a:cubicBezTo>
                  <a:lnTo>
                    <a:pt x="444" y="3261"/>
                  </a:lnTo>
                  <a:lnTo>
                    <a:pt x="444" y="1333"/>
                  </a:lnTo>
                  <a:lnTo>
                    <a:pt x="1730" y="1333"/>
                  </a:lnTo>
                  <a:cubicBezTo>
                    <a:pt x="1853" y="1333"/>
                    <a:pt x="1947" y="1239"/>
                    <a:pt x="1947" y="1116"/>
                  </a:cubicBezTo>
                  <a:lnTo>
                    <a:pt x="1947" y="757"/>
                  </a:lnTo>
                  <a:close/>
                  <a:moveTo>
                    <a:pt x="1735" y="1"/>
                  </a:moveTo>
                  <a:cubicBezTo>
                    <a:pt x="1621" y="1"/>
                    <a:pt x="1512" y="90"/>
                    <a:pt x="1512" y="218"/>
                  </a:cubicBezTo>
                  <a:lnTo>
                    <a:pt x="1512" y="898"/>
                  </a:lnTo>
                  <a:lnTo>
                    <a:pt x="227" y="898"/>
                  </a:lnTo>
                  <a:cubicBezTo>
                    <a:pt x="104" y="898"/>
                    <a:pt x="0" y="993"/>
                    <a:pt x="0" y="1116"/>
                  </a:cubicBezTo>
                  <a:lnTo>
                    <a:pt x="0" y="3479"/>
                  </a:lnTo>
                  <a:cubicBezTo>
                    <a:pt x="0" y="3592"/>
                    <a:pt x="104" y="3696"/>
                    <a:pt x="227" y="3696"/>
                  </a:cubicBezTo>
                  <a:lnTo>
                    <a:pt x="1512" y="3696"/>
                  </a:lnTo>
                  <a:lnTo>
                    <a:pt x="1512" y="4367"/>
                  </a:lnTo>
                  <a:cubicBezTo>
                    <a:pt x="1512" y="4500"/>
                    <a:pt x="1618" y="4586"/>
                    <a:pt x="1731" y="4586"/>
                  </a:cubicBezTo>
                  <a:cubicBezTo>
                    <a:pt x="1786" y="4586"/>
                    <a:pt x="1844" y="4565"/>
                    <a:pt x="1890" y="4518"/>
                  </a:cubicBezTo>
                  <a:lnTo>
                    <a:pt x="3960" y="2458"/>
                  </a:lnTo>
                  <a:cubicBezTo>
                    <a:pt x="4045" y="2363"/>
                    <a:pt x="4045" y="2231"/>
                    <a:pt x="3960" y="2146"/>
                  </a:cubicBezTo>
                  <a:lnTo>
                    <a:pt x="1890" y="67"/>
                  </a:lnTo>
                  <a:cubicBezTo>
                    <a:pt x="1845" y="21"/>
                    <a:pt x="1789" y="1"/>
                    <a:pt x="17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0" name="Google Shape;3220;p47"/>
          <p:cNvGrpSpPr/>
          <p:nvPr/>
        </p:nvGrpSpPr>
        <p:grpSpPr>
          <a:xfrm>
            <a:off x="2892863" y="1518325"/>
            <a:ext cx="368825" cy="368125"/>
            <a:chOff x="3231450" y="1518325"/>
            <a:chExt cx="368825" cy="368125"/>
          </a:xfrm>
        </p:grpSpPr>
        <p:sp>
          <p:nvSpPr>
            <p:cNvPr id="3221" name="Google Shape;3221;p47"/>
            <p:cNvSpPr/>
            <p:nvPr/>
          </p:nvSpPr>
          <p:spPr>
            <a:xfrm>
              <a:off x="3276925" y="1649400"/>
              <a:ext cx="323350" cy="237050"/>
            </a:xfrm>
            <a:custGeom>
              <a:avLst/>
              <a:gdLst/>
              <a:ahLst/>
              <a:cxnLst/>
              <a:rect l="l" t="t" r="r" b="b"/>
              <a:pathLst>
                <a:path w="12934" h="9482" extrusionOk="0">
                  <a:moveTo>
                    <a:pt x="10906" y="0"/>
                  </a:moveTo>
                  <a:cubicBezTo>
                    <a:pt x="10795" y="0"/>
                    <a:pt x="10684" y="73"/>
                    <a:pt x="10684" y="220"/>
                  </a:cubicBezTo>
                  <a:lnTo>
                    <a:pt x="10684" y="929"/>
                  </a:lnTo>
                  <a:cubicBezTo>
                    <a:pt x="10684" y="957"/>
                    <a:pt x="10694" y="985"/>
                    <a:pt x="10713" y="1023"/>
                  </a:cubicBezTo>
                  <a:cubicBezTo>
                    <a:pt x="10864" y="1345"/>
                    <a:pt x="10987" y="1675"/>
                    <a:pt x="11081" y="2025"/>
                  </a:cubicBezTo>
                  <a:lnTo>
                    <a:pt x="11081" y="2809"/>
                  </a:lnTo>
                  <a:cubicBezTo>
                    <a:pt x="11081" y="2956"/>
                    <a:pt x="11190" y="3029"/>
                    <a:pt x="11299" y="3029"/>
                  </a:cubicBezTo>
                  <a:cubicBezTo>
                    <a:pt x="11407" y="3029"/>
                    <a:pt x="11516" y="2956"/>
                    <a:pt x="11516" y="2809"/>
                  </a:cubicBezTo>
                  <a:lnTo>
                    <a:pt x="11516" y="2214"/>
                  </a:lnTo>
                  <a:lnTo>
                    <a:pt x="12489" y="2214"/>
                  </a:lnTo>
                  <a:lnTo>
                    <a:pt x="12489" y="4992"/>
                  </a:lnTo>
                  <a:lnTo>
                    <a:pt x="11431" y="4992"/>
                  </a:lnTo>
                  <a:lnTo>
                    <a:pt x="11431" y="4303"/>
                  </a:lnTo>
                  <a:cubicBezTo>
                    <a:pt x="11431" y="4156"/>
                    <a:pt x="11322" y="4083"/>
                    <a:pt x="11214" y="4083"/>
                  </a:cubicBezTo>
                  <a:cubicBezTo>
                    <a:pt x="11105" y="4083"/>
                    <a:pt x="10996" y="4156"/>
                    <a:pt x="10996" y="4303"/>
                  </a:cubicBezTo>
                  <a:lnTo>
                    <a:pt x="10996" y="5181"/>
                  </a:lnTo>
                  <a:cubicBezTo>
                    <a:pt x="10798" y="5777"/>
                    <a:pt x="10514" y="6334"/>
                    <a:pt x="10136" y="6835"/>
                  </a:cubicBezTo>
                  <a:cubicBezTo>
                    <a:pt x="10108" y="6873"/>
                    <a:pt x="10089" y="6911"/>
                    <a:pt x="10089" y="6968"/>
                  </a:cubicBezTo>
                  <a:lnTo>
                    <a:pt x="10089" y="9047"/>
                  </a:lnTo>
                  <a:lnTo>
                    <a:pt x="7991" y="9047"/>
                  </a:lnTo>
                  <a:lnTo>
                    <a:pt x="7991" y="7478"/>
                  </a:lnTo>
                  <a:cubicBezTo>
                    <a:pt x="7991" y="7354"/>
                    <a:pt x="7889" y="7255"/>
                    <a:pt x="7774" y="7255"/>
                  </a:cubicBezTo>
                  <a:cubicBezTo>
                    <a:pt x="7749" y="7255"/>
                    <a:pt x="7723" y="7260"/>
                    <a:pt x="7698" y="7270"/>
                  </a:cubicBezTo>
                  <a:lnTo>
                    <a:pt x="7641" y="7289"/>
                  </a:lnTo>
                  <a:cubicBezTo>
                    <a:pt x="6989" y="7536"/>
                    <a:pt x="6302" y="7659"/>
                    <a:pt x="5615" y="7659"/>
                  </a:cubicBezTo>
                  <a:cubicBezTo>
                    <a:pt x="4908" y="7659"/>
                    <a:pt x="4201" y="7529"/>
                    <a:pt x="3530" y="7270"/>
                  </a:cubicBezTo>
                  <a:cubicBezTo>
                    <a:pt x="3504" y="7259"/>
                    <a:pt x="3477" y="7254"/>
                    <a:pt x="3450" y="7254"/>
                  </a:cubicBezTo>
                  <a:cubicBezTo>
                    <a:pt x="3337" y="7254"/>
                    <a:pt x="3237" y="7348"/>
                    <a:pt x="3237" y="7478"/>
                  </a:cubicBezTo>
                  <a:lnTo>
                    <a:pt x="3237" y="9047"/>
                  </a:lnTo>
                  <a:lnTo>
                    <a:pt x="1130" y="9047"/>
                  </a:lnTo>
                  <a:lnTo>
                    <a:pt x="1130" y="6968"/>
                  </a:lnTo>
                  <a:cubicBezTo>
                    <a:pt x="1130" y="6920"/>
                    <a:pt x="1120" y="6873"/>
                    <a:pt x="1092" y="6835"/>
                  </a:cubicBezTo>
                  <a:cubicBezTo>
                    <a:pt x="846" y="6514"/>
                    <a:pt x="648" y="6174"/>
                    <a:pt x="478" y="5805"/>
                  </a:cubicBezTo>
                  <a:cubicBezTo>
                    <a:pt x="435" y="5714"/>
                    <a:pt x="360" y="5675"/>
                    <a:pt x="284" y="5675"/>
                  </a:cubicBezTo>
                  <a:cubicBezTo>
                    <a:pt x="142" y="5675"/>
                    <a:pt x="0" y="5812"/>
                    <a:pt x="81" y="5985"/>
                  </a:cubicBezTo>
                  <a:cubicBezTo>
                    <a:pt x="251" y="6353"/>
                    <a:pt x="459" y="6712"/>
                    <a:pt x="695" y="7034"/>
                  </a:cubicBezTo>
                  <a:lnTo>
                    <a:pt x="695" y="9264"/>
                  </a:lnTo>
                  <a:cubicBezTo>
                    <a:pt x="695" y="9387"/>
                    <a:pt x="790" y="9482"/>
                    <a:pt x="912" y="9482"/>
                  </a:cubicBezTo>
                  <a:lnTo>
                    <a:pt x="3455" y="9482"/>
                  </a:lnTo>
                  <a:cubicBezTo>
                    <a:pt x="3577" y="9482"/>
                    <a:pt x="3672" y="9387"/>
                    <a:pt x="3672" y="9264"/>
                  </a:cubicBezTo>
                  <a:lnTo>
                    <a:pt x="3672" y="7790"/>
                  </a:lnTo>
                  <a:cubicBezTo>
                    <a:pt x="4300" y="7993"/>
                    <a:pt x="4955" y="8095"/>
                    <a:pt x="5611" y="8095"/>
                  </a:cubicBezTo>
                  <a:cubicBezTo>
                    <a:pt x="6266" y="8095"/>
                    <a:pt x="6923" y="7993"/>
                    <a:pt x="7556" y="7790"/>
                  </a:cubicBezTo>
                  <a:lnTo>
                    <a:pt x="7556" y="9264"/>
                  </a:lnTo>
                  <a:cubicBezTo>
                    <a:pt x="7556" y="9387"/>
                    <a:pt x="7651" y="9482"/>
                    <a:pt x="7774" y="9482"/>
                  </a:cubicBezTo>
                  <a:lnTo>
                    <a:pt x="10316" y="9482"/>
                  </a:lnTo>
                  <a:cubicBezTo>
                    <a:pt x="10439" y="9482"/>
                    <a:pt x="10533" y="9387"/>
                    <a:pt x="10533" y="9264"/>
                  </a:cubicBezTo>
                  <a:lnTo>
                    <a:pt x="10533" y="7034"/>
                  </a:lnTo>
                  <a:cubicBezTo>
                    <a:pt x="10892" y="6542"/>
                    <a:pt x="11176" y="6004"/>
                    <a:pt x="11374" y="5427"/>
                  </a:cubicBezTo>
                  <a:lnTo>
                    <a:pt x="12707" y="5427"/>
                  </a:lnTo>
                  <a:cubicBezTo>
                    <a:pt x="12830" y="5427"/>
                    <a:pt x="12924" y="5333"/>
                    <a:pt x="12934" y="5210"/>
                  </a:cubicBezTo>
                  <a:lnTo>
                    <a:pt x="12934" y="1997"/>
                  </a:lnTo>
                  <a:cubicBezTo>
                    <a:pt x="12934" y="1879"/>
                    <a:pt x="12838" y="1779"/>
                    <a:pt x="12722" y="1779"/>
                  </a:cubicBezTo>
                  <a:cubicBezTo>
                    <a:pt x="12717" y="1779"/>
                    <a:pt x="12712" y="1779"/>
                    <a:pt x="12707" y="1779"/>
                  </a:cubicBezTo>
                  <a:lnTo>
                    <a:pt x="11459" y="1779"/>
                  </a:lnTo>
                  <a:cubicBezTo>
                    <a:pt x="11374" y="1467"/>
                    <a:pt x="11261" y="1165"/>
                    <a:pt x="11129" y="881"/>
                  </a:cubicBezTo>
                  <a:lnTo>
                    <a:pt x="11129" y="220"/>
                  </a:lnTo>
                  <a:cubicBezTo>
                    <a:pt x="11129" y="73"/>
                    <a:pt x="11017" y="0"/>
                    <a:pt x="109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7"/>
            <p:cNvSpPr/>
            <p:nvPr/>
          </p:nvSpPr>
          <p:spPr>
            <a:xfrm>
              <a:off x="3231450" y="1590950"/>
              <a:ext cx="323700" cy="191950"/>
            </a:xfrm>
            <a:custGeom>
              <a:avLst/>
              <a:gdLst/>
              <a:ahLst/>
              <a:cxnLst/>
              <a:rect l="l" t="t" r="r" b="b"/>
              <a:pathLst>
                <a:path w="12948" h="7678" extrusionOk="0">
                  <a:moveTo>
                    <a:pt x="7717" y="0"/>
                  </a:moveTo>
                  <a:cubicBezTo>
                    <a:pt x="5715" y="0"/>
                    <a:pt x="3751" y="926"/>
                    <a:pt x="2486" y="2643"/>
                  </a:cubicBezTo>
                  <a:cubicBezTo>
                    <a:pt x="2297" y="2889"/>
                    <a:pt x="2127" y="3163"/>
                    <a:pt x="1975" y="3437"/>
                  </a:cubicBezTo>
                  <a:cubicBezTo>
                    <a:pt x="1682" y="3957"/>
                    <a:pt x="1484" y="4524"/>
                    <a:pt x="1380" y="5119"/>
                  </a:cubicBezTo>
                  <a:cubicBezTo>
                    <a:pt x="1328" y="5124"/>
                    <a:pt x="1264" y="5129"/>
                    <a:pt x="1195" y="5129"/>
                  </a:cubicBezTo>
                  <a:cubicBezTo>
                    <a:pt x="1024" y="5129"/>
                    <a:pt x="819" y="5101"/>
                    <a:pt x="671" y="4987"/>
                  </a:cubicBezTo>
                  <a:cubicBezTo>
                    <a:pt x="520" y="4864"/>
                    <a:pt x="444" y="4665"/>
                    <a:pt x="444" y="4382"/>
                  </a:cubicBezTo>
                  <a:cubicBezTo>
                    <a:pt x="444" y="4235"/>
                    <a:pt x="333" y="4162"/>
                    <a:pt x="222" y="4162"/>
                  </a:cubicBezTo>
                  <a:cubicBezTo>
                    <a:pt x="111" y="4162"/>
                    <a:pt x="0" y="4235"/>
                    <a:pt x="0" y="4382"/>
                  </a:cubicBezTo>
                  <a:cubicBezTo>
                    <a:pt x="0" y="4807"/>
                    <a:pt x="132" y="5119"/>
                    <a:pt x="397" y="5327"/>
                  </a:cubicBezTo>
                  <a:cubicBezTo>
                    <a:pt x="621" y="5480"/>
                    <a:pt x="888" y="5564"/>
                    <a:pt x="1158" y="5564"/>
                  </a:cubicBezTo>
                  <a:cubicBezTo>
                    <a:pt x="1172" y="5564"/>
                    <a:pt x="1186" y="5564"/>
                    <a:pt x="1200" y="5563"/>
                  </a:cubicBezTo>
                  <a:lnTo>
                    <a:pt x="1333" y="5563"/>
                  </a:lnTo>
                  <a:cubicBezTo>
                    <a:pt x="1314" y="5781"/>
                    <a:pt x="1304" y="6007"/>
                    <a:pt x="1323" y="6225"/>
                  </a:cubicBezTo>
                  <a:cubicBezTo>
                    <a:pt x="1342" y="6678"/>
                    <a:pt x="1437" y="7123"/>
                    <a:pt x="1607" y="7538"/>
                  </a:cubicBezTo>
                  <a:cubicBezTo>
                    <a:pt x="1648" y="7637"/>
                    <a:pt x="1725" y="7678"/>
                    <a:pt x="1802" y="7678"/>
                  </a:cubicBezTo>
                  <a:cubicBezTo>
                    <a:pt x="1941" y="7678"/>
                    <a:pt x="2080" y="7547"/>
                    <a:pt x="2013" y="7378"/>
                  </a:cubicBezTo>
                  <a:cubicBezTo>
                    <a:pt x="1862" y="7000"/>
                    <a:pt x="1777" y="6603"/>
                    <a:pt x="1758" y="6196"/>
                  </a:cubicBezTo>
                  <a:cubicBezTo>
                    <a:pt x="1711" y="5299"/>
                    <a:pt x="1919" y="4420"/>
                    <a:pt x="2363" y="3645"/>
                  </a:cubicBezTo>
                  <a:cubicBezTo>
                    <a:pt x="2505" y="3380"/>
                    <a:pt x="2665" y="3134"/>
                    <a:pt x="2835" y="2889"/>
                  </a:cubicBezTo>
                  <a:cubicBezTo>
                    <a:pt x="4020" y="1295"/>
                    <a:pt x="5851" y="436"/>
                    <a:pt x="7716" y="436"/>
                  </a:cubicBezTo>
                  <a:cubicBezTo>
                    <a:pt x="8782" y="436"/>
                    <a:pt x="9858" y="717"/>
                    <a:pt x="10831" y="1301"/>
                  </a:cubicBezTo>
                  <a:cubicBezTo>
                    <a:pt x="10878" y="1329"/>
                    <a:pt x="10916" y="1358"/>
                    <a:pt x="10963" y="1386"/>
                  </a:cubicBezTo>
                  <a:cubicBezTo>
                    <a:pt x="11001" y="1417"/>
                    <a:pt x="11050" y="1432"/>
                    <a:pt x="11097" y="1432"/>
                  </a:cubicBezTo>
                  <a:cubicBezTo>
                    <a:pt x="11167" y="1432"/>
                    <a:pt x="11236" y="1400"/>
                    <a:pt x="11275" y="1339"/>
                  </a:cubicBezTo>
                  <a:cubicBezTo>
                    <a:pt x="11530" y="961"/>
                    <a:pt x="11955" y="743"/>
                    <a:pt x="12409" y="734"/>
                  </a:cubicBezTo>
                  <a:lnTo>
                    <a:pt x="12503" y="734"/>
                  </a:lnTo>
                  <a:lnTo>
                    <a:pt x="12503" y="1821"/>
                  </a:lnTo>
                  <a:cubicBezTo>
                    <a:pt x="12503" y="1967"/>
                    <a:pt x="12614" y="2040"/>
                    <a:pt x="12725" y="2040"/>
                  </a:cubicBezTo>
                  <a:cubicBezTo>
                    <a:pt x="12836" y="2040"/>
                    <a:pt x="12948" y="1967"/>
                    <a:pt x="12948" y="1821"/>
                  </a:cubicBezTo>
                  <a:lnTo>
                    <a:pt x="12948" y="526"/>
                  </a:lnTo>
                  <a:cubicBezTo>
                    <a:pt x="12948" y="403"/>
                    <a:pt x="12844" y="299"/>
                    <a:pt x="12721" y="299"/>
                  </a:cubicBezTo>
                  <a:lnTo>
                    <a:pt x="12409" y="299"/>
                  </a:lnTo>
                  <a:cubicBezTo>
                    <a:pt x="11889" y="299"/>
                    <a:pt x="11388" y="526"/>
                    <a:pt x="11048" y="923"/>
                  </a:cubicBezTo>
                  <a:cubicBezTo>
                    <a:pt x="10006" y="299"/>
                    <a:pt x="8856" y="0"/>
                    <a:pt x="77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7"/>
            <p:cNvSpPr/>
            <p:nvPr/>
          </p:nvSpPr>
          <p:spPr>
            <a:xfrm>
              <a:off x="3500075" y="1685375"/>
              <a:ext cx="34750" cy="56725"/>
            </a:xfrm>
            <a:custGeom>
              <a:avLst/>
              <a:gdLst/>
              <a:ahLst/>
              <a:cxnLst/>
              <a:rect l="l" t="t" r="r" b="b"/>
              <a:pathLst>
                <a:path w="1390" h="2269" extrusionOk="0">
                  <a:moveTo>
                    <a:pt x="695" y="439"/>
                  </a:moveTo>
                  <a:cubicBezTo>
                    <a:pt x="816" y="439"/>
                    <a:pt x="936" y="520"/>
                    <a:pt x="936" y="680"/>
                  </a:cubicBezTo>
                  <a:lnTo>
                    <a:pt x="936" y="1559"/>
                  </a:lnTo>
                  <a:cubicBezTo>
                    <a:pt x="936" y="1720"/>
                    <a:pt x="816" y="1800"/>
                    <a:pt x="695" y="1800"/>
                  </a:cubicBezTo>
                  <a:cubicBezTo>
                    <a:pt x="575" y="1800"/>
                    <a:pt x="454" y="1720"/>
                    <a:pt x="454" y="1559"/>
                  </a:cubicBezTo>
                  <a:lnTo>
                    <a:pt x="454" y="680"/>
                  </a:lnTo>
                  <a:cubicBezTo>
                    <a:pt x="454" y="520"/>
                    <a:pt x="575" y="439"/>
                    <a:pt x="695" y="439"/>
                  </a:cubicBezTo>
                  <a:close/>
                  <a:moveTo>
                    <a:pt x="700" y="0"/>
                  </a:moveTo>
                  <a:cubicBezTo>
                    <a:pt x="322" y="0"/>
                    <a:pt x="19" y="302"/>
                    <a:pt x="19" y="680"/>
                  </a:cubicBezTo>
                  <a:lnTo>
                    <a:pt x="19" y="1559"/>
                  </a:lnTo>
                  <a:cubicBezTo>
                    <a:pt x="1" y="1947"/>
                    <a:pt x="312" y="2268"/>
                    <a:pt x="690" y="2268"/>
                  </a:cubicBezTo>
                  <a:cubicBezTo>
                    <a:pt x="1078" y="2268"/>
                    <a:pt x="1390" y="1947"/>
                    <a:pt x="1371" y="1559"/>
                  </a:cubicBezTo>
                  <a:lnTo>
                    <a:pt x="1371" y="680"/>
                  </a:lnTo>
                  <a:cubicBezTo>
                    <a:pt x="1371" y="302"/>
                    <a:pt x="1068" y="0"/>
                    <a:pt x="7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7"/>
            <p:cNvSpPr/>
            <p:nvPr/>
          </p:nvSpPr>
          <p:spPr>
            <a:xfrm>
              <a:off x="3341075" y="1518325"/>
              <a:ext cx="127375" cy="79875"/>
            </a:xfrm>
            <a:custGeom>
              <a:avLst/>
              <a:gdLst/>
              <a:ahLst/>
              <a:cxnLst/>
              <a:rect l="l" t="t" r="r" b="b"/>
              <a:pathLst>
                <a:path w="5095" h="3195" extrusionOk="0">
                  <a:moveTo>
                    <a:pt x="2656" y="0"/>
                  </a:moveTo>
                  <a:cubicBezTo>
                    <a:pt x="1078" y="0"/>
                    <a:pt x="0" y="1588"/>
                    <a:pt x="577" y="3053"/>
                  </a:cubicBezTo>
                  <a:cubicBezTo>
                    <a:pt x="615" y="3153"/>
                    <a:pt x="694" y="3195"/>
                    <a:pt x="774" y="3195"/>
                  </a:cubicBezTo>
                  <a:cubicBezTo>
                    <a:pt x="913" y="3195"/>
                    <a:pt x="1055" y="3067"/>
                    <a:pt x="983" y="2892"/>
                  </a:cubicBezTo>
                  <a:cubicBezTo>
                    <a:pt x="548" y="1787"/>
                    <a:pt x="1286" y="567"/>
                    <a:pt x="2467" y="445"/>
                  </a:cubicBezTo>
                  <a:cubicBezTo>
                    <a:pt x="2531" y="438"/>
                    <a:pt x="2594" y="435"/>
                    <a:pt x="2657" y="435"/>
                  </a:cubicBezTo>
                  <a:cubicBezTo>
                    <a:pt x="3758" y="435"/>
                    <a:pt x="4611" y="1434"/>
                    <a:pt x="4423" y="2543"/>
                  </a:cubicBezTo>
                  <a:cubicBezTo>
                    <a:pt x="4396" y="2703"/>
                    <a:pt x="4521" y="2797"/>
                    <a:pt x="4644" y="2797"/>
                  </a:cubicBezTo>
                  <a:cubicBezTo>
                    <a:pt x="4739" y="2797"/>
                    <a:pt x="4833" y="2741"/>
                    <a:pt x="4858" y="2618"/>
                  </a:cubicBezTo>
                  <a:cubicBezTo>
                    <a:pt x="5094" y="1248"/>
                    <a:pt x="4036" y="0"/>
                    <a:pt x="26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7"/>
            <p:cNvSpPr/>
            <p:nvPr/>
          </p:nvSpPr>
          <p:spPr>
            <a:xfrm>
              <a:off x="3487325" y="1743475"/>
              <a:ext cx="37100" cy="59800"/>
            </a:xfrm>
            <a:custGeom>
              <a:avLst/>
              <a:gdLst/>
              <a:ahLst/>
              <a:cxnLst/>
              <a:rect l="l" t="t" r="r" b="b"/>
              <a:pathLst>
                <a:path w="1484" h="2392" extrusionOk="0">
                  <a:moveTo>
                    <a:pt x="293" y="1"/>
                  </a:moveTo>
                  <a:cubicBezTo>
                    <a:pt x="0" y="1"/>
                    <a:pt x="0" y="445"/>
                    <a:pt x="293" y="445"/>
                  </a:cubicBezTo>
                  <a:cubicBezTo>
                    <a:pt x="709" y="445"/>
                    <a:pt x="1040" y="776"/>
                    <a:pt x="1040" y="1201"/>
                  </a:cubicBezTo>
                  <a:cubicBezTo>
                    <a:pt x="1040" y="1617"/>
                    <a:pt x="709" y="1948"/>
                    <a:pt x="293" y="1948"/>
                  </a:cubicBezTo>
                  <a:cubicBezTo>
                    <a:pt x="0" y="1948"/>
                    <a:pt x="0" y="2392"/>
                    <a:pt x="293" y="2392"/>
                  </a:cubicBezTo>
                  <a:cubicBezTo>
                    <a:pt x="945" y="2392"/>
                    <a:pt x="1484" y="1853"/>
                    <a:pt x="1484" y="1201"/>
                  </a:cubicBezTo>
                  <a:cubicBezTo>
                    <a:pt x="1484" y="540"/>
                    <a:pt x="945" y="10"/>
                    <a:pt x="2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3226;p47"/>
          <p:cNvGrpSpPr/>
          <p:nvPr/>
        </p:nvGrpSpPr>
        <p:grpSpPr>
          <a:xfrm>
            <a:off x="7136913" y="1518075"/>
            <a:ext cx="413000" cy="368600"/>
            <a:chOff x="7475500" y="1518075"/>
            <a:chExt cx="413000" cy="368600"/>
          </a:xfrm>
        </p:grpSpPr>
        <p:sp>
          <p:nvSpPr>
            <p:cNvPr id="3227" name="Google Shape;3227;p47"/>
            <p:cNvSpPr/>
            <p:nvPr/>
          </p:nvSpPr>
          <p:spPr>
            <a:xfrm>
              <a:off x="7475500" y="1584550"/>
              <a:ext cx="346625" cy="302125"/>
            </a:xfrm>
            <a:custGeom>
              <a:avLst/>
              <a:gdLst/>
              <a:ahLst/>
              <a:cxnLst/>
              <a:rect l="l" t="t" r="r" b="b"/>
              <a:pathLst>
                <a:path w="13865" h="12085" extrusionOk="0">
                  <a:moveTo>
                    <a:pt x="7253" y="1"/>
                  </a:moveTo>
                  <a:cubicBezTo>
                    <a:pt x="5110" y="1"/>
                    <a:pt x="2995" y="1129"/>
                    <a:pt x="1890" y="3239"/>
                  </a:cubicBezTo>
                  <a:cubicBezTo>
                    <a:pt x="0" y="6849"/>
                    <a:pt x="2146" y="11253"/>
                    <a:pt x="6153" y="11990"/>
                  </a:cubicBezTo>
                  <a:cubicBezTo>
                    <a:pt x="6512" y="12057"/>
                    <a:pt x="6880" y="12085"/>
                    <a:pt x="7239" y="12085"/>
                  </a:cubicBezTo>
                  <a:cubicBezTo>
                    <a:pt x="8071" y="12085"/>
                    <a:pt x="8884" y="11915"/>
                    <a:pt x="9649" y="11584"/>
                  </a:cubicBezTo>
                  <a:cubicBezTo>
                    <a:pt x="9880" y="11485"/>
                    <a:pt x="9781" y="11164"/>
                    <a:pt x="9570" y="11164"/>
                  </a:cubicBezTo>
                  <a:cubicBezTo>
                    <a:pt x="9539" y="11164"/>
                    <a:pt x="9505" y="11171"/>
                    <a:pt x="9470" y="11187"/>
                  </a:cubicBezTo>
                  <a:cubicBezTo>
                    <a:pt x="8747" y="11501"/>
                    <a:pt x="7993" y="11650"/>
                    <a:pt x="7251" y="11650"/>
                  </a:cubicBezTo>
                  <a:cubicBezTo>
                    <a:pt x="5176" y="11650"/>
                    <a:pt x="3189" y="10487"/>
                    <a:pt x="2221" y="8503"/>
                  </a:cubicBezTo>
                  <a:cubicBezTo>
                    <a:pt x="917" y="5819"/>
                    <a:pt x="1957" y="2578"/>
                    <a:pt x="4584" y="1151"/>
                  </a:cubicBezTo>
                  <a:cubicBezTo>
                    <a:pt x="5428" y="695"/>
                    <a:pt x="6341" y="478"/>
                    <a:pt x="7242" y="478"/>
                  </a:cubicBezTo>
                  <a:cubicBezTo>
                    <a:pt x="9144" y="478"/>
                    <a:pt x="10995" y="1447"/>
                    <a:pt x="12040" y="3192"/>
                  </a:cubicBezTo>
                  <a:cubicBezTo>
                    <a:pt x="13571" y="5753"/>
                    <a:pt x="12815" y="9080"/>
                    <a:pt x="10320" y="10724"/>
                  </a:cubicBezTo>
                  <a:cubicBezTo>
                    <a:pt x="10117" y="10857"/>
                    <a:pt x="10250" y="11132"/>
                    <a:pt x="10441" y="11132"/>
                  </a:cubicBezTo>
                  <a:cubicBezTo>
                    <a:pt x="10481" y="11132"/>
                    <a:pt x="10524" y="11120"/>
                    <a:pt x="10566" y="11093"/>
                  </a:cubicBezTo>
                  <a:cubicBezTo>
                    <a:pt x="10897" y="10866"/>
                    <a:pt x="11218" y="10611"/>
                    <a:pt x="11511" y="10318"/>
                  </a:cubicBezTo>
                  <a:cubicBezTo>
                    <a:pt x="13864" y="7955"/>
                    <a:pt x="13864" y="4128"/>
                    <a:pt x="11511" y="1774"/>
                  </a:cubicBezTo>
                  <a:lnTo>
                    <a:pt x="11511" y="1765"/>
                  </a:lnTo>
                  <a:cubicBezTo>
                    <a:pt x="10313" y="571"/>
                    <a:pt x="8776" y="1"/>
                    <a:pt x="72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7"/>
            <p:cNvSpPr/>
            <p:nvPr/>
          </p:nvSpPr>
          <p:spPr>
            <a:xfrm>
              <a:off x="7534100" y="1613050"/>
              <a:ext cx="256600" cy="245025"/>
            </a:xfrm>
            <a:custGeom>
              <a:avLst/>
              <a:gdLst/>
              <a:ahLst/>
              <a:cxnLst/>
              <a:rect l="l" t="t" r="r" b="b"/>
              <a:pathLst>
                <a:path w="10264" h="9801" extrusionOk="0">
                  <a:moveTo>
                    <a:pt x="4892" y="436"/>
                  </a:moveTo>
                  <a:cubicBezTo>
                    <a:pt x="6050" y="436"/>
                    <a:pt x="7190" y="888"/>
                    <a:pt x="8043" y="1740"/>
                  </a:cubicBezTo>
                  <a:cubicBezTo>
                    <a:pt x="9791" y="3488"/>
                    <a:pt x="9791" y="6314"/>
                    <a:pt x="8043" y="8053"/>
                  </a:cubicBezTo>
                  <a:cubicBezTo>
                    <a:pt x="7188" y="8901"/>
                    <a:pt x="6045" y="9355"/>
                    <a:pt x="4884" y="9355"/>
                  </a:cubicBezTo>
                  <a:cubicBezTo>
                    <a:pt x="4311" y="9355"/>
                    <a:pt x="3734" y="9245"/>
                    <a:pt x="3185" y="9017"/>
                  </a:cubicBezTo>
                  <a:cubicBezTo>
                    <a:pt x="1522" y="8327"/>
                    <a:pt x="435" y="6702"/>
                    <a:pt x="435" y="4897"/>
                  </a:cubicBezTo>
                  <a:cubicBezTo>
                    <a:pt x="435" y="3091"/>
                    <a:pt x="1522" y="1466"/>
                    <a:pt x="3185" y="776"/>
                  </a:cubicBezTo>
                  <a:cubicBezTo>
                    <a:pt x="3737" y="547"/>
                    <a:pt x="4317" y="436"/>
                    <a:pt x="4892" y="436"/>
                  </a:cubicBezTo>
                  <a:close/>
                  <a:moveTo>
                    <a:pt x="4900" y="0"/>
                  </a:moveTo>
                  <a:cubicBezTo>
                    <a:pt x="4266" y="0"/>
                    <a:pt x="3625" y="124"/>
                    <a:pt x="3015" y="379"/>
                  </a:cubicBezTo>
                  <a:cubicBezTo>
                    <a:pt x="1191" y="1135"/>
                    <a:pt x="0" y="2921"/>
                    <a:pt x="0" y="4897"/>
                  </a:cubicBezTo>
                  <a:cubicBezTo>
                    <a:pt x="0" y="6881"/>
                    <a:pt x="1191" y="8667"/>
                    <a:pt x="3015" y="9423"/>
                  </a:cubicBezTo>
                  <a:cubicBezTo>
                    <a:pt x="3622" y="9677"/>
                    <a:pt x="4260" y="9800"/>
                    <a:pt x="4892" y="9800"/>
                  </a:cubicBezTo>
                  <a:cubicBezTo>
                    <a:pt x="6167" y="9800"/>
                    <a:pt x="7419" y="9300"/>
                    <a:pt x="8354" y="8365"/>
                  </a:cubicBezTo>
                  <a:cubicBezTo>
                    <a:pt x="10263" y="6446"/>
                    <a:pt x="10263" y="3347"/>
                    <a:pt x="8354" y="1438"/>
                  </a:cubicBezTo>
                  <a:cubicBezTo>
                    <a:pt x="7421" y="498"/>
                    <a:pt x="6173" y="0"/>
                    <a:pt x="49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7"/>
            <p:cNvSpPr/>
            <p:nvPr/>
          </p:nvSpPr>
          <p:spPr>
            <a:xfrm>
              <a:off x="7602175" y="1528775"/>
              <a:ext cx="72050" cy="54025"/>
            </a:xfrm>
            <a:custGeom>
              <a:avLst/>
              <a:gdLst/>
              <a:ahLst/>
              <a:cxnLst/>
              <a:rect l="l" t="t" r="r" b="b"/>
              <a:pathLst>
                <a:path w="2882" h="2161" extrusionOk="0">
                  <a:moveTo>
                    <a:pt x="2629" y="0"/>
                  </a:moveTo>
                  <a:cubicBezTo>
                    <a:pt x="2602" y="0"/>
                    <a:pt x="2575" y="6"/>
                    <a:pt x="2550" y="17"/>
                  </a:cubicBezTo>
                  <a:cubicBezTo>
                    <a:pt x="1794" y="320"/>
                    <a:pt x="1114" y="773"/>
                    <a:pt x="547" y="1350"/>
                  </a:cubicBezTo>
                  <a:cubicBezTo>
                    <a:pt x="405" y="1491"/>
                    <a:pt x="263" y="1643"/>
                    <a:pt x="141" y="1794"/>
                  </a:cubicBezTo>
                  <a:cubicBezTo>
                    <a:pt x="1" y="1962"/>
                    <a:pt x="151" y="2161"/>
                    <a:pt x="315" y="2161"/>
                  </a:cubicBezTo>
                  <a:cubicBezTo>
                    <a:pt x="372" y="2161"/>
                    <a:pt x="432" y="2136"/>
                    <a:pt x="481" y="2077"/>
                  </a:cubicBezTo>
                  <a:cubicBezTo>
                    <a:pt x="594" y="1926"/>
                    <a:pt x="727" y="1784"/>
                    <a:pt x="859" y="1652"/>
                  </a:cubicBezTo>
                  <a:cubicBezTo>
                    <a:pt x="1388" y="1123"/>
                    <a:pt x="2012" y="707"/>
                    <a:pt x="2711" y="424"/>
                  </a:cubicBezTo>
                  <a:cubicBezTo>
                    <a:pt x="2825" y="386"/>
                    <a:pt x="2881" y="253"/>
                    <a:pt x="2834" y="140"/>
                  </a:cubicBezTo>
                  <a:cubicBezTo>
                    <a:pt x="2798" y="54"/>
                    <a:pt x="2713" y="0"/>
                    <a:pt x="2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7"/>
            <p:cNvSpPr/>
            <p:nvPr/>
          </p:nvSpPr>
          <p:spPr>
            <a:xfrm>
              <a:off x="7683225" y="1518075"/>
              <a:ext cx="205275" cy="269575"/>
            </a:xfrm>
            <a:custGeom>
              <a:avLst/>
              <a:gdLst/>
              <a:ahLst/>
              <a:cxnLst/>
              <a:rect l="l" t="t" r="r" b="b"/>
              <a:pathLst>
                <a:path w="8211" h="10783" extrusionOk="0">
                  <a:moveTo>
                    <a:pt x="1572" y="1"/>
                  </a:moveTo>
                  <a:cubicBezTo>
                    <a:pt x="1140" y="1"/>
                    <a:pt x="704" y="48"/>
                    <a:pt x="272" y="143"/>
                  </a:cubicBezTo>
                  <a:cubicBezTo>
                    <a:pt x="0" y="204"/>
                    <a:pt x="63" y="584"/>
                    <a:pt x="308" y="584"/>
                  </a:cubicBezTo>
                  <a:cubicBezTo>
                    <a:pt x="327" y="584"/>
                    <a:pt x="346" y="582"/>
                    <a:pt x="367" y="577"/>
                  </a:cubicBezTo>
                  <a:cubicBezTo>
                    <a:pt x="773" y="488"/>
                    <a:pt x="1180" y="444"/>
                    <a:pt x="1583" y="444"/>
                  </a:cubicBezTo>
                  <a:cubicBezTo>
                    <a:pt x="3593" y="444"/>
                    <a:pt x="5491" y="1528"/>
                    <a:pt x="6491" y="3347"/>
                  </a:cubicBezTo>
                  <a:cubicBezTo>
                    <a:pt x="7691" y="5539"/>
                    <a:pt x="7304" y="8251"/>
                    <a:pt x="5536" y="10009"/>
                  </a:cubicBezTo>
                  <a:cubicBezTo>
                    <a:pt x="5404" y="10142"/>
                    <a:pt x="5272" y="10274"/>
                    <a:pt x="5121" y="10387"/>
                  </a:cubicBezTo>
                  <a:cubicBezTo>
                    <a:pt x="4941" y="10537"/>
                    <a:pt x="5082" y="10783"/>
                    <a:pt x="5262" y="10783"/>
                  </a:cubicBezTo>
                  <a:cubicBezTo>
                    <a:pt x="5308" y="10783"/>
                    <a:pt x="5357" y="10766"/>
                    <a:pt x="5404" y="10727"/>
                  </a:cubicBezTo>
                  <a:cubicBezTo>
                    <a:pt x="5555" y="10605"/>
                    <a:pt x="5707" y="10463"/>
                    <a:pt x="5848" y="10321"/>
                  </a:cubicBezTo>
                  <a:cubicBezTo>
                    <a:pt x="8211" y="7958"/>
                    <a:pt x="8211" y="4131"/>
                    <a:pt x="5848" y="1778"/>
                  </a:cubicBezTo>
                  <a:cubicBezTo>
                    <a:pt x="4705" y="627"/>
                    <a:pt x="3159" y="1"/>
                    <a:pt x="15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7"/>
            <p:cNvSpPr/>
            <p:nvPr/>
          </p:nvSpPr>
          <p:spPr>
            <a:xfrm>
              <a:off x="7651575" y="1546525"/>
              <a:ext cx="195825" cy="191225"/>
            </a:xfrm>
            <a:custGeom>
              <a:avLst/>
              <a:gdLst/>
              <a:ahLst/>
              <a:cxnLst/>
              <a:rect l="l" t="t" r="r" b="b"/>
              <a:pathLst>
                <a:path w="7833" h="7649" extrusionOk="0">
                  <a:moveTo>
                    <a:pt x="2828" y="1"/>
                  </a:moveTo>
                  <a:cubicBezTo>
                    <a:pt x="1944" y="1"/>
                    <a:pt x="1040" y="243"/>
                    <a:pt x="206" y="772"/>
                  </a:cubicBezTo>
                  <a:cubicBezTo>
                    <a:pt x="1" y="906"/>
                    <a:pt x="132" y="1186"/>
                    <a:pt x="324" y="1186"/>
                  </a:cubicBezTo>
                  <a:cubicBezTo>
                    <a:pt x="362" y="1186"/>
                    <a:pt x="402" y="1175"/>
                    <a:pt x="442" y="1150"/>
                  </a:cubicBezTo>
                  <a:cubicBezTo>
                    <a:pt x="1180" y="680"/>
                    <a:pt x="2013" y="451"/>
                    <a:pt x="2839" y="451"/>
                  </a:cubicBezTo>
                  <a:cubicBezTo>
                    <a:pt x="3992" y="451"/>
                    <a:pt x="5135" y="896"/>
                    <a:pt x="5999" y="1755"/>
                  </a:cubicBezTo>
                  <a:cubicBezTo>
                    <a:pt x="7473" y="3239"/>
                    <a:pt x="7729" y="5545"/>
                    <a:pt x="6604" y="7302"/>
                  </a:cubicBezTo>
                  <a:cubicBezTo>
                    <a:pt x="6499" y="7480"/>
                    <a:pt x="6645" y="7648"/>
                    <a:pt x="6798" y="7648"/>
                  </a:cubicBezTo>
                  <a:cubicBezTo>
                    <a:pt x="6865" y="7648"/>
                    <a:pt x="6933" y="7616"/>
                    <a:pt x="6982" y="7539"/>
                  </a:cubicBezTo>
                  <a:cubicBezTo>
                    <a:pt x="7568" y="6613"/>
                    <a:pt x="7833" y="5507"/>
                    <a:pt x="7719" y="4401"/>
                  </a:cubicBezTo>
                  <a:cubicBezTo>
                    <a:pt x="7443" y="1761"/>
                    <a:pt x="5212" y="1"/>
                    <a:pt x="28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7"/>
            <p:cNvSpPr/>
            <p:nvPr/>
          </p:nvSpPr>
          <p:spPr>
            <a:xfrm>
              <a:off x="7592675" y="1670950"/>
              <a:ext cx="105825" cy="129275"/>
            </a:xfrm>
            <a:custGeom>
              <a:avLst/>
              <a:gdLst/>
              <a:ahLst/>
              <a:cxnLst/>
              <a:rect l="l" t="t" r="r" b="b"/>
              <a:pathLst>
                <a:path w="4233" h="5171" extrusionOk="0">
                  <a:moveTo>
                    <a:pt x="2619" y="1"/>
                  </a:moveTo>
                  <a:cubicBezTo>
                    <a:pt x="1655" y="1"/>
                    <a:pt x="842" y="794"/>
                    <a:pt x="587" y="1872"/>
                  </a:cubicBezTo>
                  <a:lnTo>
                    <a:pt x="303" y="1872"/>
                  </a:lnTo>
                  <a:cubicBezTo>
                    <a:pt x="1" y="1872"/>
                    <a:pt x="1" y="2316"/>
                    <a:pt x="303" y="2316"/>
                  </a:cubicBezTo>
                  <a:lnTo>
                    <a:pt x="521" y="2316"/>
                  </a:lnTo>
                  <a:cubicBezTo>
                    <a:pt x="511" y="2401"/>
                    <a:pt x="511" y="2496"/>
                    <a:pt x="511" y="2581"/>
                  </a:cubicBezTo>
                  <a:cubicBezTo>
                    <a:pt x="511" y="2675"/>
                    <a:pt x="511" y="2770"/>
                    <a:pt x="521" y="2855"/>
                  </a:cubicBezTo>
                  <a:lnTo>
                    <a:pt x="303" y="2855"/>
                  </a:lnTo>
                  <a:cubicBezTo>
                    <a:pt x="1" y="2855"/>
                    <a:pt x="1" y="3299"/>
                    <a:pt x="303" y="3299"/>
                  </a:cubicBezTo>
                  <a:lnTo>
                    <a:pt x="587" y="3299"/>
                  </a:lnTo>
                  <a:cubicBezTo>
                    <a:pt x="842" y="4376"/>
                    <a:pt x="1655" y="5170"/>
                    <a:pt x="2619" y="5170"/>
                  </a:cubicBezTo>
                  <a:cubicBezTo>
                    <a:pt x="3195" y="5161"/>
                    <a:pt x="3743" y="4887"/>
                    <a:pt x="4102" y="4423"/>
                  </a:cubicBezTo>
                  <a:cubicBezTo>
                    <a:pt x="4178" y="4329"/>
                    <a:pt x="4159" y="4187"/>
                    <a:pt x="4065" y="4112"/>
                  </a:cubicBezTo>
                  <a:cubicBezTo>
                    <a:pt x="4023" y="4078"/>
                    <a:pt x="3971" y="4061"/>
                    <a:pt x="3921" y="4061"/>
                  </a:cubicBezTo>
                  <a:cubicBezTo>
                    <a:pt x="3857" y="4061"/>
                    <a:pt x="3795" y="4087"/>
                    <a:pt x="3753" y="4140"/>
                  </a:cubicBezTo>
                  <a:cubicBezTo>
                    <a:pt x="3479" y="4499"/>
                    <a:pt x="3063" y="4716"/>
                    <a:pt x="2609" y="4735"/>
                  </a:cubicBezTo>
                  <a:cubicBezTo>
                    <a:pt x="1881" y="4735"/>
                    <a:pt x="1267" y="4130"/>
                    <a:pt x="1040" y="3299"/>
                  </a:cubicBezTo>
                  <a:lnTo>
                    <a:pt x="2704" y="3299"/>
                  </a:lnTo>
                  <a:cubicBezTo>
                    <a:pt x="2997" y="3299"/>
                    <a:pt x="2997" y="2855"/>
                    <a:pt x="2704" y="2855"/>
                  </a:cubicBezTo>
                  <a:lnTo>
                    <a:pt x="965" y="2855"/>
                  </a:lnTo>
                  <a:cubicBezTo>
                    <a:pt x="955" y="2770"/>
                    <a:pt x="946" y="2675"/>
                    <a:pt x="946" y="2590"/>
                  </a:cubicBezTo>
                  <a:cubicBezTo>
                    <a:pt x="946" y="2496"/>
                    <a:pt x="946" y="2401"/>
                    <a:pt x="965" y="2316"/>
                  </a:cubicBezTo>
                  <a:lnTo>
                    <a:pt x="2704" y="2316"/>
                  </a:lnTo>
                  <a:cubicBezTo>
                    <a:pt x="2997" y="2316"/>
                    <a:pt x="2997" y="1872"/>
                    <a:pt x="2704" y="1872"/>
                  </a:cubicBezTo>
                  <a:lnTo>
                    <a:pt x="1040" y="1872"/>
                  </a:lnTo>
                  <a:cubicBezTo>
                    <a:pt x="1267" y="1040"/>
                    <a:pt x="1891" y="445"/>
                    <a:pt x="2609" y="445"/>
                  </a:cubicBezTo>
                  <a:cubicBezTo>
                    <a:pt x="3063" y="454"/>
                    <a:pt x="3488" y="672"/>
                    <a:pt x="3753" y="1031"/>
                  </a:cubicBezTo>
                  <a:cubicBezTo>
                    <a:pt x="3802" y="1090"/>
                    <a:pt x="3861" y="1114"/>
                    <a:pt x="3919" y="1114"/>
                  </a:cubicBezTo>
                  <a:cubicBezTo>
                    <a:pt x="4083" y="1114"/>
                    <a:pt x="4233" y="915"/>
                    <a:pt x="4093" y="747"/>
                  </a:cubicBezTo>
                  <a:cubicBezTo>
                    <a:pt x="3743" y="294"/>
                    <a:pt x="3195" y="10"/>
                    <a:pt x="26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47"/>
          <p:cNvGrpSpPr/>
          <p:nvPr/>
        </p:nvGrpSpPr>
        <p:grpSpPr>
          <a:xfrm>
            <a:off x="999688" y="2076625"/>
            <a:ext cx="371875" cy="359375"/>
            <a:chOff x="1338275" y="2076625"/>
            <a:chExt cx="371875" cy="359375"/>
          </a:xfrm>
        </p:grpSpPr>
        <p:sp>
          <p:nvSpPr>
            <p:cNvPr id="3234" name="Google Shape;3234;p47"/>
            <p:cNvSpPr/>
            <p:nvPr/>
          </p:nvSpPr>
          <p:spPr>
            <a:xfrm>
              <a:off x="1459450" y="2173725"/>
              <a:ext cx="131375" cy="81525"/>
            </a:xfrm>
            <a:custGeom>
              <a:avLst/>
              <a:gdLst/>
              <a:ahLst/>
              <a:cxnLst/>
              <a:rect l="l" t="t" r="r" b="b"/>
              <a:pathLst>
                <a:path w="5255" h="3261" extrusionOk="0">
                  <a:moveTo>
                    <a:pt x="1304" y="0"/>
                  </a:moveTo>
                  <a:cubicBezTo>
                    <a:pt x="936" y="0"/>
                    <a:pt x="624" y="256"/>
                    <a:pt x="539" y="615"/>
                  </a:cubicBezTo>
                  <a:lnTo>
                    <a:pt x="29" y="2996"/>
                  </a:lnTo>
                  <a:cubicBezTo>
                    <a:pt x="0" y="3129"/>
                    <a:pt x="104" y="3261"/>
                    <a:pt x="246" y="3261"/>
                  </a:cubicBezTo>
                  <a:lnTo>
                    <a:pt x="5009" y="3261"/>
                  </a:lnTo>
                  <a:cubicBezTo>
                    <a:pt x="5151" y="3261"/>
                    <a:pt x="5255" y="3129"/>
                    <a:pt x="5226" y="2996"/>
                  </a:cubicBezTo>
                  <a:lnTo>
                    <a:pt x="4707" y="615"/>
                  </a:lnTo>
                  <a:cubicBezTo>
                    <a:pt x="4631" y="256"/>
                    <a:pt x="4310" y="0"/>
                    <a:pt x="3951" y="0"/>
                  </a:cubicBezTo>
                  <a:lnTo>
                    <a:pt x="3695" y="0"/>
                  </a:lnTo>
                  <a:cubicBezTo>
                    <a:pt x="3402" y="0"/>
                    <a:pt x="3402" y="435"/>
                    <a:pt x="3695" y="435"/>
                  </a:cubicBezTo>
                  <a:lnTo>
                    <a:pt x="3951" y="435"/>
                  </a:lnTo>
                  <a:cubicBezTo>
                    <a:pt x="4111" y="435"/>
                    <a:pt x="4253" y="549"/>
                    <a:pt x="4281" y="709"/>
                  </a:cubicBezTo>
                  <a:lnTo>
                    <a:pt x="4744" y="2826"/>
                  </a:lnTo>
                  <a:lnTo>
                    <a:pt x="511" y="2826"/>
                  </a:lnTo>
                  <a:lnTo>
                    <a:pt x="974" y="709"/>
                  </a:lnTo>
                  <a:cubicBezTo>
                    <a:pt x="1002" y="549"/>
                    <a:pt x="1144" y="445"/>
                    <a:pt x="1304" y="445"/>
                  </a:cubicBezTo>
                  <a:lnTo>
                    <a:pt x="2968" y="445"/>
                  </a:lnTo>
                  <a:cubicBezTo>
                    <a:pt x="3261" y="445"/>
                    <a:pt x="3261" y="0"/>
                    <a:pt x="29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7"/>
            <p:cNvSpPr/>
            <p:nvPr/>
          </p:nvSpPr>
          <p:spPr>
            <a:xfrm>
              <a:off x="1340125" y="2354475"/>
              <a:ext cx="369775" cy="81525"/>
            </a:xfrm>
            <a:custGeom>
              <a:avLst/>
              <a:gdLst/>
              <a:ahLst/>
              <a:cxnLst/>
              <a:rect l="l" t="t" r="r" b="b"/>
              <a:pathLst>
                <a:path w="14791" h="3261" extrusionOk="0">
                  <a:moveTo>
                    <a:pt x="8724" y="435"/>
                  </a:moveTo>
                  <a:cubicBezTo>
                    <a:pt x="8884" y="435"/>
                    <a:pt x="9026" y="548"/>
                    <a:pt x="9054" y="700"/>
                  </a:cubicBezTo>
                  <a:lnTo>
                    <a:pt x="9508" y="2816"/>
                  </a:lnTo>
                  <a:lnTo>
                    <a:pt x="5284" y="2816"/>
                  </a:lnTo>
                  <a:lnTo>
                    <a:pt x="5747" y="700"/>
                  </a:lnTo>
                  <a:cubicBezTo>
                    <a:pt x="5775" y="548"/>
                    <a:pt x="5917" y="435"/>
                    <a:pt x="6077" y="435"/>
                  </a:cubicBezTo>
                  <a:close/>
                  <a:moveTo>
                    <a:pt x="13496" y="435"/>
                  </a:moveTo>
                  <a:cubicBezTo>
                    <a:pt x="13657" y="435"/>
                    <a:pt x="13799" y="548"/>
                    <a:pt x="13827" y="700"/>
                  </a:cubicBezTo>
                  <a:lnTo>
                    <a:pt x="14290" y="2816"/>
                  </a:lnTo>
                  <a:lnTo>
                    <a:pt x="10056" y="2816"/>
                  </a:lnTo>
                  <a:lnTo>
                    <a:pt x="10510" y="700"/>
                  </a:lnTo>
                  <a:cubicBezTo>
                    <a:pt x="10548" y="548"/>
                    <a:pt x="10680" y="435"/>
                    <a:pt x="10841" y="435"/>
                  </a:cubicBezTo>
                  <a:close/>
                  <a:moveTo>
                    <a:pt x="1305" y="0"/>
                  </a:moveTo>
                  <a:cubicBezTo>
                    <a:pt x="946" y="0"/>
                    <a:pt x="624" y="255"/>
                    <a:pt x="549" y="614"/>
                  </a:cubicBezTo>
                  <a:lnTo>
                    <a:pt x="29" y="2996"/>
                  </a:lnTo>
                  <a:cubicBezTo>
                    <a:pt x="1" y="3128"/>
                    <a:pt x="105" y="3261"/>
                    <a:pt x="246" y="3261"/>
                  </a:cubicBezTo>
                  <a:lnTo>
                    <a:pt x="1466" y="3261"/>
                  </a:lnTo>
                  <a:cubicBezTo>
                    <a:pt x="1758" y="3261"/>
                    <a:pt x="1758" y="2816"/>
                    <a:pt x="1466" y="2816"/>
                  </a:cubicBezTo>
                  <a:lnTo>
                    <a:pt x="520" y="2816"/>
                  </a:lnTo>
                  <a:lnTo>
                    <a:pt x="974" y="709"/>
                  </a:lnTo>
                  <a:cubicBezTo>
                    <a:pt x="1012" y="548"/>
                    <a:pt x="1144" y="435"/>
                    <a:pt x="1305" y="435"/>
                  </a:cubicBezTo>
                  <a:lnTo>
                    <a:pt x="3960" y="435"/>
                  </a:lnTo>
                  <a:cubicBezTo>
                    <a:pt x="4112" y="435"/>
                    <a:pt x="4253" y="548"/>
                    <a:pt x="4291" y="709"/>
                  </a:cubicBezTo>
                  <a:lnTo>
                    <a:pt x="4745" y="2816"/>
                  </a:lnTo>
                  <a:lnTo>
                    <a:pt x="2193" y="2816"/>
                  </a:lnTo>
                  <a:cubicBezTo>
                    <a:pt x="1900" y="2816"/>
                    <a:pt x="1900" y="3261"/>
                    <a:pt x="2193" y="3261"/>
                  </a:cubicBezTo>
                  <a:lnTo>
                    <a:pt x="14555" y="3261"/>
                  </a:lnTo>
                  <a:cubicBezTo>
                    <a:pt x="14687" y="3261"/>
                    <a:pt x="14791" y="3128"/>
                    <a:pt x="14763" y="2996"/>
                  </a:cubicBezTo>
                  <a:lnTo>
                    <a:pt x="14252" y="614"/>
                  </a:lnTo>
                  <a:cubicBezTo>
                    <a:pt x="14177" y="255"/>
                    <a:pt x="13855" y="0"/>
                    <a:pt x="13496" y="0"/>
                  </a:cubicBezTo>
                  <a:lnTo>
                    <a:pt x="10841" y="0"/>
                  </a:lnTo>
                  <a:cubicBezTo>
                    <a:pt x="10481" y="0"/>
                    <a:pt x="10160" y="255"/>
                    <a:pt x="10084" y="614"/>
                  </a:cubicBezTo>
                  <a:lnTo>
                    <a:pt x="9782" y="1994"/>
                  </a:lnTo>
                  <a:lnTo>
                    <a:pt x="9480" y="614"/>
                  </a:lnTo>
                  <a:cubicBezTo>
                    <a:pt x="9404" y="255"/>
                    <a:pt x="9083" y="0"/>
                    <a:pt x="8724" y="0"/>
                  </a:cubicBezTo>
                  <a:lnTo>
                    <a:pt x="6077" y="0"/>
                  </a:lnTo>
                  <a:cubicBezTo>
                    <a:pt x="5709" y="0"/>
                    <a:pt x="5397" y="255"/>
                    <a:pt x="5312" y="614"/>
                  </a:cubicBezTo>
                  <a:lnTo>
                    <a:pt x="5019" y="2004"/>
                  </a:lnTo>
                  <a:lnTo>
                    <a:pt x="4717" y="614"/>
                  </a:lnTo>
                  <a:cubicBezTo>
                    <a:pt x="4641" y="255"/>
                    <a:pt x="4320" y="0"/>
                    <a:pt x="39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7"/>
            <p:cNvSpPr/>
            <p:nvPr/>
          </p:nvSpPr>
          <p:spPr>
            <a:xfrm>
              <a:off x="1399900" y="2263975"/>
              <a:ext cx="250475" cy="81550"/>
            </a:xfrm>
            <a:custGeom>
              <a:avLst/>
              <a:gdLst/>
              <a:ahLst/>
              <a:cxnLst/>
              <a:rect l="l" t="t" r="r" b="b"/>
              <a:pathLst>
                <a:path w="10019" h="3262" extrusionOk="0">
                  <a:moveTo>
                    <a:pt x="3951" y="435"/>
                  </a:moveTo>
                  <a:cubicBezTo>
                    <a:pt x="4112" y="445"/>
                    <a:pt x="4244" y="549"/>
                    <a:pt x="4282" y="709"/>
                  </a:cubicBezTo>
                  <a:lnTo>
                    <a:pt x="4735" y="2826"/>
                  </a:lnTo>
                  <a:lnTo>
                    <a:pt x="511" y="2826"/>
                  </a:lnTo>
                  <a:lnTo>
                    <a:pt x="965" y="709"/>
                  </a:lnTo>
                  <a:cubicBezTo>
                    <a:pt x="1002" y="549"/>
                    <a:pt x="1144" y="445"/>
                    <a:pt x="1305" y="435"/>
                  </a:cubicBezTo>
                  <a:close/>
                  <a:moveTo>
                    <a:pt x="8714" y="445"/>
                  </a:moveTo>
                  <a:cubicBezTo>
                    <a:pt x="8875" y="445"/>
                    <a:pt x="9017" y="549"/>
                    <a:pt x="9054" y="709"/>
                  </a:cubicBezTo>
                  <a:lnTo>
                    <a:pt x="9508" y="2826"/>
                  </a:lnTo>
                  <a:lnTo>
                    <a:pt x="5284" y="2826"/>
                  </a:lnTo>
                  <a:lnTo>
                    <a:pt x="5737" y="709"/>
                  </a:lnTo>
                  <a:cubicBezTo>
                    <a:pt x="5775" y="549"/>
                    <a:pt x="5907" y="445"/>
                    <a:pt x="6068" y="445"/>
                  </a:cubicBezTo>
                  <a:close/>
                  <a:moveTo>
                    <a:pt x="1305" y="1"/>
                  </a:moveTo>
                  <a:cubicBezTo>
                    <a:pt x="936" y="1"/>
                    <a:pt x="615" y="256"/>
                    <a:pt x="539" y="615"/>
                  </a:cubicBezTo>
                  <a:lnTo>
                    <a:pt x="29" y="2996"/>
                  </a:lnTo>
                  <a:cubicBezTo>
                    <a:pt x="1" y="3129"/>
                    <a:pt x="95" y="3261"/>
                    <a:pt x="237" y="3261"/>
                  </a:cubicBezTo>
                  <a:lnTo>
                    <a:pt x="9773" y="3261"/>
                  </a:lnTo>
                  <a:cubicBezTo>
                    <a:pt x="9914" y="3261"/>
                    <a:pt x="10018" y="3138"/>
                    <a:pt x="9990" y="2996"/>
                  </a:cubicBezTo>
                  <a:lnTo>
                    <a:pt x="9480" y="615"/>
                  </a:lnTo>
                  <a:cubicBezTo>
                    <a:pt x="9404" y="256"/>
                    <a:pt x="9083" y="1"/>
                    <a:pt x="8714" y="1"/>
                  </a:cubicBezTo>
                  <a:lnTo>
                    <a:pt x="6068" y="1"/>
                  </a:lnTo>
                  <a:cubicBezTo>
                    <a:pt x="5699" y="1"/>
                    <a:pt x="5388" y="256"/>
                    <a:pt x="5312" y="615"/>
                  </a:cubicBezTo>
                  <a:lnTo>
                    <a:pt x="5010" y="2004"/>
                  </a:lnTo>
                  <a:lnTo>
                    <a:pt x="4707" y="615"/>
                  </a:lnTo>
                  <a:cubicBezTo>
                    <a:pt x="4631" y="256"/>
                    <a:pt x="4320" y="1"/>
                    <a:pt x="39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7"/>
            <p:cNvSpPr/>
            <p:nvPr/>
          </p:nvSpPr>
          <p:spPr>
            <a:xfrm>
              <a:off x="1519700" y="2076625"/>
              <a:ext cx="10875" cy="79525"/>
            </a:xfrm>
            <a:custGeom>
              <a:avLst/>
              <a:gdLst/>
              <a:ahLst/>
              <a:cxnLst/>
              <a:rect l="l" t="t" r="r" b="b"/>
              <a:pathLst>
                <a:path w="435" h="3181" extrusionOk="0">
                  <a:moveTo>
                    <a:pt x="218" y="0"/>
                  </a:moveTo>
                  <a:cubicBezTo>
                    <a:pt x="95" y="0"/>
                    <a:pt x="0" y="104"/>
                    <a:pt x="0" y="227"/>
                  </a:cubicBezTo>
                  <a:lnTo>
                    <a:pt x="0" y="2968"/>
                  </a:lnTo>
                  <a:cubicBezTo>
                    <a:pt x="0" y="3109"/>
                    <a:pt x="109" y="3180"/>
                    <a:pt x="218" y="3180"/>
                  </a:cubicBezTo>
                  <a:cubicBezTo>
                    <a:pt x="326" y="3180"/>
                    <a:pt x="435" y="3109"/>
                    <a:pt x="435" y="2968"/>
                  </a:cubicBezTo>
                  <a:lnTo>
                    <a:pt x="435" y="227"/>
                  </a:lnTo>
                  <a:cubicBezTo>
                    <a:pt x="435" y="104"/>
                    <a:pt x="340"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7"/>
            <p:cNvSpPr/>
            <p:nvPr/>
          </p:nvSpPr>
          <p:spPr>
            <a:xfrm>
              <a:off x="1387800" y="2109200"/>
              <a:ext cx="69850" cy="106950"/>
            </a:xfrm>
            <a:custGeom>
              <a:avLst/>
              <a:gdLst/>
              <a:ahLst/>
              <a:cxnLst/>
              <a:rect l="l" t="t" r="r" b="b"/>
              <a:pathLst>
                <a:path w="2794" h="4278" extrusionOk="0">
                  <a:moveTo>
                    <a:pt x="294" y="1"/>
                  </a:moveTo>
                  <a:cubicBezTo>
                    <a:pt x="146" y="1"/>
                    <a:pt x="0" y="158"/>
                    <a:pt x="97" y="332"/>
                  </a:cubicBezTo>
                  <a:lnTo>
                    <a:pt x="2318" y="4169"/>
                  </a:lnTo>
                  <a:cubicBezTo>
                    <a:pt x="2362" y="4245"/>
                    <a:pt x="2429" y="4277"/>
                    <a:pt x="2496" y="4277"/>
                  </a:cubicBezTo>
                  <a:cubicBezTo>
                    <a:pt x="2645" y="4277"/>
                    <a:pt x="2794" y="4121"/>
                    <a:pt x="2696" y="3952"/>
                  </a:cubicBezTo>
                  <a:lnTo>
                    <a:pt x="475" y="115"/>
                  </a:lnTo>
                  <a:cubicBezTo>
                    <a:pt x="430" y="34"/>
                    <a:pt x="362" y="1"/>
                    <a:pt x="2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7"/>
            <p:cNvSpPr/>
            <p:nvPr/>
          </p:nvSpPr>
          <p:spPr>
            <a:xfrm>
              <a:off x="1338275" y="2231300"/>
              <a:ext cx="66100" cy="40100"/>
            </a:xfrm>
            <a:custGeom>
              <a:avLst/>
              <a:gdLst/>
              <a:ahLst/>
              <a:cxnLst/>
              <a:rect l="l" t="t" r="r" b="b"/>
              <a:pathLst>
                <a:path w="2644" h="1604" extrusionOk="0">
                  <a:moveTo>
                    <a:pt x="321" y="1"/>
                  </a:moveTo>
                  <a:cubicBezTo>
                    <a:pt x="123" y="1"/>
                    <a:pt x="0" y="291"/>
                    <a:pt x="216" y="419"/>
                  </a:cubicBezTo>
                  <a:lnTo>
                    <a:pt x="2210" y="1572"/>
                  </a:lnTo>
                  <a:cubicBezTo>
                    <a:pt x="2250" y="1594"/>
                    <a:pt x="2288" y="1603"/>
                    <a:pt x="2324" y="1603"/>
                  </a:cubicBezTo>
                  <a:cubicBezTo>
                    <a:pt x="2521" y="1603"/>
                    <a:pt x="2644" y="1314"/>
                    <a:pt x="2428" y="1194"/>
                  </a:cubicBezTo>
                  <a:lnTo>
                    <a:pt x="2428" y="1185"/>
                  </a:lnTo>
                  <a:lnTo>
                    <a:pt x="434" y="32"/>
                  </a:lnTo>
                  <a:cubicBezTo>
                    <a:pt x="395" y="10"/>
                    <a:pt x="356" y="1"/>
                    <a:pt x="3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7"/>
            <p:cNvSpPr/>
            <p:nvPr/>
          </p:nvSpPr>
          <p:spPr>
            <a:xfrm>
              <a:off x="1592625" y="2109225"/>
              <a:ext cx="68850" cy="106925"/>
            </a:xfrm>
            <a:custGeom>
              <a:avLst/>
              <a:gdLst/>
              <a:ahLst/>
              <a:cxnLst/>
              <a:rect l="l" t="t" r="r" b="b"/>
              <a:pathLst>
                <a:path w="2754" h="4277" extrusionOk="0">
                  <a:moveTo>
                    <a:pt x="2502" y="0"/>
                  </a:moveTo>
                  <a:cubicBezTo>
                    <a:pt x="2428" y="0"/>
                    <a:pt x="2357" y="38"/>
                    <a:pt x="2319" y="114"/>
                  </a:cubicBezTo>
                  <a:lnTo>
                    <a:pt x="98" y="3951"/>
                  </a:lnTo>
                  <a:cubicBezTo>
                    <a:pt x="0" y="4120"/>
                    <a:pt x="149" y="4276"/>
                    <a:pt x="298" y="4276"/>
                  </a:cubicBezTo>
                  <a:cubicBezTo>
                    <a:pt x="365" y="4276"/>
                    <a:pt x="432" y="4244"/>
                    <a:pt x="476" y="4168"/>
                  </a:cubicBezTo>
                  <a:lnTo>
                    <a:pt x="2697" y="331"/>
                  </a:lnTo>
                  <a:cubicBezTo>
                    <a:pt x="2754" y="227"/>
                    <a:pt x="2716" y="85"/>
                    <a:pt x="2612" y="29"/>
                  </a:cubicBezTo>
                  <a:cubicBezTo>
                    <a:pt x="2577" y="10"/>
                    <a:pt x="2539" y="0"/>
                    <a:pt x="25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7"/>
            <p:cNvSpPr/>
            <p:nvPr/>
          </p:nvSpPr>
          <p:spPr>
            <a:xfrm>
              <a:off x="1645950" y="2231375"/>
              <a:ext cx="64200" cy="39875"/>
            </a:xfrm>
            <a:custGeom>
              <a:avLst/>
              <a:gdLst/>
              <a:ahLst/>
              <a:cxnLst/>
              <a:rect l="l" t="t" r="r" b="b"/>
              <a:pathLst>
                <a:path w="2568" h="1595" extrusionOk="0">
                  <a:moveTo>
                    <a:pt x="2318" y="0"/>
                  </a:moveTo>
                  <a:cubicBezTo>
                    <a:pt x="2281" y="0"/>
                    <a:pt x="2243" y="10"/>
                    <a:pt x="2208" y="29"/>
                  </a:cubicBezTo>
                  <a:lnTo>
                    <a:pt x="214" y="1182"/>
                  </a:lnTo>
                  <a:cubicBezTo>
                    <a:pt x="0" y="1309"/>
                    <a:pt x="118" y="1595"/>
                    <a:pt x="313" y="1595"/>
                  </a:cubicBezTo>
                  <a:cubicBezTo>
                    <a:pt x="350" y="1595"/>
                    <a:pt x="390" y="1584"/>
                    <a:pt x="432" y="1560"/>
                  </a:cubicBezTo>
                  <a:lnTo>
                    <a:pt x="2426" y="416"/>
                  </a:lnTo>
                  <a:cubicBezTo>
                    <a:pt x="2539" y="350"/>
                    <a:pt x="2567" y="218"/>
                    <a:pt x="2511" y="114"/>
                  </a:cubicBezTo>
                  <a:cubicBezTo>
                    <a:pt x="2467" y="38"/>
                    <a:pt x="2393" y="0"/>
                    <a:pt x="23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2" name="Google Shape;3242;p47"/>
          <p:cNvGrpSpPr/>
          <p:nvPr/>
        </p:nvGrpSpPr>
        <p:grpSpPr>
          <a:xfrm>
            <a:off x="2317788" y="1518100"/>
            <a:ext cx="297950" cy="368575"/>
            <a:chOff x="2656375" y="1518100"/>
            <a:chExt cx="297950" cy="368575"/>
          </a:xfrm>
        </p:grpSpPr>
        <p:sp>
          <p:nvSpPr>
            <p:cNvPr id="3243" name="Google Shape;3243;p47"/>
            <p:cNvSpPr/>
            <p:nvPr/>
          </p:nvSpPr>
          <p:spPr>
            <a:xfrm>
              <a:off x="2779000" y="1712950"/>
              <a:ext cx="52475" cy="93475"/>
            </a:xfrm>
            <a:custGeom>
              <a:avLst/>
              <a:gdLst/>
              <a:ahLst/>
              <a:cxnLst/>
              <a:rect l="l" t="t" r="r" b="b"/>
              <a:pathLst>
                <a:path w="2099" h="3739" extrusionOk="0">
                  <a:moveTo>
                    <a:pt x="832" y="740"/>
                  </a:moveTo>
                  <a:lnTo>
                    <a:pt x="832" y="1619"/>
                  </a:lnTo>
                  <a:cubicBezTo>
                    <a:pt x="605" y="1553"/>
                    <a:pt x="444" y="1383"/>
                    <a:pt x="444" y="1175"/>
                  </a:cubicBezTo>
                  <a:cubicBezTo>
                    <a:pt x="444" y="976"/>
                    <a:pt x="605" y="806"/>
                    <a:pt x="832" y="740"/>
                  </a:cubicBezTo>
                  <a:close/>
                  <a:moveTo>
                    <a:pt x="1267" y="2120"/>
                  </a:moveTo>
                  <a:cubicBezTo>
                    <a:pt x="1493" y="2186"/>
                    <a:pt x="1654" y="2356"/>
                    <a:pt x="1654" y="2554"/>
                  </a:cubicBezTo>
                  <a:cubicBezTo>
                    <a:pt x="1654" y="2753"/>
                    <a:pt x="1493" y="2923"/>
                    <a:pt x="1267" y="2989"/>
                  </a:cubicBezTo>
                  <a:lnTo>
                    <a:pt x="1267" y="2120"/>
                  </a:lnTo>
                  <a:close/>
                  <a:moveTo>
                    <a:pt x="1049" y="0"/>
                  </a:moveTo>
                  <a:cubicBezTo>
                    <a:pt x="940" y="0"/>
                    <a:pt x="832" y="74"/>
                    <a:pt x="832" y="220"/>
                  </a:cubicBezTo>
                  <a:lnTo>
                    <a:pt x="832" y="296"/>
                  </a:lnTo>
                  <a:cubicBezTo>
                    <a:pt x="359" y="381"/>
                    <a:pt x="0" y="740"/>
                    <a:pt x="0" y="1184"/>
                  </a:cubicBezTo>
                  <a:cubicBezTo>
                    <a:pt x="0" y="1619"/>
                    <a:pt x="359" y="1978"/>
                    <a:pt x="832" y="2072"/>
                  </a:cubicBezTo>
                  <a:lnTo>
                    <a:pt x="832" y="2999"/>
                  </a:lnTo>
                  <a:cubicBezTo>
                    <a:pt x="605" y="2923"/>
                    <a:pt x="444" y="2762"/>
                    <a:pt x="444" y="2554"/>
                  </a:cubicBezTo>
                  <a:cubicBezTo>
                    <a:pt x="444" y="2408"/>
                    <a:pt x="333" y="2335"/>
                    <a:pt x="222" y="2335"/>
                  </a:cubicBezTo>
                  <a:cubicBezTo>
                    <a:pt x="111" y="2335"/>
                    <a:pt x="0" y="2408"/>
                    <a:pt x="0" y="2554"/>
                  </a:cubicBezTo>
                  <a:cubicBezTo>
                    <a:pt x="0" y="2989"/>
                    <a:pt x="359" y="3358"/>
                    <a:pt x="832" y="3443"/>
                  </a:cubicBezTo>
                  <a:lnTo>
                    <a:pt x="832" y="3518"/>
                  </a:lnTo>
                  <a:cubicBezTo>
                    <a:pt x="832" y="3665"/>
                    <a:pt x="940" y="3738"/>
                    <a:pt x="1049" y="3738"/>
                  </a:cubicBezTo>
                  <a:cubicBezTo>
                    <a:pt x="1158" y="3738"/>
                    <a:pt x="1267" y="3665"/>
                    <a:pt x="1267" y="3518"/>
                  </a:cubicBezTo>
                  <a:lnTo>
                    <a:pt x="1267" y="3443"/>
                  </a:lnTo>
                  <a:cubicBezTo>
                    <a:pt x="1739" y="3358"/>
                    <a:pt x="2098" y="2989"/>
                    <a:pt x="2098" y="2554"/>
                  </a:cubicBezTo>
                  <a:cubicBezTo>
                    <a:pt x="2098" y="2120"/>
                    <a:pt x="1739" y="1761"/>
                    <a:pt x="1267" y="1666"/>
                  </a:cubicBezTo>
                  <a:lnTo>
                    <a:pt x="1267" y="740"/>
                  </a:lnTo>
                  <a:cubicBezTo>
                    <a:pt x="1493" y="816"/>
                    <a:pt x="1654" y="976"/>
                    <a:pt x="1654" y="1184"/>
                  </a:cubicBezTo>
                  <a:cubicBezTo>
                    <a:pt x="1654" y="1331"/>
                    <a:pt x="1763" y="1404"/>
                    <a:pt x="1871" y="1404"/>
                  </a:cubicBezTo>
                  <a:cubicBezTo>
                    <a:pt x="1980" y="1404"/>
                    <a:pt x="2089" y="1331"/>
                    <a:pt x="2089" y="1184"/>
                  </a:cubicBezTo>
                  <a:cubicBezTo>
                    <a:pt x="2089" y="749"/>
                    <a:pt x="1739" y="381"/>
                    <a:pt x="1267" y="296"/>
                  </a:cubicBezTo>
                  <a:lnTo>
                    <a:pt x="1267" y="220"/>
                  </a:lnTo>
                  <a:cubicBezTo>
                    <a:pt x="1267" y="74"/>
                    <a:pt x="1158" y="0"/>
                    <a:pt x="10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7"/>
            <p:cNvSpPr/>
            <p:nvPr/>
          </p:nvSpPr>
          <p:spPr>
            <a:xfrm>
              <a:off x="2656375" y="1518100"/>
              <a:ext cx="297950" cy="368575"/>
            </a:xfrm>
            <a:custGeom>
              <a:avLst/>
              <a:gdLst/>
              <a:ahLst/>
              <a:cxnLst/>
              <a:rect l="l" t="t" r="r" b="b"/>
              <a:pathLst>
                <a:path w="11918" h="14743" extrusionOk="0">
                  <a:moveTo>
                    <a:pt x="7523" y="435"/>
                  </a:moveTo>
                  <a:cubicBezTo>
                    <a:pt x="7485" y="879"/>
                    <a:pt x="7306" y="1285"/>
                    <a:pt x="7003" y="1607"/>
                  </a:cubicBezTo>
                  <a:cubicBezTo>
                    <a:pt x="6890" y="1739"/>
                    <a:pt x="6786" y="1890"/>
                    <a:pt x="6720" y="2051"/>
                  </a:cubicBezTo>
                  <a:lnTo>
                    <a:pt x="5189" y="2051"/>
                  </a:lnTo>
                  <a:cubicBezTo>
                    <a:pt x="5113" y="1890"/>
                    <a:pt x="5019" y="1739"/>
                    <a:pt x="4896" y="1607"/>
                  </a:cubicBezTo>
                  <a:cubicBezTo>
                    <a:pt x="4603" y="1285"/>
                    <a:pt x="4414" y="879"/>
                    <a:pt x="4385" y="435"/>
                  </a:cubicBezTo>
                  <a:close/>
                  <a:moveTo>
                    <a:pt x="6890" y="2486"/>
                  </a:moveTo>
                  <a:cubicBezTo>
                    <a:pt x="7249" y="2486"/>
                    <a:pt x="7249" y="3024"/>
                    <a:pt x="6890" y="3024"/>
                  </a:cubicBezTo>
                  <a:lnTo>
                    <a:pt x="5019" y="3024"/>
                  </a:lnTo>
                  <a:cubicBezTo>
                    <a:pt x="4659" y="3024"/>
                    <a:pt x="4659" y="2486"/>
                    <a:pt x="5019" y="2486"/>
                  </a:cubicBezTo>
                  <a:close/>
                  <a:moveTo>
                    <a:pt x="6890" y="3459"/>
                  </a:moveTo>
                  <a:cubicBezTo>
                    <a:pt x="7249" y="3459"/>
                    <a:pt x="7249" y="3998"/>
                    <a:pt x="6890" y="3998"/>
                  </a:cubicBezTo>
                  <a:lnTo>
                    <a:pt x="5019" y="3998"/>
                  </a:lnTo>
                  <a:cubicBezTo>
                    <a:pt x="4659" y="3998"/>
                    <a:pt x="4659" y="3459"/>
                    <a:pt x="5019" y="3459"/>
                  </a:cubicBezTo>
                  <a:close/>
                  <a:moveTo>
                    <a:pt x="4149" y="0"/>
                  </a:moveTo>
                  <a:cubicBezTo>
                    <a:pt x="4036" y="0"/>
                    <a:pt x="3932" y="95"/>
                    <a:pt x="3932" y="217"/>
                  </a:cubicBezTo>
                  <a:cubicBezTo>
                    <a:pt x="3932" y="1115"/>
                    <a:pt x="4300" y="1559"/>
                    <a:pt x="4565" y="1890"/>
                  </a:cubicBezTo>
                  <a:cubicBezTo>
                    <a:pt x="4622" y="1956"/>
                    <a:pt x="4678" y="2032"/>
                    <a:pt x="4735" y="2107"/>
                  </a:cubicBezTo>
                  <a:cubicBezTo>
                    <a:pt x="4281" y="2306"/>
                    <a:pt x="4168" y="2882"/>
                    <a:pt x="4508" y="3242"/>
                  </a:cubicBezTo>
                  <a:cubicBezTo>
                    <a:pt x="4253" y="3516"/>
                    <a:pt x="4253" y="3941"/>
                    <a:pt x="4508" y="4215"/>
                  </a:cubicBezTo>
                  <a:cubicBezTo>
                    <a:pt x="4206" y="4300"/>
                    <a:pt x="3913" y="4423"/>
                    <a:pt x="3629" y="4565"/>
                  </a:cubicBezTo>
                  <a:cubicBezTo>
                    <a:pt x="2911" y="4933"/>
                    <a:pt x="2268" y="5434"/>
                    <a:pt x="1739" y="6048"/>
                  </a:cubicBezTo>
                  <a:cubicBezTo>
                    <a:pt x="643" y="7286"/>
                    <a:pt x="29" y="8884"/>
                    <a:pt x="0" y="10537"/>
                  </a:cubicBezTo>
                  <a:cubicBezTo>
                    <a:pt x="0" y="12087"/>
                    <a:pt x="605" y="13221"/>
                    <a:pt x="1786" y="13911"/>
                  </a:cubicBezTo>
                  <a:cubicBezTo>
                    <a:pt x="2760" y="14469"/>
                    <a:pt x="4121" y="14743"/>
                    <a:pt x="5954" y="14743"/>
                  </a:cubicBezTo>
                  <a:cubicBezTo>
                    <a:pt x="7788" y="14743"/>
                    <a:pt x="9158" y="14469"/>
                    <a:pt x="10122" y="13911"/>
                  </a:cubicBezTo>
                  <a:cubicBezTo>
                    <a:pt x="11313" y="13221"/>
                    <a:pt x="11918" y="12087"/>
                    <a:pt x="11918" y="10537"/>
                  </a:cubicBezTo>
                  <a:cubicBezTo>
                    <a:pt x="11899" y="9148"/>
                    <a:pt x="11464" y="7797"/>
                    <a:pt x="10661" y="6663"/>
                  </a:cubicBezTo>
                  <a:cubicBezTo>
                    <a:pt x="10629" y="6607"/>
                    <a:pt x="10579" y="6584"/>
                    <a:pt x="10526" y="6584"/>
                  </a:cubicBezTo>
                  <a:cubicBezTo>
                    <a:pt x="10371" y="6584"/>
                    <a:pt x="10182" y="6775"/>
                    <a:pt x="10301" y="6908"/>
                  </a:cubicBezTo>
                  <a:cubicBezTo>
                    <a:pt x="11048" y="7976"/>
                    <a:pt x="11464" y="9233"/>
                    <a:pt x="11473" y="10537"/>
                  </a:cubicBezTo>
                  <a:cubicBezTo>
                    <a:pt x="11473" y="13108"/>
                    <a:pt x="9725" y="14308"/>
                    <a:pt x="5954" y="14308"/>
                  </a:cubicBezTo>
                  <a:cubicBezTo>
                    <a:pt x="2193" y="14308"/>
                    <a:pt x="435" y="13108"/>
                    <a:pt x="435" y="10537"/>
                  </a:cubicBezTo>
                  <a:cubicBezTo>
                    <a:pt x="454" y="8988"/>
                    <a:pt x="1030" y="7494"/>
                    <a:pt x="2060" y="6332"/>
                  </a:cubicBezTo>
                  <a:cubicBezTo>
                    <a:pt x="3128" y="5113"/>
                    <a:pt x="4518" y="4442"/>
                    <a:pt x="5954" y="4442"/>
                  </a:cubicBezTo>
                  <a:cubicBezTo>
                    <a:pt x="6710" y="4442"/>
                    <a:pt x="7447" y="4621"/>
                    <a:pt x="8109" y="4962"/>
                  </a:cubicBezTo>
                  <a:cubicBezTo>
                    <a:pt x="8789" y="5311"/>
                    <a:pt x="9385" y="5784"/>
                    <a:pt x="9886" y="6370"/>
                  </a:cubicBezTo>
                  <a:cubicBezTo>
                    <a:pt x="9933" y="6425"/>
                    <a:pt x="9990" y="6448"/>
                    <a:pt x="10045" y="6448"/>
                  </a:cubicBezTo>
                  <a:cubicBezTo>
                    <a:pt x="10209" y="6448"/>
                    <a:pt x="10358" y="6246"/>
                    <a:pt x="10216" y="6077"/>
                  </a:cubicBezTo>
                  <a:cubicBezTo>
                    <a:pt x="9687" y="5462"/>
                    <a:pt x="9035" y="4943"/>
                    <a:pt x="8307" y="4574"/>
                  </a:cubicBezTo>
                  <a:cubicBezTo>
                    <a:pt x="8024" y="4423"/>
                    <a:pt x="7721" y="4300"/>
                    <a:pt x="7410" y="4206"/>
                  </a:cubicBezTo>
                  <a:cubicBezTo>
                    <a:pt x="7665" y="3941"/>
                    <a:pt x="7665" y="3516"/>
                    <a:pt x="7410" y="3242"/>
                  </a:cubicBezTo>
                  <a:cubicBezTo>
                    <a:pt x="7740" y="2882"/>
                    <a:pt x="7627" y="2306"/>
                    <a:pt x="7183" y="2107"/>
                  </a:cubicBezTo>
                  <a:cubicBezTo>
                    <a:pt x="7230" y="2032"/>
                    <a:pt x="7287" y="1956"/>
                    <a:pt x="7343" y="1890"/>
                  </a:cubicBezTo>
                  <a:cubicBezTo>
                    <a:pt x="7608" y="1569"/>
                    <a:pt x="7977" y="1125"/>
                    <a:pt x="7977" y="227"/>
                  </a:cubicBezTo>
                  <a:cubicBezTo>
                    <a:pt x="7977" y="104"/>
                    <a:pt x="7873" y="0"/>
                    <a:pt x="77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7"/>
            <p:cNvSpPr/>
            <p:nvPr/>
          </p:nvSpPr>
          <p:spPr>
            <a:xfrm>
              <a:off x="2721100" y="1686775"/>
              <a:ext cx="174150" cy="145825"/>
            </a:xfrm>
            <a:custGeom>
              <a:avLst/>
              <a:gdLst/>
              <a:ahLst/>
              <a:cxnLst/>
              <a:rect l="l" t="t" r="r" b="b"/>
              <a:pathLst>
                <a:path w="6966" h="5833" extrusionOk="0">
                  <a:moveTo>
                    <a:pt x="3365" y="1"/>
                  </a:moveTo>
                  <a:cubicBezTo>
                    <a:pt x="1399" y="1"/>
                    <a:pt x="1" y="1910"/>
                    <a:pt x="587" y="3781"/>
                  </a:cubicBezTo>
                  <a:cubicBezTo>
                    <a:pt x="620" y="3892"/>
                    <a:pt x="704" y="3939"/>
                    <a:pt x="789" y="3939"/>
                  </a:cubicBezTo>
                  <a:cubicBezTo>
                    <a:pt x="921" y="3939"/>
                    <a:pt x="1054" y="3825"/>
                    <a:pt x="1002" y="3658"/>
                  </a:cubicBezTo>
                  <a:cubicBezTo>
                    <a:pt x="615" y="2420"/>
                    <a:pt x="1248" y="1088"/>
                    <a:pt x="2458" y="615"/>
                  </a:cubicBezTo>
                  <a:cubicBezTo>
                    <a:pt x="2754" y="499"/>
                    <a:pt x="3060" y="444"/>
                    <a:pt x="3361" y="444"/>
                  </a:cubicBezTo>
                  <a:cubicBezTo>
                    <a:pt x="4290" y="444"/>
                    <a:pt x="5174" y="968"/>
                    <a:pt x="5596" y="1853"/>
                  </a:cubicBezTo>
                  <a:cubicBezTo>
                    <a:pt x="6153" y="3015"/>
                    <a:pt x="5718" y="4424"/>
                    <a:pt x="4594" y="5066"/>
                  </a:cubicBezTo>
                  <a:cubicBezTo>
                    <a:pt x="4207" y="5287"/>
                    <a:pt x="3785" y="5393"/>
                    <a:pt x="3367" y="5393"/>
                  </a:cubicBezTo>
                  <a:cubicBezTo>
                    <a:pt x="2570" y="5393"/>
                    <a:pt x="1792" y="5008"/>
                    <a:pt x="1314" y="4301"/>
                  </a:cubicBezTo>
                  <a:cubicBezTo>
                    <a:pt x="1268" y="4233"/>
                    <a:pt x="1205" y="4205"/>
                    <a:pt x="1142" y="4205"/>
                  </a:cubicBezTo>
                  <a:cubicBezTo>
                    <a:pt x="986" y="4205"/>
                    <a:pt x="834" y="4378"/>
                    <a:pt x="955" y="4546"/>
                  </a:cubicBezTo>
                  <a:cubicBezTo>
                    <a:pt x="1532" y="5409"/>
                    <a:pt x="2447" y="5832"/>
                    <a:pt x="3361" y="5832"/>
                  </a:cubicBezTo>
                  <a:cubicBezTo>
                    <a:pt x="4378" y="5832"/>
                    <a:pt x="5393" y="5308"/>
                    <a:pt x="5936" y="4282"/>
                  </a:cubicBezTo>
                  <a:cubicBezTo>
                    <a:pt x="6966" y="2344"/>
                    <a:pt x="5558" y="10"/>
                    <a:pt x="3365" y="10"/>
                  </a:cubicBezTo>
                  <a:lnTo>
                    <a:pt x="336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6" name="Google Shape;3246;p47"/>
          <p:cNvGrpSpPr/>
          <p:nvPr/>
        </p:nvGrpSpPr>
        <p:grpSpPr>
          <a:xfrm>
            <a:off x="1671463" y="1547150"/>
            <a:ext cx="368975" cy="310475"/>
            <a:chOff x="2010050" y="1547150"/>
            <a:chExt cx="368975" cy="310475"/>
          </a:xfrm>
        </p:grpSpPr>
        <p:sp>
          <p:nvSpPr>
            <p:cNvPr id="3247" name="Google Shape;3247;p47"/>
            <p:cNvSpPr/>
            <p:nvPr/>
          </p:nvSpPr>
          <p:spPr>
            <a:xfrm>
              <a:off x="2010050" y="1547150"/>
              <a:ext cx="241150" cy="142975"/>
            </a:xfrm>
            <a:custGeom>
              <a:avLst/>
              <a:gdLst/>
              <a:ahLst/>
              <a:cxnLst/>
              <a:rect l="l" t="t" r="r" b="b"/>
              <a:pathLst>
                <a:path w="9646" h="5719" extrusionOk="0">
                  <a:moveTo>
                    <a:pt x="866" y="0"/>
                  </a:moveTo>
                  <a:cubicBezTo>
                    <a:pt x="393" y="0"/>
                    <a:pt x="15" y="378"/>
                    <a:pt x="15" y="851"/>
                  </a:cubicBezTo>
                  <a:lnTo>
                    <a:pt x="15" y="2930"/>
                  </a:lnTo>
                  <a:cubicBezTo>
                    <a:pt x="1" y="3086"/>
                    <a:pt x="117" y="3164"/>
                    <a:pt x="233" y="3164"/>
                  </a:cubicBezTo>
                  <a:cubicBezTo>
                    <a:pt x="348" y="3164"/>
                    <a:pt x="464" y="3086"/>
                    <a:pt x="450" y="2930"/>
                  </a:cubicBezTo>
                  <a:lnTo>
                    <a:pt x="450" y="851"/>
                  </a:lnTo>
                  <a:cubicBezTo>
                    <a:pt x="450" y="615"/>
                    <a:pt x="639" y="435"/>
                    <a:pt x="866" y="435"/>
                  </a:cubicBezTo>
                  <a:lnTo>
                    <a:pt x="8795" y="435"/>
                  </a:lnTo>
                  <a:cubicBezTo>
                    <a:pt x="9022" y="435"/>
                    <a:pt x="9201" y="615"/>
                    <a:pt x="9201" y="851"/>
                  </a:cubicBezTo>
                  <a:lnTo>
                    <a:pt x="9201" y="4867"/>
                  </a:lnTo>
                  <a:cubicBezTo>
                    <a:pt x="9201" y="5094"/>
                    <a:pt x="9022" y="5274"/>
                    <a:pt x="8795" y="5274"/>
                  </a:cubicBezTo>
                  <a:lnTo>
                    <a:pt x="866" y="5274"/>
                  </a:lnTo>
                  <a:cubicBezTo>
                    <a:pt x="639" y="5274"/>
                    <a:pt x="450" y="5094"/>
                    <a:pt x="450" y="4867"/>
                  </a:cubicBezTo>
                  <a:lnTo>
                    <a:pt x="450" y="3658"/>
                  </a:lnTo>
                  <a:cubicBezTo>
                    <a:pt x="459" y="3502"/>
                    <a:pt x="344" y="3424"/>
                    <a:pt x="229" y="3424"/>
                  </a:cubicBezTo>
                  <a:cubicBezTo>
                    <a:pt x="114" y="3424"/>
                    <a:pt x="1" y="3502"/>
                    <a:pt x="15" y="3658"/>
                  </a:cubicBezTo>
                  <a:lnTo>
                    <a:pt x="15" y="4867"/>
                  </a:lnTo>
                  <a:cubicBezTo>
                    <a:pt x="15" y="5331"/>
                    <a:pt x="393" y="5718"/>
                    <a:pt x="866" y="5718"/>
                  </a:cubicBezTo>
                  <a:lnTo>
                    <a:pt x="8795" y="5718"/>
                  </a:lnTo>
                  <a:cubicBezTo>
                    <a:pt x="9258" y="5718"/>
                    <a:pt x="9645" y="5331"/>
                    <a:pt x="9645" y="4867"/>
                  </a:cubicBezTo>
                  <a:lnTo>
                    <a:pt x="9645" y="851"/>
                  </a:lnTo>
                  <a:cubicBezTo>
                    <a:pt x="9636" y="378"/>
                    <a:pt x="9258" y="0"/>
                    <a:pt x="87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7"/>
            <p:cNvSpPr/>
            <p:nvPr/>
          </p:nvSpPr>
          <p:spPr>
            <a:xfrm>
              <a:off x="2030025" y="1566525"/>
              <a:ext cx="201800" cy="103975"/>
            </a:xfrm>
            <a:custGeom>
              <a:avLst/>
              <a:gdLst/>
              <a:ahLst/>
              <a:cxnLst/>
              <a:rect l="l" t="t" r="r" b="b"/>
              <a:pathLst>
                <a:path w="8072" h="4159" extrusionOk="0">
                  <a:moveTo>
                    <a:pt x="6616" y="454"/>
                  </a:moveTo>
                  <a:cubicBezTo>
                    <a:pt x="6554" y="995"/>
                    <a:pt x="6984" y="1462"/>
                    <a:pt x="7514" y="1462"/>
                  </a:cubicBezTo>
                  <a:cubicBezTo>
                    <a:pt x="7548" y="1462"/>
                    <a:pt x="7583" y="1460"/>
                    <a:pt x="7618" y="1456"/>
                  </a:cubicBezTo>
                  <a:lnTo>
                    <a:pt x="7618" y="2703"/>
                  </a:lnTo>
                  <a:cubicBezTo>
                    <a:pt x="7583" y="2699"/>
                    <a:pt x="7548" y="2697"/>
                    <a:pt x="7514" y="2697"/>
                  </a:cubicBezTo>
                  <a:cubicBezTo>
                    <a:pt x="6984" y="2697"/>
                    <a:pt x="6554" y="3164"/>
                    <a:pt x="6616" y="3705"/>
                  </a:cubicBezTo>
                  <a:lnTo>
                    <a:pt x="1447" y="3705"/>
                  </a:lnTo>
                  <a:cubicBezTo>
                    <a:pt x="1509" y="3164"/>
                    <a:pt x="1079" y="2697"/>
                    <a:pt x="549" y="2697"/>
                  </a:cubicBezTo>
                  <a:cubicBezTo>
                    <a:pt x="515" y="2697"/>
                    <a:pt x="480" y="2699"/>
                    <a:pt x="445" y="2703"/>
                  </a:cubicBezTo>
                  <a:lnTo>
                    <a:pt x="445" y="1456"/>
                  </a:lnTo>
                  <a:cubicBezTo>
                    <a:pt x="480" y="1460"/>
                    <a:pt x="515" y="1462"/>
                    <a:pt x="549" y="1462"/>
                  </a:cubicBezTo>
                  <a:cubicBezTo>
                    <a:pt x="1079" y="1462"/>
                    <a:pt x="1509" y="995"/>
                    <a:pt x="1447" y="454"/>
                  </a:cubicBezTo>
                  <a:close/>
                  <a:moveTo>
                    <a:pt x="1154" y="0"/>
                  </a:moveTo>
                  <a:cubicBezTo>
                    <a:pt x="983" y="0"/>
                    <a:pt x="879" y="180"/>
                    <a:pt x="955" y="322"/>
                  </a:cubicBezTo>
                  <a:cubicBezTo>
                    <a:pt x="993" y="388"/>
                    <a:pt x="1012" y="463"/>
                    <a:pt x="1012" y="549"/>
                  </a:cubicBezTo>
                  <a:cubicBezTo>
                    <a:pt x="1012" y="804"/>
                    <a:pt x="794" y="1021"/>
                    <a:pt x="539" y="1021"/>
                  </a:cubicBezTo>
                  <a:cubicBezTo>
                    <a:pt x="464" y="1021"/>
                    <a:pt x="388" y="1002"/>
                    <a:pt x="322" y="964"/>
                  </a:cubicBezTo>
                  <a:cubicBezTo>
                    <a:pt x="287" y="947"/>
                    <a:pt x="252" y="939"/>
                    <a:pt x="218" y="939"/>
                  </a:cubicBezTo>
                  <a:cubicBezTo>
                    <a:pt x="102" y="939"/>
                    <a:pt x="1" y="1029"/>
                    <a:pt x="1" y="1153"/>
                  </a:cubicBezTo>
                  <a:lnTo>
                    <a:pt x="1" y="2996"/>
                  </a:lnTo>
                  <a:cubicBezTo>
                    <a:pt x="1" y="3128"/>
                    <a:pt x="102" y="3220"/>
                    <a:pt x="218" y="3220"/>
                  </a:cubicBezTo>
                  <a:cubicBezTo>
                    <a:pt x="252" y="3220"/>
                    <a:pt x="288" y="3212"/>
                    <a:pt x="322" y="3195"/>
                  </a:cubicBezTo>
                  <a:cubicBezTo>
                    <a:pt x="377" y="3163"/>
                    <a:pt x="444" y="3145"/>
                    <a:pt x="509" y="3145"/>
                  </a:cubicBezTo>
                  <a:cubicBezTo>
                    <a:pt x="522" y="3145"/>
                    <a:pt x="536" y="3146"/>
                    <a:pt x="549" y="3147"/>
                  </a:cubicBezTo>
                  <a:cubicBezTo>
                    <a:pt x="813" y="3147"/>
                    <a:pt x="1021" y="3355"/>
                    <a:pt x="1021" y="3620"/>
                  </a:cubicBezTo>
                  <a:cubicBezTo>
                    <a:pt x="1021" y="3696"/>
                    <a:pt x="1002" y="3771"/>
                    <a:pt x="965" y="3837"/>
                  </a:cubicBezTo>
                  <a:cubicBezTo>
                    <a:pt x="889" y="3979"/>
                    <a:pt x="993" y="4159"/>
                    <a:pt x="1163" y="4159"/>
                  </a:cubicBezTo>
                  <a:lnTo>
                    <a:pt x="6918" y="4159"/>
                  </a:lnTo>
                  <a:cubicBezTo>
                    <a:pt x="7079" y="4159"/>
                    <a:pt x="7193" y="3979"/>
                    <a:pt x="7107" y="3837"/>
                  </a:cubicBezTo>
                  <a:cubicBezTo>
                    <a:pt x="7079" y="3771"/>
                    <a:pt x="7060" y="3696"/>
                    <a:pt x="7060" y="3620"/>
                  </a:cubicBezTo>
                  <a:cubicBezTo>
                    <a:pt x="7060" y="3355"/>
                    <a:pt x="7268" y="3147"/>
                    <a:pt x="7533" y="3147"/>
                  </a:cubicBezTo>
                  <a:cubicBezTo>
                    <a:pt x="7546" y="3146"/>
                    <a:pt x="7559" y="3145"/>
                    <a:pt x="7572" y="3145"/>
                  </a:cubicBezTo>
                  <a:cubicBezTo>
                    <a:pt x="7634" y="3145"/>
                    <a:pt x="7695" y="3163"/>
                    <a:pt x="7750" y="3195"/>
                  </a:cubicBezTo>
                  <a:cubicBezTo>
                    <a:pt x="7782" y="3212"/>
                    <a:pt x="7817" y="3220"/>
                    <a:pt x="7851" y="3220"/>
                  </a:cubicBezTo>
                  <a:cubicBezTo>
                    <a:pt x="7965" y="3220"/>
                    <a:pt x="8071" y="3130"/>
                    <a:pt x="8071" y="3006"/>
                  </a:cubicBezTo>
                  <a:lnTo>
                    <a:pt x="8071" y="1163"/>
                  </a:lnTo>
                  <a:cubicBezTo>
                    <a:pt x="8071" y="1078"/>
                    <a:pt x="8024" y="1012"/>
                    <a:pt x="7949" y="974"/>
                  </a:cubicBezTo>
                  <a:cubicBezTo>
                    <a:pt x="7915" y="955"/>
                    <a:pt x="7878" y="945"/>
                    <a:pt x="7840" y="945"/>
                  </a:cubicBezTo>
                  <a:cubicBezTo>
                    <a:pt x="7802" y="945"/>
                    <a:pt x="7764" y="955"/>
                    <a:pt x="7731" y="974"/>
                  </a:cubicBezTo>
                  <a:cubicBezTo>
                    <a:pt x="7665" y="1002"/>
                    <a:pt x="7589" y="1021"/>
                    <a:pt x="7523" y="1021"/>
                  </a:cubicBezTo>
                  <a:cubicBezTo>
                    <a:pt x="7259" y="1021"/>
                    <a:pt x="7051" y="804"/>
                    <a:pt x="7051" y="549"/>
                  </a:cubicBezTo>
                  <a:cubicBezTo>
                    <a:pt x="7041" y="463"/>
                    <a:pt x="7060" y="388"/>
                    <a:pt x="7098" y="322"/>
                  </a:cubicBezTo>
                  <a:cubicBezTo>
                    <a:pt x="7174" y="180"/>
                    <a:pt x="7070" y="0"/>
                    <a:pt x="69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7"/>
            <p:cNvSpPr/>
            <p:nvPr/>
          </p:nvSpPr>
          <p:spPr>
            <a:xfrm>
              <a:off x="2081525" y="1581650"/>
              <a:ext cx="86025" cy="73825"/>
            </a:xfrm>
            <a:custGeom>
              <a:avLst/>
              <a:gdLst/>
              <a:ahLst/>
              <a:cxnLst/>
              <a:rect l="l" t="t" r="r" b="b"/>
              <a:pathLst>
                <a:path w="3441" h="2953" extrusionOk="0">
                  <a:moveTo>
                    <a:pt x="1968" y="440"/>
                  </a:moveTo>
                  <a:cubicBezTo>
                    <a:pt x="2498" y="440"/>
                    <a:pt x="3006" y="849"/>
                    <a:pt x="3006" y="1475"/>
                  </a:cubicBezTo>
                  <a:cubicBezTo>
                    <a:pt x="3006" y="2042"/>
                    <a:pt x="2543" y="2514"/>
                    <a:pt x="1967" y="2514"/>
                  </a:cubicBezTo>
                  <a:cubicBezTo>
                    <a:pt x="1050" y="2514"/>
                    <a:pt x="587" y="1399"/>
                    <a:pt x="1239" y="747"/>
                  </a:cubicBezTo>
                  <a:cubicBezTo>
                    <a:pt x="1451" y="535"/>
                    <a:pt x="1712" y="440"/>
                    <a:pt x="1968" y="440"/>
                  </a:cubicBezTo>
                  <a:close/>
                  <a:moveTo>
                    <a:pt x="1967" y="0"/>
                  </a:moveTo>
                  <a:cubicBezTo>
                    <a:pt x="653" y="0"/>
                    <a:pt x="1" y="1588"/>
                    <a:pt x="927" y="2514"/>
                  </a:cubicBezTo>
                  <a:cubicBezTo>
                    <a:pt x="1227" y="2817"/>
                    <a:pt x="1596" y="2953"/>
                    <a:pt x="1959" y="2953"/>
                  </a:cubicBezTo>
                  <a:cubicBezTo>
                    <a:pt x="2715" y="2953"/>
                    <a:pt x="3441" y="2363"/>
                    <a:pt x="3441" y="1475"/>
                  </a:cubicBezTo>
                  <a:cubicBezTo>
                    <a:pt x="3441" y="662"/>
                    <a:pt x="2779" y="0"/>
                    <a:pt x="19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7"/>
            <p:cNvSpPr/>
            <p:nvPr/>
          </p:nvSpPr>
          <p:spPr>
            <a:xfrm>
              <a:off x="2138225" y="1714900"/>
              <a:ext cx="240800" cy="142725"/>
            </a:xfrm>
            <a:custGeom>
              <a:avLst/>
              <a:gdLst/>
              <a:ahLst/>
              <a:cxnLst/>
              <a:rect l="l" t="t" r="r" b="b"/>
              <a:pathLst>
                <a:path w="9632" h="5709" extrusionOk="0">
                  <a:moveTo>
                    <a:pt x="3290" y="435"/>
                  </a:moveTo>
                  <a:lnTo>
                    <a:pt x="3290" y="5274"/>
                  </a:lnTo>
                  <a:lnTo>
                    <a:pt x="852" y="5274"/>
                  </a:lnTo>
                  <a:cubicBezTo>
                    <a:pt x="625" y="5274"/>
                    <a:pt x="436" y="5085"/>
                    <a:pt x="436" y="4858"/>
                  </a:cubicBezTo>
                  <a:lnTo>
                    <a:pt x="436" y="851"/>
                  </a:lnTo>
                  <a:cubicBezTo>
                    <a:pt x="436" y="624"/>
                    <a:pt x="625" y="435"/>
                    <a:pt x="852" y="435"/>
                  </a:cubicBezTo>
                  <a:close/>
                  <a:moveTo>
                    <a:pt x="8797" y="0"/>
                  </a:moveTo>
                  <a:cubicBezTo>
                    <a:pt x="8792" y="0"/>
                    <a:pt x="8786" y="0"/>
                    <a:pt x="8781" y="0"/>
                  </a:cubicBezTo>
                  <a:lnTo>
                    <a:pt x="6248" y="0"/>
                  </a:lnTo>
                  <a:cubicBezTo>
                    <a:pt x="5983" y="19"/>
                    <a:pt x="5983" y="416"/>
                    <a:pt x="6248" y="435"/>
                  </a:cubicBezTo>
                  <a:lnTo>
                    <a:pt x="8781" y="435"/>
                  </a:lnTo>
                  <a:cubicBezTo>
                    <a:pt x="9007" y="435"/>
                    <a:pt x="9187" y="624"/>
                    <a:pt x="9187" y="851"/>
                  </a:cubicBezTo>
                  <a:lnTo>
                    <a:pt x="9187" y="4858"/>
                  </a:lnTo>
                  <a:cubicBezTo>
                    <a:pt x="9187" y="5085"/>
                    <a:pt x="9007" y="5274"/>
                    <a:pt x="8781" y="5274"/>
                  </a:cubicBezTo>
                  <a:lnTo>
                    <a:pt x="3725" y="5274"/>
                  </a:lnTo>
                  <a:lnTo>
                    <a:pt x="3725" y="435"/>
                  </a:lnTo>
                  <a:lnTo>
                    <a:pt x="5520" y="435"/>
                  </a:lnTo>
                  <a:cubicBezTo>
                    <a:pt x="5794" y="416"/>
                    <a:pt x="5794" y="19"/>
                    <a:pt x="5520" y="0"/>
                  </a:cubicBezTo>
                  <a:lnTo>
                    <a:pt x="852" y="0"/>
                  </a:lnTo>
                  <a:cubicBezTo>
                    <a:pt x="379" y="0"/>
                    <a:pt x="1" y="378"/>
                    <a:pt x="1" y="851"/>
                  </a:cubicBezTo>
                  <a:lnTo>
                    <a:pt x="1" y="4858"/>
                  </a:lnTo>
                  <a:cubicBezTo>
                    <a:pt x="1" y="5331"/>
                    <a:pt x="379" y="5709"/>
                    <a:pt x="852" y="5709"/>
                  </a:cubicBezTo>
                  <a:lnTo>
                    <a:pt x="8781" y="5709"/>
                  </a:lnTo>
                  <a:cubicBezTo>
                    <a:pt x="9253" y="5709"/>
                    <a:pt x="9631" y="5331"/>
                    <a:pt x="9631" y="4858"/>
                  </a:cubicBezTo>
                  <a:lnTo>
                    <a:pt x="9631" y="851"/>
                  </a:lnTo>
                  <a:cubicBezTo>
                    <a:pt x="9631" y="384"/>
                    <a:pt x="9253" y="0"/>
                    <a:pt x="87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7"/>
            <p:cNvSpPr/>
            <p:nvPr/>
          </p:nvSpPr>
          <p:spPr>
            <a:xfrm>
              <a:off x="2237850" y="1823325"/>
              <a:ext cx="117400" cy="11150"/>
            </a:xfrm>
            <a:custGeom>
              <a:avLst/>
              <a:gdLst/>
              <a:ahLst/>
              <a:cxnLst/>
              <a:rect l="l" t="t" r="r" b="b"/>
              <a:pathLst>
                <a:path w="4696" h="446" extrusionOk="0">
                  <a:moveTo>
                    <a:pt x="298" y="1"/>
                  </a:moveTo>
                  <a:cubicBezTo>
                    <a:pt x="1" y="1"/>
                    <a:pt x="1" y="446"/>
                    <a:pt x="298" y="446"/>
                  </a:cubicBezTo>
                  <a:cubicBezTo>
                    <a:pt x="304" y="446"/>
                    <a:pt x="310" y="446"/>
                    <a:pt x="316" y="445"/>
                  </a:cubicBezTo>
                  <a:lnTo>
                    <a:pt x="4389" y="445"/>
                  </a:lnTo>
                  <a:cubicBezTo>
                    <a:pt x="4395" y="446"/>
                    <a:pt x="4401" y="446"/>
                    <a:pt x="4407" y="446"/>
                  </a:cubicBezTo>
                  <a:cubicBezTo>
                    <a:pt x="4695" y="446"/>
                    <a:pt x="4695" y="1"/>
                    <a:pt x="4407" y="1"/>
                  </a:cubicBezTo>
                  <a:cubicBezTo>
                    <a:pt x="4401" y="1"/>
                    <a:pt x="4395" y="1"/>
                    <a:pt x="4389" y="1"/>
                  </a:cubicBezTo>
                  <a:lnTo>
                    <a:pt x="316" y="1"/>
                  </a:lnTo>
                  <a:cubicBezTo>
                    <a:pt x="310" y="1"/>
                    <a:pt x="304" y="1"/>
                    <a:pt x="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7"/>
            <p:cNvSpPr/>
            <p:nvPr/>
          </p:nvSpPr>
          <p:spPr>
            <a:xfrm>
              <a:off x="2163425" y="1823325"/>
              <a:ext cx="53375" cy="11150"/>
            </a:xfrm>
            <a:custGeom>
              <a:avLst/>
              <a:gdLst/>
              <a:ahLst/>
              <a:cxnLst/>
              <a:rect l="l" t="t" r="r" b="b"/>
              <a:pathLst>
                <a:path w="2135" h="446" extrusionOk="0">
                  <a:moveTo>
                    <a:pt x="289" y="1"/>
                  </a:moveTo>
                  <a:cubicBezTo>
                    <a:pt x="1" y="1"/>
                    <a:pt x="1" y="446"/>
                    <a:pt x="289" y="446"/>
                  </a:cubicBezTo>
                  <a:cubicBezTo>
                    <a:pt x="295" y="446"/>
                    <a:pt x="301" y="446"/>
                    <a:pt x="307" y="445"/>
                  </a:cubicBezTo>
                  <a:lnTo>
                    <a:pt x="1828" y="445"/>
                  </a:lnTo>
                  <a:cubicBezTo>
                    <a:pt x="1834" y="446"/>
                    <a:pt x="1840" y="446"/>
                    <a:pt x="1846" y="446"/>
                  </a:cubicBezTo>
                  <a:cubicBezTo>
                    <a:pt x="2134" y="446"/>
                    <a:pt x="2134" y="1"/>
                    <a:pt x="1846" y="1"/>
                  </a:cubicBezTo>
                  <a:cubicBezTo>
                    <a:pt x="1840" y="1"/>
                    <a:pt x="1834" y="1"/>
                    <a:pt x="1828" y="1"/>
                  </a:cubicBezTo>
                  <a:lnTo>
                    <a:pt x="307" y="1"/>
                  </a:lnTo>
                  <a:cubicBezTo>
                    <a:pt x="301" y="1"/>
                    <a:pt x="295"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7"/>
            <p:cNvSpPr/>
            <p:nvPr/>
          </p:nvSpPr>
          <p:spPr>
            <a:xfrm>
              <a:off x="2163425" y="1803700"/>
              <a:ext cx="42500" cy="10950"/>
            </a:xfrm>
            <a:custGeom>
              <a:avLst/>
              <a:gdLst/>
              <a:ahLst/>
              <a:cxnLst/>
              <a:rect l="l" t="t" r="r" b="b"/>
              <a:pathLst>
                <a:path w="1700" h="438" extrusionOk="0">
                  <a:moveTo>
                    <a:pt x="281" y="1"/>
                  </a:moveTo>
                  <a:cubicBezTo>
                    <a:pt x="1" y="1"/>
                    <a:pt x="3" y="437"/>
                    <a:pt x="289" y="437"/>
                  </a:cubicBezTo>
                  <a:cubicBezTo>
                    <a:pt x="295" y="437"/>
                    <a:pt x="301" y="437"/>
                    <a:pt x="307" y="437"/>
                  </a:cubicBezTo>
                  <a:lnTo>
                    <a:pt x="1384" y="437"/>
                  </a:lnTo>
                  <a:cubicBezTo>
                    <a:pt x="1390" y="437"/>
                    <a:pt x="1396" y="437"/>
                    <a:pt x="1402" y="437"/>
                  </a:cubicBezTo>
                  <a:cubicBezTo>
                    <a:pt x="1696" y="437"/>
                    <a:pt x="1699" y="1"/>
                    <a:pt x="1411" y="1"/>
                  </a:cubicBezTo>
                  <a:cubicBezTo>
                    <a:pt x="1402" y="1"/>
                    <a:pt x="1393" y="1"/>
                    <a:pt x="1384" y="2"/>
                  </a:cubicBezTo>
                  <a:lnTo>
                    <a:pt x="307" y="2"/>
                  </a:lnTo>
                  <a:cubicBezTo>
                    <a:pt x="298" y="1"/>
                    <a:pt x="289" y="1"/>
                    <a:pt x="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7"/>
            <p:cNvSpPr/>
            <p:nvPr/>
          </p:nvSpPr>
          <p:spPr>
            <a:xfrm>
              <a:off x="2286850" y="1734750"/>
              <a:ext cx="66750" cy="79650"/>
            </a:xfrm>
            <a:custGeom>
              <a:avLst/>
              <a:gdLst/>
              <a:ahLst/>
              <a:cxnLst/>
              <a:rect l="l" t="t" r="r" b="b"/>
              <a:pathLst>
                <a:path w="2670" h="3186" extrusionOk="0">
                  <a:moveTo>
                    <a:pt x="1616" y="0"/>
                  </a:moveTo>
                  <a:cubicBezTo>
                    <a:pt x="1040" y="0"/>
                    <a:pt x="539" y="454"/>
                    <a:pt x="369" y="1087"/>
                  </a:cubicBezTo>
                  <a:lnTo>
                    <a:pt x="274" y="1087"/>
                  </a:lnTo>
                  <a:cubicBezTo>
                    <a:pt x="0" y="1106"/>
                    <a:pt x="0" y="1503"/>
                    <a:pt x="274" y="1522"/>
                  </a:cubicBezTo>
                  <a:lnTo>
                    <a:pt x="303" y="1522"/>
                  </a:lnTo>
                  <a:lnTo>
                    <a:pt x="303" y="1588"/>
                  </a:lnTo>
                  <a:cubicBezTo>
                    <a:pt x="303" y="1654"/>
                    <a:pt x="303" y="1730"/>
                    <a:pt x="312" y="1796"/>
                  </a:cubicBezTo>
                  <a:lnTo>
                    <a:pt x="274" y="1796"/>
                  </a:lnTo>
                  <a:cubicBezTo>
                    <a:pt x="0" y="1815"/>
                    <a:pt x="0" y="2221"/>
                    <a:pt x="274" y="2240"/>
                  </a:cubicBezTo>
                  <a:lnTo>
                    <a:pt x="416" y="2240"/>
                  </a:lnTo>
                  <a:cubicBezTo>
                    <a:pt x="624" y="2788"/>
                    <a:pt x="1078" y="3185"/>
                    <a:pt x="1616" y="3185"/>
                  </a:cubicBezTo>
                  <a:cubicBezTo>
                    <a:pt x="1985" y="3176"/>
                    <a:pt x="2325" y="2996"/>
                    <a:pt x="2552" y="2713"/>
                  </a:cubicBezTo>
                  <a:cubicBezTo>
                    <a:pt x="2618" y="2618"/>
                    <a:pt x="2609" y="2486"/>
                    <a:pt x="2514" y="2410"/>
                  </a:cubicBezTo>
                  <a:cubicBezTo>
                    <a:pt x="2473" y="2373"/>
                    <a:pt x="2425" y="2356"/>
                    <a:pt x="2377" y="2356"/>
                  </a:cubicBezTo>
                  <a:cubicBezTo>
                    <a:pt x="2315" y="2356"/>
                    <a:pt x="2255" y="2385"/>
                    <a:pt x="2212" y="2438"/>
                  </a:cubicBezTo>
                  <a:cubicBezTo>
                    <a:pt x="2070" y="2627"/>
                    <a:pt x="1853" y="2741"/>
                    <a:pt x="1616" y="2750"/>
                  </a:cubicBezTo>
                  <a:cubicBezTo>
                    <a:pt x="1314" y="2750"/>
                    <a:pt x="1049" y="2542"/>
                    <a:pt x="898" y="2240"/>
                  </a:cubicBezTo>
                  <a:lnTo>
                    <a:pt x="1673" y="2240"/>
                  </a:lnTo>
                  <a:cubicBezTo>
                    <a:pt x="1682" y="2241"/>
                    <a:pt x="1690" y="2241"/>
                    <a:pt x="1699" y="2241"/>
                  </a:cubicBezTo>
                  <a:cubicBezTo>
                    <a:pt x="1977" y="2241"/>
                    <a:pt x="1977" y="1804"/>
                    <a:pt x="1699" y="1804"/>
                  </a:cubicBezTo>
                  <a:cubicBezTo>
                    <a:pt x="1690" y="1804"/>
                    <a:pt x="1682" y="1804"/>
                    <a:pt x="1673" y="1805"/>
                  </a:cubicBezTo>
                  <a:lnTo>
                    <a:pt x="756" y="1805"/>
                  </a:lnTo>
                  <a:cubicBezTo>
                    <a:pt x="747" y="1739"/>
                    <a:pt x="738" y="1664"/>
                    <a:pt x="738" y="1597"/>
                  </a:cubicBezTo>
                  <a:lnTo>
                    <a:pt x="738" y="1531"/>
                  </a:lnTo>
                  <a:lnTo>
                    <a:pt x="1673" y="1531"/>
                  </a:lnTo>
                  <a:cubicBezTo>
                    <a:pt x="1938" y="1512"/>
                    <a:pt x="1938" y="1106"/>
                    <a:pt x="1673" y="1087"/>
                  </a:cubicBezTo>
                  <a:lnTo>
                    <a:pt x="832" y="1087"/>
                  </a:lnTo>
                  <a:cubicBezTo>
                    <a:pt x="974" y="709"/>
                    <a:pt x="1267" y="444"/>
                    <a:pt x="1616" y="444"/>
                  </a:cubicBezTo>
                  <a:cubicBezTo>
                    <a:pt x="1853" y="444"/>
                    <a:pt x="2070" y="558"/>
                    <a:pt x="2212" y="747"/>
                  </a:cubicBezTo>
                  <a:cubicBezTo>
                    <a:pt x="2258" y="800"/>
                    <a:pt x="2313" y="822"/>
                    <a:pt x="2367" y="822"/>
                  </a:cubicBezTo>
                  <a:cubicBezTo>
                    <a:pt x="2524" y="822"/>
                    <a:pt x="2669" y="634"/>
                    <a:pt x="2543" y="473"/>
                  </a:cubicBezTo>
                  <a:cubicBezTo>
                    <a:pt x="2325" y="180"/>
                    <a:pt x="1985" y="0"/>
                    <a:pt x="16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7"/>
            <p:cNvSpPr/>
            <p:nvPr/>
          </p:nvSpPr>
          <p:spPr>
            <a:xfrm>
              <a:off x="2261325" y="1603850"/>
              <a:ext cx="99275" cy="99425"/>
            </a:xfrm>
            <a:custGeom>
              <a:avLst/>
              <a:gdLst/>
              <a:ahLst/>
              <a:cxnLst/>
              <a:rect l="l" t="t" r="r" b="b"/>
              <a:pathLst>
                <a:path w="3971" h="3977" extrusionOk="0">
                  <a:moveTo>
                    <a:pt x="275" y="1"/>
                  </a:moveTo>
                  <a:cubicBezTo>
                    <a:pt x="1" y="19"/>
                    <a:pt x="1" y="416"/>
                    <a:pt x="275" y="445"/>
                  </a:cubicBezTo>
                  <a:cubicBezTo>
                    <a:pt x="1702" y="445"/>
                    <a:pt x="2864" y="1598"/>
                    <a:pt x="2864" y="3025"/>
                  </a:cubicBezTo>
                  <a:lnTo>
                    <a:pt x="2864" y="3233"/>
                  </a:lnTo>
                  <a:lnTo>
                    <a:pt x="2590" y="2959"/>
                  </a:lnTo>
                  <a:cubicBezTo>
                    <a:pt x="2546" y="2927"/>
                    <a:pt x="2500" y="2913"/>
                    <a:pt x="2457" y="2913"/>
                  </a:cubicBezTo>
                  <a:cubicBezTo>
                    <a:pt x="2293" y="2913"/>
                    <a:pt x="2161" y="3106"/>
                    <a:pt x="2288" y="3270"/>
                  </a:cubicBezTo>
                  <a:lnTo>
                    <a:pt x="2930" y="3913"/>
                  </a:lnTo>
                  <a:cubicBezTo>
                    <a:pt x="2973" y="3956"/>
                    <a:pt x="3030" y="3977"/>
                    <a:pt x="3086" y="3977"/>
                  </a:cubicBezTo>
                  <a:cubicBezTo>
                    <a:pt x="3143" y="3977"/>
                    <a:pt x="3200" y="3956"/>
                    <a:pt x="3242" y="3913"/>
                  </a:cubicBezTo>
                  <a:lnTo>
                    <a:pt x="3885" y="3261"/>
                  </a:lnTo>
                  <a:cubicBezTo>
                    <a:pt x="3970" y="3176"/>
                    <a:pt x="3970" y="3044"/>
                    <a:pt x="3885" y="2959"/>
                  </a:cubicBezTo>
                  <a:cubicBezTo>
                    <a:pt x="3842" y="2916"/>
                    <a:pt x="3788" y="2895"/>
                    <a:pt x="3734" y="2895"/>
                  </a:cubicBezTo>
                  <a:cubicBezTo>
                    <a:pt x="3679" y="2895"/>
                    <a:pt x="3625" y="2916"/>
                    <a:pt x="3583" y="2959"/>
                  </a:cubicBezTo>
                  <a:lnTo>
                    <a:pt x="3308" y="3233"/>
                  </a:lnTo>
                  <a:lnTo>
                    <a:pt x="3308" y="3025"/>
                  </a:lnTo>
                  <a:cubicBezTo>
                    <a:pt x="3299" y="1352"/>
                    <a:pt x="1948"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7"/>
            <p:cNvSpPr/>
            <p:nvPr/>
          </p:nvSpPr>
          <p:spPr>
            <a:xfrm>
              <a:off x="2026075" y="1702675"/>
              <a:ext cx="101800" cy="99200"/>
            </a:xfrm>
            <a:custGeom>
              <a:avLst/>
              <a:gdLst/>
              <a:ahLst/>
              <a:cxnLst/>
              <a:rect l="l" t="t" r="r" b="b"/>
              <a:pathLst>
                <a:path w="4072" h="3968" extrusionOk="0">
                  <a:moveTo>
                    <a:pt x="990" y="0"/>
                  </a:moveTo>
                  <a:cubicBezTo>
                    <a:pt x="936" y="0"/>
                    <a:pt x="882" y="22"/>
                    <a:pt x="839" y="64"/>
                  </a:cubicBezTo>
                  <a:lnTo>
                    <a:pt x="187" y="707"/>
                  </a:lnTo>
                  <a:cubicBezTo>
                    <a:pt x="1" y="864"/>
                    <a:pt x="156" y="1103"/>
                    <a:pt x="333" y="1103"/>
                  </a:cubicBezTo>
                  <a:cubicBezTo>
                    <a:pt x="389" y="1103"/>
                    <a:pt x="448" y="1078"/>
                    <a:pt x="499" y="1019"/>
                  </a:cubicBezTo>
                  <a:lnTo>
                    <a:pt x="773" y="745"/>
                  </a:lnTo>
                  <a:lnTo>
                    <a:pt x="773" y="943"/>
                  </a:lnTo>
                  <a:cubicBezTo>
                    <a:pt x="773" y="2616"/>
                    <a:pt x="2124" y="3967"/>
                    <a:pt x="3797" y="3967"/>
                  </a:cubicBezTo>
                  <a:cubicBezTo>
                    <a:pt x="4071" y="3948"/>
                    <a:pt x="4071" y="3551"/>
                    <a:pt x="3797" y="3532"/>
                  </a:cubicBezTo>
                  <a:cubicBezTo>
                    <a:pt x="2370" y="3532"/>
                    <a:pt x="1208" y="2370"/>
                    <a:pt x="1208" y="943"/>
                  </a:cubicBezTo>
                  <a:lnTo>
                    <a:pt x="1208" y="745"/>
                  </a:lnTo>
                  <a:lnTo>
                    <a:pt x="1482" y="1019"/>
                  </a:lnTo>
                  <a:cubicBezTo>
                    <a:pt x="1527" y="1056"/>
                    <a:pt x="1576" y="1072"/>
                    <a:pt x="1622" y="1072"/>
                  </a:cubicBezTo>
                  <a:cubicBezTo>
                    <a:pt x="1788" y="1072"/>
                    <a:pt x="1926" y="869"/>
                    <a:pt x="1794" y="707"/>
                  </a:cubicBezTo>
                  <a:lnTo>
                    <a:pt x="1141" y="64"/>
                  </a:lnTo>
                  <a:cubicBezTo>
                    <a:pt x="1099" y="22"/>
                    <a:pt x="1045" y="0"/>
                    <a:pt x="9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7" name="Google Shape;3257;p47"/>
          <p:cNvGrpSpPr/>
          <p:nvPr/>
        </p:nvGrpSpPr>
        <p:grpSpPr>
          <a:xfrm>
            <a:off x="7765388" y="1518525"/>
            <a:ext cx="380400" cy="367675"/>
            <a:chOff x="8103975" y="1518525"/>
            <a:chExt cx="380400" cy="367675"/>
          </a:xfrm>
        </p:grpSpPr>
        <p:sp>
          <p:nvSpPr>
            <p:cNvPr id="3258" name="Google Shape;3258;p47"/>
            <p:cNvSpPr/>
            <p:nvPr/>
          </p:nvSpPr>
          <p:spPr>
            <a:xfrm>
              <a:off x="8103975" y="1573650"/>
              <a:ext cx="203900" cy="261925"/>
            </a:xfrm>
            <a:custGeom>
              <a:avLst/>
              <a:gdLst/>
              <a:ahLst/>
              <a:cxnLst/>
              <a:rect l="l" t="t" r="r" b="b"/>
              <a:pathLst>
                <a:path w="8156" h="10477" extrusionOk="0">
                  <a:moveTo>
                    <a:pt x="2102" y="1"/>
                  </a:moveTo>
                  <a:cubicBezTo>
                    <a:pt x="2045" y="1"/>
                    <a:pt x="1986" y="25"/>
                    <a:pt x="1937" y="84"/>
                  </a:cubicBezTo>
                  <a:cubicBezTo>
                    <a:pt x="236" y="2135"/>
                    <a:pt x="0" y="5036"/>
                    <a:pt x="1342" y="7342"/>
                  </a:cubicBezTo>
                  <a:cubicBezTo>
                    <a:pt x="2499" y="9308"/>
                    <a:pt x="4604" y="10477"/>
                    <a:pt x="6828" y="10477"/>
                  </a:cubicBezTo>
                  <a:cubicBezTo>
                    <a:pt x="7202" y="10477"/>
                    <a:pt x="7580" y="10444"/>
                    <a:pt x="7957" y="10376"/>
                  </a:cubicBezTo>
                  <a:cubicBezTo>
                    <a:pt x="8080" y="10347"/>
                    <a:pt x="8156" y="10234"/>
                    <a:pt x="8137" y="10120"/>
                  </a:cubicBezTo>
                  <a:cubicBezTo>
                    <a:pt x="8120" y="10010"/>
                    <a:pt x="8019" y="9938"/>
                    <a:pt x="7917" y="9938"/>
                  </a:cubicBezTo>
                  <a:cubicBezTo>
                    <a:pt x="7905" y="9938"/>
                    <a:pt x="7893" y="9939"/>
                    <a:pt x="7882" y="9941"/>
                  </a:cubicBezTo>
                  <a:cubicBezTo>
                    <a:pt x="7528" y="10005"/>
                    <a:pt x="7173" y="10037"/>
                    <a:pt x="6821" y="10037"/>
                  </a:cubicBezTo>
                  <a:cubicBezTo>
                    <a:pt x="4753" y="10037"/>
                    <a:pt x="2796" y="8949"/>
                    <a:pt x="1729" y="7115"/>
                  </a:cubicBezTo>
                  <a:cubicBezTo>
                    <a:pt x="473" y="4970"/>
                    <a:pt x="690" y="2276"/>
                    <a:pt x="2278" y="367"/>
                  </a:cubicBezTo>
                  <a:cubicBezTo>
                    <a:pt x="2411" y="200"/>
                    <a:pt x="2264" y="1"/>
                    <a:pt x="2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7"/>
            <p:cNvSpPr/>
            <p:nvPr/>
          </p:nvSpPr>
          <p:spPr>
            <a:xfrm>
              <a:off x="8161150" y="1518525"/>
              <a:ext cx="271725" cy="190025"/>
            </a:xfrm>
            <a:custGeom>
              <a:avLst/>
              <a:gdLst/>
              <a:ahLst/>
              <a:cxnLst/>
              <a:rect l="l" t="t" r="r" b="b"/>
              <a:pathLst>
                <a:path w="10869" h="7601" extrusionOk="0">
                  <a:moveTo>
                    <a:pt x="4528" y="0"/>
                  </a:moveTo>
                  <a:cubicBezTo>
                    <a:pt x="2959" y="0"/>
                    <a:pt x="1387" y="579"/>
                    <a:pt x="161" y="1741"/>
                  </a:cubicBezTo>
                  <a:cubicBezTo>
                    <a:pt x="0" y="1894"/>
                    <a:pt x="144" y="2120"/>
                    <a:pt x="313" y="2120"/>
                  </a:cubicBezTo>
                  <a:cubicBezTo>
                    <a:pt x="363" y="2120"/>
                    <a:pt x="416" y="2100"/>
                    <a:pt x="463" y="2053"/>
                  </a:cubicBezTo>
                  <a:cubicBezTo>
                    <a:pt x="1578" y="999"/>
                    <a:pt x="3034" y="444"/>
                    <a:pt x="4513" y="444"/>
                  </a:cubicBezTo>
                  <a:cubicBezTo>
                    <a:pt x="5302" y="444"/>
                    <a:pt x="6098" y="602"/>
                    <a:pt x="6852" y="928"/>
                  </a:cubicBezTo>
                  <a:cubicBezTo>
                    <a:pt x="9016" y="1854"/>
                    <a:pt x="10424" y="3981"/>
                    <a:pt x="10434" y="6343"/>
                  </a:cubicBezTo>
                  <a:cubicBezTo>
                    <a:pt x="10424" y="6674"/>
                    <a:pt x="10396" y="7014"/>
                    <a:pt x="10339" y="7354"/>
                  </a:cubicBezTo>
                  <a:cubicBezTo>
                    <a:pt x="10320" y="7468"/>
                    <a:pt x="10405" y="7581"/>
                    <a:pt x="10519" y="7600"/>
                  </a:cubicBezTo>
                  <a:lnTo>
                    <a:pt x="10556" y="7600"/>
                  </a:lnTo>
                  <a:cubicBezTo>
                    <a:pt x="10670" y="7600"/>
                    <a:pt x="10755" y="7525"/>
                    <a:pt x="10774" y="7421"/>
                  </a:cubicBezTo>
                  <a:cubicBezTo>
                    <a:pt x="10840" y="7062"/>
                    <a:pt x="10868" y="6702"/>
                    <a:pt x="10868" y="6334"/>
                  </a:cubicBezTo>
                  <a:cubicBezTo>
                    <a:pt x="10868" y="4652"/>
                    <a:pt x="10197" y="3045"/>
                    <a:pt x="9007" y="1854"/>
                  </a:cubicBezTo>
                  <a:cubicBezTo>
                    <a:pt x="7772" y="619"/>
                    <a:pt x="6151" y="0"/>
                    <a:pt x="45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7"/>
            <p:cNvSpPr/>
            <p:nvPr/>
          </p:nvSpPr>
          <p:spPr>
            <a:xfrm>
              <a:off x="8142475" y="1552575"/>
              <a:ext cx="270075" cy="248850"/>
            </a:xfrm>
            <a:custGeom>
              <a:avLst/>
              <a:gdLst/>
              <a:ahLst/>
              <a:cxnLst/>
              <a:rect l="l" t="t" r="r" b="b"/>
              <a:pathLst>
                <a:path w="10803" h="9954" extrusionOk="0">
                  <a:moveTo>
                    <a:pt x="5274" y="1"/>
                  </a:moveTo>
                  <a:cubicBezTo>
                    <a:pt x="2297" y="10"/>
                    <a:pt x="0" y="2600"/>
                    <a:pt x="341" y="5558"/>
                  </a:cubicBezTo>
                  <a:cubicBezTo>
                    <a:pt x="644" y="8115"/>
                    <a:pt x="2816" y="9954"/>
                    <a:pt x="5273" y="9954"/>
                  </a:cubicBezTo>
                  <a:cubicBezTo>
                    <a:pt x="5650" y="9954"/>
                    <a:pt x="6033" y="9910"/>
                    <a:pt x="6417" y="9820"/>
                  </a:cubicBezTo>
                  <a:cubicBezTo>
                    <a:pt x="6689" y="9759"/>
                    <a:pt x="6619" y="9388"/>
                    <a:pt x="6381" y="9388"/>
                  </a:cubicBezTo>
                  <a:cubicBezTo>
                    <a:pt x="6363" y="9388"/>
                    <a:pt x="6343" y="9390"/>
                    <a:pt x="6323" y="9395"/>
                  </a:cubicBezTo>
                  <a:cubicBezTo>
                    <a:pt x="6049" y="9461"/>
                    <a:pt x="5775" y="9499"/>
                    <a:pt x="5491" y="9508"/>
                  </a:cubicBezTo>
                  <a:lnTo>
                    <a:pt x="5491" y="8979"/>
                  </a:lnTo>
                  <a:cubicBezTo>
                    <a:pt x="5491" y="8832"/>
                    <a:pt x="5383" y="8759"/>
                    <a:pt x="5274" y="8759"/>
                  </a:cubicBezTo>
                  <a:cubicBezTo>
                    <a:pt x="5165" y="8759"/>
                    <a:pt x="5057" y="8832"/>
                    <a:pt x="5057" y="8979"/>
                  </a:cubicBezTo>
                  <a:lnTo>
                    <a:pt x="5057" y="9508"/>
                  </a:lnTo>
                  <a:cubicBezTo>
                    <a:pt x="4404" y="9480"/>
                    <a:pt x="3771" y="9310"/>
                    <a:pt x="3195" y="9017"/>
                  </a:cubicBezTo>
                  <a:lnTo>
                    <a:pt x="3469" y="8554"/>
                  </a:lnTo>
                  <a:cubicBezTo>
                    <a:pt x="3566" y="8384"/>
                    <a:pt x="3418" y="8224"/>
                    <a:pt x="3266" y="8224"/>
                  </a:cubicBezTo>
                  <a:cubicBezTo>
                    <a:pt x="3197" y="8224"/>
                    <a:pt x="3128" y="8257"/>
                    <a:pt x="3081" y="8336"/>
                  </a:cubicBezTo>
                  <a:lnTo>
                    <a:pt x="2817" y="8799"/>
                  </a:lnTo>
                  <a:cubicBezTo>
                    <a:pt x="2278" y="8450"/>
                    <a:pt x="1815" y="7987"/>
                    <a:pt x="1465" y="7438"/>
                  </a:cubicBezTo>
                  <a:lnTo>
                    <a:pt x="1919" y="7174"/>
                  </a:lnTo>
                  <a:cubicBezTo>
                    <a:pt x="2133" y="7047"/>
                    <a:pt x="2015" y="6761"/>
                    <a:pt x="1820" y="6761"/>
                  </a:cubicBezTo>
                  <a:cubicBezTo>
                    <a:pt x="1783" y="6761"/>
                    <a:pt x="1743" y="6771"/>
                    <a:pt x="1702" y="6796"/>
                  </a:cubicBezTo>
                  <a:lnTo>
                    <a:pt x="1239" y="7060"/>
                  </a:lnTo>
                  <a:cubicBezTo>
                    <a:pt x="946" y="6484"/>
                    <a:pt x="775" y="5851"/>
                    <a:pt x="747" y="5199"/>
                  </a:cubicBezTo>
                  <a:lnTo>
                    <a:pt x="1276" y="5199"/>
                  </a:lnTo>
                  <a:cubicBezTo>
                    <a:pt x="1569" y="5199"/>
                    <a:pt x="1569" y="4764"/>
                    <a:pt x="1276" y="4764"/>
                  </a:cubicBezTo>
                  <a:lnTo>
                    <a:pt x="747" y="4764"/>
                  </a:lnTo>
                  <a:cubicBezTo>
                    <a:pt x="775" y="4112"/>
                    <a:pt x="946" y="3479"/>
                    <a:pt x="1239" y="2912"/>
                  </a:cubicBezTo>
                  <a:lnTo>
                    <a:pt x="1702" y="3176"/>
                  </a:lnTo>
                  <a:cubicBezTo>
                    <a:pt x="1741" y="3198"/>
                    <a:pt x="1779" y="3207"/>
                    <a:pt x="1815" y="3207"/>
                  </a:cubicBezTo>
                  <a:cubicBezTo>
                    <a:pt x="2012" y="3207"/>
                    <a:pt x="2135" y="2918"/>
                    <a:pt x="1919" y="2798"/>
                  </a:cubicBezTo>
                  <a:lnTo>
                    <a:pt x="1465" y="2524"/>
                  </a:lnTo>
                  <a:cubicBezTo>
                    <a:pt x="1815" y="1976"/>
                    <a:pt x="2278" y="1513"/>
                    <a:pt x="2817" y="1163"/>
                  </a:cubicBezTo>
                  <a:lnTo>
                    <a:pt x="3081" y="1617"/>
                  </a:lnTo>
                  <a:cubicBezTo>
                    <a:pt x="3129" y="1697"/>
                    <a:pt x="3200" y="1731"/>
                    <a:pt x="3269" y="1731"/>
                  </a:cubicBezTo>
                  <a:cubicBezTo>
                    <a:pt x="3420" y="1731"/>
                    <a:pt x="3566" y="1574"/>
                    <a:pt x="3469" y="1399"/>
                  </a:cubicBezTo>
                  <a:lnTo>
                    <a:pt x="3195" y="946"/>
                  </a:lnTo>
                  <a:cubicBezTo>
                    <a:pt x="3847" y="606"/>
                    <a:pt x="4560" y="436"/>
                    <a:pt x="5274" y="436"/>
                  </a:cubicBezTo>
                  <a:cubicBezTo>
                    <a:pt x="5987" y="436"/>
                    <a:pt x="6701" y="606"/>
                    <a:pt x="7353" y="946"/>
                  </a:cubicBezTo>
                  <a:lnTo>
                    <a:pt x="7088" y="1399"/>
                  </a:lnTo>
                  <a:cubicBezTo>
                    <a:pt x="6985" y="1574"/>
                    <a:pt x="7129" y="1731"/>
                    <a:pt x="7279" y="1731"/>
                  </a:cubicBezTo>
                  <a:cubicBezTo>
                    <a:pt x="7348" y="1731"/>
                    <a:pt x="7419" y="1697"/>
                    <a:pt x="7466" y="1617"/>
                  </a:cubicBezTo>
                  <a:lnTo>
                    <a:pt x="7731" y="1163"/>
                  </a:lnTo>
                  <a:cubicBezTo>
                    <a:pt x="8270" y="1513"/>
                    <a:pt x="8742" y="1976"/>
                    <a:pt x="9092" y="2524"/>
                  </a:cubicBezTo>
                  <a:lnTo>
                    <a:pt x="8629" y="2789"/>
                  </a:lnTo>
                  <a:cubicBezTo>
                    <a:pt x="8421" y="2909"/>
                    <a:pt x="8545" y="3198"/>
                    <a:pt x="8742" y="3198"/>
                  </a:cubicBezTo>
                  <a:cubicBezTo>
                    <a:pt x="8778" y="3198"/>
                    <a:pt x="8817" y="3189"/>
                    <a:pt x="8856" y="3167"/>
                  </a:cubicBezTo>
                  <a:lnTo>
                    <a:pt x="9309" y="2902"/>
                  </a:lnTo>
                  <a:cubicBezTo>
                    <a:pt x="9612" y="3479"/>
                    <a:pt x="9772" y="4112"/>
                    <a:pt x="9801" y="4764"/>
                  </a:cubicBezTo>
                  <a:lnTo>
                    <a:pt x="9272" y="4764"/>
                  </a:lnTo>
                  <a:cubicBezTo>
                    <a:pt x="8979" y="4764"/>
                    <a:pt x="8979" y="5199"/>
                    <a:pt x="9272" y="5199"/>
                  </a:cubicBezTo>
                  <a:lnTo>
                    <a:pt x="9801" y="5199"/>
                  </a:lnTo>
                  <a:cubicBezTo>
                    <a:pt x="9791" y="5454"/>
                    <a:pt x="9754" y="5700"/>
                    <a:pt x="9706" y="5936"/>
                  </a:cubicBezTo>
                  <a:cubicBezTo>
                    <a:pt x="9668" y="6105"/>
                    <a:pt x="9796" y="6204"/>
                    <a:pt x="9923" y="6204"/>
                  </a:cubicBezTo>
                  <a:cubicBezTo>
                    <a:pt x="10016" y="6204"/>
                    <a:pt x="10108" y="6150"/>
                    <a:pt x="10132" y="6030"/>
                  </a:cubicBezTo>
                  <a:cubicBezTo>
                    <a:pt x="10803" y="2930"/>
                    <a:pt x="8440" y="10"/>
                    <a:pt x="5274" y="10"/>
                  </a:cubicBezTo>
                  <a:lnTo>
                    <a:pt x="527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7"/>
            <p:cNvSpPr/>
            <p:nvPr/>
          </p:nvSpPr>
          <p:spPr>
            <a:xfrm>
              <a:off x="8241700" y="1652525"/>
              <a:ext cx="56975" cy="49025"/>
            </a:xfrm>
            <a:custGeom>
              <a:avLst/>
              <a:gdLst/>
              <a:ahLst/>
              <a:cxnLst/>
              <a:rect l="l" t="t" r="r" b="b"/>
              <a:pathLst>
                <a:path w="2279" h="1961" extrusionOk="0">
                  <a:moveTo>
                    <a:pt x="1300" y="442"/>
                  </a:moveTo>
                  <a:cubicBezTo>
                    <a:pt x="1578" y="442"/>
                    <a:pt x="1844" y="656"/>
                    <a:pt x="1844" y="983"/>
                  </a:cubicBezTo>
                  <a:cubicBezTo>
                    <a:pt x="1844" y="1276"/>
                    <a:pt x="1598" y="1522"/>
                    <a:pt x="1305" y="1522"/>
                  </a:cubicBezTo>
                  <a:cubicBezTo>
                    <a:pt x="823" y="1522"/>
                    <a:pt x="587" y="936"/>
                    <a:pt x="927" y="596"/>
                  </a:cubicBezTo>
                  <a:cubicBezTo>
                    <a:pt x="1036" y="490"/>
                    <a:pt x="1170" y="442"/>
                    <a:pt x="1300" y="442"/>
                  </a:cubicBezTo>
                  <a:close/>
                  <a:moveTo>
                    <a:pt x="1305" y="0"/>
                  </a:moveTo>
                  <a:cubicBezTo>
                    <a:pt x="435" y="0"/>
                    <a:pt x="1" y="1059"/>
                    <a:pt x="615" y="1673"/>
                  </a:cubicBezTo>
                  <a:cubicBezTo>
                    <a:pt x="814" y="1872"/>
                    <a:pt x="1058" y="1961"/>
                    <a:pt x="1297" y="1961"/>
                  </a:cubicBezTo>
                  <a:cubicBezTo>
                    <a:pt x="1798" y="1961"/>
                    <a:pt x="2278" y="1572"/>
                    <a:pt x="2278" y="983"/>
                  </a:cubicBezTo>
                  <a:cubicBezTo>
                    <a:pt x="2278" y="445"/>
                    <a:pt x="1844" y="0"/>
                    <a:pt x="1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7"/>
            <p:cNvSpPr/>
            <p:nvPr/>
          </p:nvSpPr>
          <p:spPr>
            <a:xfrm>
              <a:off x="8257525" y="1576925"/>
              <a:ext cx="33825" cy="73075"/>
            </a:xfrm>
            <a:custGeom>
              <a:avLst/>
              <a:gdLst/>
              <a:ahLst/>
              <a:cxnLst/>
              <a:rect l="l" t="t" r="r" b="b"/>
              <a:pathLst>
                <a:path w="1353" h="2923" extrusionOk="0">
                  <a:moveTo>
                    <a:pt x="672" y="0"/>
                  </a:moveTo>
                  <a:cubicBezTo>
                    <a:pt x="303" y="0"/>
                    <a:pt x="1" y="303"/>
                    <a:pt x="1" y="671"/>
                  </a:cubicBezTo>
                  <a:lnTo>
                    <a:pt x="1" y="2703"/>
                  </a:lnTo>
                  <a:cubicBezTo>
                    <a:pt x="1" y="2850"/>
                    <a:pt x="110" y="2923"/>
                    <a:pt x="218" y="2923"/>
                  </a:cubicBezTo>
                  <a:cubicBezTo>
                    <a:pt x="327" y="2923"/>
                    <a:pt x="436" y="2850"/>
                    <a:pt x="436" y="2703"/>
                  </a:cubicBezTo>
                  <a:lnTo>
                    <a:pt x="436" y="671"/>
                  </a:lnTo>
                  <a:cubicBezTo>
                    <a:pt x="436" y="515"/>
                    <a:pt x="554" y="437"/>
                    <a:pt x="672" y="437"/>
                  </a:cubicBezTo>
                  <a:cubicBezTo>
                    <a:pt x="790" y="437"/>
                    <a:pt x="908" y="515"/>
                    <a:pt x="908" y="671"/>
                  </a:cubicBezTo>
                  <a:lnTo>
                    <a:pt x="908" y="2703"/>
                  </a:lnTo>
                  <a:cubicBezTo>
                    <a:pt x="908" y="2850"/>
                    <a:pt x="1019" y="2923"/>
                    <a:pt x="1130" y="2923"/>
                  </a:cubicBezTo>
                  <a:cubicBezTo>
                    <a:pt x="1241" y="2923"/>
                    <a:pt x="1352" y="2850"/>
                    <a:pt x="1352" y="2703"/>
                  </a:cubicBezTo>
                  <a:lnTo>
                    <a:pt x="1352" y="671"/>
                  </a:lnTo>
                  <a:cubicBezTo>
                    <a:pt x="1352" y="293"/>
                    <a:pt x="1050" y="0"/>
                    <a:pt x="6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7"/>
            <p:cNvSpPr/>
            <p:nvPr/>
          </p:nvSpPr>
          <p:spPr>
            <a:xfrm>
              <a:off x="8192800" y="1680575"/>
              <a:ext cx="67350" cy="54200"/>
            </a:xfrm>
            <a:custGeom>
              <a:avLst/>
              <a:gdLst/>
              <a:ahLst/>
              <a:cxnLst/>
              <a:rect l="l" t="t" r="r" b="b"/>
              <a:pathLst>
                <a:path w="2694" h="2168" extrusionOk="0">
                  <a:moveTo>
                    <a:pt x="1928" y="0"/>
                  </a:moveTo>
                  <a:cubicBezTo>
                    <a:pt x="1889" y="0"/>
                    <a:pt x="1847" y="13"/>
                    <a:pt x="1806" y="41"/>
                  </a:cubicBezTo>
                  <a:lnTo>
                    <a:pt x="492" y="948"/>
                  </a:lnTo>
                  <a:cubicBezTo>
                    <a:pt x="0" y="1279"/>
                    <a:pt x="161" y="2044"/>
                    <a:pt x="747" y="2158"/>
                  </a:cubicBezTo>
                  <a:cubicBezTo>
                    <a:pt x="794" y="2167"/>
                    <a:pt x="832" y="2167"/>
                    <a:pt x="870" y="2167"/>
                  </a:cubicBezTo>
                  <a:cubicBezTo>
                    <a:pt x="1012" y="2167"/>
                    <a:pt x="1144" y="2129"/>
                    <a:pt x="1248" y="2054"/>
                  </a:cubicBezTo>
                  <a:lnTo>
                    <a:pt x="2562" y="1147"/>
                  </a:lnTo>
                  <a:cubicBezTo>
                    <a:pt x="2666" y="1080"/>
                    <a:pt x="2694" y="948"/>
                    <a:pt x="2618" y="844"/>
                  </a:cubicBezTo>
                  <a:cubicBezTo>
                    <a:pt x="2577" y="785"/>
                    <a:pt x="2509" y="751"/>
                    <a:pt x="2438" y="751"/>
                  </a:cubicBezTo>
                  <a:cubicBezTo>
                    <a:pt x="2397" y="751"/>
                    <a:pt x="2354" y="763"/>
                    <a:pt x="2316" y="787"/>
                  </a:cubicBezTo>
                  <a:lnTo>
                    <a:pt x="1002" y="1685"/>
                  </a:lnTo>
                  <a:cubicBezTo>
                    <a:pt x="966" y="1702"/>
                    <a:pt x="931" y="1709"/>
                    <a:pt x="897" y="1709"/>
                  </a:cubicBezTo>
                  <a:cubicBezTo>
                    <a:pt x="704" y="1709"/>
                    <a:pt x="576" y="1460"/>
                    <a:pt x="738" y="1307"/>
                  </a:cubicBezTo>
                  <a:lnTo>
                    <a:pt x="2051" y="400"/>
                  </a:lnTo>
                  <a:cubicBezTo>
                    <a:pt x="2246" y="268"/>
                    <a:pt x="2113" y="0"/>
                    <a:pt x="19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7"/>
            <p:cNvSpPr/>
            <p:nvPr/>
          </p:nvSpPr>
          <p:spPr>
            <a:xfrm>
              <a:off x="8280700" y="1711825"/>
              <a:ext cx="203675" cy="174375"/>
            </a:xfrm>
            <a:custGeom>
              <a:avLst/>
              <a:gdLst/>
              <a:ahLst/>
              <a:cxnLst/>
              <a:rect l="l" t="t" r="r" b="b"/>
              <a:pathLst>
                <a:path w="8147" h="6975" extrusionOk="0">
                  <a:moveTo>
                    <a:pt x="4641" y="429"/>
                  </a:moveTo>
                  <a:cubicBezTo>
                    <a:pt x="6208" y="429"/>
                    <a:pt x="7712" y="1647"/>
                    <a:pt x="7712" y="3488"/>
                  </a:cubicBezTo>
                  <a:cubicBezTo>
                    <a:pt x="7712" y="5170"/>
                    <a:pt x="6341" y="6540"/>
                    <a:pt x="4659" y="6540"/>
                  </a:cubicBezTo>
                  <a:cubicBezTo>
                    <a:pt x="1947" y="6540"/>
                    <a:pt x="586" y="3252"/>
                    <a:pt x="2505" y="1333"/>
                  </a:cubicBezTo>
                  <a:cubicBezTo>
                    <a:pt x="3126" y="709"/>
                    <a:pt x="3891" y="429"/>
                    <a:pt x="4641" y="429"/>
                  </a:cubicBezTo>
                  <a:close/>
                  <a:moveTo>
                    <a:pt x="4659" y="1"/>
                  </a:moveTo>
                  <a:cubicBezTo>
                    <a:pt x="1550" y="1"/>
                    <a:pt x="0" y="3752"/>
                    <a:pt x="2193" y="5954"/>
                  </a:cubicBezTo>
                  <a:cubicBezTo>
                    <a:pt x="2864" y="6619"/>
                    <a:pt x="3756" y="6974"/>
                    <a:pt x="4663" y="6974"/>
                  </a:cubicBezTo>
                  <a:cubicBezTo>
                    <a:pt x="5110" y="6974"/>
                    <a:pt x="5561" y="6888"/>
                    <a:pt x="5992" y="6710"/>
                  </a:cubicBezTo>
                  <a:cubicBezTo>
                    <a:pt x="7296" y="6172"/>
                    <a:pt x="8147" y="4896"/>
                    <a:pt x="8147" y="3488"/>
                  </a:cubicBezTo>
                  <a:cubicBezTo>
                    <a:pt x="8147" y="1560"/>
                    <a:pt x="6587" y="1"/>
                    <a:pt x="46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7"/>
            <p:cNvSpPr/>
            <p:nvPr/>
          </p:nvSpPr>
          <p:spPr>
            <a:xfrm>
              <a:off x="8326525" y="1735825"/>
              <a:ext cx="139900" cy="126375"/>
            </a:xfrm>
            <a:custGeom>
              <a:avLst/>
              <a:gdLst/>
              <a:ahLst/>
              <a:cxnLst/>
              <a:rect l="l" t="t" r="r" b="b"/>
              <a:pathLst>
                <a:path w="5596" h="5055" extrusionOk="0">
                  <a:moveTo>
                    <a:pt x="2832" y="0"/>
                  </a:moveTo>
                  <a:cubicBezTo>
                    <a:pt x="2465" y="0"/>
                    <a:pt x="2092" y="81"/>
                    <a:pt x="1739" y="250"/>
                  </a:cubicBezTo>
                  <a:cubicBezTo>
                    <a:pt x="549" y="827"/>
                    <a:pt x="1" y="2225"/>
                    <a:pt x="483" y="3454"/>
                  </a:cubicBezTo>
                  <a:cubicBezTo>
                    <a:pt x="876" y="4445"/>
                    <a:pt x="1821" y="5055"/>
                    <a:pt x="2832" y="5055"/>
                  </a:cubicBezTo>
                  <a:cubicBezTo>
                    <a:pt x="3083" y="5055"/>
                    <a:pt x="3339" y="5017"/>
                    <a:pt x="3592" y="4938"/>
                  </a:cubicBezTo>
                  <a:cubicBezTo>
                    <a:pt x="4858" y="4541"/>
                    <a:pt x="5595" y="3227"/>
                    <a:pt x="5293" y="1942"/>
                  </a:cubicBezTo>
                  <a:cubicBezTo>
                    <a:pt x="5262" y="1825"/>
                    <a:pt x="5172" y="1774"/>
                    <a:pt x="5081" y="1774"/>
                  </a:cubicBezTo>
                  <a:cubicBezTo>
                    <a:pt x="4952" y="1774"/>
                    <a:pt x="4823" y="1879"/>
                    <a:pt x="4868" y="2046"/>
                  </a:cubicBezTo>
                  <a:cubicBezTo>
                    <a:pt x="5123" y="3114"/>
                    <a:pt x="4508" y="4201"/>
                    <a:pt x="3459" y="4531"/>
                  </a:cubicBezTo>
                  <a:cubicBezTo>
                    <a:pt x="3251" y="4597"/>
                    <a:pt x="3039" y="4629"/>
                    <a:pt x="2830" y="4629"/>
                  </a:cubicBezTo>
                  <a:cubicBezTo>
                    <a:pt x="1991" y="4629"/>
                    <a:pt x="1205" y="4120"/>
                    <a:pt x="879" y="3303"/>
                  </a:cubicBezTo>
                  <a:cubicBezTo>
                    <a:pt x="473" y="2282"/>
                    <a:pt x="927" y="1120"/>
                    <a:pt x="1919" y="638"/>
                  </a:cubicBezTo>
                  <a:cubicBezTo>
                    <a:pt x="2208" y="500"/>
                    <a:pt x="2514" y="434"/>
                    <a:pt x="2816" y="434"/>
                  </a:cubicBezTo>
                  <a:cubicBezTo>
                    <a:pt x="3551" y="434"/>
                    <a:pt x="4262" y="821"/>
                    <a:pt x="4650" y="1498"/>
                  </a:cubicBezTo>
                  <a:cubicBezTo>
                    <a:pt x="4695" y="1578"/>
                    <a:pt x="4763" y="1612"/>
                    <a:pt x="4831" y="1612"/>
                  </a:cubicBezTo>
                  <a:cubicBezTo>
                    <a:pt x="4979" y="1612"/>
                    <a:pt x="5125" y="1455"/>
                    <a:pt x="5028" y="1280"/>
                  </a:cubicBezTo>
                  <a:cubicBezTo>
                    <a:pt x="4568" y="466"/>
                    <a:pt x="3716" y="0"/>
                    <a:pt x="28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7"/>
            <p:cNvSpPr/>
            <p:nvPr/>
          </p:nvSpPr>
          <p:spPr>
            <a:xfrm>
              <a:off x="8370950" y="1752175"/>
              <a:ext cx="52475" cy="93700"/>
            </a:xfrm>
            <a:custGeom>
              <a:avLst/>
              <a:gdLst/>
              <a:ahLst/>
              <a:cxnLst/>
              <a:rect l="l" t="t" r="r" b="b"/>
              <a:pathLst>
                <a:path w="2099" h="3748" extrusionOk="0">
                  <a:moveTo>
                    <a:pt x="832" y="749"/>
                  </a:moveTo>
                  <a:lnTo>
                    <a:pt x="832" y="1628"/>
                  </a:lnTo>
                  <a:cubicBezTo>
                    <a:pt x="605" y="1552"/>
                    <a:pt x="444" y="1392"/>
                    <a:pt x="444" y="1184"/>
                  </a:cubicBezTo>
                  <a:cubicBezTo>
                    <a:pt x="444" y="985"/>
                    <a:pt x="605" y="815"/>
                    <a:pt x="832" y="749"/>
                  </a:cubicBezTo>
                  <a:close/>
                  <a:moveTo>
                    <a:pt x="1267" y="2129"/>
                  </a:moveTo>
                  <a:cubicBezTo>
                    <a:pt x="1493" y="2195"/>
                    <a:pt x="1654" y="2365"/>
                    <a:pt x="1654" y="2564"/>
                  </a:cubicBezTo>
                  <a:cubicBezTo>
                    <a:pt x="1654" y="2762"/>
                    <a:pt x="1493" y="2932"/>
                    <a:pt x="1267" y="2998"/>
                  </a:cubicBezTo>
                  <a:lnTo>
                    <a:pt x="1267" y="2129"/>
                  </a:lnTo>
                  <a:close/>
                  <a:moveTo>
                    <a:pt x="1049" y="0"/>
                  </a:moveTo>
                  <a:cubicBezTo>
                    <a:pt x="941" y="0"/>
                    <a:pt x="832" y="73"/>
                    <a:pt x="832" y="220"/>
                  </a:cubicBezTo>
                  <a:lnTo>
                    <a:pt x="832" y="305"/>
                  </a:lnTo>
                  <a:cubicBezTo>
                    <a:pt x="359" y="390"/>
                    <a:pt x="0" y="749"/>
                    <a:pt x="0" y="1184"/>
                  </a:cubicBezTo>
                  <a:cubicBezTo>
                    <a:pt x="0" y="1619"/>
                    <a:pt x="359" y="1987"/>
                    <a:pt x="832" y="2072"/>
                  </a:cubicBezTo>
                  <a:lnTo>
                    <a:pt x="832" y="2998"/>
                  </a:lnTo>
                  <a:cubicBezTo>
                    <a:pt x="605" y="2932"/>
                    <a:pt x="444" y="2762"/>
                    <a:pt x="444" y="2564"/>
                  </a:cubicBezTo>
                  <a:cubicBezTo>
                    <a:pt x="444" y="2417"/>
                    <a:pt x="333" y="2344"/>
                    <a:pt x="222" y="2344"/>
                  </a:cubicBezTo>
                  <a:cubicBezTo>
                    <a:pt x="111" y="2344"/>
                    <a:pt x="0" y="2417"/>
                    <a:pt x="0" y="2564"/>
                  </a:cubicBezTo>
                  <a:cubicBezTo>
                    <a:pt x="0" y="2998"/>
                    <a:pt x="359" y="3358"/>
                    <a:pt x="832" y="3452"/>
                  </a:cubicBezTo>
                  <a:lnTo>
                    <a:pt x="832" y="3528"/>
                  </a:lnTo>
                  <a:cubicBezTo>
                    <a:pt x="832" y="3674"/>
                    <a:pt x="941" y="3747"/>
                    <a:pt x="1049" y="3747"/>
                  </a:cubicBezTo>
                  <a:cubicBezTo>
                    <a:pt x="1158" y="3747"/>
                    <a:pt x="1267" y="3674"/>
                    <a:pt x="1267" y="3528"/>
                  </a:cubicBezTo>
                  <a:lnTo>
                    <a:pt x="1267" y="3452"/>
                  </a:lnTo>
                  <a:cubicBezTo>
                    <a:pt x="1739" y="3358"/>
                    <a:pt x="2098" y="2998"/>
                    <a:pt x="2098" y="2564"/>
                  </a:cubicBezTo>
                  <a:cubicBezTo>
                    <a:pt x="2098" y="2129"/>
                    <a:pt x="1739" y="1760"/>
                    <a:pt x="1267" y="1675"/>
                  </a:cubicBezTo>
                  <a:lnTo>
                    <a:pt x="1267" y="749"/>
                  </a:lnTo>
                  <a:cubicBezTo>
                    <a:pt x="1493" y="815"/>
                    <a:pt x="1654" y="985"/>
                    <a:pt x="1654" y="1184"/>
                  </a:cubicBezTo>
                  <a:cubicBezTo>
                    <a:pt x="1654" y="1330"/>
                    <a:pt x="1765" y="1404"/>
                    <a:pt x="1876" y="1404"/>
                  </a:cubicBezTo>
                  <a:cubicBezTo>
                    <a:pt x="1987" y="1404"/>
                    <a:pt x="2098" y="1330"/>
                    <a:pt x="2098" y="1184"/>
                  </a:cubicBezTo>
                  <a:cubicBezTo>
                    <a:pt x="2098" y="749"/>
                    <a:pt x="1739" y="390"/>
                    <a:pt x="1267" y="305"/>
                  </a:cubicBezTo>
                  <a:lnTo>
                    <a:pt x="1267" y="220"/>
                  </a:lnTo>
                  <a:cubicBezTo>
                    <a:pt x="1267" y="73"/>
                    <a:pt x="1158" y="0"/>
                    <a:pt x="10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7" name="Google Shape;3267;p47"/>
          <p:cNvGrpSpPr/>
          <p:nvPr/>
        </p:nvGrpSpPr>
        <p:grpSpPr>
          <a:xfrm>
            <a:off x="4724388" y="1554225"/>
            <a:ext cx="368600" cy="296325"/>
            <a:chOff x="5062975" y="1554225"/>
            <a:chExt cx="368600" cy="296325"/>
          </a:xfrm>
        </p:grpSpPr>
        <p:sp>
          <p:nvSpPr>
            <p:cNvPr id="3268" name="Google Shape;3268;p47"/>
            <p:cNvSpPr/>
            <p:nvPr/>
          </p:nvSpPr>
          <p:spPr>
            <a:xfrm>
              <a:off x="5062975" y="1554225"/>
              <a:ext cx="368600" cy="296325"/>
            </a:xfrm>
            <a:custGeom>
              <a:avLst/>
              <a:gdLst/>
              <a:ahLst/>
              <a:cxnLst/>
              <a:rect l="l" t="t" r="r" b="b"/>
              <a:pathLst>
                <a:path w="14744" h="11853" extrusionOk="0">
                  <a:moveTo>
                    <a:pt x="13515" y="436"/>
                  </a:moveTo>
                  <a:cubicBezTo>
                    <a:pt x="13950" y="436"/>
                    <a:pt x="14309" y="795"/>
                    <a:pt x="14309" y="1230"/>
                  </a:cubicBezTo>
                  <a:lnTo>
                    <a:pt x="14309" y="6163"/>
                  </a:lnTo>
                  <a:lnTo>
                    <a:pt x="14309" y="7202"/>
                  </a:lnTo>
                  <a:cubicBezTo>
                    <a:pt x="14309" y="7646"/>
                    <a:pt x="13950" y="8006"/>
                    <a:pt x="13515" y="8006"/>
                  </a:cubicBezTo>
                  <a:lnTo>
                    <a:pt x="1239" y="8006"/>
                  </a:lnTo>
                  <a:cubicBezTo>
                    <a:pt x="804" y="8006"/>
                    <a:pt x="445" y="7646"/>
                    <a:pt x="445" y="7202"/>
                  </a:cubicBezTo>
                  <a:lnTo>
                    <a:pt x="445" y="1230"/>
                  </a:lnTo>
                  <a:cubicBezTo>
                    <a:pt x="445" y="795"/>
                    <a:pt x="804" y="436"/>
                    <a:pt x="1239" y="436"/>
                  </a:cubicBezTo>
                  <a:close/>
                  <a:moveTo>
                    <a:pt x="14309" y="8147"/>
                  </a:moveTo>
                  <a:lnTo>
                    <a:pt x="14309" y="10623"/>
                  </a:lnTo>
                  <a:cubicBezTo>
                    <a:pt x="14309" y="11058"/>
                    <a:pt x="13950" y="11417"/>
                    <a:pt x="13515" y="11417"/>
                  </a:cubicBezTo>
                  <a:lnTo>
                    <a:pt x="1239" y="11417"/>
                  </a:lnTo>
                  <a:cubicBezTo>
                    <a:pt x="804" y="11417"/>
                    <a:pt x="445" y="11058"/>
                    <a:pt x="445" y="10623"/>
                  </a:cubicBezTo>
                  <a:lnTo>
                    <a:pt x="445" y="8147"/>
                  </a:lnTo>
                  <a:cubicBezTo>
                    <a:pt x="662" y="8336"/>
                    <a:pt x="946" y="8440"/>
                    <a:pt x="1239" y="8440"/>
                  </a:cubicBezTo>
                  <a:lnTo>
                    <a:pt x="13515" y="8440"/>
                  </a:lnTo>
                  <a:cubicBezTo>
                    <a:pt x="13808" y="8440"/>
                    <a:pt x="14092" y="8336"/>
                    <a:pt x="14309" y="8147"/>
                  </a:cubicBezTo>
                  <a:close/>
                  <a:moveTo>
                    <a:pt x="1239" y="1"/>
                  </a:moveTo>
                  <a:cubicBezTo>
                    <a:pt x="558" y="1"/>
                    <a:pt x="10" y="549"/>
                    <a:pt x="1" y="1230"/>
                  </a:cubicBezTo>
                  <a:lnTo>
                    <a:pt x="1" y="10623"/>
                  </a:lnTo>
                  <a:cubicBezTo>
                    <a:pt x="10" y="11304"/>
                    <a:pt x="558" y="11852"/>
                    <a:pt x="1239" y="11852"/>
                  </a:cubicBezTo>
                  <a:lnTo>
                    <a:pt x="13515" y="11852"/>
                  </a:lnTo>
                  <a:cubicBezTo>
                    <a:pt x="14196" y="11852"/>
                    <a:pt x="14744" y="11304"/>
                    <a:pt x="14744" y="10623"/>
                  </a:cubicBezTo>
                  <a:lnTo>
                    <a:pt x="14744" y="1230"/>
                  </a:lnTo>
                  <a:cubicBezTo>
                    <a:pt x="14744" y="549"/>
                    <a:pt x="14196" y="1"/>
                    <a:pt x="135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7"/>
            <p:cNvSpPr/>
            <p:nvPr/>
          </p:nvSpPr>
          <p:spPr>
            <a:xfrm>
              <a:off x="5088975" y="1580225"/>
              <a:ext cx="316850" cy="159275"/>
            </a:xfrm>
            <a:custGeom>
              <a:avLst/>
              <a:gdLst/>
              <a:ahLst/>
              <a:cxnLst/>
              <a:rect l="l" t="t" r="r" b="b"/>
              <a:pathLst>
                <a:path w="12674" h="6371" extrusionOk="0">
                  <a:moveTo>
                    <a:pt x="10651" y="426"/>
                  </a:moveTo>
                  <a:cubicBezTo>
                    <a:pt x="10449" y="1278"/>
                    <a:pt x="11113" y="2048"/>
                    <a:pt x="11937" y="2048"/>
                  </a:cubicBezTo>
                  <a:cubicBezTo>
                    <a:pt x="12036" y="2048"/>
                    <a:pt x="12137" y="2037"/>
                    <a:pt x="12239" y="2013"/>
                  </a:cubicBezTo>
                  <a:lnTo>
                    <a:pt x="12239" y="4348"/>
                  </a:lnTo>
                  <a:cubicBezTo>
                    <a:pt x="12137" y="4325"/>
                    <a:pt x="12036" y="4314"/>
                    <a:pt x="11937" y="4314"/>
                  </a:cubicBezTo>
                  <a:cubicBezTo>
                    <a:pt x="11113" y="4314"/>
                    <a:pt x="10449" y="5083"/>
                    <a:pt x="10651" y="5935"/>
                  </a:cubicBezTo>
                  <a:lnTo>
                    <a:pt x="2023" y="5935"/>
                  </a:lnTo>
                  <a:cubicBezTo>
                    <a:pt x="2217" y="5083"/>
                    <a:pt x="1559" y="4314"/>
                    <a:pt x="736" y="4314"/>
                  </a:cubicBezTo>
                  <a:cubicBezTo>
                    <a:pt x="638" y="4314"/>
                    <a:pt x="537" y="4325"/>
                    <a:pt x="435" y="4348"/>
                  </a:cubicBezTo>
                  <a:lnTo>
                    <a:pt x="435" y="2013"/>
                  </a:lnTo>
                  <a:cubicBezTo>
                    <a:pt x="537" y="2037"/>
                    <a:pt x="638" y="2048"/>
                    <a:pt x="736" y="2048"/>
                  </a:cubicBezTo>
                  <a:cubicBezTo>
                    <a:pt x="1559" y="2048"/>
                    <a:pt x="2217" y="1278"/>
                    <a:pt x="2023" y="426"/>
                  </a:cubicBezTo>
                  <a:close/>
                  <a:moveTo>
                    <a:pt x="1698" y="0"/>
                  </a:moveTo>
                  <a:cubicBezTo>
                    <a:pt x="1535" y="0"/>
                    <a:pt x="1439" y="174"/>
                    <a:pt x="1512" y="322"/>
                  </a:cubicBezTo>
                  <a:cubicBezTo>
                    <a:pt x="1588" y="445"/>
                    <a:pt x="1616" y="586"/>
                    <a:pt x="1616" y="728"/>
                  </a:cubicBezTo>
                  <a:cubicBezTo>
                    <a:pt x="1616" y="1220"/>
                    <a:pt x="1219" y="1617"/>
                    <a:pt x="737" y="1617"/>
                  </a:cubicBezTo>
                  <a:cubicBezTo>
                    <a:pt x="586" y="1617"/>
                    <a:pt x="444" y="1579"/>
                    <a:pt x="322" y="1513"/>
                  </a:cubicBezTo>
                  <a:cubicBezTo>
                    <a:pt x="287" y="1495"/>
                    <a:pt x="251" y="1487"/>
                    <a:pt x="217" y="1487"/>
                  </a:cubicBezTo>
                  <a:cubicBezTo>
                    <a:pt x="101" y="1487"/>
                    <a:pt x="0" y="1578"/>
                    <a:pt x="0" y="1702"/>
                  </a:cubicBezTo>
                  <a:lnTo>
                    <a:pt x="0" y="4660"/>
                  </a:lnTo>
                  <a:cubicBezTo>
                    <a:pt x="0" y="4785"/>
                    <a:pt x="104" y="4882"/>
                    <a:pt x="222" y="4882"/>
                  </a:cubicBezTo>
                  <a:cubicBezTo>
                    <a:pt x="255" y="4882"/>
                    <a:pt x="289" y="4875"/>
                    <a:pt x="322" y="4858"/>
                  </a:cubicBezTo>
                  <a:cubicBezTo>
                    <a:pt x="444" y="4783"/>
                    <a:pt x="586" y="4754"/>
                    <a:pt x="737" y="4754"/>
                  </a:cubicBezTo>
                  <a:cubicBezTo>
                    <a:pt x="1219" y="4754"/>
                    <a:pt x="1616" y="5151"/>
                    <a:pt x="1616" y="5633"/>
                  </a:cubicBezTo>
                  <a:cubicBezTo>
                    <a:pt x="1616" y="5775"/>
                    <a:pt x="1588" y="5926"/>
                    <a:pt x="1512" y="6049"/>
                  </a:cubicBezTo>
                  <a:cubicBezTo>
                    <a:pt x="1437" y="6191"/>
                    <a:pt x="1541" y="6370"/>
                    <a:pt x="1711" y="6370"/>
                  </a:cubicBezTo>
                  <a:lnTo>
                    <a:pt x="10963" y="6370"/>
                  </a:lnTo>
                  <a:cubicBezTo>
                    <a:pt x="11124" y="6370"/>
                    <a:pt x="11237" y="6191"/>
                    <a:pt x="11161" y="6049"/>
                  </a:cubicBezTo>
                  <a:cubicBezTo>
                    <a:pt x="11086" y="5926"/>
                    <a:pt x="11057" y="5775"/>
                    <a:pt x="11057" y="5633"/>
                  </a:cubicBezTo>
                  <a:cubicBezTo>
                    <a:pt x="11057" y="5151"/>
                    <a:pt x="11454" y="4754"/>
                    <a:pt x="11936" y="4754"/>
                  </a:cubicBezTo>
                  <a:cubicBezTo>
                    <a:pt x="12078" y="4754"/>
                    <a:pt x="12229" y="4783"/>
                    <a:pt x="12352" y="4858"/>
                  </a:cubicBezTo>
                  <a:cubicBezTo>
                    <a:pt x="12383" y="4875"/>
                    <a:pt x="12416" y="4882"/>
                    <a:pt x="12448" y="4882"/>
                  </a:cubicBezTo>
                  <a:cubicBezTo>
                    <a:pt x="12564" y="4882"/>
                    <a:pt x="12674" y="4785"/>
                    <a:pt x="12674" y="4660"/>
                  </a:cubicBezTo>
                  <a:lnTo>
                    <a:pt x="12674" y="1702"/>
                  </a:lnTo>
                  <a:cubicBezTo>
                    <a:pt x="12674" y="1626"/>
                    <a:pt x="12636" y="1550"/>
                    <a:pt x="12570" y="1513"/>
                  </a:cubicBezTo>
                  <a:cubicBezTo>
                    <a:pt x="12536" y="1494"/>
                    <a:pt x="12499" y="1484"/>
                    <a:pt x="12461" y="1484"/>
                  </a:cubicBezTo>
                  <a:cubicBezTo>
                    <a:pt x="12423" y="1484"/>
                    <a:pt x="12385" y="1494"/>
                    <a:pt x="12352" y="1513"/>
                  </a:cubicBezTo>
                  <a:cubicBezTo>
                    <a:pt x="12229" y="1579"/>
                    <a:pt x="12078" y="1617"/>
                    <a:pt x="11936" y="1617"/>
                  </a:cubicBezTo>
                  <a:cubicBezTo>
                    <a:pt x="11454" y="1617"/>
                    <a:pt x="11057" y="1220"/>
                    <a:pt x="11057" y="728"/>
                  </a:cubicBezTo>
                  <a:cubicBezTo>
                    <a:pt x="11057" y="586"/>
                    <a:pt x="11086" y="445"/>
                    <a:pt x="11161" y="322"/>
                  </a:cubicBezTo>
                  <a:cubicBezTo>
                    <a:pt x="11235" y="174"/>
                    <a:pt x="11129" y="0"/>
                    <a:pt x="10975" y="0"/>
                  </a:cubicBezTo>
                  <a:cubicBezTo>
                    <a:pt x="10971" y="0"/>
                    <a:pt x="10967" y="0"/>
                    <a:pt x="10963" y="1"/>
                  </a:cubicBezTo>
                  <a:lnTo>
                    <a:pt x="1711" y="1"/>
                  </a:lnTo>
                  <a:cubicBezTo>
                    <a:pt x="1706" y="0"/>
                    <a:pt x="1702" y="0"/>
                    <a:pt x="16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7"/>
            <p:cNvSpPr/>
            <p:nvPr/>
          </p:nvSpPr>
          <p:spPr>
            <a:xfrm>
              <a:off x="5181025" y="1603850"/>
              <a:ext cx="126975" cy="111900"/>
            </a:xfrm>
            <a:custGeom>
              <a:avLst/>
              <a:gdLst/>
              <a:ahLst/>
              <a:cxnLst/>
              <a:rect l="l" t="t" r="r" b="b"/>
              <a:pathLst>
                <a:path w="5079" h="4476" extrusionOk="0">
                  <a:moveTo>
                    <a:pt x="2672" y="0"/>
                  </a:moveTo>
                  <a:cubicBezTo>
                    <a:pt x="2664" y="0"/>
                    <a:pt x="2657" y="1"/>
                    <a:pt x="2650" y="1"/>
                  </a:cubicBezTo>
                  <a:cubicBezTo>
                    <a:pt x="2026" y="1"/>
                    <a:pt x="1422" y="265"/>
                    <a:pt x="996" y="728"/>
                  </a:cubicBezTo>
                  <a:cubicBezTo>
                    <a:pt x="854" y="892"/>
                    <a:pt x="1000" y="1098"/>
                    <a:pt x="1166" y="1098"/>
                  </a:cubicBezTo>
                  <a:cubicBezTo>
                    <a:pt x="1221" y="1098"/>
                    <a:pt x="1278" y="1075"/>
                    <a:pt x="1327" y="1021"/>
                  </a:cubicBezTo>
                  <a:cubicBezTo>
                    <a:pt x="1677" y="639"/>
                    <a:pt x="2162" y="441"/>
                    <a:pt x="2652" y="441"/>
                  </a:cubicBezTo>
                  <a:cubicBezTo>
                    <a:pt x="3020" y="441"/>
                    <a:pt x="3392" y="553"/>
                    <a:pt x="3709" y="785"/>
                  </a:cubicBezTo>
                  <a:cubicBezTo>
                    <a:pt x="4446" y="1333"/>
                    <a:pt x="4654" y="2344"/>
                    <a:pt x="4191" y="3138"/>
                  </a:cubicBezTo>
                  <a:cubicBezTo>
                    <a:pt x="3855" y="3702"/>
                    <a:pt x="3261" y="4018"/>
                    <a:pt x="2648" y="4018"/>
                  </a:cubicBezTo>
                  <a:cubicBezTo>
                    <a:pt x="2398" y="4018"/>
                    <a:pt x="2144" y="3966"/>
                    <a:pt x="1904" y="3856"/>
                  </a:cubicBezTo>
                  <a:cubicBezTo>
                    <a:pt x="1062" y="3469"/>
                    <a:pt x="656" y="2524"/>
                    <a:pt x="958" y="1654"/>
                  </a:cubicBezTo>
                  <a:cubicBezTo>
                    <a:pt x="1017" y="1479"/>
                    <a:pt x="880" y="1358"/>
                    <a:pt x="745" y="1358"/>
                  </a:cubicBezTo>
                  <a:cubicBezTo>
                    <a:pt x="662" y="1358"/>
                    <a:pt x="579" y="1404"/>
                    <a:pt x="543" y="1513"/>
                  </a:cubicBezTo>
                  <a:cubicBezTo>
                    <a:pt x="1" y="3088"/>
                    <a:pt x="1249" y="4475"/>
                    <a:pt x="2656" y="4475"/>
                  </a:cubicBezTo>
                  <a:cubicBezTo>
                    <a:pt x="3090" y="4475"/>
                    <a:pt x="3538" y="4344"/>
                    <a:pt x="3954" y="4045"/>
                  </a:cubicBezTo>
                  <a:cubicBezTo>
                    <a:pt x="4748" y="3488"/>
                    <a:pt x="5079" y="2477"/>
                    <a:pt x="4786" y="1550"/>
                  </a:cubicBezTo>
                  <a:cubicBezTo>
                    <a:pt x="4486" y="631"/>
                    <a:pt x="3636" y="0"/>
                    <a:pt x="26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7"/>
            <p:cNvSpPr/>
            <p:nvPr/>
          </p:nvSpPr>
          <p:spPr>
            <a:xfrm>
              <a:off x="5316725" y="1643550"/>
              <a:ext cx="56025" cy="10875"/>
            </a:xfrm>
            <a:custGeom>
              <a:avLst/>
              <a:gdLst/>
              <a:ahLst/>
              <a:cxnLst/>
              <a:rect l="l" t="t" r="r" b="b"/>
              <a:pathLst>
                <a:path w="2241" h="435" extrusionOk="0">
                  <a:moveTo>
                    <a:pt x="284" y="0"/>
                  </a:moveTo>
                  <a:cubicBezTo>
                    <a:pt x="1" y="0"/>
                    <a:pt x="4" y="435"/>
                    <a:pt x="294" y="435"/>
                  </a:cubicBezTo>
                  <a:lnTo>
                    <a:pt x="1947" y="435"/>
                  </a:lnTo>
                  <a:cubicBezTo>
                    <a:pt x="2240" y="435"/>
                    <a:pt x="2240" y="0"/>
                    <a:pt x="1947" y="0"/>
                  </a:cubicBezTo>
                  <a:lnTo>
                    <a:pt x="294" y="0"/>
                  </a:lnTo>
                  <a:cubicBezTo>
                    <a:pt x="291" y="0"/>
                    <a:pt x="287" y="0"/>
                    <a:pt x="2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7"/>
            <p:cNvSpPr/>
            <p:nvPr/>
          </p:nvSpPr>
          <p:spPr>
            <a:xfrm>
              <a:off x="5316725" y="1665050"/>
              <a:ext cx="40425" cy="10900"/>
            </a:xfrm>
            <a:custGeom>
              <a:avLst/>
              <a:gdLst/>
              <a:ahLst/>
              <a:cxnLst/>
              <a:rect l="l" t="t" r="r" b="b"/>
              <a:pathLst>
                <a:path w="1617" h="436" extrusionOk="0">
                  <a:moveTo>
                    <a:pt x="294" y="0"/>
                  </a:moveTo>
                  <a:cubicBezTo>
                    <a:pt x="1" y="0"/>
                    <a:pt x="1" y="435"/>
                    <a:pt x="294" y="435"/>
                  </a:cubicBezTo>
                  <a:lnTo>
                    <a:pt x="1324" y="435"/>
                  </a:lnTo>
                  <a:cubicBezTo>
                    <a:pt x="1617" y="435"/>
                    <a:pt x="1617" y="0"/>
                    <a:pt x="13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7"/>
            <p:cNvSpPr/>
            <p:nvPr/>
          </p:nvSpPr>
          <p:spPr>
            <a:xfrm>
              <a:off x="5122050" y="1643550"/>
              <a:ext cx="56025" cy="10875"/>
            </a:xfrm>
            <a:custGeom>
              <a:avLst/>
              <a:gdLst/>
              <a:ahLst/>
              <a:cxnLst/>
              <a:rect l="l" t="t" r="r" b="b"/>
              <a:pathLst>
                <a:path w="2241" h="435" extrusionOk="0">
                  <a:moveTo>
                    <a:pt x="284" y="0"/>
                  </a:moveTo>
                  <a:cubicBezTo>
                    <a:pt x="0" y="0"/>
                    <a:pt x="3" y="435"/>
                    <a:pt x="293" y="435"/>
                  </a:cubicBezTo>
                  <a:lnTo>
                    <a:pt x="1947" y="435"/>
                  </a:lnTo>
                  <a:cubicBezTo>
                    <a:pt x="2240" y="435"/>
                    <a:pt x="2240" y="0"/>
                    <a:pt x="1947" y="0"/>
                  </a:cubicBezTo>
                  <a:lnTo>
                    <a:pt x="293" y="0"/>
                  </a:lnTo>
                  <a:cubicBezTo>
                    <a:pt x="290" y="0"/>
                    <a:pt x="287" y="0"/>
                    <a:pt x="2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7"/>
            <p:cNvSpPr/>
            <p:nvPr/>
          </p:nvSpPr>
          <p:spPr>
            <a:xfrm>
              <a:off x="5137400" y="1665050"/>
              <a:ext cx="40425" cy="10900"/>
            </a:xfrm>
            <a:custGeom>
              <a:avLst/>
              <a:gdLst/>
              <a:ahLst/>
              <a:cxnLst/>
              <a:rect l="l" t="t" r="r" b="b"/>
              <a:pathLst>
                <a:path w="1617" h="436" extrusionOk="0">
                  <a:moveTo>
                    <a:pt x="294" y="0"/>
                  </a:moveTo>
                  <a:cubicBezTo>
                    <a:pt x="1" y="0"/>
                    <a:pt x="1" y="435"/>
                    <a:pt x="294" y="435"/>
                  </a:cubicBezTo>
                  <a:lnTo>
                    <a:pt x="1324" y="435"/>
                  </a:lnTo>
                  <a:cubicBezTo>
                    <a:pt x="1617" y="435"/>
                    <a:pt x="1617" y="0"/>
                    <a:pt x="13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7"/>
            <p:cNvSpPr/>
            <p:nvPr/>
          </p:nvSpPr>
          <p:spPr>
            <a:xfrm>
              <a:off x="5100925" y="1715150"/>
              <a:ext cx="12400" cy="11075"/>
            </a:xfrm>
            <a:custGeom>
              <a:avLst/>
              <a:gdLst/>
              <a:ahLst/>
              <a:cxnLst/>
              <a:rect l="l" t="t" r="r" b="b"/>
              <a:pathLst>
                <a:path w="496" h="443" extrusionOk="0">
                  <a:moveTo>
                    <a:pt x="263" y="0"/>
                  </a:moveTo>
                  <a:cubicBezTo>
                    <a:pt x="173" y="0"/>
                    <a:pt x="82" y="55"/>
                    <a:pt x="51" y="160"/>
                  </a:cubicBezTo>
                  <a:cubicBezTo>
                    <a:pt x="0" y="307"/>
                    <a:pt x="125" y="443"/>
                    <a:pt x="264" y="443"/>
                  </a:cubicBezTo>
                  <a:cubicBezTo>
                    <a:pt x="303" y="443"/>
                    <a:pt x="344" y="432"/>
                    <a:pt x="382" y="406"/>
                  </a:cubicBezTo>
                  <a:cubicBezTo>
                    <a:pt x="467" y="340"/>
                    <a:pt x="496" y="236"/>
                    <a:pt x="458" y="132"/>
                  </a:cubicBezTo>
                  <a:cubicBezTo>
                    <a:pt x="422" y="43"/>
                    <a:pt x="343" y="0"/>
                    <a:pt x="2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7"/>
            <p:cNvSpPr/>
            <p:nvPr/>
          </p:nvSpPr>
          <p:spPr>
            <a:xfrm>
              <a:off x="5101175" y="1593425"/>
              <a:ext cx="12150" cy="10900"/>
            </a:xfrm>
            <a:custGeom>
              <a:avLst/>
              <a:gdLst/>
              <a:ahLst/>
              <a:cxnLst/>
              <a:rect l="l" t="t" r="r" b="b"/>
              <a:pathLst>
                <a:path w="486" h="436" extrusionOk="0">
                  <a:moveTo>
                    <a:pt x="248" y="0"/>
                  </a:moveTo>
                  <a:cubicBezTo>
                    <a:pt x="156" y="0"/>
                    <a:pt x="66" y="55"/>
                    <a:pt x="41" y="162"/>
                  </a:cubicBezTo>
                  <a:cubicBezTo>
                    <a:pt x="0" y="314"/>
                    <a:pt x="119" y="435"/>
                    <a:pt x="249" y="435"/>
                  </a:cubicBezTo>
                  <a:cubicBezTo>
                    <a:pt x="298" y="435"/>
                    <a:pt x="347" y="418"/>
                    <a:pt x="391" y="380"/>
                  </a:cubicBezTo>
                  <a:cubicBezTo>
                    <a:pt x="457" y="323"/>
                    <a:pt x="486" y="229"/>
                    <a:pt x="457" y="144"/>
                  </a:cubicBezTo>
                  <a:cubicBezTo>
                    <a:pt x="421" y="48"/>
                    <a:pt x="334" y="0"/>
                    <a:pt x="2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7"/>
            <p:cNvSpPr/>
            <p:nvPr/>
          </p:nvSpPr>
          <p:spPr>
            <a:xfrm>
              <a:off x="5379900" y="1715175"/>
              <a:ext cx="12225" cy="10950"/>
            </a:xfrm>
            <a:custGeom>
              <a:avLst/>
              <a:gdLst/>
              <a:ahLst/>
              <a:cxnLst/>
              <a:rect l="l" t="t" r="r" b="b"/>
              <a:pathLst>
                <a:path w="489" h="438" extrusionOk="0">
                  <a:moveTo>
                    <a:pt x="247" y="0"/>
                  </a:moveTo>
                  <a:cubicBezTo>
                    <a:pt x="153" y="0"/>
                    <a:pt x="60" y="58"/>
                    <a:pt x="35" y="169"/>
                  </a:cubicBezTo>
                  <a:cubicBezTo>
                    <a:pt x="0" y="321"/>
                    <a:pt x="122" y="438"/>
                    <a:pt x="253" y="438"/>
                  </a:cubicBezTo>
                  <a:cubicBezTo>
                    <a:pt x="301" y="438"/>
                    <a:pt x="351" y="422"/>
                    <a:pt x="394" y="386"/>
                  </a:cubicBezTo>
                  <a:cubicBezTo>
                    <a:pt x="460" y="320"/>
                    <a:pt x="488" y="216"/>
                    <a:pt x="451" y="131"/>
                  </a:cubicBezTo>
                  <a:cubicBezTo>
                    <a:pt x="411" y="43"/>
                    <a:pt x="329" y="0"/>
                    <a:pt x="2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7"/>
            <p:cNvSpPr/>
            <p:nvPr/>
          </p:nvSpPr>
          <p:spPr>
            <a:xfrm>
              <a:off x="5378875" y="1593375"/>
              <a:ext cx="13650" cy="9525"/>
            </a:xfrm>
            <a:custGeom>
              <a:avLst/>
              <a:gdLst/>
              <a:ahLst/>
              <a:cxnLst/>
              <a:rect l="l" t="t" r="r" b="b"/>
              <a:pathLst>
                <a:path w="546" h="381" extrusionOk="0">
                  <a:moveTo>
                    <a:pt x="287" y="0"/>
                  </a:moveTo>
                  <a:cubicBezTo>
                    <a:pt x="255" y="0"/>
                    <a:pt x="222" y="7"/>
                    <a:pt x="189" y="23"/>
                  </a:cubicBezTo>
                  <a:cubicBezTo>
                    <a:pt x="1" y="124"/>
                    <a:pt x="217" y="380"/>
                    <a:pt x="376" y="380"/>
                  </a:cubicBezTo>
                  <a:cubicBezTo>
                    <a:pt x="424" y="380"/>
                    <a:pt x="467" y="356"/>
                    <a:pt x="492" y="297"/>
                  </a:cubicBezTo>
                  <a:cubicBezTo>
                    <a:pt x="546" y="142"/>
                    <a:pt x="429" y="0"/>
                    <a:pt x="2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7"/>
            <p:cNvSpPr/>
            <p:nvPr/>
          </p:nvSpPr>
          <p:spPr>
            <a:xfrm>
              <a:off x="5082600" y="1818375"/>
              <a:ext cx="327725" cy="10900"/>
            </a:xfrm>
            <a:custGeom>
              <a:avLst/>
              <a:gdLst/>
              <a:ahLst/>
              <a:cxnLst/>
              <a:rect l="l" t="t" r="r" b="b"/>
              <a:pathLst>
                <a:path w="13109" h="436" extrusionOk="0">
                  <a:moveTo>
                    <a:pt x="293" y="1"/>
                  </a:moveTo>
                  <a:cubicBezTo>
                    <a:pt x="0" y="1"/>
                    <a:pt x="0" y="435"/>
                    <a:pt x="293" y="435"/>
                  </a:cubicBezTo>
                  <a:lnTo>
                    <a:pt x="12815" y="435"/>
                  </a:lnTo>
                  <a:cubicBezTo>
                    <a:pt x="13108" y="435"/>
                    <a:pt x="13108" y="1"/>
                    <a:pt x="12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7"/>
            <p:cNvSpPr/>
            <p:nvPr/>
          </p:nvSpPr>
          <p:spPr>
            <a:xfrm>
              <a:off x="5082600" y="1796875"/>
              <a:ext cx="327725" cy="10900"/>
            </a:xfrm>
            <a:custGeom>
              <a:avLst/>
              <a:gdLst/>
              <a:ahLst/>
              <a:cxnLst/>
              <a:rect l="l" t="t" r="r" b="b"/>
              <a:pathLst>
                <a:path w="13109" h="436" extrusionOk="0">
                  <a:moveTo>
                    <a:pt x="293" y="1"/>
                  </a:moveTo>
                  <a:cubicBezTo>
                    <a:pt x="0" y="1"/>
                    <a:pt x="0" y="435"/>
                    <a:pt x="293" y="435"/>
                  </a:cubicBezTo>
                  <a:lnTo>
                    <a:pt x="12815" y="435"/>
                  </a:lnTo>
                  <a:cubicBezTo>
                    <a:pt x="13108" y="435"/>
                    <a:pt x="13108" y="1"/>
                    <a:pt x="12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7"/>
            <p:cNvSpPr/>
            <p:nvPr/>
          </p:nvSpPr>
          <p:spPr>
            <a:xfrm>
              <a:off x="5082600" y="1775375"/>
              <a:ext cx="219500" cy="10900"/>
            </a:xfrm>
            <a:custGeom>
              <a:avLst/>
              <a:gdLst/>
              <a:ahLst/>
              <a:cxnLst/>
              <a:rect l="l" t="t" r="r" b="b"/>
              <a:pathLst>
                <a:path w="8780" h="436" extrusionOk="0">
                  <a:moveTo>
                    <a:pt x="293" y="1"/>
                  </a:moveTo>
                  <a:cubicBezTo>
                    <a:pt x="0" y="1"/>
                    <a:pt x="0" y="435"/>
                    <a:pt x="293" y="435"/>
                  </a:cubicBezTo>
                  <a:lnTo>
                    <a:pt x="8487" y="435"/>
                  </a:lnTo>
                  <a:cubicBezTo>
                    <a:pt x="8780" y="435"/>
                    <a:pt x="8780" y="1"/>
                    <a:pt x="84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7"/>
            <p:cNvSpPr/>
            <p:nvPr/>
          </p:nvSpPr>
          <p:spPr>
            <a:xfrm>
              <a:off x="5305850" y="1775375"/>
              <a:ext cx="104475" cy="10900"/>
            </a:xfrm>
            <a:custGeom>
              <a:avLst/>
              <a:gdLst/>
              <a:ahLst/>
              <a:cxnLst/>
              <a:rect l="l" t="t" r="r" b="b"/>
              <a:pathLst>
                <a:path w="4179" h="436" extrusionOk="0">
                  <a:moveTo>
                    <a:pt x="294" y="1"/>
                  </a:moveTo>
                  <a:cubicBezTo>
                    <a:pt x="1" y="1"/>
                    <a:pt x="1" y="435"/>
                    <a:pt x="294" y="435"/>
                  </a:cubicBezTo>
                  <a:lnTo>
                    <a:pt x="3895" y="435"/>
                  </a:lnTo>
                  <a:cubicBezTo>
                    <a:pt x="4178" y="435"/>
                    <a:pt x="4178" y="1"/>
                    <a:pt x="38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3" name="Google Shape;3283;p47"/>
          <p:cNvGrpSpPr/>
          <p:nvPr/>
        </p:nvGrpSpPr>
        <p:grpSpPr>
          <a:xfrm>
            <a:off x="1052563" y="1518200"/>
            <a:ext cx="392000" cy="368550"/>
            <a:chOff x="1391150" y="1518200"/>
            <a:chExt cx="392000" cy="368550"/>
          </a:xfrm>
        </p:grpSpPr>
        <p:sp>
          <p:nvSpPr>
            <p:cNvPr id="3284" name="Google Shape;3284;p47"/>
            <p:cNvSpPr/>
            <p:nvPr/>
          </p:nvSpPr>
          <p:spPr>
            <a:xfrm>
              <a:off x="1391150" y="1584350"/>
              <a:ext cx="321825" cy="302400"/>
            </a:xfrm>
            <a:custGeom>
              <a:avLst/>
              <a:gdLst/>
              <a:ahLst/>
              <a:cxnLst/>
              <a:rect l="l" t="t" r="r" b="b"/>
              <a:pathLst>
                <a:path w="12873" h="12096" extrusionOk="0">
                  <a:moveTo>
                    <a:pt x="6394" y="1"/>
                  </a:moveTo>
                  <a:cubicBezTo>
                    <a:pt x="4847" y="1"/>
                    <a:pt x="3299" y="592"/>
                    <a:pt x="2118" y="1773"/>
                  </a:cubicBezTo>
                  <a:cubicBezTo>
                    <a:pt x="1958" y="1932"/>
                    <a:pt x="2105" y="2153"/>
                    <a:pt x="2276" y="2153"/>
                  </a:cubicBezTo>
                  <a:cubicBezTo>
                    <a:pt x="2328" y="2153"/>
                    <a:pt x="2381" y="2133"/>
                    <a:pt x="2430" y="2085"/>
                  </a:cubicBezTo>
                  <a:cubicBezTo>
                    <a:pt x="3516" y="998"/>
                    <a:pt x="4944" y="452"/>
                    <a:pt x="6375" y="452"/>
                  </a:cubicBezTo>
                  <a:cubicBezTo>
                    <a:pt x="7719" y="452"/>
                    <a:pt x="9065" y="935"/>
                    <a:pt x="10132" y="1905"/>
                  </a:cubicBezTo>
                  <a:cubicBezTo>
                    <a:pt x="12334" y="3909"/>
                    <a:pt x="12580" y="7283"/>
                    <a:pt x="10690" y="9589"/>
                  </a:cubicBezTo>
                  <a:cubicBezTo>
                    <a:pt x="9587" y="10928"/>
                    <a:pt x="7984" y="11628"/>
                    <a:pt x="6364" y="11628"/>
                  </a:cubicBezTo>
                  <a:cubicBezTo>
                    <a:pt x="5206" y="11628"/>
                    <a:pt x="4041" y="11270"/>
                    <a:pt x="3044" y="10534"/>
                  </a:cubicBezTo>
                  <a:cubicBezTo>
                    <a:pt x="653" y="8757"/>
                    <a:pt x="77" y="5411"/>
                    <a:pt x="1730" y="2935"/>
                  </a:cubicBezTo>
                  <a:cubicBezTo>
                    <a:pt x="1844" y="2761"/>
                    <a:pt x="1693" y="2592"/>
                    <a:pt x="1537" y="2592"/>
                  </a:cubicBezTo>
                  <a:cubicBezTo>
                    <a:pt x="1473" y="2592"/>
                    <a:pt x="1409" y="2621"/>
                    <a:pt x="1362" y="2690"/>
                  </a:cubicBezTo>
                  <a:cubicBezTo>
                    <a:pt x="67" y="4636"/>
                    <a:pt x="1" y="7160"/>
                    <a:pt x="1211" y="9163"/>
                  </a:cubicBezTo>
                  <a:cubicBezTo>
                    <a:pt x="2306" y="10991"/>
                    <a:pt x="4274" y="12095"/>
                    <a:pt x="6376" y="12095"/>
                  </a:cubicBezTo>
                  <a:cubicBezTo>
                    <a:pt x="6578" y="12095"/>
                    <a:pt x="6781" y="12085"/>
                    <a:pt x="6985" y="12065"/>
                  </a:cubicBezTo>
                  <a:cubicBezTo>
                    <a:pt x="9310" y="11838"/>
                    <a:pt x="11304" y="10288"/>
                    <a:pt x="12088" y="8086"/>
                  </a:cubicBezTo>
                  <a:cubicBezTo>
                    <a:pt x="12873" y="5884"/>
                    <a:pt x="12325" y="3427"/>
                    <a:pt x="10671" y="1773"/>
                  </a:cubicBezTo>
                  <a:cubicBezTo>
                    <a:pt x="9489" y="592"/>
                    <a:pt x="7942" y="1"/>
                    <a:pt x="6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7"/>
            <p:cNvSpPr/>
            <p:nvPr/>
          </p:nvSpPr>
          <p:spPr>
            <a:xfrm>
              <a:off x="1428500" y="1612975"/>
              <a:ext cx="257075" cy="245100"/>
            </a:xfrm>
            <a:custGeom>
              <a:avLst/>
              <a:gdLst/>
              <a:ahLst/>
              <a:cxnLst/>
              <a:rect l="l" t="t" r="r" b="b"/>
              <a:pathLst>
                <a:path w="10283" h="9804" extrusionOk="0">
                  <a:moveTo>
                    <a:pt x="4902" y="439"/>
                  </a:moveTo>
                  <a:cubicBezTo>
                    <a:pt x="6060" y="439"/>
                    <a:pt x="7200" y="891"/>
                    <a:pt x="8052" y="1743"/>
                  </a:cubicBezTo>
                  <a:cubicBezTo>
                    <a:pt x="9791" y="3491"/>
                    <a:pt x="9791" y="6317"/>
                    <a:pt x="8052" y="8056"/>
                  </a:cubicBezTo>
                  <a:cubicBezTo>
                    <a:pt x="7200" y="8909"/>
                    <a:pt x="6060" y="9360"/>
                    <a:pt x="4902" y="9360"/>
                  </a:cubicBezTo>
                  <a:cubicBezTo>
                    <a:pt x="4326" y="9360"/>
                    <a:pt x="3746" y="9249"/>
                    <a:pt x="3195" y="9020"/>
                  </a:cubicBezTo>
                  <a:cubicBezTo>
                    <a:pt x="1531" y="8330"/>
                    <a:pt x="444" y="6705"/>
                    <a:pt x="444" y="4900"/>
                  </a:cubicBezTo>
                  <a:cubicBezTo>
                    <a:pt x="444" y="3094"/>
                    <a:pt x="1531" y="1469"/>
                    <a:pt x="3195" y="779"/>
                  </a:cubicBezTo>
                  <a:cubicBezTo>
                    <a:pt x="3746" y="550"/>
                    <a:pt x="4326" y="439"/>
                    <a:pt x="4902" y="439"/>
                  </a:cubicBezTo>
                  <a:close/>
                  <a:moveTo>
                    <a:pt x="4899" y="1"/>
                  </a:moveTo>
                  <a:cubicBezTo>
                    <a:pt x="4268" y="1"/>
                    <a:pt x="3631" y="122"/>
                    <a:pt x="3024" y="373"/>
                  </a:cubicBezTo>
                  <a:cubicBezTo>
                    <a:pt x="1191" y="1138"/>
                    <a:pt x="0" y="2924"/>
                    <a:pt x="0" y="4900"/>
                  </a:cubicBezTo>
                  <a:cubicBezTo>
                    <a:pt x="0" y="6884"/>
                    <a:pt x="1191" y="8670"/>
                    <a:pt x="3024" y="9426"/>
                  </a:cubicBezTo>
                  <a:cubicBezTo>
                    <a:pt x="3632" y="9680"/>
                    <a:pt x="4270" y="9803"/>
                    <a:pt x="4902" y="9803"/>
                  </a:cubicBezTo>
                  <a:cubicBezTo>
                    <a:pt x="6177" y="9803"/>
                    <a:pt x="7429" y="9303"/>
                    <a:pt x="8364" y="8368"/>
                  </a:cubicBezTo>
                  <a:cubicBezTo>
                    <a:pt x="10283" y="6459"/>
                    <a:pt x="10283" y="3350"/>
                    <a:pt x="8364" y="1441"/>
                  </a:cubicBezTo>
                  <a:cubicBezTo>
                    <a:pt x="7428" y="499"/>
                    <a:pt x="6175" y="1"/>
                    <a:pt x="48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7"/>
            <p:cNvSpPr/>
            <p:nvPr/>
          </p:nvSpPr>
          <p:spPr>
            <a:xfrm>
              <a:off x="1496850" y="1518200"/>
              <a:ext cx="286300" cy="269175"/>
            </a:xfrm>
            <a:custGeom>
              <a:avLst/>
              <a:gdLst/>
              <a:ahLst/>
              <a:cxnLst/>
              <a:rect l="l" t="t" r="r" b="b"/>
              <a:pathLst>
                <a:path w="11452" h="10767" extrusionOk="0">
                  <a:moveTo>
                    <a:pt x="4817" y="1"/>
                  </a:moveTo>
                  <a:cubicBezTo>
                    <a:pt x="3272" y="1"/>
                    <a:pt x="1727" y="591"/>
                    <a:pt x="546" y="1773"/>
                  </a:cubicBezTo>
                  <a:cubicBezTo>
                    <a:pt x="404" y="1905"/>
                    <a:pt x="262" y="2056"/>
                    <a:pt x="139" y="2217"/>
                  </a:cubicBezTo>
                  <a:cubicBezTo>
                    <a:pt x="0" y="2384"/>
                    <a:pt x="147" y="2576"/>
                    <a:pt x="310" y="2576"/>
                  </a:cubicBezTo>
                  <a:cubicBezTo>
                    <a:pt x="369" y="2576"/>
                    <a:pt x="429" y="2551"/>
                    <a:pt x="479" y="2491"/>
                  </a:cubicBezTo>
                  <a:cubicBezTo>
                    <a:pt x="602" y="2349"/>
                    <a:pt x="725" y="2207"/>
                    <a:pt x="857" y="2075"/>
                  </a:cubicBezTo>
                  <a:cubicBezTo>
                    <a:pt x="1954" y="979"/>
                    <a:pt x="3388" y="431"/>
                    <a:pt x="4822" y="431"/>
                  </a:cubicBezTo>
                  <a:cubicBezTo>
                    <a:pt x="6256" y="431"/>
                    <a:pt x="7690" y="979"/>
                    <a:pt x="8787" y="2075"/>
                  </a:cubicBezTo>
                  <a:cubicBezTo>
                    <a:pt x="10979" y="4268"/>
                    <a:pt x="10979" y="7812"/>
                    <a:pt x="8787" y="10004"/>
                  </a:cubicBezTo>
                  <a:cubicBezTo>
                    <a:pt x="8654" y="10137"/>
                    <a:pt x="8512" y="10269"/>
                    <a:pt x="8371" y="10382"/>
                  </a:cubicBezTo>
                  <a:cubicBezTo>
                    <a:pt x="8211" y="10535"/>
                    <a:pt x="8339" y="10767"/>
                    <a:pt x="8514" y="10767"/>
                  </a:cubicBezTo>
                  <a:cubicBezTo>
                    <a:pt x="8556" y="10767"/>
                    <a:pt x="8601" y="10754"/>
                    <a:pt x="8645" y="10722"/>
                  </a:cubicBezTo>
                  <a:cubicBezTo>
                    <a:pt x="8796" y="10600"/>
                    <a:pt x="8947" y="10458"/>
                    <a:pt x="9098" y="10316"/>
                  </a:cubicBezTo>
                  <a:cubicBezTo>
                    <a:pt x="11452" y="7953"/>
                    <a:pt x="11452" y="4126"/>
                    <a:pt x="9089" y="1773"/>
                  </a:cubicBezTo>
                  <a:cubicBezTo>
                    <a:pt x="7908" y="591"/>
                    <a:pt x="6362" y="1"/>
                    <a:pt x="48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7"/>
            <p:cNvSpPr/>
            <p:nvPr/>
          </p:nvSpPr>
          <p:spPr>
            <a:xfrm>
              <a:off x="1708650" y="1631525"/>
              <a:ext cx="36225" cy="106075"/>
            </a:xfrm>
            <a:custGeom>
              <a:avLst/>
              <a:gdLst/>
              <a:ahLst/>
              <a:cxnLst/>
              <a:rect l="l" t="t" r="r" b="b"/>
              <a:pathLst>
                <a:path w="1449" h="4243" extrusionOk="0">
                  <a:moveTo>
                    <a:pt x="859" y="0"/>
                  </a:moveTo>
                  <a:cubicBezTo>
                    <a:pt x="729" y="0"/>
                    <a:pt x="596" y="108"/>
                    <a:pt x="636" y="273"/>
                  </a:cubicBezTo>
                  <a:cubicBezTo>
                    <a:pt x="986" y="1502"/>
                    <a:pt x="797" y="2825"/>
                    <a:pt x="107" y="3902"/>
                  </a:cubicBezTo>
                  <a:cubicBezTo>
                    <a:pt x="1" y="4075"/>
                    <a:pt x="150" y="4242"/>
                    <a:pt x="304" y="4242"/>
                  </a:cubicBezTo>
                  <a:cubicBezTo>
                    <a:pt x="370" y="4242"/>
                    <a:pt x="437" y="4212"/>
                    <a:pt x="485" y="4139"/>
                  </a:cubicBezTo>
                  <a:cubicBezTo>
                    <a:pt x="1231" y="2957"/>
                    <a:pt x="1449" y="1502"/>
                    <a:pt x="1061" y="151"/>
                  </a:cubicBezTo>
                  <a:cubicBezTo>
                    <a:pt x="1028" y="46"/>
                    <a:pt x="944" y="0"/>
                    <a:pt x="8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7"/>
            <p:cNvSpPr/>
            <p:nvPr/>
          </p:nvSpPr>
          <p:spPr>
            <a:xfrm>
              <a:off x="1546250" y="1546550"/>
              <a:ext cx="182200" cy="74450"/>
            </a:xfrm>
            <a:custGeom>
              <a:avLst/>
              <a:gdLst/>
              <a:ahLst/>
              <a:cxnLst/>
              <a:rect l="l" t="t" r="r" b="b"/>
              <a:pathLst>
                <a:path w="7288" h="2978" extrusionOk="0">
                  <a:moveTo>
                    <a:pt x="2838" y="1"/>
                  </a:moveTo>
                  <a:cubicBezTo>
                    <a:pt x="1939" y="1"/>
                    <a:pt x="1027" y="248"/>
                    <a:pt x="205" y="771"/>
                  </a:cubicBezTo>
                  <a:cubicBezTo>
                    <a:pt x="0" y="897"/>
                    <a:pt x="129" y="1179"/>
                    <a:pt x="319" y="1179"/>
                  </a:cubicBezTo>
                  <a:cubicBezTo>
                    <a:pt x="358" y="1179"/>
                    <a:pt x="399" y="1167"/>
                    <a:pt x="441" y="1140"/>
                  </a:cubicBezTo>
                  <a:cubicBezTo>
                    <a:pt x="1189" y="665"/>
                    <a:pt x="2018" y="441"/>
                    <a:pt x="2836" y="441"/>
                  </a:cubicBezTo>
                  <a:cubicBezTo>
                    <a:pt x="4445" y="441"/>
                    <a:pt x="6008" y="1311"/>
                    <a:pt x="6811" y="2860"/>
                  </a:cubicBezTo>
                  <a:cubicBezTo>
                    <a:pt x="6854" y="2943"/>
                    <a:pt x="6924" y="2978"/>
                    <a:pt x="6995" y="2978"/>
                  </a:cubicBezTo>
                  <a:cubicBezTo>
                    <a:pt x="7141" y="2978"/>
                    <a:pt x="7287" y="2830"/>
                    <a:pt x="7198" y="2652"/>
                  </a:cubicBezTo>
                  <a:lnTo>
                    <a:pt x="7198" y="2652"/>
                  </a:lnTo>
                  <a:lnTo>
                    <a:pt x="7198" y="2661"/>
                  </a:lnTo>
                  <a:cubicBezTo>
                    <a:pt x="6321" y="957"/>
                    <a:pt x="4605" y="1"/>
                    <a:pt x="28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7"/>
            <p:cNvSpPr/>
            <p:nvPr/>
          </p:nvSpPr>
          <p:spPr>
            <a:xfrm>
              <a:off x="1511425" y="1661975"/>
              <a:ext cx="79175" cy="147050"/>
            </a:xfrm>
            <a:custGeom>
              <a:avLst/>
              <a:gdLst/>
              <a:ahLst/>
              <a:cxnLst/>
              <a:rect l="l" t="t" r="r" b="b"/>
              <a:pathLst>
                <a:path w="3167" h="5882" extrusionOk="0">
                  <a:moveTo>
                    <a:pt x="1361" y="908"/>
                  </a:moveTo>
                  <a:lnTo>
                    <a:pt x="1361" y="2703"/>
                  </a:lnTo>
                  <a:cubicBezTo>
                    <a:pt x="841" y="2618"/>
                    <a:pt x="445" y="2250"/>
                    <a:pt x="445" y="1805"/>
                  </a:cubicBezTo>
                  <a:cubicBezTo>
                    <a:pt x="445" y="1361"/>
                    <a:pt x="832" y="993"/>
                    <a:pt x="1361" y="908"/>
                  </a:cubicBezTo>
                  <a:close/>
                  <a:moveTo>
                    <a:pt x="1805" y="3185"/>
                  </a:moveTo>
                  <a:cubicBezTo>
                    <a:pt x="2325" y="3261"/>
                    <a:pt x="2722" y="3629"/>
                    <a:pt x="2722" y="4074"/>
                  </a:cubicBezTo>
                  <a:cubicBezTo>
                    <a:pt x="2722" y="4518"/>
                    <a:pt x="2325" y="4886"/>
                    <a:pt x="1805" y="4971"/>
                  </a:cubicBezTo>
                  <a:lnTo>
                    <a:pt x="1805" y="3185"/>
                  </a:lnTo>
                  <a:close/>
                  <a:moveTo>
                    <a:pt x="1583" y="0"/>
                  </a:moveTo>
                  <a:cubicBezTo>
                    <a:pt x="1472" y="0"/>
                    <a:pt x="1361" y="76"/>
                    <a:pt x="1361" y="227"/>
                  </a:cubicBezTo>
                  <a:lnTo>
                    <a:pt x="1361" y="473"/>
                  </a:lnTo>
                  <a:cubicBezTo>
                    <a:pt x="596" y="558"/>
                    <a:pt x="0" y="1125"/>
                    <a:pt x="0" y="1805"/>
                  </a:cubicBezTo>
                  <a:cubicBezTo>
                    <a:pt x="0" y="2495"/>
                    <a:pt x="596" y="3062"/>
                    <a:pt x="1361" y="3147"/>
                  </a:cubicBezTo>
                  <a:lnTo>
                    <a:pt x="1361" y="4971"/>
                  </a:lnTo>
                  <a:cubicBezTo>
                    <a:pt x="841" y="4886"/>
                    <a:pt x="445" y="4518"/>
                    <a:pt x="445" y="4074"/>
                  </a:cubicBezTo>
                  <a:cubicBezTo>
                    <a:pt x="445" y="3927"/>
                    <a:pt x="334" y="3854"/>
                    <a:pt x="222" y="3854"/>
                  </a:cubicBezTo>
                  <a:cubicBezTo>
                    <a:pt x="111" y="3854"/>
                    <a:pt x="0" y="3927"/>
                    <a:pt x="0" y="4074"/>
                  </a:cubicBezTo>
                  <a:cubicBezTo>
                    <a:pt x="0" y="4764"/>
                    <a:pt x="596" y="5321"/>
                    <a:pt x="1361" y="5416"/>
                  </a:cubicBezTo>
                  <a:lnTo>
                    <a:pt x="1361" y="5661"/>
                  </a:lnTo>
                  <a:cubicBezTo>
                    <a:pt x="1361" y="5808"/>
                    <a:pt x="1472" y="5881"/>
                    <a:pt x="1583" y="5881"/>
                  </a:cubicBezTo>
                  <a:cubicBezTo>
                    <a:pt x="1694" y="5881"/>
                    <a:pt x="1805" y="5808"/>
                    <a:pt x="1805" y="5661"/>
                  </a:cubicBezTo>
                  <a:lnTo>
                    <a:pt x="1805" y="5416"/>
                  </a:lnTo>
                  <a:cubicBezTo>
                    <a:pt x="2571" y="5321"/>
                    <a:pt x="3157" y="4764"/>
                    <a:pt x="3157" y="4074"/>
                  </a:cubicBezTo>
                  <a:cubicBezTo>
                    <a:pt x="3157" y="3393"/>
                    <a:pt x="2571" y="2826"/>
                    <a:pt x="1805" y="2741"/>
                  </a:cubicBezTo>
                  <a:lnTo>
                    <a:pt x="1805" y="917"/>
                  </a:lnTo>
                  <a:cubicBezTo>
                    <a:pt x="2325" y="993"/>
                    <a:pt x="2722" y="1371"/>
                    <a:pt x="2722" y="1815"/>
                  </a:cubicBezTo>
                  <a:cubicBezTo>
                    <a:pt x="2722" y="1961"/>
                    <a:pt x="2833" y="2035"/>
                    <a:pt x="2944" y="2035"/>
                  </a:cubicBezTo>
                  <a:cubicBezTo>
                    <a:pt x="3055" y="2035"/>
                    <a:pt x="3166" y="1961"/>
                    <a:pt x="3166" y="1815"/>
                  </a:cubicBezTo>
                  <a:cubicBezTo>
                    <a:pt x="3166" y="1125"/>
                    <a:pt x="2571" y="558"/>
                    <a:pt x="1805" y="473"/>
                  </a:cubicBezTo>
                  <a:lnTo>
                    <a:pt x="1805" y="227"/>
                  </a:lnTo>
                  <a:cubicBezTo>
                    <a:pt x="1805" y="76"/>
                    <a:pt x="1694" y="0"/>
                    <a:pt x="15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47"/>
          <p:cNvGrpSpPr/>
          <p:nvPr/>
        </p:nvGrpSpPr>
        <p:grpSpPr>
          <a:xfrm>
            <a:off x="4707863" y="3827100"/>
            <a:ext cx="368600" cy="366050"/>
            <a:chOff x="5046450" y="3827100"/>
            <a:chExt cx="368600" cy="366050"/>
          </a:xfrm>
        </p:grpSpPr>
        <p:sp>
          <p:nvSpPr>
            <p:cNvPr id="3291" name="Google Shape;3291;p47"/>
            <p:cNvSpPr/>
            <p:nvPr/>
          </p:nvSpPr>
          <p:spPr>
            <a:xfrm>
              <a:off x="5068175" y="3827100"/>
              <a:ext cx="255900" cy="103575"/>
            </a:xfrm>
            <a:custGeom>
              <a:avLst/>
              <a:gdLst/>
              <a:ahLst/>
              <a:cxnLst/>
              <a:rect l="l" t="t" r="r" b="b"/>
              <a:pathLst>
                <a:path w="10236" h="4143" extrusionOk="0">
                  <a:moveTo>
                    <a:pt x="1031" y="1"/>
                  </a:moveTo>
                  <a:cubicBezTo>
                    <a:pt x="464" y="1"/>
                    <a:pt x="1" y="454"/>
                    <a:pt x="1" y="1021"/>
                  </a:cubicBezTo>
                  <a:lnTo>
                    <a:pt x="1" y="3923"/>
                  </a:lnTo>
                  <a:cubicBezTo>
                    <a:pt x="1" y="4069"/>
                    <a:pt x="112" y="4143"/>
                    <a:pt x="223" y="4143"/>
                  </a:cubicBezTo>
                  <a:cubicBezTo>
                    <a:pt x="334" y="4143"/>
                    <a:pt x="445" y="4069"/>
                    <a:pt x="445" y="3923"/>
                  </a:cubicBezTo>
                  <a:lnTo>
                    <a:pt x="445" y="1021"/>
                  </a:lnTo>
                  <a:cubicBezTo>
                    <a:pt x="445" y="700"/>
                    <a:pt x="709" y="445"/>
                    <a:pt x="1031" y="436"/>
                  </a:cubicBezTo>
                  <a:lnTo>
                    <a:pt x="9215" y="436"/>
                  </a:lnTo>
                  <a:cubicBezTo>
                    <a:pt x="9536" y="445"/>
                    <a:pt x="9801" y="700"/>
                    <a:pt x="9801" y="1021"/>
                  </a:cubicBezTo>
                  <a:lnTo>
                    <a:pt x="9801" y="3923"/>
                  </a:lnTo>
                  <a:cubicBezTo>
                    <a:pt x="9801" y="4069"/>
                    <a:pt x="9910" y="4143"/>
                    <a:pt x="10018" y="4143"/>
                  </a:cubicBezTo>
                  <a:cubicBezTo>
                    <a:pt x="10127" y="4143"/>
                    <a:pt x="10236" y="4069"/>
                    <a:pt x="10236" y="3923"/>
                  </a:cubicBezTo>
                  <a:lnTo>
                    <a:pt x="10236" y="1021"/>
                  </a:lnTo>
                  <a:cubicBezTo>
                    <a:pt x="10236" y="454"/>
                    <a:pt x="9782" y="1"/>
                    <a:pt x="92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7"/>
            <p:cNvSpPr/>
            <p:nvPr/>
          </p:nvSpPr>
          <p:spPr>
            <a:xfrm>
              <a:off x="5092750" y="3909575"/>
              <a:ext cx="10900" cy="20400"/>
            </a:xfrm>
            <a:custGeom>
              <a:avLst/>
              <a:gdLst/>
              <a:ahLst/>
              <a:cxnLst/>
              <a:rect l="l" t="t" r="r" b="b"/>
              <a:pathLst>
                <a:path w="436" h="816" extrusionOk="0">
                  <a:moveTo>
                    <a:pt x="218" y="0"/>
                  </a:moveTo>
                  <a:cubicBezTo>
                    <a:pt x="95" y="0"/>
                    <a:pt x="0" y="95"/>
                    <a:pt x="0" y="217"/>
                  </a:cubicBezTo>
                  <a:lnTo>
                    <a:pt x="0" y="595"/>
                  </a:lnTo>
                  <a:cubicBezTo>
                    <a:pt x="0" y="742"/>
                    <a:pt x="109" y="815"/>
                    <a:pt x="218" y="815"/>
                  </a:cubicBezTo>
                  <a:cubicBezTo>
                    <a:pt x="326" y="815"/>
                    <a:pt x="435" y="742"/>
                    <a:pt x="435" y="595"/>
                  </a:cubicBezTo>
                  <a:lnTo>
                    <a:pt x="435" y="217"/>
                  </a:lnTo>
                  <a:cubicBezTo>
                    <a:pt x="43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7"/>
            <p:cNvSpPr/>
            <p:nvPr/>
          </p:nvSpPr>
          <p:spPr>
            <a:xfrm>
              <a:off x="5124400" y="3909575"/>
              <a:ext cx="11125" cy="20400"/>
            </a:xfrm>
            <a:custGeom>
              <a:avLst/>
              <a:gdLst/>
              <a:ahLst/>
              <a:cxnLst/>
              <a:rect l="l" t="t" r="r" b="b"/>
              <a:pathLst>
                <a:path w="445" h="816" extrusionOk="0">
                  <a:moveTo>
                    <a:pt x="228" y="0"/>
                  </a:moveTo>
                  <a:cubicBezTo>
                    <a:pt x="105" y="0"/>
                    <a:pt x="1" y="95"/>
                    <a:pt x="1" y="217"/>
                  </a:cubicBezTo>
                  <a:lnTo>
                    <a:pt x="1" y="595"/>
                  </a:lnTo>
                  <a:cubicBezTo>
                    <a:pt x="1" y="742"/>
                    <a:pt x="112" y="815"/>
                    <a:pt x="223" y="815"/>
                  </a:cubicBezTo>
                  <a:cubicBezTo>
                    <a:pt x="334" y="815"/>
                    <a:pt x="445" y="742"/>
                    <a:pt x="445" y="595"/>
                  </a:cubicBezTo>
                  <a:lnTo>
                    <a:pt x="445" y="217"/>
                  </a:lnTo>
                  <a:cubicBezTo>
                    <a:pt x="445" y="95"/>
                    <a:pt x="341" y="0"/>
                    <a:pt x="2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7"/>
            <p:cNvSpPr/>
            <p:nvPr/>
          </p:nvSpPr>
          <p:spPr>
            <a:xfrm>
              <a:off x="5108575" y="3909575"/>
              <a:ext cx="10900" cy="20400"/>
            </a:xfrm>
            <a:custGeom>
              <a:avLst/>
              <a:gdLst/>
              <a:ahLst/>
              <a:cxnLst/>
              <a:rect l="l" t="t" r="r" b="b"/>
              <a:pathLst>
                <a:path w="436" h="816" extrusionOk="0">
                  <a:moveTo>
                    <a:pt x="218" y="0"/>
                  </a:moveTo>
                  <a:cubicBezTo>
                    <a:pt x="95" y="0"/>
                    <a:pt x="1" y="95"/>
                    <a:pt x="1" y="217"/>
                  </a:cubicBezTo>
                  <a:lnTo>
                    <a:pt x="1" y="595"/>
                  </a:lnTo>
                  <a:cubicBezTo>
                    <a:pt x="1" y="742"/>
                    <a:pt x="109" y="815"/>
                    <a:pt x="218" y="815"/>
                  </a:cubicBezTo>
                  <a:cubicBezTo>
                    <a:pt x="327" y="815"/>
                    <a:pt x="435" y="742"/>
                    <a:pt x="435" y="595"/>
                  </a:cubicBezTo>
                  <a:lnTo>
                    <a:pt x="435" y="217"/>
                  </a:lnTo>
                  <a:cubicBezTo>
                    <a:pt x="43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7"/>
            <p:cNvSpPr/>
            <p:nvPr/>
          </p:nvSpPr>
          <p:spPr>
            <a:xfrm>
              <a:off x="5140225" y="3909575"/>
              <a:ext cx="11150" cy="20400"/>
            </a:xfrm>
            <a:custGeom>
              <a:avLst/>
              <a:gdLst/>
              <a:ahLst/>
              <a:cxnLst/>
              <a:rect l="l" t="t" r="r" b="b"/>
              <a:pathLst>
                <a:path w="446" h="816" extrusionOk="0">
                  <a:moveTo>
                    <a:pt x="218" y="0"/>
                  </a:moveTo>
                  <a:cubicBezTo>
                    <a:pt x="105" y="0"/>
                    <a:pt x="1" y="95"/>
                    <a:pt x="1" y="217"/>
                  </a:cubicBezTo>
                  <a:lnTo>
                    <a:pt x="1" y="595"/>
                  </a:lnTo>
                  <a:cubicBezTo>
                    <a:pt x="1" y="742"/>
                    <a:pt x="112" y="815"/>
                    <a:pt x="223" y="815"/>
                  </a:cubicBezTo>
                  <a:cubicBezTo>
                    <a:pt x="334" y="815"/>
                    <a:pt x="445" y="742"/>
                    <a:pt x="445" y="595"/>
                  </a:cubicBezTo>
                  <a:lnTo>
                    <a:pt x="445" y="217"/>
                  </a:lnTo>
                  <a:cubicBezTo>
                    <a:pt x="44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7"/>
            <p:cNvSpPr/>
            <p:nvPr/>
          </p:nvSpPr>
          <p:spPr>
            <a:xfrm>
              <a:off x="5241125" y="3909575"/>
              <a:ext cx="11125" cy="20400"/>
            </a:xfrm>
            <a:custGeom>
              <a:avLst/>
              <a:gdLst/>
              <a:ahLst/>
              <a:cxnLst/>
              <a:rect l="l" t="t" r="r" b="b"/>
              <a:pathLst>
                <a:path w="445" h="816" extrusionOk="0">
                  <a:moveTo>
                    <a:pt x="218" y="0"/>
                  </a:moveTo>
                  <a:cubicBezTo>
                    <a:pt x="104" y="0"/>
                    <a:pt x="0" y="95"/>
                    <a:pt x="0" y="217"/>
                  </a:cubicBezTo>
                  <a:lnTo>
                    <a:pt x="0" y="595"/>
                  </a:lnTo>
                  <a:cubicBezTo>
                    <a:pt x="0" y="742"/>
                    <a:pt x="111" y="815"/>
                    <a:pt x="223" y="815"/>
                  </a:cubicBezTo>
                  <a:cubicBezTo>
                    <a:pt x="334" y="815"/>
                    <a:pt x="445" y="742"/>
                    <a:pt x="445" y="595"/>
                  </a:cubicBezTo>
                  <a:lnTo>
                    <a:pt x="445" y="217"/>
                  </a:lnTo>
                  <a:cubicBezTo>
                    <a:pt x="44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7"/>
            <p:cNvSpPr/>
            <p:nvPr/>
          </p:nvSpPr>
          <p:spPr>
            <a:xfrm>
              <a:off x="5273025" y="3909575"/>
              <a:ext cx="10875" cy="20400"/>
            </a:xfrm>
            <a:custGeom>
              <a:avLst/>
              <a:gdLst/>
              <a:ahLst/>
              <a:cxnLst/>
              <a:rect l="l" t="t" r="r" b="b"/>
              <a:pathLst>
                <a:path w="435" h="816" extrusionOk="0">
                  <a:moveTo>
                    <a:pt x="218" y="0"/>
                  </a:moveTo>
                  <a:cubicBezTo>
                    <a:pt x="95" y="0"/>
                    <a:pt x="0" y="95"/>
                    <a:pt x="0" y="217"/>
                  </a:cubicBezTo>
                  <a:lnTo>
                    <a:pt x="0" y="595"/>
                  </a:lnTo>
                  <a:cubicBezTo>
                    <a:pt x="0" y="742"/>
                    <a:pt x="109" y="815"/>
                    <a:pt x="218" y="815"/>
                  </a:cubicBezTo>
                  <a:cubicBezTo>
                    <a:pt x="326" y="815"/>
                    <a:pt x="435" y="742"/>
                    <a:pt x="435" y="595"/>
                  </a:cubicBezTo>
                  <a:lnTo>
                    <a:pt x="435" y="217"/>
                  </a:lnTo>
                  <a:cubicBezTo>
                    <a:pt x="435" y="95"/>
                    <a:pt x="340"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7"/>
            <p:cNvSpPr/>
            <p:nvPr/>
          </p:nvSpPr>
          <p:spPr>
            <a:xfrm>
              <a:off x="5256950" y="3909575"/>
              <a:ext cx="11125" cy="20400"/>
            </a:xfrm>
            <a:custGeom>
              <a:avLst/>
              <a:gdLst/>
              <a:ahLst/>
              <a:cxnLst/>
              <a:rect l="l" t="t" r="r" b="b"/>
              <a:pathLst>
                <a:path w="445" h="816" extrusionOk="0">
                  <a:moveTo>
                    <a:pt x="227" y="0"/>
                  </a:moveTo>
                  <a:cubicBezTo>
                    <a:pt x="105" y="0"/>
                    <a:pt x="1" y="95"/>
                    <a:pt x="1" y="217"/>
                  </a:cubicBezTo>
                  <a:lnTo>
                    <a:pt x="1" y="595"/>
                  </a:lnTo>
                  <a:cubicBezTo>
                    <a:pt x="1" y="742"/>
                    <a:pt x="112" y="815"/>
                    <a:pt x="223" y="815"/>
                  </a:cubicBezTo>
                  <a:cubicBezTo>
                    <a:pt x="334" y="815"/>
                    <a:pt x="445" y="742"/>
                    <a:pt x="445" y="595"/>
                  </a:cubicBezTo>
                  <a:lnTo>
                    <a:pt x="445" y="217"/>
                  </a:lnTo>
                  <a:cubicBezTo>
                    <a:pt x="445" y="95"/>
                    <a:pt x="341" y="0"/>
                    <a:pt x="2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7"/>
            <p:cNvSpPr/>
            <p:nvPr/>
          </p:nvSpPr>
          <p:spPr>
            <a:xfrm>
              <a:off x="5288850" y="3909575"/>
              <a:ext cx="10900" cy="20400"/>
            </a:xfrm>
            <a:custGeom>
              <a:avLst/>
              <a:gdLst/>
              <a:ahLst/>
              <a:cxnLst/>
              <a:rect l="l" t="t" r="r" b="b"/>
              <a:pathLst>
                <a:path w="436" h="816" extrusionOk="0">
                  <a:moveTo>
                    <a:pt x="218" y="0"/>
                  </a:moveTo>
                  <a:cubicBezTo>
                    <a:pt x="95" y="0"/>
                    <a:pt x="0" y="95"/>
                    <a:pt x="0" y="217"/>
                  </a:cubicBezTo>
                  <a:lnTo>
                    <a:pt x="0" y="595"/>
                  </a:lnTo>
                  <a:cubicBezTo>
                    <a:pt x="0" y="742"/>
                    <a:pt x="109" y="815"/>
                    <a:pt x="218" y="815"/>
                  </a:cubicBezTo>
                  <a:cubicBezTo>
                    <a:pt x="326" y="815"/>
                    <a:pt x="435" y="742"/>
                    <a:pt x="435" y="595"/>
                  </a:cubicBezTo>
                  <a:lnTo>
                    <a:pt x="435" y="217"/>
                  </a:lnTo>
                  <a:cubicBezTo>
                    <a:pt x="435"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7"/>
            <p:cNvSpPr/>
            <p:nvPr/>
          </p:nvSpPr>
          <p:spPr>
            <a:xfrm>
              <a:off x="5166925" y="3909575"/>
              <a:ext cx="10900" cy="20400"/>
            </a:xfrm>
            <a:custGeom>
              <a:avLst/>
              <a:gdLst/>
              <a:ahLst/>
              <a:cxnLst/>
              <a:rect l="l" t="t" r="r" b="b"/>
              <a:pathLst>
                <a:path w="436" h="816" extrusionOk="0">
                  <a:moveTo>
                    <a:pt x="218" y="0"/>
                  </a:moveTo>
                  <a:cubicBezTo>
                    <a:pt x="95" y="0"/>
                    <a:pt x="1" y="95"/>
                    <a:pt x="1" y="217"/>
                  </a:cubicBezTo>
                  <a:lnTo>
                    <a:pt x="1" y="595"/>
                  </a:lnTo>
                  <a:cubicBezTo>
                    <a:pt x="1" y="742"/>
                    <a:pt x="110" y="815"/>
                    <a:pt x="218" y="815"/>
                  </a:cubicBezTo>
                  <a:cubicBezTo>
                    <a:pt x="327" y="815"/>
                    <a:pt x="436" y="742"/>
                    <a:pt x="436" y="595"/>
                  </a:cubicBezTo>
                  <a:lnTo>
                    <a:pt x="436" y="217"/>
                  </a:lnTo>
                  <a:cubicBezTo>
                    <a:pt x="436"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7"/>
            <p:cNvSpPr/>
            <p:nvPr/>
          </p:nvSpPr>
          <p:spPr>
            <a:xfrm>
              <a:off x="5198600" y="3909575"/>
              <a:ext cx="11125" cy="20400"/>
            </a:xfrm>
            <a:custGeom>
              <a:avLst/>
              <a:gdLst/>
              <a:ahLst/>
              <a:cxnLst/>
              <a:rect l="l" t="t" r="r" b="b"/>
              <a:pathLst>
                <a:path w="445" h="816" extrusionOk="0">
                  <a:moveTo>
                    <a:pt x="218" y="0"/>
                  </a:moveTo>
                  <a:cubicBezTo>
                    <a:pt x="104" y="0"/>
                    <a:pt x="0" y="95"/>
                    <a:pt x="0" y="217"/>
                  </a:cubicBezTo>
                  <a:lnTo>
                    <a:pt x="0" y="595"/>
                  </a:lnTo>
                  <a:cubicBezTo>
                    <a:pt x="0" y="742"/>
                    <a:pt x="111" y="815"/>
                    <a:pt x="222" y="815"/>
                  </a:cubicBezTo>
                  <a:cubicBezTo>
                    <a:pt x="333" y="815"/>
                    <a:pt x="444" y="742"/>
                    <a:pt x="444" y="595"/>
                  </a:cubicBezTo>
                  <a:lnTo>
                    <a:pt x="444" y="217"/>
                  </a:lnTo>
                  <a:cubicBezTo>
                    <a:pt x="444" y="95"/>
                    <a:pt x="341"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7"/>
            <p:cNvSpPr/>
            <p:nvPr/>
          </p:nvSpPr>
          <p:spPr>
            <a:xfrm>
              <a:off x="5182775" y="3909575"/>
              <a:ext cx="11125" cy="20400"/>
            </a:xfrm>
            <a:custGeom>
              <a:avLst/>
              <a:gdLst/>
              <a:ahLst/>
              <a:cxnLst/>
              <a:rect l="l" t="t" r="r" b="b"/>
              <a:pathLst>
                <a:path w="445" h="816" extrusionOk="0">
                  <a:moveTo>
                    <a:pt x="217" y="0"/>
                  </a:moveTo>
                  <a:cubicBezTo>
                    <a:pt x="104" y="0"/>
                    <a:pt x="0" y="95"/>
                    <a:pt x="0" y="217"/>
                  </a:cubicBezTo>
                  <a:lnTo>
                    <a:pt x="0" y="595"/>
                  </a:lnTo>
                  <a:cubicBezTo>
                    <a:pt x="0" y="742"/>
                    <a:pt x="111" y="815"/>
                    <a:pt x="222" y="815"/>
                  </a:cubicBezTo>
                  <a:cubicBezTo>
                    <a:pt x="333" y="815"/>
                    <a:pt x="444" y="742"/>
                    <a:pt x="444" y="595"/>
                  </a:cubicBezTo>
                  <a:lnTo>
                    <a:pt x="444" y="217"/>
                  </a:lnTo>
                  <a:cubicBezTo>
                    <a:pt x="444" y="95"/>
                    <a:pt x="340" y="0"/>
                    <a:pt x="2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7"/>
            <p:cNvSpPr/>
            <p:nvPr/>
          </p:nvSpPr>
          <p:spPr>
            <a:xfrm>
              <a:off x="5214650" y="3909575"/>
              <a:ext cx="10900" cy="20400"/>
            </a:xfrm>
            <a:custGeom>
              <a:avLst/>
              <a:gdLst/>
              <a:ahLst/>
              <a:cxnLst/>
              <a:rect l="l" t="t" r="r" b="b"/>
              <a:pathLst>
                <a:path w="436" h="816" extrusionOk="0">
                  <a:moveTo>
                    <a:pt x="218" y="0"/>
                  </a:moveTo>
                  <a:cubicBezTo>
                    <a:pt x="95" y="0"/>
                    <a:pt x="1" y="95"/>
                    <a:pt x="1" y="217"/>
                  </a:cubicBezTo>
                  <a:lnTo>
                    <a:pt x="1" y="595"/>
                  </a:lnTo>
                  <a:cubicBezTo>
                    <a:pt x="1" y="742"/>
                    <a:pt x="110" y="815"/>
                    <a:pt x="218" y="815"/>
                  </a:cubicBezTo>
                  <a:cubicBezTo>
                    <a:pt x="327" y="815"/>
                    <a:pt x="436" y="742"/>
                    <a:pt x="436" y="595"/>
                  </a:cubicBezTo>
                  <a:lnTo>
                    <a:pt x="436" y="217"/>
                  </a:lnTo>
                  <a:cubicBezTo>
                    <a:pt x="436" y="95"/>
                    <a:pt x="33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7"/>
            <p:cNvSpPr/>
            <p:nvPr/>
          </p:nvSpPr>
          <p:spPr>
            <a:xfrm>
              <a:off x="5092750" y="3855225"/>
              <a:ext cx="58150" cy="42075"/>
            </a:xfrm>
            <a:custGeom>
              <a:avLst/>
              <a:gdLst/>
              <a:ahLst/>
              <a:cxnLst/>
              <a:rect l="l" t="t" r="r" b="b"/>
              <a:pathLst>
                <a:path w="2326" h="1683" extrusionOk="0">
                  <a:moveTo>
                    <a:pt x="1796" y="445"/>
                  </a:moveTo>
                  <a:cubicBezTo>
                    <a:pt x="1843" y="445"/>
                    <a:pt x="1891" y="482"/>
                    <a:pt x="1881" y="539"/>
                  </a:cubicBezTo>
                  <a:lnTo>
                    <a:pt x="1881" y="1153"/>
                  </a:lnTo>
                  <a:cubicBezTo>
                    <a:pt x="1881" y="1210"/>
                    <a:pt x="1843" y="1248"/>
                    <a:pt x="1796" y="1248"/>
                  </a:cubicBezTo>
                  <a:lnTo>
                    <a:pt x="530" y="1248"/>
                  </a:lnTo>
                  <a:cubicBezTo>
                    <a:pt x="482" y="1248"/>
                    <a:pt x="435" y="1210"/>
                    <a:pt x="435" y="1153"/>
                  </a:cubicBezTo>
                  <a:lnTo>
                    <a:pt x="435" y="539"/>
                  </a:lnTo>
                  <a:cubicBezTo>
                    <a:pt x="435" y="482"/>
                    <a:pt x="482" y="445"/>
                    <a:pt x="530" y="445"/>
                  </a:cubicBezTo>
                  <a:close/>
                  <a:moveTo>
                    <a:pt x="530" y="0"/>
                  </a:moveTo>
                  <a:cubicBezTo>
                    <a:pt x="237" y="0"/>
                    <a:pt x="0" y="237"/>
                    <a:pt x="0" y="539"/>
                  </a:cubicBezTo>
                  <a:lnTo>
                    <a:pt x="0" y="1153"/>
                  </a:lnTo>
                  <a:cubicBezTo>
                    <a:pt x="0" y="1446"/>
                    <a:pt x="237" y="1683"/>
                    <a:pt x="530" y="1683"/>
                  </a:cubicBezTo>
                  <a:lnTo>
                    <a:pt x="1796" y="1683"/>
                  </a:lnTo>
                  <a:cubicBezTo>
                    <a:pt x="2089" y="1683"/>
                    <a:pt x="2325" y="1446"/>
                    <a:pt x="2325" y="1153"/>
                  </a:cubicBezTo>
                  <a:lnTo>
                    <a:pt x="2325" y="539"/>
                  </a:lnTo>
                  <a:cubicBezTo>
                    <a:pt x="2325" y="237"/>
                    <a:pt x="2089" y="0"/>
                    <a:pt x="17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7"/>
            <p:cNvSpPr/>
            <p:nvPr/>
          </p:nvSpPr>
          <p:spPr>
            <a:xfrm>
              <a:off x="5217725" y="3874350"/>
              <a:ext cx="83900" cy="10900"/>
            </a:xfrm>
            <a:custGeom>
              <a:avLst/>
              <a:gdLst/>
              <a:ahLst/>
              <a:cxnLst/>
              <a:rect l="l" t="t" r="r" b="b"/>
              <a:pathLst>
                <a:path w="3356" h="436" extrusionOk="0">
                  <a:moveTo>
                    <a:pt x="294" y="1"/>
                  </a:moveTo>
                  <a:cubicBezTo>
                    <a:pt x="1" y="1"/>
                    <a:pt x="1" y="436"/>
                    <a:pt x="294" y="436"/>
                  </a:cubicBezTo>
                  <a:lnTo>
                    <a:pt x="3063" y="436"/>
                  </a:lnTo>
                  <a:cubicBezTo>
                    <a:pt x="3356" y="436"/>
                    <a:pt x="3356" y="1"/>
                    <a:pt x="30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7"/>
            <p:cNvSpPr/>
            <p:nvPr/>
          </p:nvSpPr>
          <p:spPr>
            <a:xfrm>
              <a:off x="5237575" y="3854750"/>
              <a:ext cx="64050" cy="11125"/>
            </a:xfrm>
            <a:custGeom>
              <a:avLst/>
              <a:gdLst/>
              <a:ahLst/>
              <a:cxnLst/>
              <a:rect l="l" t="t" r="r" b="b"/>
              <a:pathLst>
                <a:path w="2562" h="445" extrusionOk="0">
                  <a:moveTo>
                    <a:pt x="294" y="1"/>
                  </a:moveTo>
                  <a:cubicBezTo>
                    <a:pt x="1" y="1"/>
                    <a:pt x="1" y="445"/>
                    <a:pt x="294" y="445"/>
                  </a:cubicBezTo>
                  <a:lnTo>
                    <a:pt x="2269" y="445"/>
                  </a:lnTo>
                  <a:cubicBezTo>
                    <a:pt x="2562" y="445"/>
                    <a:pt x="2562" y="1"/>
                    <a:pt x="2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7"/>
            <p:cNvSpPr/>
            <p:nvPr/>
          </p:nvSpPr>
          <p:spPr>
            <a:xfrm>
              <a:off x="5150625" y="3936975"/>
              <a:ext cx="264425" cy="205100"/>
            </a:xfrm>
            <a:custGeom>
              <a:avLst/>
              <a:gdLst/>
              <a:ahLst/>
              <a:cxnLst/>
              <a:rect l="l" t="t" r="r" b="b"/>
              <a:pathLst>
                <a:path w="10577" h="8204" extrusionOk="0">
                  <a:moveTo>
                    <a:pt x="9355" y="0"/>
                  </a:moveTo>
                  <a:cubicBezTo>
                    <a:pt x="9349" y="0"/>
                    <a:pt x="9344" y="0"/>
                    <a:pt x="9338" y="0"/>
                  </a:cubicBezTo>
                  <a:lnTo>
                    <a:pt x="294" y="0"/>
                  </a:lnTo>
                  <a:cubicBezTo>
                    <a:pt x="1" y="0"/>
                    <a:pt x="1" y="435"/>
                    <a:pt x="294" y="435"/>
                  </a:cubicBezTo>
                  <a:lnTo>
                    <a:pt x="9338" y="435"/>
                  </a:lnTo>
                  <a:cubicBezTo>
                    <a:pt x="9773" y="435"/>
                    <a:pt x="10132" y="794"/>
                    <a:pt x="10132" y="1229"/>
                  </a:cubicBezTo>
                  <a:lnTo>
                    <a:pt x="10132" y="7202"/>
                  </a:lnTo>
                  <a:cubicBezTo>
                    <a:pt x="10132" y="7438"/>
                    <a:pt x="10028" y="7665"/>
                    <a:pt x="9848" y="7816"/>
                  </a:cubicBezTo>
                  <a:cubicBezTo>
                    <a:pt x="9677" y="7965"/>
                    <a:pt x="9818" y="8203"/>
                    <a:pt x="9992" y="8203"/>
                  </a:cubicBezTo>
                  <a:cubicBezTo>
                    <a:pt x="10038" y="8203"/>
                    <a:pt x="10086" y="8186"/>
                    <a:pt x="10132" y="8147"/>
                  </a:cubicBezTo>
                  <a:cubicBezTo>
                    <a:pt x="10415" y="7910"/>
                    <a:pt x="10567" y="7570"/>
                    <a:pt x="10567" y="7202"/>
                  </a:cubicBezTo>
                  <a:lnTo>
                    <a:pt x="10567" y="1238"/>
                  </a:lnTo>
                  <a:cubicBezTo>
                    <a:pt x="10576" y="554"/>
                    <a:pt x="10028" y="0"/>
                    <a:pt x="93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7"/>
            <p:cNvSpPr/>
            <p:nvPr/>
          </p:nvSpPr>
          <p:spPr>
            <a:xfrm>
              <a:off x="5046450" y="3936975"/>
              <a:ext cx="178400" cy="211250"/>
            </a:xfrm>
            <a:custGeom>
              <a:avLst/>
              <a:gdLst/>
              <a:ahLst/>
              <a:cxnLst/>
              <a:rect l="l" t="t" r="r" b="b"/>
              <a:pathLst>
                <a:path w="7136" h="8450" extrusionOk="0">
                  <a:moveTo>
                    <a:pt x="1238" y="0"/>
                  </a:moveTo>
                  <a:cubicBezTo>
                    <a:pt x="548" y="0"/>
                    <a:pt x="0" y="558"/>
                    <a:pt x="0" y="1238"/>
                  </a:cubicBezTo>
                  <a:lnTo>
                    <a:pt x="0" y="7211"/>
                  </a:lnTo>
                  <a:cubicBezTo>
                    <a:pt x="0" y="7892"/>
                    <a:pt x="548" y="8440"/>
                    <a:pt x="1238" y="8449"/>
                  </a:cubicBezTo>
                  <a:lnTo>
                    <a:pt x="6842" y="8449"/>
                  </a:lnTo>
                  <a:cubicBezTo>
                    <a:pt x="7135" y="8449"/>
                    <a:pt x="7135" y="8005"/>
                    <a:pt x="6842" y="8005"/>
                  </a:cubicBezTo>
                  <a:lnTo>
                    <a:pt x="1238" y="8005"/>
                  </a:lnTo>
                  <a:cubicBezTo>
                    <a:pt x="794" y="8005"/>
                    <a:pt x="435" y="7646"/>
                    <a:pt x="435" y="7211"/>
                  </a:cubicBezTo>
                  <a:lnTo>
                    <a:pt x="435" y="1238"/>
                  </a:lnTo>
                  <a:cubicBezTo>
                    <a:pt x="435" y="794"/>
                    <a:pt x="794" y="435"/>
                    <a:pt x="1238" y="435"/>
                  </a:cubicBezTo>
                  <a:lnTo>
                    <a:pt x="3743" y="435"/>
                  </a:lnTo>
                  <a:cubicBezTo>
                    <a:pt x="4036" y="435"/>
                    <a:pt x="4036" y="0"/>
                    <a:pt x="37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7"/>
            <p:cNvSpPr/>
            <p:nvPr/>
          </p:nvSpPr>
          <p:spPr>
            <a:xfrm>
              <a:off x="5072200" y="3962725"/>
              <a:ext cx="316850" cy="159500"/>
            </a:xfrm>
            <a:custGeom>
              <a:avLst/>
              <a:gdLst/>
              <a:ahLst/>
              <a:cxnLst/>
              <a:rect l="l" t="t" r="r" b="b"/>
              <a:pathLst>
                <a:path w="12674" h="6380" extrusionOk="0">
                  <a:moveTo>
                    <a:pt x="1711" y="0"/>
                  </a:moveTo>
                  <a:cubicBezTo>
                    <a:pt x="1541" y="0"/>
                    <a:pt x="1437" y="180"/>
                    <a:pt x="1512" y="322"/>
                  </a:cubicBezTo>
                  <a:cubicBezTo>
                    <a:pt x="1578" y="454"/>
                    <a:pt x="1616" y="596"/>
                    <a:pt x="1616" y="738"/>
                  </a:cubicBezTo>
                  <a:cubicBezTo>
                    <a:pt x="1616" y="1229"/>
                    <a:pt x="1219" y="1617"/>
                    <a:pt x="737" y="1626"/>
                  </a:cubicBezTo>
                  <a:cubicBezTo>
                    <a:pt x="586" y="1626"/>
                    <a:pt x="444" y="1588"/>
                    <a:pt x="322" y="1522"/>
                  </a:cubicBezTo>
                  <a:cubicBezTo>
                    <a:pt x="286" y="1502"/>
                    <a:pt x="249" y="1493"/>
                    <a:pt x="214" y="1493"/>
                  </a:cubicBezTo>
                  <a:cubicBezTo>
                    <a:pt x="100" y="1493"/>
                    <a:pt x="0" y="1588"/>
                    <a:pt x="0" y="1711"/>
                  </a:cubicBezTo>
                  <a:lnTo>
                    <a:pt x="0" y="4669"/>
                  </a:lnTo>
                  <a:cubicBezTo>
                    <a:pt x="0" y="4793"/>
                    <a:pt x="101" y="4883"/>
                    <a:pt x="217" y="4883"/>
                  </a:cubicBezTo>
                  <a:cubicBezTo>
                    <a:pt x="251" y="4883"/>
                    <a:pt x="287" y="4875"/>
                    <a:pt x="322" y="4858"/>
                  </a:cubicBezTo>
                  <a:cubicBezTo>
                    <a:pt x="444" y="4792"/>
                    <a:pt x="586" y="4754"/>
                    <a:pt x="737" y="4754"/>
                  </a:cubicBezTo>
                  <a:cubicBezTo>
                    <a:pt x="1219" y="4754"/>
                    <a:pt x="1616" y="5151"/>
                    <a:pt x="1616" y="5642"/>
                  </a:cubicBezTo>
                  <a:cubicBezTo>
                    <a:pt x="1616" y="5784"/>
                    <a:pt x="1578" y="5926"/>
                    <a:pt x="1512" y="6058"/>
                  </a:cubicBezTo>
                  <a:cubicBezTo>
                    <a:pt x="1437" y="6200"/>
                    <a:pt x="1541" y="6380"/>
                    <a:pt x="1711" y="6380"/>
                  </a:cubicBezTo>
                  <a:lnTo>
                    <a:pt x="5500" y="6380"/>
                  </a:lnTo>
                  <a:cubicBezTo>
                    <a:pt x="5793" y="6380"/>
                    <a:pt x="5793" y="5935"/>
                    <a:pt x="5500" y="5935"/>
                  </a:cubicBezTo>
                  <a:lnTo>
                    <a:pt x="2023" y="5935"/>
                  </a:lnTo>
                  <a:cubicBezTo>
                    <a:pt x="2217" y="5083"/>
                    <a:pt x="1559" y="4313"/>
                    <a:pt x="736" y="4313"/>
                  </a:cubicBezTo>
                  <a:cubicBezTo>
                    <a:pt x="638" y="4313"/>
                    <a:pt x="537" y="4324"/>
                    <a:pt x="435" y="4348"/>
                  </a:cubicBezTo>
                  <a:lnTo>
                    <a:pt x="435" y="2032"/>
                  </a:lnTo>
                  <a:cubicBezTo>
                    <a:pt x="537" y="2056"/>
                    <a:pt x="638" y="2067"/>
                    <a:pt x="736" y="2067"/>
                  </a:cubicBezTo>
                  <a:cubicBezTo>
                    <a:pt x="1559" y="2067"/>
                    <a:pt x="2217" y="1297"/>
                    <a:pt x="2023" y="445"/>
                  </a:cubicBezTo>
                  <a:lnTo>
                    <a:pt x="10642" y="445"/>
                  </a:lnTo>
                  <a:cubicBezTo>
                    <a:pt x="10448" y="1297"/>
                    <a:pt x="11113" y="2067"/>
                    <a:pt x="11937" y="2067"/>
                  </a:cubicBezTo>
                  <a:cubicBezTo>
                    <a:pt x="12036" y="2067"/>
                    <a:pt x="12137" y="2056"/>
                    <a:pt x="12239" y="2032"/>
                  </a:cubicBezTo>
                  <a:lnTo>
                    <a:pt x="12239" y="3138"/>
                  </a:lnTo>
                  <a:cubicBezTo>
                    <a:pt x="12239" y="3285"/>
                    <a:pt x="12347" y="3358"/>
                    <a:pt x="12456" y="3358"/>
                  </a:cubicBezTo>
                  <a:cubicBezTo>
                    <a:pt x="12565" y="3358"/>
                    <a:pt x="12674" y="3285"/>
                    <a:pt x="12674" y="3138"/>
                  </a:cubicBezTo>
                  <a:lnTo>
                    <a:pt x="12674" y="1720"/>
                  </a:lnTo>
                  <a:cubicBezTo>
                    <a:pt x="12674" y="1635"/>
                    <a:pt x="12636" y="1569"/>
                    <a:pt x="12570" y="1531"/>
                  </a:cubicBezTo>
                  <a:cubicBezTo>
                    <a:pt x="12536" y="1513"/>
                    <a:pt x="12499" y="1503"/>
                    <a:pt x="12461" y="1503"/>
                  </a:cubicBezTo>
                  <a:cubicBezTo>
                    <a:pt x="12423" y="1503"/>
                    <a:pt x="12385" y="1513"/>
                    <a:pt x="12352" y="1531"/>
                  </a:cubicBezTo>
                  <a:cubicBezTo>
                    <a:pt x="12229" y="1598"/>
                    <a:pt x="12088" y="1635"/>
                    <a:pt x="11946" y="1635"/>
                  </a:cubicBezTo>
                  <a:cubicBezTo>
                    <a:pt x="11445" y="1635"/>
                    <a:pt x="11048" y="1229"/>
                    <a:pt x="11057" y="738"/>
                  </a:cubicBezTo>
                  <a:cubicBezTo>
                    <a:pt x="11048" y="596"/>
                    <a:pt x="11086" y="454"/>
                    <a:pt x="11152" y="322"/>
                  </a:cubicBezTo>
                  <a:cubicBezTo>
                    <a:pt x="11237" y="180"/>
                    <a:pt x="11124" y="0"/>
                    <a:pt x="109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7"/>
            <p:cNvSpPr/>
            <p:nvPr/>
          </p:nvSpPr>
          <p:spPr>
            <a:xfrm>
              <a:off x="5162675" y="3986750"/>
              <a:ext cx="118925" cy="109125"/>
            </a:xfrm>
            <a:custGeom>
              <a:avLst/>
              <a:gdLst/>
              <a:ahLst/>
              <a:cxnLst/>
              <a:rect l="l" t="t" r="r" b="b"/>
              <a:pathLst>
                <a:path w="4757" h="4365" extrusionOk="0">
                  <a:moveTo>
                    <a:pt x="2724" y="0"/>
                  </a:moveTo>
                  <a:cubicBezTo>
                    <a:pt x="2085" y="0"/>
                    <a:pt x="1444" y="271"/>
                    <a:pt x="993" y="826"/>
                  </a:cubicBezTo>
                  <a:cubicBezTo>
                    <a:pt x="1" y="2035"/>
                    <a:pt x="530" y="3859"/>
                    <a:pt x="2014" y="4351"/>
                  </a:cubicBezTo>
                  <a:cubicBezTo>
                    <a:pt x="2041" y="4360"/>
                    <a:pt x="2068" y="4365"/>
                    <a:pt x="2092" y="4365"/>
                  </a:cubicBezTo>
                  <a:cubicBezTo>
                    <a:pt x="2312" y="4365"/>
                    <a:pt x="2402" y="4020"/>
                    <a:pt x="2156" y="3935"/>
                  </a:cubicBezTo>
                  <a:cubicBezTo>
                    <a:pt x="955" y="3538"/>
                    <a:pt x="539" y="2073"/>
                    <a:pt x="1333" y="1100"/>
                  </a:cubicBezTo>
                  <a:cubicBezTo>
                    <a:pt x="1698" y="653"/>
                    <a:pt x="2215" y="435"/>
                    <a:pt x="2729" y="435"/>
                  </a:cubicBezTo>
                  <a:cubicBezTo>
                    <a:pt x="3336" y="435"/>
                    <a:pt x="3939" y="738"/>
                    <a:pt x="4282" y="1327"/>
                  </a:cubicBezTo>
                  <a:cubicBezTo>
                    <a:pt x="4327" y="1407"/>
                    <a:pt x="4395" y="1441"/>
                    <a:pt x="4463" y="1441"/>
                  </a:cubicBezTo>
                  <a:cubicBezTo>
                    <a:pt x="4611" y="1441"/>
                    <a:pt x="4757" y="1284"/>
                    <a:pt x="4660" y="1109"/>
                  </a:cubicBezTo>
                  <a:lnTo>
                    <a:pt x="4651" y="1109"/>
                  </a:lnTo>
                  <a:cubicBezTo>
                    <a:pt x="4226" y="377"/>
                    <a:pt x="3477" y="0"/>
                    <a:pt x="27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7"/>
            <p:cNvSpPr/>
            <p:nvPr/>
          </p:nvSpPr>
          <p:spPr>
            <a:xfrm>
              <a:off x="5105275" y="4026275"/>
              <a:ext cx="56025" cy="11125"/>
            </a:xfrm>
            <a:custGeom>
              <a:avLst/>
              <a:gdLst/>
              <a:ahLst/>
              <a:cxnLst/>
              <a:rect l="l" t="t" r="r" b="b"/>
              <a:pathLst>
                <a:path w="2241" h="445" extrusionOk="0">
                  <a:moveTo>
                    <a:pt x="293" y="1"/>
                  </a:moveTo>
                  <a:cubicBezTo>
                    <a:pt x="0" y="1"/>
                    <a:pt x="0" y="445"/>
                    <a:pt x="293" y="445"/>
                  </a:cubicBezTo>
                  <a:lnTo>
                    <a:pt x="1947" y="445"/>
                  </a:lnTo>
                  <a:cubicBezTo>
                    <a:pt x="2240" y="445"/>
                    <a:pt x="2240" y="1"/>
                    <a:pt x="19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7"/>
            <p:cNvSpPr/>
            <p:nvPr/>
          </p:nvSpPr>
          <p:spPr>
            <a:xfrm>
              <a:off x="5120875" y="4047775"/>
              <a:ext cx="40425" cy="11125"/>
            </a:xfrm>
            <a:custGeom>
              <a:avLst/>
              <a:gdLst/>
              <a:ahLst/>
              <a:cxnLst/>
              <a:rect l="l" t="t" r="r" b="b"/>
              <a:pathLst>
                <a:path w="1617" h="445" extrusionOk="0">
                  <a:moveTo>
                    <a:pt x="293" y="1"/>
                  </a:moveTo>
                  <a:cubicBezTo>
                    <a:pt x="0" y="1"/>
                    <a:pt x="0" y="445"/>
                    <a:pt x="293" y="445"/>
                  </a:cubicBezTo>
                  <a:lnTo>
                    <a:pt x="1323" y="445"/>
                  </a:lnTo>
                  <a:cubicBezTo>
                    <a:pt x="1616" y="445"/>
                    <a:pt x="1616" y="1"/>
                    <a:pt x="13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7"/>
            <p:cNvSpPr/>
            <p:nvPr/>
          </p:nvSpPr>
          <p:spPr>
            <a:xfrm>
              <a:off x="5364225" y="3976175"/>
              <a:ext cx="12225" cy="10875"/>
            </a:xfrm>
            <a:custGeom>
              <a:avLst/>
              <a:gdLst/>
              <a:ahLst/>
              <a:cxnLst/>
              <a:rect l="l" t="t" r="r" b="b"/>
              <a:pathLst>
                <a:path w="489" h="435" extrusionOk="0">
                  <a:moveTo>
                    <a:pt x="261" y="1"/>
                  </a:moveTo>
                  <a:cubicBezTo>
                    <a:pt x="211" y="1"/>
                    <a:pt x="159" y="18"/>
                    <a:pt x="114" y="58"/>
                  </a:cubicBezTo>
                  <a:cubicBezTo>
                    <a:pt x="0" y="152"/>
                    <a:pt x="29" y="341"/>
                    <a:pt x="161" y="408"/>
                  </a:cubicBezTo>
                  <a:cubicBezTo>
                    <a:pt x="195" y="426"/>
                    <a:pt x="230" y="434"/>
                    <a:pt x="265" y="434"/>
                  </a:cubicBezTo>
                  <a:cubicBezTo>
                    <a:pt x="372" y="434"/>
                    <a:pt x="468" y="352"/>
                    <a:pt x="482" y="237"/>
                  </a:cubicBezTo>
                  <a:cubicBezTo>
                    <a:pt x="489" y="98"/>
                    <a:pt x="379" y="1"/>
                    <a:pt x="2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7"/>
            <p:cNvSpPr/>
            <p:nvPr/>
          </p:nvSpPr>
          <p:spPr>
            <a:xfrm>
              <a:off x="5085425" y="3976175"/>
              <a:ext cx="12250" cy="10975"/>
            </a:xfrm>
            <a:custGeom>
              <a:avLst/>
              <a:gdLst/>
              <a:ahLst/>
              <a:cxnLst/>
              <a:rect l="l" t="t" r="r" b="b"/>
              <a:pathLst>
                <a:path w="490" h="439" extrusionOk="0">
                  <a:moveTo>
                    <a:pt x="257" y="1"/>
                  </a:moveTo>
                  <a:cubicBezTo>
                    <a:pt x="207" y="1"/>
                    <a:pt x="156" y="18"/>
                    <a:pt x="114" y="58"/>
                  </a:cubicBezTo>
                  <a:cubicBezTo>
                    <a:pt x="0" y="162"/>
                    <a:pt x="29" y="351"/>
                    <a:pt x="171" y="417"/>
                  </a:cubicBezTo>
                  <a:cubicBezTo>
                    <a:pt x="202" y="432"/>
                    <a:pt x="234" y="438"/>
                    <a:pt x="266" y="438"/>
                  </a:cubicBezTo>
                  <a:cubicBezTo>
                    <a:pt x="376" y="438"/>
                    <a:pt x="475" y="355"/>
                    <a:pt x="482" y="237"/>
                  </a:cubicBezTo>
                  <a:cubicBezTo>
                    <a:pt x="489" y="98"/>
                    <a:pt x="375" y="1"/>
                    <a:pt x="2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7"/>
            <p:cNvSpPr/>
            <p:nvPr/>
          </p:nvSpPr>
          <p:spPr>
            <a:xfrm>
              <a:off x="5086275" y="4098050"/>
              <a:ext cx="11700" cy="10950"/>
            </a:xfrm>
            <a:custGeom>
              <a:avLst/>
              <a:gdLst/>
              <a:ahLst/>
              <a:cxnLst/>
              <a:rect l="l" t="t" r="r" b="b"/>
              <a:pathLst>
                <a:path w="468" h="438" extrusionOk="0">
                  <a:moveTo>
                    <a:pt x="230" y="0"/>
                  </a:moveTo>
                  <a:cubicBezTo>
                    <a:pt x="124" y="0"/>
                    <a:pt x="19" y="74"/>
                    <a:pt x="14" y="201"/>
                  </a:cubicBezTo>
                  <a:cubicBezTo>
                    <a:pt x="1" y="341"/>
                    <a:pt x="112" y="438"/>
                    <a:pt x="229" y="438"/>
                  </a:cubicBezTo>
                  <a:cubicBezTo>
                    <a:pt x="286" y="438"/>
                    <a:pt x="345" y="415"/>
                    <a:pt x="392" y="362"/>
                  </a:cubicBezTo>
                  <a:cubicBezTo>
                    <a:pt x="458" y="286"/>
                    <a:pt x="467" y="182"/>
                    <a:pt x="411" y="97"/>
                  </a:cubicBezTo>
                  <a:cubicBezTo>
                    <a:pt x="366" y="31"/>
                    <a:pt x="298" y="0"/>
                    <a:pt x="2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7"/>
            <p:cNvSpPr/>
            <p:nvPr/>
          </p:nvSpPr>
          <p:spPr>
            <a:xfrm>
              <a:off x="5192925" y="4018725"/>
              <a:ext cx="203925" cy="174425"/>
            </a:xfrm>
            <a:custGeom>
              <a:avLst/>
              <a:gdLst/>
              <a:ahLst/>
              <a:cxnLst/>
              <a:rect l="l" t="t" r="r" b="b"/>
              <a:pathLst>
                <a:path w="8157" h="6977" extrusionOk="0">
                  <a:moveTo>
                    <a:pt x="4642" y="429"/>
                  </a:moveTo>
                  <a:cubicBezTo>
                    <a:pt x="6209" y="429"/>
                    <a:pt x="7712" y="1647"/>
                    <a:pt x="7712" y="3488"/>
                  </a:cubicBezTo>
                  <a:cubicBezTo>
                    <a:pt x="7712" y="5170"/>
                    <a:pt x="6351" y="6540"/>
                    <a:pt x="4660" y="6540"/>
                  </a:cubicBezTo>
                  <a:cubicBezTo>
                    <a:pt x="1947" y="6540"/>
                    <a:pt x="586" y="3251"/>
                    <a:pt x="2505" y="1333"/>
                  </a:cubicBezTo>
                  <a:cubicBezTo>
                    <a:pt x="3126" y="708"/>
                    <a:pt x="3891" y="429"/>
                    <a:pt x="4642" y="429"/>
                  </a:cubicBezTo>
                  <a:close/>
                  <a:moveTo>
                    <a:pt x="4660" y="0"/>
                  </a:moveTo>
                  <a:cubicBezTo>
                    <a:pt x="1550" y="0"/>
                    <a:pt x="0" y="3752"/>
                    <a:pt x="2193" y="5954"/>
                  </a:cubicBezTo>
                  <a:cubicBezTo>
                    <a:pt x="2862" y="6623"/>
                    <a:pt x="3755" y="6976"/>
                    <a:pt x="4663" y="6976"/>
                  </a:cubicBezTo>
                  <a:cubicBezTo>
                    <a:pt x="5114" y="6976"/>
                    <a:pt x="5569" y="6889"/>
                    <a:pt x="6002" y="6710"/>
                  </a:cubicBezTo>
                  <a:cubicBezTo>
                    <a:pt x="7306" y="6171"/>
                    <a:pt x="8156" y="4896"/>
                    <a:pt x="8156" y="3488"/>
                  </a:cubicBezTo>
                  <a:cubicBezTo>
                    <a:pt x="8147" y="1560"/>
                    <a:pt x="6588" y="0"/>
                    <a:pt x="46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7"/>
            <p:cNvSpPr/>
            <p:nvPr/>
          </p:nvSpPr>
          <p:spPr>
            <a:xfrm>
              <a:off x="5240875" y="4042575"/>
              <a:ext cx="136825" cy="126650"/>
            </a:xfrm>
            <a:custGeom>
              <a:avLst/>
              <a:gdLst/>
              <a:ahLst/>
              <a:cxnLst/>
              <a:rect l="l" t="t" r="r" b="b"/>
              <a:pathLst>
                <a:path w="5473" h="5066" extrusionOk="0">
                  <a:moveTo>
                    <a:pt x="2742" y="1"/>
                  </a:moveTo>
                  <a:cubicBezTo>
                    <a:pt x="2269" y="1"/>
                    <a:pt x="1797" y="143"/>
                    <a:pt x="1390" y="398"/>
                  </a:cubicBezTo>
                  <a:cubicBezTo>
                    <a:pt x="1186" y="523"/>
                    <a:pt x="1315" y="805"/>
                    <a:pt x="1505" y="805"/>
                  </a:cubicBezTo>
                  <a:cubicBezTo>
                    <a:pt x="1543" y="805"/>
                    <a:pt x="1585" y="793"/>
                    <a:pt x="1626" y="766"/>
                  </a:cubicBezTo>
                  <a:cubicBezTo>
                    <a:pt x="1973" y="544"/>
                    <a:pt x="2361" y="437"/>
                    <a:pt x="2746" y="437"/>
                  </a:cubicBezTo>
                  <a:cubicBezTo>
                    <a:pt x="3391" y="437"/>
                    <a:pt x="4025" y="736"/>
                    <a:pt x="4433" y="1286"/>
                  </a:cubicBezTo>
                  <a:cubicBezTo>
                    <a:pt x="5085" y="2174"/>
                    <a:pt x="4944" y="3412"/>
                    <a:pt x="4112" y="4121"/>
                  </a:cubicBezTo>
                  <a:cubicBezTo>
                    <a:pt x="3715" y="4460"/>
                    <a:pt x="3230" y="4626"/>
                    <a:pt x="2748" y="4626"/>
                  </a:cubicBezTo>
                  <a:cubicBezTo>
                    <a:pt x="2206" y="4626"/>
                    <a:pt x="1667" y="4417"/>
                    <a:pt x="1258" y="4008"/>
                  </a:cubicBezTo>
                  <a:cubicBezTo>
                    <a:pt x="483" y="3223"/>
                    <a:pt x="455" y="1976"/>
                    <a:pt x="1182" y="1144"/>
                  </a:cubicBezTo>
                  <a:cubicBezTo>
                    <a:pt x="1323" y="982"/>
                    <a:pt x="1175" y="783"/>
                    <a:pt x="1012" y="783"/>
                  </a:cubicBezTo>
                  <a:cubicBezTo>
                    <a:pt x="956" y="783"/>
                    <a:pt x="899" y="806"/>
                    <a:pt x="852" y="861"/>
                  </a:cubicBezTo>
                  <a:cubicBezTo>
                    <a:pt x="58" y="1749"/>
                    <a:pt x="1" y="3072"/>
                    <a:pt x="710" y="4036"/>
                  </a:cubicBezTo>
                  <a:cubicBezTo>
                    <a:pt x="1199" y="4701"/>
                    <a:pt x="1958" y="5065"/>
                    <a:pt x="2742" y="5065"/>
                  </a:cubicBezTo>
                  <a:cubicBezTo>
                    <a:pt x="3094" y="5065"/>
                    <a:pt x="3451" y="4992"/>
                    <a:pt x="3791" y="4839"/>
                  </a:cubicBezTo>
                  <a:cubicBezTo>
                    <a:pt x="4878" y="4348"/>
                    <a:pt x="5473" y="3167"/>
                    <a:pt x="5218" y="2004"/>
                  </a:cubicBezTo>
                  <a:cubicBezTo>
                    <a:pt x="4972" y="832"/>
                    <a:pt x="3942" y="1"/>
                    <a:pt x="27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7"/>
            <p:cNvSpPr/>
            <p:nvPr/>
          </p:nvSpPr>
          <p:spPr>
            <a:xfrm>
              <a:off x="5283425" y="4059050"/>
              <a:ext cx="52225" cy="93725"/>
            </a:xfrm>
            <a:custGeom>
              <a:avLst/>
              <a:gdLst/>
              <a:ahLst/>
              <a:cxnLst/>
              <a:rect l="l" t="t" r="r" b="b"/>
              <a:pathLst>
                <a:path w="2089" h="3749" extrusionOk="0">
                  <a:moveTo>
                    <a:pt x="822" y="750"/>
                  </a:moveTo>
                  <a:lnTo>
                    <a:pt x="822" y="1619"/>
                  </a:lnTo>
                  <a:cubicBezTo>
                    <a:pt x="595" y="1553"/>
                    <a:pt x="435" y="1383"/>
                    <a:pt x="435" y="1185"/>
                  </a:cubicBezTo>
                  <a:cubicBezTo>
                    <a:pt x="435" y="986"/>
                    <a:pt x="595" y="816"/>
                    <a:pt x="822" y="750"/>
                  </a:cubicBezTo>
                  <a:close/>
                  <a:moveTo>
                    <a:pt x="1266" y="2130"/>
                  </a:moveTo>
                  <a:cubicBezTo>
                    <a:pt x="1493" y="2196"/>
                    <a:pt x="1654" y="2366"/>
                    <a:pt x="1654" y="2564"/>
                  </a:cubicBezTo>
                  <a:cubicBezTo>
                    <a:pt x="1654" y="2763"/>
                    <a:pt x="1493" y="2933"/>
                    <a:pt x="1266" y="2999"/>
                  </a:cubicBezTo>
                  <a:lnTo>
                    <a:pt x="1266" y="2130"/>
                  </a:lnTo>
                  <a:close/>
                  <a:moveTo>
                    <a:pt x="1044" y="1"/>
                  </a:moveTo>
                  <a:cubicBezTo>
                    <a:pt x="933" y="1"/>
                    <a:pt x="822" y="74"/>
                    <a:pt x="822" y="221"/>
                  </a:cubicBezTo>
                  <a:lnTo>
                    <a:pt x="822" y="296"/>
                  </a:lnTo>
                  <a:cubicBezTo>
                    <a:pt x="350" y="391"/>
                    <a:pt x="0" y="750"/>
                    <a:pt x="0" y="1185"/>
                  </a:cubicBezTo>
                  <a:cubicBezTo>
                    <a:pt x="0" y="1619"/>
                    <a:pt x="350" y="1988"/>
                    <a:pt x="822" y="2073"/>
                  </a:cubicBezTo>
                  <a:lnTo>
                    <a:pt x="822" y="2999"/>
                  </a:lnTo>
                  <a:cubicBezTo>
                    <a:pt x="595" y="2933"/>
                    <a:pt x="435" y="2763"/>
                    <a:pt x="435" y="2564"/>
                  </a:cubicBezTo>
                  <a:cubicBezTo>
                    <a:pt x="435" y="2418"/>
                    <a:pt x="326" y="2345"/>
                    <a:pt x="217" y="2345"/>
                  </a:cubicBezTo>
                  <a:cubicBezTo>
                    <a:pt x="109" y="2345"/>
                    <a:pt x="0" y="2418"/>
                    <a:pt x="0" y="2564"/>
                  </a:cubicBezTo>
                  <a:cubicBezTo>
                    <a:pt x="0" y="2999"/>
                    <a:pt x="350" y="3358"/>
                    <a:pt x="822" y="3453"/>
                  </a:cubicBezTo>
                  <a:lnTo>
                    <a:pt x="822" y="3528"/>
                  </a:lnTo>
                  <a:cubicBezTo>
                    <a:pt x="822" y="3675"/>
                    <a:pt x="933" y="3748"/>
                    <a:pt x="1044" y="3748"/>
                  </a:cubicBezTo>
                  <a:cubicBezTo>
                    <a:pt x="1155" y="3748"/>
                    <a:pt x="1266" y="3675"/>
                    <a:pt x="1266" y="3528"/>
                  </a:cubicBezTo>
                  <a:lnTo>
                    <a:pt x="1266" y="3453"/>
                  </a:lnTo>
                  <a:cubicBezTo>
                    <a:pt x="1739" y="3358"/>
                    <a:pt x="2089" y="2999"/>
                    <a:pt x="2089" y="2564"/>
                  </a:cubicBezTo>
                  <a:cubicBezTo>
                    <a:pt x="2089" y="2130"/>
                    <a:pt x="1730" y="1761"/>
                    <a:pt x="1266" y="1676"/>
                  </a:cubicBezTo>
                  <a:lnTo>
                    <a:pt x="1266" y="750"/>
                  </a:lnTo>
                  <a:cubicBezTo>
                    <a:pt x="1493" y="816"/>
                    <a:pt x="1654" y="986"/>
                    <a:pt x="1654" y="1185"/>
                  </a:cubicBezTo>
                  <a:cubicBezTo>
                    <a:pt x="1654" y="1331"/>
                    <a:pt x="1763" y="1404"/>
                    <a:pt x="1871" y="1404"/>
                  </a:cubicBezTo>
                  <a:cubicBezTo>
                    <a:pt x="1980" y="1404"/>
                    <a:pt x="2089" y="1331"/>
                    <a:pt x="2089" y="1185"/>
                  </a:cubicBezTo>
                  <a:cubicBezTo>
                    <a:pt x="2089" y="750"/>
                    <a:pt x="1739" y="391"/>
                    <a:pt x="1266" y="296"/>
                  </a:cubicBezTo>
                  <a:lnTo>
                    <a:pt x="1266" y="221"/>
                  </a:lnTo>
                  <a:cubicBezTo>
                    <a:pt x="1266" y="74"/>
                    <a:pt x="1155" y="1"/>
                    <a:pt x="10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9" name="Google Shape;3319;p47"/>
          <p:cNvSpPr txBox="1">
            <a:spLocks noGrp="1"/>
          </p:cNvSpPr>
          <p:nvPr>
            <p:ph type="ctrTitle"/>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Money ICONS</a:t>
            </a:r>
            <a:endParaRPr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3323"/>
        <p:cNvGrpSpPr/>
        <p:nvPr/>
      </p:nvGrpSpPr>
      <p:grpSpPr>
        <a:xfrm>
          <a:off x="0" y="0"/>
          <a:ext cx="0" cy="0"/>
          <a:chOff x="0" y="0"/>
          <a:chExt cx="0" cy="0"/>
        </a:xfrm>
      </p:grpSpPr>
      <p:sp>
        <p:nvSpPr>
          <p:cNvPr id="3324" name="Google Shape;3324;p48"/>
          <p:cNvSpPr txBox="1">
            <a:spLocks noGrp="1"/>
          </p:cNvSpPr>
          <p:nvPr>
            <p:ph type="ctrTitle"/>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ALTERNATIVE RESOURCES</a:t>
            </a:r>
            <a:endParaRPr dirty="0"/>
          </a:p>
        </p:txBody>
      </p:sp>
      <p:sp>
        <p:nvSpPr>
          <p:cNvPr id="3325" name="Google Shape;3325;p48"/>
          <p:cNvSpPr txBox="1"/>
          <p:nvPr/>
        </p:nvSpPr>
        <p:spPr>
          <a:xfrm>
            <a:off x="3575450" y="979246"/>
            <a:ext cx="4800000" cy="281100"/>
          </a:xfrm>
          <a:prstGeom prst="rect">
            <a:avLst/>
          </a:prstGeom>
          <a:noFill/>
          <a:ln>
            <a:noFill/>
          </a:ln>
        </p:spPr>
        <p:txBody>
          <a:bodyPr spcFirstLastPara="1" wrap="square" lIns="91425" tIns="91425" rIns="91425" bIns="0" anchor="t" anchorCtr="0">
            <a:noAutofit/>
          </a:bodyPr>
          <a:lstStyle/>
          <a:p>
            <a:pPr marL="0" lvl="0" indent="0" algn="r" rtl="0">
              <a:spcBef>
                <a:spcPts val="0"/>
              </a:spcBef>
              <a:spcAft>
                <a:spcPts val="1600"/>
              </a:spcAft>
              <a:buNone/>
            </a:pPr>
            <a:r>
              <a:rPr lang="en" sz="1200" dirty="0">
                <a:solidFill>
                  <a:srgbClr val="434343"/>
                </a:solidFill>
                <a:latin typeface="Anaheim"/>
                <a:ea typeface="Anaheim"/>
                <a:cs typeface="Anaheim"/>
                <a:sym typeface="Anaheim"/>
              </a:rPr>
              <a:t>Find more free tempaltes on </a:t>
            </a:r>
            <a:r>
              <a:rPr lang="en" sz="1200" b="1" dirty="0">
                <a:solidFill>
                  <a:srgbClr val="434343"/>
                </a:solidFill>
                <a:uFill>
                  <a:noFill/>
                </a:uFill>
                <a:latin typeface="Anaheim"/>
                <a:ea typeface="Anaheim"/>
                <a:cs typeface="Anaheim"/>
                <a:sym typeface="Anaheim"/>
              </a:rPr>
              <a:t>greatppt.com</a:t>
            </a:r>
            <a:endParaRPr sz="1200" b="1" dirty="0">
              <a:solidFill>
                <a:srgbClr val="434343"/>
              </a:solidFill>
              <a:latin typeface="Anaheim"/>
              <a:ea typeface="Anaheim"/>
              <a:cs typeface="Anaheim"/>
              <a:sym typeface="Anaheim"/>
            </a:endParaRPr>
          </a:p>
        </p:txBody>
      </p:sp>
      <p:grpSp>
        <p:nvGrpSpPr>
          <p:cNvPr id="3326" name="Google Shape;3326;p48"/>
          <p:cNvGrpSpPr/>
          <p:nvPr/>
        </p:nvGrpSpPr>
        <p:grpSpPr>
          <a:xfrm>
            <a:off x="7254399" y="3402139"/>
            <a:ext cx="519874" cy="1314578"/>
            <a:chOff x="7042300" y="1388275"/>
            <a:chExt cx="1255127" cy="3173775"/>
          </a:xfrm>
        </p:grpSpPr>
        <p:sp>
          <p:nvSpPr>
            <p:cNvPr id="3327" name="Google Shape;3327;p48"/>
            <p:cNvSpPr/>
            <p:nvPr/>
          </p:nvSpPr>
          <p:spPr>
            <a:xfrm>
              <a:off x="8053138" y="4183691"/>
              <a:ext cx="244288" cy="328700"/>
            </a:xfrm>
            <a:custGeom>
              <a:avLst/>
              <a:gdLst/>
              <a:ahLst/>
              <a:cxnLst/>
              <a:rect l="l" t="t" r="r" b="b"/>
              <a:pathLst>
                <a:path w="4969" h="6686" extrusionOk="0">
                  <a:moveTo>
                    <a:pt x="2823" y="1"/>
                  </a:moveTo>
                  <a:lnTo>
                    <a:pt x="109" y="2736"/>
                  </a:lnTo>
                  <a:lnTo>
                    <a:pt x="1560" y="4196"/>
                  </a:lnTo>
                  <a:cubicBezTo>
                    <a:pt x="1560" y="4196"/>
                    <a:pt x="0" y="6686"/>
                    <a:pt x="396" y="6686"/>
                  </a:cubicBezTo>
                  <a:cubicBezTo>
                    <a:pt x="423" y="6686"/>
                    <a:pt x="460" y="6674"/>
                    <a:pt x="507" y="6649"/>
                  </a:cubicBezTo>
                  <a:cubicBezTo>
                    <a:pt x="1163" y="6294"/>
                    <a:pt x="4103" y="3091"/>
                    <a:pt x="4811" y="2291"/>
                  </a:cubicBezTo>
                  <a:lnTo>
                    <a:pt x="4969" y="2112"/>
                  </a:lnTo>
                  <a:lnTo>
                    <a:pt x="2823"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8"/>
            <p:cNvSpPr/>
            <p:nvPr/>
          </p:nvSpPr>
          <p:spPr>
            <a:xfrm>
              <a:off x="8234451" y="4248390"/>
              <a:ext cx="60863" cy="86870"/>
            </a:xfrm>
            <a:custGeom>
              <a:avLst/>
              <a:gdLst/>
              <a:ahLst/>
              <a:cxnLst/>
              <a:rect l="l" t="t" r="r" b="b"/>
              <a:pathLst>
                <a:path w="1238" h="1767" extrusionOk="0">
                  <a:moveTo>
                    <a:pt x="472" y="0"/>
                  </a:moveTo>
                  <a:cubicBezTo>
                    <a:pt x="224" y="214"/>
                    <a:pt x="75" y="516"/>
                    <a:pt x="36" y="839"/>
                  </a:cubicBezTo>
                  <a:cubicBezTo>
                    <a:pt x="0" y="1163"/>
                    <a:pt x="84" y="1499"/>
                    <a:pt x="276" y="1766"/>
                  </a:cubicBezTo>
                  <a:lnTo>
                    <a:pt x="1238" y="761"/>
                  </a:lnTo>
                  <a:lnTo>
                    <a:pt x="47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8"/>
            <p:cNvSpPr/>
            <p:nvPr/>
          </p:nvSpPr>
          <p:spPr>
            <a:xfrm>
              <a:off x="8060857" y="4284672"/>
              <a:ext cx="236570" cy="228704"/>
            </a:xfrm>
            <a:custGeom>
              <a:avLst/>
              <a:gdLst/>
              <a:ahLst/>
              <a:cxnLst/>
              <a:rect l="l" t="t" r="r" b="b"/>
              <a:pathLst>
                <a:path w="4812" h="4652" extrusionOk="0">
                  <a:moveTo>
                    <a:pt x="4747" y="1"/>
                  </a:moveTo>
                  <a:lnTo>
                    <a:pt x="1163" y="3681"/>
                  </a:lnTo>
                  <a:cubicBezTo>
                    <a:pt x="1163" y="3681"/>
                    <a:pt x="909" y="3524"/>
                    <a:pt x="717" y="3524"/>
                  </a:cubicBezTo>
                  <a:cubicBezTo>
                    <a:pt x="661" y="3524"/>
                    <a:pt x="611" y="3537"/>
                    <a:pt x="573" y="3572"/>
                  </a:cubicBezTo>
                  <a:cubicBezTo>
                    <a:pt x="573" y="3572"/>
                    <a:pt x="1" y="4621"/>
                    <a:pt x="237" y="4651"/>
                  </a:cubicBezTo>
                  <a:cubicBezTo>
                    <a:pt x="238" y="4651"/>
                    <a:pt x="239" y="4651"/>
                    <a:pt x="240" y="4651"/>
                  </a:cubicBezTo>
                  <a:cubicBezTo>
                    <a:pt x="498" y="4651"/>
                    <a:pt x="3573" y="1550"/>
                    <a:pt x="4812" y="58"/>
                  </a:cubicBezTo>
                  <a:lnTo>
                    <a:pt x="474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8"/>
            <p:cNvSpPr/>
            <p:nvPr/>
          </p:nvSpPr>
          <p:spPr>
            <a:xfrm>
              <a:off x="8070099" y="4282558"/>
              <a:ext cx="226049" cy="228655"/>
            </a:xfrm>
            <a:custGeom>
              <a:avLst/>
              <a:gdLst/>
              <a:ahLst/>
              <a:cxnLst/>
              <a:rect l="l" t="t" r="r" b="b"/>
              <a:pathLst>
                <a:path w="4598" h="4651" extrusionOk="0">
                  <a:moveTo>
                    <a:pt x="4598" y="1"/>
                  </a:moveTo>
                  <a:cubicBezTo>
                    <a:pt x="4597" y="1"/>
                    <a:pt x="4581" y="13"/>
                    <a:pt x="4549" y="44"/>
                  </a:cubicBezTo>
                  <a:cubicBezTo>
                    <a:pt x="4510" y="88"/>
                    <a:pt x="4466" y="132"/>
                    <a:pt x="4418" y="184"/>
                  </a:cubicBezTo>
                  <a:cubicBezTo>
                    <a:pt x="4287" y="319"/>
                    <a:pt x="4126" y="489"/>
                    <a:pt x="3938" y="691"/>
                  </a:cubicBezTo>
                  <a:cubicBezTo>
                    <a:pt x="3527" y="1119"/>
                    <a:pt x="2963" y="1713"/>
                    <a:pt x="2330" y="2351"/>
                  </a:cubicBezTo>
                  <a:cubicBezTo>
                    <a:pt x="1691" y="2994"/>
                    <a:pt x="1110" y="3567"/>
                    <a:pt x="682" y="3982"/>
                  </a:cubicBezTo>
                  <a:cubicBezTo>
                    <a:pt x="485" y="4174"/>
                    <a:pt x="319" y="4335"/>
                    <a:pt x="180" y="4467"/>
                  </a:cubicBezTo>
                  <a:cubicBezTo>
                    <a:pt x="132" y="4519"/>
                    <a:pt x="88" y="4563"/>
                    <a:pt x="45" y="4602"/>
                  </a:cubicBezTo>
                  <a:cubicBezTo>
                    <a:pt x="13" y="4632"/>
                    <a:pt x="0" y="4650"/>
                    <a:pt x="0" y="4650"/>
                  </a:cubicBezTo>
                  <a:cubicBezTo>
                    <a:pt x="0" y="4650"/>
                    <a:pt x="18" y="4638"/>
                    <a:pt x="53" y="4606"/>
                  </a:cubicBezTo>
                  <a:cubicBezTo>
                    <a:pt x="92" y="4571"/>
                    <a:pt x="140" y="4527"/>
                    <a:pt x="192" y="4480"/>
                  </a:cubicBezTo>
                  <a:cubicBezTo>
                    <a:pt x="333" y="4353"/>
                    <a:pt x="503" y="4192"/>
                    <a:pt x="708" y="4003"/>
                  </a:cubicBezTo>
                  <a:cubicBezTo>
                    <a:pt x="1136" y="3597"/>
                    <a:pt x="1727" y="3029"/>
                    <a:pt x="2360" y="2387"/>
                  </a:cubicBezTo>
                  <a:cubicBezTo>
                    <a:pt x="2998" y="1744"/>
                    <a:pt x="3558" y="1150"/>
                    <a:pt x="3960" y="713"/>
                  </a:cubicBezTo>
                  <a:cubicBezTo>
                    <a:pt x="4148" y="511"/>
                    <a:pt x="4305" y="337"/>
                    <a:pt x="4432" y="197"/>
                  </a:cubicBezTo>
                  <a:cubicBezTo>
                    <a:pt x="4480" y="140"/>
                    <a:pt x="4519" y="96"/>
                    <a:pt x="4559" y="53"/>
                  </a:cubicBezTo>
                  <a:cubicBezTo>
                    <a:pt x="4585" y="17"/>
                    <a:pt x="4597" y="1"/>
                    <a:pt x="459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8"/>
            <p:cNvSpPr/>
            <p:nvPr/>
          </p:nvSpPr>
          <p:spPr>
            <a:xfrm>
              <a:off x="8086077" y="4457431"/>
              <a:ext cx="34758" cy="10177"/>
            </a:xfrm>
            <a:custGeom>
              <a:avLst/>
              <a:gdLst/>
              <a:ahLst/>
              <a:cxnLst/>
              <a:rect l="l" t="t" r="r" b="b"/>
              <a:pathLst>
                <a:path w="707" h="207" extrusionOk="0">
                  <a:moveTo>
                    <a:pt x="223" y="1"/>
                  </a:moveTo>
                  <a:cubicBezTo>
                    <a:pt x="92" y="1"/>
                    <a:pt x="1" y="38"/>
                    <a:pt x="8" y="44"/>
                  </a:cubicBezTo>
                  <a:cubicBezTo>
                    <a:pt x="9" y="46"/>
                    <a:pt x="13" y="47"/>
                    <a:pt x="22" y="47"/>
                  </a:cubicBezTo>
                  <a:cubicBezTo>
                    <a:pt x="44" y="47"/>
                    <a:pt x="92" y="42"/>
                    <a:pt x="155" y="42"/>
                  </a:cubicBezTo>
                  <a:cubicBezTo>
                    <a:pt x="215" y="42"/>
                    <a:pt x="288" y="47"/>
                    <a:pt x="366" y="66"/>
                  </a:cubicBezTo>
                  <a:cubicBezTo>
                    <a:pt x="547" y="108"/>
                    <a:pt x="670" y="207"/>
                    <a:pt x="691" y="207"/>
                  </a:cubicBezTo>
                  <a:cubicBezTo>
                    <a:pt x="692" y="207"/>
                    <a:pt x="693" y="207"/>
                    <a:pt x="694" y="206"/>
                  </a:cubicBezTo>
                  <a:cubicBezTo>
                    <a:pt x="706" y="202"/>
                    <a:pt x="585" y="66"/>
                    <a:pt x="375" y="18"/>
                  </a:cubicBezTo>
                  <a:cubicBezTo>
                    <a:pt x="321" y="5"/>
                    <a:pt x="269" y="1"/>
                    <a:pt x="2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8"/>
            <p:cNvSpPr/>
            <p:nvPr/>
          </p:nvSpPr>
          <p:spPr>
            <a:xfrm>
              <a:off x="8120983" y="4403647"/>
              <a:ext cx="18583" cy="4523"/>
            </a:xfrm>
            <a:custGeom>
              <a:avLst/>
              <a:gdLst/>
              <a:ahLst/>
              <a:cxnLst/>
              <a:rect l="l" t="t" r="r" b="b"/>
              <a:pathLst>
                <a:path w="378" h="92" extrusionOk="0">
                  <a:moveTo>
                    <a:pt x="30" y="0"/>
                  </a:moveTo>
                  <a:cubicBezTo>
                    <a:pt x="15" y="0"/>
                    <a:pt x="6" y="2"/>
                    <a:pt x="6" y="7"/>
                  </a:cubicBezTo>
                  <a:cubicBezTo>
                    <a:pt x="1" y="19"/>
                    <a:pt x="85" y="45"/>
                    <a:pt x="184" y="67"/>
                  </a:cubicBezTo>
                  <a:cubicBezTo>
                    <a:pt x="256" y="82"/>
                    <a:pt x="318" y="91"/>
                    <a:pt x="351" y="91"/>
                  </a:cubicBezTo>
                  <a:cubicBezTo>
                    <a:pt x="367" y="91"/>
                    <a:pt x="376" y="89"/>
                    <a:pt x="377" y="85"/>
                  </a:cubicBezTo>
                  <a:cubicBezTo>
                    <a:pt x="377" y="72"/>
                    <a:pt x="299" y="45"/>
                    <a:pt x="194" y="24"/>
                  </a:cubicBezTo>
                  <a:cubicBezTo>
                    <a:pt x="125" y="9"/>
                    <a:pt x="63" y="0"/>
                    <a:pt x="3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8"/>
            <p:cNvSpPr/>
            <p:nvPr/>
          </p:nvSpPr>
          <p:spPr>
            <a:xfrm>
              <a:off x="8128505" y="4390520"/>
              <a:ext cx="15978" cy="2556"/>
            </a:xfrm>
            <a:custGeom>
              <a:avLst/>
              <a:gdLst/>
              <a:ahLst/>
              <a:cxnLst/>
              <a:rect l="l" t="t" r="r" b="b"/>
              <a:pathLst>
                <a:path w="325" h="52" extrusionOk="0">
                  <a:moveTo>
                    <a:pt x="227" y="1"/>
                  </a:moveTo>
                  <a:cubicBezTo>
                    <a:pt x="207" y="1"/>
                    <a:pt x="185" y="2"/>
                    <a:pt x="162" y="3"/>
                  </a:cubicBezTo>
                  <a:cubicBezTo>
                    <a:pt x="71" y="7"/>
                    <a:pt x="1" y="20"/>
                    <a:pt x="1" y="33"/>
                  </a:cubicBezTo>
                  <a:cubicBezTo>
                    <a:pt x="1" y="44"/>
                    <a:pt x="49" y="52"/>
                    <a:pt x="114" y="52"/>
                  </a:cubicBezTo>
                  <a:cubicBezTo>
                    <a:pt x="129" y="52"/>
                    <a:pt x="146" y="51"/>
                    <a:pt x="162" y="50"/>
                  </a:cubicBezTo>
                  <a:cubicBezTo>
                    <a:pt x="255" y="42"/>
                    <a:pt x="325" y="29"/>
                    <a:pt x="325" y="16"/>
                  </a:cubicBezTo>
                  <a:cubicBezTo>
                    <a:pt x="325" y="6"/>
                    <a:pt x="284" y="1"/>
                    <a:pt x="2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8"/>
            <p:cNvSpPr/>
            <p:nvPr/>
          </p:nvSpPr>
          <p:spPr>
            <a:xfrm>
              <a:off x="8124424" y="4371691"/>
              <a:ext cx="14650" cy="14503"/>
            </a:xfrm>
            <a:custGeom>
              <a:avLst/>
              <a:gdLst/>
              <a:ahLst/>
              <a:cxnLst/>
              <a:rect l="l" t="t" r="r" b="b"/>
              <a:pathLst>
                <a:path w="298" h="295" extrusionOk="0">
                  <a:moveTo>
                    <a:pt x="287" y="0"/>
                  </a:moveTo>
                  <a:cubicBezTo>
                    <a:pt x="272" y="0"/>
                    <a:pt x="206" y="58"/>
                    <a:pt x="132" y="132"/>
                  </a:cubicBezTo>
                  <a:cubicBezTo>
                    <a:pt x="53" y="211"/>
                    <a:pt x="1" y="285"/>
                    <a:pt x="9" y="294"/>
                  </a:cubicBezTo>
                  <a:cubicBezTo>
                    <a:pt x="10" y="294"/>
                    <a:pt x="11" y="294"/>
                    <a:pt x="12" y="294"/>
                  </a:cubicBezTo>
                  <a:cubicBezTo>
                    <a:pt x="28" y="294"/>
                    <a:pt x="93" y="240"/>
                    <a:pt x="167" y="163"/>
                  </a:cubicBezTo>
                  <a:cubicBezTo>
                    <a:pt x="241" y="84"/>
                    <a:pt x="298" y="9"/>
                    <a:pt x="289" y="1"/>
                  </a:cubicBezTo>
                  <a:cubicBezTo>
                    <a:pt x="289" y="1"/>
                    <a:pt x="288" y="0"/>
                    <a:pt x="28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8"/>
            <p:cNvSpPr/>
            <p:nvPr/>
          </p:nvSpPr>
          <p:spPr>
            <a:xfrm>
              <a:off x="8116903" y="4360531"/>
              <a:ext cx="15732" cy="17305"/>
            </a:xfrm>
            <a:custGeom>
              <a:avLst/>
              <a:gdLst/>
              <a:ahLst/>
              <a:cxnLst/>
              <a:rect l="l" t="t" r="r" b="b"/>
              <a:pathLst>
                <a:path w="320" h="352" extrusionOk="0">
                  <a:moveTo>
                    <a:pt x="306" y="0"/>
                  </a:moveTo>
                  <a:cubicBezTo>
                    <a:pt x="291" y="0"/>
                    <a:pt x="239" y="85"/>
                    <a:pt x="158" y="176"/>
                  </a:cubicBezTo>
                  <a:cubicBezTo>
                    <a:pt x="79" y="272"/>
                    <a:pt x="1" y="337"/>
                    <a:pt x="10" y="351"/>
                  </a:cubicBezTo>
                  <a:cubicBezTo>
                    <a:pt x="11" y="351"/>
                    <a:pt x="12" y="352"/>
                    <a:pt x="13" y="352"/>
                  </a:cubicBezTo>
                  <a:cubicBezTo>
                    <a:pt x="31" y="352"/>
                    <a:pt x="116" y="300"/>
                    <a:pt x="194" y="206"/>
                  </a:cubicBezTo>
                  <a:cubicBezTo>
                    <a:pt x="281" y="105"/>
                    <a:pt x="320" y="5"/>
                    <a:pt x="307" y="0"/>
                  </a:cubicBezTo>
                  <a:cubicBezTo>
                    <a:pt x="307" y="0"/>
                    <a:pt x="306" y="0"/>
                    <a:pt x="30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8"/>
            <p:cNvSpPr/>
            <p:nvPr/>
          </p:nvSpPr>
          <p:spPr>
            <a:xfrm>
              <a:off x="8088781" y="4399222"/>
              <a:ext cx="35495" cy="20845"/>
            </a:xfrm>
            <a:custGeom>
              <a:avLst/>
              <a:gdLst/>
              <a:ahLst/>
              <a:cxnLst/>
              <a:rect l="l" t="t" r="r" b="b"/>
              <a:pathLst>
                <a:path w="722" h="424" extrusionOk="0">
                  <a:moveTo>
                    <a:pt x="447" y="37"/>
                  </a:moveTo>
                  <a:cubicBezTo>
                    <a:pt x="462" y="37"/>
                    <a:pt x="476" y="38"/>
                    <a:pt x="490" y="40"/>
                  </a:cubicBezTo>
                  <a:cubicBezTo>
                    <a:pt x="556" y="44"/>
                    <a:pt x="607" y="58"/>
                    <a:pt x="645" y="73"/>
                  </a:cubicBezTo>
                  <a:lnTo>
                    <a:pt x="645" y="73"/>
                  </a:lnTo>
                  <a:cubicBezTo>
                    <a:pt x="612" y="100"/>
                    <a:pt x="564" y="138"/>
                    <a:pt x="504" y="179"/>
                  </a:cubicBezTo>
                  <a:cubicBezTo>
                    <a:pt x="442" y="223"/>
                    <a:pt x="367" y="272"/>
                    <a:pt x="276" y="315"/>
                  </a:cubicBezTo>
                  <a:cubicBezTo>
                    <a:pt x="232" y="337"/>
                    <a:pt x="184" y="363"/>
                    <a:pt x="137" y="371"/>
                  </a:cubicBezTo>
                  <a:cubicBezTo>
                    <a:pt x="127" y="374"/>
                    <a:pt x="118" y="375"/>
                    <a:pt x="109" y="375"/>
                  </a:cubicBezTo>
                  <a:cubicBezTo>
                    <a:pt x="73" y="375"/>
                    <a:pt x="46" y="353"/>
                    <a:pt x="53" y="315"/>
                  </a:cubicBezTo>
                  <a:cubicBezTo>
                    <a:pt x="75" y="219"/>
                    <a:pt x="167" y="135"/>
                    <a:pt x="246" y="92"/>
                  </a:cubicBezTo>
                  <a:cubicBezTo>
                    <a:pt x="312" y="54"/>
                    <a:pt x="384" y="37"/>
                    <a:pt x="447" y="37"/>
                  </a:cubicBezTo>
                  <a:close/>
                  <a:moveTo>
                    <a:pt x="444" y="1"/>
                  </a:moveTo>
                  <a:cubicBezTo>
                    <a:pt x="293" y="1"/>
                    <a:pt x="76" y="84"/>
                    <a:pt x="5" y="311"/>
                  </a:cubicBezTo>
                  <a:cubicBezTo>
                    <a:pt x="0" y="345"/>
                    <a:pt x="14" y="389"/>
                    <a:pt x="48" y="407"/>
                  </a:cubicBezTo>
                  <a:cubicBezTo>
                    <a:pt x="69" y="420"/>
                    <a:pt x="89" y="423"/>
                    <a:pt x="108" y="423"/>
                  </a:cubicBezTo>
                  <a:cubicBezTo>
                    <a:pt x="123" y="423"/>
                    <a:pt x="136" y="421"/>
                    <a:pt x="149" y="420"/>
                  </a:cubicBezTo>
                  <a:cubicBezTo>
                    <a:pt x="206" y="403"/>
                    <a:pt x="250" y="377"/>
                    <a:pt x="298" y="355"/>
                  </a:cubicBezTo>
                  <a:cubicBezTo>
                    <a:pt x="389" y="306"/>
                    <a:pt x="464" y="254"/>
                    <a:pt x="525" y="210"/>
                  </a:cubicBezTo>
                  <a:cubicBezTo>
                    <a:pt x="588" y="159"/>
                    <a:pt x="635" y="113"/>
                    <a:pt x="664" y="81"/>
                  </a:cubicBezTo>
                  <a:lnTo>
                    <a:pt x="664" y="81"/>
                  </a:lnTo>
                  <a:cubicBezTo>
                    <a:pt x="695" y="94"/>
                    <a:pt x="714" y="106"/>
                    <a:pt x="720" y="106"/>
                  </a:cubicBezTo>
                  <a:cubicBezTo>
                    <a:pt x="721" y="106"/>
                    <a:pt x="721" y="106"/>
                    <a:pt x="722" y="105"/>
                  </a:cubicBezTo>
                  <a:cubicBezTo>
                    <a:pt x="722" y="105"/>
                    <a:pt x="706" y="90"/>
                    <a:pt x="674" y="69"/>
                  </a:cubicBezTo>
                  <a:lnTo>
                    <a:pt x="674" y="69"/>
                  </a:lnTo>
                  <a:cubicBezTo>
                    <a:pt x="693" y="48"/>
                    <a:pt x="701" y="36"/>
                    <a:pt x="700" y="36"/>
                  </a:cubicBezTo>
                  <a:cubicBezTo>
                    <a:pt x="699" y="35"/>
                    <a:pt x="699" y="35"/>
                    <a:pt x="698" y="35"/>
                  </a:cubicBezTo>
                  <a:cubicBezTo>
                    <a:pt x="694" y="35"/>
                    <a:pt x="681" y="45"/>
                    <a:pt x="661" y="61"/>
                  </a:cubicBezTo>
                  <a:lnTo>
                    <a:pt x="661" y="61"/>
                  </a:lnTo>
                  <a:cubicBezTo>
                    <a:pt x="625" y="40"/>
                    <a:pt x="567" y="13"/>
                    <a:pt x="494" y="4"/>
                  </a:cubicBezTo>
                  <a:cubicBezTo>
                    <a:pt x="478" y="2"/>
                    <a:pt x="462" y="1"/>
                    <a:pt x="44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8"/>
            <p:cNvSpPr/>
            <p:nvPr/>
          </p:nvSpPr>
          <p:spPr>
            <a:xfrm>
              <a:off x="8109184" y="4377590"/>
              <a:ext cx="14208" cy="26007"/>
            </a:xfrm>
            <a:custGeom>
              <a:avLst/>
              <a:gdLst/>
              <a:ahLst/>
              <a:cxnLst/>
              <a:rect l="l" t="t" r="r" b="b"/>
              <a:pathLst>
                <a:path w="289" h="529" extrusionOk="0">
                  <a:moveTo>
                    <a:pt x="131" y="0"/>
                  </a:moveTo>
                  <a:cubicBezTo>
                    <a:pt x="113" y="0"/>
                    <a:pt x="95" y="5"/>
                    <a:pt x="79" y="16"/>
                  </a:cubicBezTo>
                  <a:cubicBezTo>
                    <a:pt x="0" y="87"/>
                    <a:pt x="18" y="182"/>
                    <a:pt x="27" y="252"/>
                  </a:cubicBezTo>
                  <a:cubicBezTo>
                    <a:pt x="40" y="323"/>
                    <a:pt x="71" y="383"/>
                    <a:pt x="105" y="427"/>
                  </a:cubicBezTo>
                  <a:cubicBezTo>
                    <a:pt x="170" y="507"/>
                    <a:pt x="237" y="529"/>
                    <a:pt x="248" y="529"/>
                  </a:cubicBezTo>
                  <a:cubicBezTo>
                    <a:pt x="250" y="529"/>
                    <a:pt x="250" y="529"/>
                    <a:pt x="250" y="528"/>
                  </a:cubicBezTo>
                  <a:cubicBezTo>
                    <a:pt x="254" y="519"/>
                    <a:pt x="188" y="493"/>
                    <a:pt x="132" y="405"/>
                  </a:cubicBezTo>
                  <a:cubicBezTo>
                    <a:pt x="105" y="366"/>
                    <a:pt x="79" y="309"/>
                    <a:pt x="67" y="244"/>
                  </a:cubicBezTo>
                  <a:cubicBezTo>
                    <a:pt x="57" y="182"/>
                    <a:pt x="57" y="95"/>
                    <a:pt x="105" y="56"/>
                  </a:cubicBezTo>
                  <a:cubicBezTo>
                    <a:pt x="115" y="49"/>
                    <a:pt x="124" y="46"/>
                    <a:pt x="134" y="46"/>
                  </a:cubicBezTo>
                  <a:cubicBezTo>
                    <a:pt x="176" y="46"/>
                    <a:pt x="213" y="110"/>
                    <a:pt x="224" y="161"/>
                  </a:cubicBezTo>
                  <a:cubicBezTo>
                    <a:pt x="241" y="226"/>
                    <a:pt x="250" y="287"/>
                    <a:pt x="254" y="339"/>
                  </a:cubicBezTo>
                  <a:cubicBezTo>
                    <a:pt x="263" y="444"/>
                    <a:pt x="254" y="510"/>
                    <a:pt x="259" y="510"/>
                  </a:cubicBezTo>
                  <a:cubicBezTo>
                    <a:pt x="267" y="510"/>
                    <a:pt x="289" y="450"/>
                    <a:pt x="289" y="339"/>
                  </a:cubicBezTo>
                  <a:cubicBezTo>
                    <a:pt x="289" y="283"/>
                    <a:pt x="281" y="218"/>
                    <a:pt x="263" y="152"/>
                  </a:cubicBezTo>
                  <a:cubicBezTo>
                    <a:pt x="254" y="117"/>
                    <a:pt x="241" y="77"/>
                    <a:pt x="214" y="43"/>
                  </a:cubicBezTo>
                  <a:cubicBezTo>
                    <a:pt x="200" y="19"/>
                    <a:pt x="166" y="0"/>
                    <a:pt x="1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8"/>
            <p:cNvSpPr/>
            <p:nvPr/>
          </p:nvSpPr>
          <p:spPr>
            <a:xfrm>
              <a:off x="8230813" y="4248783"/>
              <a:ext cx="26056" cy="85592"/>
            </a:xfrm>
            <a:custGeom>
              <a:avLst/>
              <a:gdLst/>
              <a:ahLst/>
              <a:cxnLst/>
              <a:rect l="l" t="t" r="r" b="b"/>
              <a:pathLst>
                <a:path w="530" h="1741" extrusionOk="0">
                  <a:moveTo>
                    <a:pt x="524" y="1"/>
                  </a:moveTo>
                  <a:cubicBezTo>
                    <a:pt x="519" y="1"/>
                    <a:pt x="494" y="17"/>
                    <a:pt x="459" y="40"/>
                  </a:cubicBezTo>
                  <a:cubicBezTo>
                    <a:pt x="420" y="71"/>
                    <a:pt x="363" y="119"/>
                    <a:pt x="306" y="189"/>
                  </a:cubicBezTo>
                  <a:cubicBezTo>
                    <a:pt x="188" y="325"/>
                    <a:pt x="62" y="552"/>
                    <a:pt x="31" y="827"/>
                  </a:cubicBezTo>
                  <a:cubicBezTo>
                    <a:pt x="1" y="1103"/>
                    <a:pt x="79" y="1352"/>
                    <a:pt x="162" y="1509"/>
                  </a:cubicBezTo>
                  <a:cubicBezTo>
                    <a:pt x="205" y="1588"/>
                    <a:pt x="249" y="1648"/>
                    <a:pt x="280" y="1684"/>
                  </a:cubicBezTo>
                  <a:cubicBezTo>
                    <a:pt x="315" y="1723"/>
                    <a:pt x="336" y="1741"/>
                    <a:pt x="336" y="1741"/>
                  </a:cubicBezTo>
                  <a:cubicBezTo>
                    <a:pt x="346" y="1732"/>
                    <a:pt x="271" y="1654"/>
                    <a:pt x="193" y="1491"/>
                  </a:cubicBezTo>
                  <a:cubicBezTo>
                    <a:pt x="118" y="1339"/>
                    <a:pt x="48" y="1098"/>
                    <a:pt x="74" y="831"/>
                  </a:cubicBezTo>
                  <a:cubicBezTo>
                    <a:pt x="106" y="565"/>
                    <a:pt x="223" y="347"/>
                    <a:pt x="332" y="211"/>
                  </a:cubicBezTo>
                  <a:cubicBezTo>
                    <a:pt x="441" y="71"/>
                    <a:pt x="529" y="6"/>
                    <a:pt x="525" y="2"/>
                  </a:cubicBezTo>
                  <a:cubicBezTo>
                    <a:pt x="525" y="1"/>
                    <a:pt x="525" y="1"/>
                    <a:pt x="52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8"/>
            <p:cNvSpPr/>
            <p:nvPr/>
          </p:nvSpPr>
          <p:spPr>
            <a:xfrm>
              <a:off x="8186321" y="4207289"/>
              <a:ext cx="56979" cy="54030"/>
            </a:xfrm>
            <a:custGeom>
              <a:avLst/>
              <a:gdLst/>
              <a:ahLst/>
              <a:cxnLst/>
              <a:rect l="l" t="t" r="r" b="b"/>
              <a:pathLst>
                <a:path w="1159" h="1099" extrusionOk="0">
                  <a:moveTo>
                    <a:pt x="10" y="1"/>
                  </a:moveTo>
                  <a:cubicBezTo>
                    <a:pt x="10" y="1"/>
                    <a:pt x="9" y="1"/>
                    <a:pt x="9" y="1"/>
                  </a:cubicBezTo>
                  <a:cubicBezTo>
                    <a:pt x="1" y="11"/>
                    <a:pt x="250" y="264"/>
                    <a:pt x="565" y="566"/>
                  </a:cubicBezTo>
                  <a:cubicBezTo>
                    <a:pt x="873" y="866"/>
                    <a:pt x="1132" y="1099"/>
                    <a:pt x="1149" y="1099"/>
                  </a:cubicBezTo>
                  <a:cubicBezTo>
                    <a:pt x="1150" y="1099"/>
                    <a:pt x="1150" y="1099"/>
                    <a:pt x="1150" y="1098"/>
                  </a:cubicBezTo>
                  <a:cubicBezTo>
                    <a:pt x="1158" y="1090"/>
                    <a:pt x="910" y="836"/>
                    <a:pt x="595" y="535"/>
                  </a:cubicBezTo>
                  <a:cubicBezTo>
                    <a:pt x="288" y="237"/>
                    <a:pt x="32" y="1"/>
                    <a:pt x="1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8"/>
            <p:cNvSpPr/>
            <p:nvPr/>
          </p:nvSpPr>
          <p:spPr>
            <a:xfrm>
              <a:off x="8178995" y="4339243"/>
              <a:ext cx="39625" cy="39625"/>
            </a:xfrm>
            <a:custGeom>
              <a:avLst/>
              <a:gdLst/>
              <a:ahLst/>
              <a:cxnLst/>
              <a:rect l="l" t="t" r="r" b="b"/>
              <a:pathLst>
                <a:path w="806" h="806" extrusionOk="0">
                  <a:moveTo>
                    <a:pt x="795" y="1"/>
                  </a:moveTo>
                  <a:cubicBezTo>
                    <a:pt x="775" y="1"/>
                    <a:pt x="616" y="190"/>
                    <a:pt x="403" y="407"/>
                  </a:cubicBezTo>
                  <a:cubicBezTo>
                    <a:pt x="189" y="631"/>
                    <a:pt x="1" y="796"/>
                    <a:pt x="10" y="805"/>
                  </a:cubicBezTo>
                  <a:cubicBezTo>
                    <a:pt x="10" y="805"/>
                    <a:pt x="11" y="806"/>
                    <a:pt x="12" y="806"/>
                  </a:cubicBezTo>
                  <a:cubicBezTo>
                    <a:pt x="35" y="806"/>
                    <a:pt x="229" y="652"/>
                    <a:pt x="438" y="438"/>
                  </a:cubicBezTo>
                  <a:cubicBezTo>
                    <a:pt x="656" y="215"/>
                    <a:pt x="805" y="6"/>
                    <a:pt x="797" y="1"/>
                  </a:cubicBezTo>
                  <a:cubicBezTo>
                    <a:pt x="796" y="1"/>
                    <a:pt x="796" y="1"/>
                    <a:pt x="79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8"/>
            <p:cNvSpPr/>
            <p:nvPr/>
          </p:nvSpPr>
          <p:spPr>
            <a:xfrm>
              <a:off x="8243104" y="4312843"/>
              <a:ext cx="5801" cy="11062"/>
            </a:xfrm>
            <a:custGeom>
              <a:avLst/>
              <a:gdLst/>
              <a:ahLst/>
              <a:cxnLst/>
              <a:rect l="l" t="t" r="r" b="b"/>
              <a:pathLst>
                <a:path w="118" h="225" extrusionOk="0">
                  <a:moveTo>
                    <a:pt x="20" y="0"/>
                  </a:moveTo>
                  <a:lnTo>
                    <a:pt x="20" y="0"/>
                  </a:lnTo>
                  <a:cubicBezTo>
                    <a:pt x="7" y="0"/>
                    <a:pt x="0" y="59"/>
                    <a:pt x="25" y="127"/>
                  </a:cubicBezTo>
                  <a:cubicBezTo>
                    <a:pt x="49" y="187"/>
                    <a:pt x="91" y="225"/>
                    <a:pt x="105" y="225"/>
                  </a:cubicBezTo>
                  <a:cubicBezTo>
                    <a:pt x="106" y="225"/>
                    <a:pt x="108" y="224"/>
                    <a:pt x="108" y="224"/>
                  </a:cubicBezTo>
                  <a:cubicBezTo>
                    <a:pt x="118" y="214"/>
                    <a:pt x="92" y="171"/>
                    <a:pt x="70" y="109"/>
                  </a:cubicBezTo>
                  <a:cubicBezTo>
                    <a:pt x="43" y="49"/>
                    <a:pt x="34" y="0"/>
                    <a:pt x="21" y="0"/>
                  </a:cubicBezTo>
                  <a:cubicBezTo>
                    <a:pt x="21" y="0"/>
                    <a:pt x="20" y="0"/>
                    <a:pt x="2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8"/>
            <p:cNvSpPr/>
            <p:nvPr/>
          </p:nvSpPr>
          <p:spPr>
            <a:xfrm>
              <a:off x="8240449" y="4290522"/>
              <a:ext cx="2458" cy="10127"/>
            </a:xfrm>
            <a:custGeom>
              <a:avLst/>
              <a:gdLst/>
              <a:ahLst/>
              <a:cxnLst/>
              <a:rect l="l" t="t" r="r" b="b"/>
              <a:pathLst>
                <a:path w="50" h="206" extrusionOk="0">
                  <a:moveTo>
                    <a:pt x="23" y="0"/>
                  </a:moveTo>
                  <a:cubicBezTo>
                    <a:pt x="9" y="0"/>
                    <a:pt x="1" y="48"/>
                    <a:pt x="1" y="105"/>
                  </a:cubicBezTo>
                  <a:cubicBezTo>
                    <a:pt x="1" y="162"/>
                    <a:pt x="14" y="206"/>
                    <a:pt x="27" y="206"/>
                  </a:cubicBezTo>
                  <a:cubicBezTo>
                    <a:pt x="41" y="206"/>
                    <a:pt x="49" y="162"/>
                    <a:pt x="49" y="105"/>
                  </a:cubicBezTo>
                  <a:cubicBezTo>
                    <a:pt x="49" y="48"/>
                    <a:pt x="35" y="0"/>
                    <a:pt x="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8"/>
            <p:cNvSpPr/>
            <p:nvPr/>
          </p:nvSpPr>
          <p:spPr>
            <a:xfrm>
              <a:off x="8243792" y="4270562"/>
              <a:ext cx="6637" cy="10324"/>
            </a:xfrm>
            <a:custGeom>
              <a:avLst/>
              <a:gdLst/>
              <a:ahLst/>
              <a:cxnLst/>
              <a:rect l="l" t="t" r="r" b="b"/>
              <a:pathLst>
                <a:path w="135" h="210" extrusionOk="0">
                  <a:moveTo>
                    <a:pt x="121" y="1"/>
                  </a:moveTo>
                  <a:cubicBezTo>
                    <a:pt x="102" y="1"/>
                    <a:pt x="58" y="28"/>
                    <a:pt x="29" y="83"/>
                  </a:cubicBezTo>
                  <a:cubicBezTo>
                    <a:pt x="0" y="150"/>
                    <a:pt x="14" y="209"/>
                    <a:pt x="24" y="209"/>
                  </a:cubicBezTo>
                  <a:cubicBezTo>
                    <a:pt x="24" y="209"/>
                    <a:pt x="25" y="209"/>
                    <a:pt x="25" y="209"/>
                  </a:cubicBezTo>
                  <a:cubicBezTo>
                    <a:pt x="38" y="209"/>
                    <a:pt x="46" y="157"/>
                    <a:pt x="72" y="104"/>
                  </a:cubicBezTo>
                  <a:cubicBezTo>
                    <a:pt x="99" y="52"/>
                    <a:pt x="134" y="13"/>
                    <a:pt x="130" y="4"/>
                  </a:cubicBezTo>
                  <a:cubicBezTo>
                    <a:pt x="128" y="2"/>
                    <a:pt x="125" y="1"/>
                    <a:pt x="12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8"/>
            <p:cNvSpPr/>
            <p:nvPr/>
          </p:nvSpPr>
          <p:spPr>
            <a:xfrm>
              <a:off x="8254460" y="4257829"/>
              <a:ext cx="3687" cy="5900"/>
            </a:xfrm>
            <a:custGeom>
              <a:avLst/>
              <a:gdLst/>
              <a:ahLst/>
              <a:cxnLst/>
              <a:rect l="l" t="t" r="r" b="b"/>
              <a:pathLst>
                <a:path w="75" h="120" extrusionOk="0">
                  <a:moveTo>
                    <a:pt x="57" y="0"/>
                  </a:moveTo>
                  <a:cubicBezTo>
                    <a:pt x="44" y="0"/>
                    <a:pt x="25" y="21"/>
                    <a:pt x="13" y="48"/>
                  </a:cubicBezTo>
                  <a:cubicBezTo>
                    <a:pt x="0" y="84"/>
                    <a:pt x="0" y="110"/>
                    <a:pt x="8" y="119"/>
                  </a:cubicBezTo>
                  <a:cubicBezTo>
                    <a:pt x="10" y="119"/>
                    <a:pt x="11" y="119"/>
                    <a:pt x="12" y="119"/>
                  </a:cubicBezTo>
                  <a:cubicBezTo>
                    <a:pt x="26" y="119"/>
                    <a:pt x="45" y="98"/>
                    <a:pt x="57" y="70"/>
                  </a:cubicBezTo>
                  <a:cubicBezTo>
                    <a:pt x="70" y="36"/>
                    <a:pt x="75" y="10"/>
                    <a:pt x="61" y="1"/>
                  </a:cubicBezTo>
                  <a:cubicBezTo>
                    <a:pt x="60" y="1"/>
                    <a:pt x="58" y="0"/>
                    <a:pt x="5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8"/>
            <p:cNvSpPr/>
            <p:nvPr/>
          </p:nvSpPr>
          <p:spPr>
            <a:xfrm>
              <a:off x="7422083" y="4407383"/>
              <a:ext cx="353478" cy="154370"/>
            </a:xfrm>
            <a:custGeom>
              <a:avLst/>
              <a:gdLst/>
              <a:ahLst/>
              <a:cxnLst/>
              <a:rect l="l" t="t" r="r" b="b"/>
              <a:pathLst>
                <a:path w="7190" h="3140" extrusionOk="0">
                  <a:moveTo>
                    <a:pt x="3340" y="1"/>
                  </a:moveTo>
                  <a:lnTo>
                    <a:pt x="3288" y="2054"/>
                  </a:lnTo>
                  <a:cubicBezTo>
                    <a:pt x="3288" y="2054"/>
                    <a:pt x="1" y="2736"/>
                    <a:pt x="787" y="2990"/>
                  </a:cubicBezTo>
                  <a:cubicBezTo>
                    <a:pt x="1150" y="3106"/>
                    <a:pt x="2468" y="3140"/>
                    <a:pt x="3810" y="3140"/>
                  </a:cubicBezTo>
                  <a:cubicBezTo>
                    <a:pt x="5090" y="3140"/>
                    <a:pt x="6392" y="3109"/>
                    <a:pt x="6911" y="3090"/>
                  </a:cubicBezTo>
                  <a:lnTo>
                    <a:pt x="7151" y="3077"/>
                  </a:lnTo>
                  <a:lnTo>
                    <a:pt x="7189" y="66"/>
                  </a:lnTo>
                  <a:lnTo>
                    <a:pt x="3340"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8"/>
            <p:cNvSpPr/>
            <p:nvPr/>
          </p:nvSpPr>
          <p:spPr>
            <a:xfrm>
              <a:off x="7704868" y="4502711"/>
              <a:ext cx="69663" cy="53390"/>
            </a:xfrm>
            <a:custGeom>
              <a:avLst/>
              <a:gdLst/>
              <a:ahLst/>
              <a:cxnLst/>
              <a:rect l="l" t="t" r="r" b="b"/>
              <a:pathLst>
                <a:path w="1417" h="1086" extrusionOk="0">
                  <a:moveTo>
                    <a:pt x="1300" y="1"/>
                  </a:moveTo>
                  <a:cubicBezTo>
                    <a:pt x="1013" y="1"/>
                    <a:pt x="738" y="99"/>
                    <a:pt x="507" y="273"/>
                  </a:cubicBezTo>
                  <a:cubicBezTo>
                    <a:pt x="249" y="465"/>
                    <a:pt x="61" y="763"/>
                    <a:pt x="1" y="1086"/>
                  </a:cubicBezTo>
                  <a:lnTo>
                    <a:pt x="1394" y="1086"/>
                  </a:lnTo>
                  <a:lnTo>
                    <a:pt x="1417" y="6"/>
                  </a:lnTo>
                  <a:cubicBezTo>
                    <a:pt x="1378" y="3"/>
                    <a:pt x="1339" y="1"/>
                    <a:pt x="13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8"/>
            <p:cNvSpPr/>
            <p:nvPr/>
          </p:nvSpPr>
          <p:spPr>
            <a:xfrm>
              <a:off x="7448091" y="4527489"/>
              <a:ext cx="325554" cy="34561"/>
            </a:xfrm>
            <a:custGeom>
              <a:avLst/>
              <a:gdLst/>
              <a:ahLst/>
              <a:cxnLst/>
              <a:rect l="l" t="t" r="r" b="b"/>
              <a:pathLst>
                <a:path w="6622" h="703" extrusionOk="0">
                  <a:moveTo>
                    <a:pt x="1150" y="1"/>
                  </a:moveTo>
                  <a:cubicBezTo>
                    <a:pt x="1150" y="1"/>
                    <a:pt x="0" y="311"/>
                    <a:pt x="141" y="503"/>
                  </a:cubicBezTo>
                  <a:cubicBezTo>
                    <a:pt x="229" y="628"/>
                    <a:pt x="2123" y="703"/>
                    <a:pt x="3971" y="703"/>
                  </a:cubicBezTo>
                  <a:cubicBezTo>
                    <a:pt x="4963" y="703"/>
                    <a:pt x="5942" y="681"/>
                    <a:pt x="6622" y="634"/>
                  </a:cubicBezTo>
                  <a:lnTo>
                    <a:pt x="6617" y="547"/>
                  </a:lnTo>
                  <a:lnTo>
                    <a:pt x="1482" y="503"/>
                  </a:lnTo>
                  <a:cubicBezTo>
                    <a:pt x="1482" y="503"/>
                    <a:pt x="1378" y="13"/>
                    <a:pt x="11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8"/>
            <p:cNvSpPr/>
            <p:nvPr/>
          </p:nvSpPr>
          <p:spPr>
            <a:xfrm>
              <a:off x="7502907" y="4525276"/>
              <a:ext cx="19321" cy="29940"/>
            </a:xfrm>
            <a:custGeom>
              <a:avLst/>
              <a:gdLst/>
              <a:ahLst/>
              <a:cxnLst/>
              <a:rect l="l" t="t" r="r" b="b"/>
              <a:pathLst>
                <a:path w="393" h="609" extrusionOk="0">
                  <a:moveTo>
                    <a:pt x="12" y="0"/>
                  </a:moveTo>
                  <a:cubicBezTo>
                    <a:pt x="10" y="0"/>
                    <a:pt x="9" y="1"/>
                    <a:pt x="9" y="2"/>
                  </a:cubicBezTo>
                  <a:cubicBezTo>
                    <a:pt x="0" y="10"/>
                    <a:pt x="144" y="102"/>
                    <a:pt x="245" y="272"/>
                  </a:cubicBezTo>
                  <a:cubicBezTo>
                    <a:pt x="345" y="443"/>
                    <a:pt x="354" y="609"/>
                    <a:pt x="367" y="609"/>
                  </a:cubicBezTo>
                  <a:cubicBezTo>
                    <a:pt x="368" y="609"/>
                    <a:pt x="368" y="609"/>
                    <a:pt x="368" y="609"/>
                  </a:cubicBezTo>
                  <a:cubicBezTo>
                    <a:pt x="380" y="609"/>
                    <a:pt x="392" y="427"/>
                    <a:pt x="285" y="251"/>
                  </a:cubicBezTo>
                  <a:cubicBezTo>
                    <a:pt x="183" y="76"/>
                    <a:pt x="36" y="0"/>
                    <a:pt x="1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8"/>
            <p:cNvSpPr/>
            <p:nvPr/>
          </p:nvSpPr>
          <p:spPr>
            <a:xfrm>
              <a:off x="7567163" y="4511806"/>
              <a:ext cx="10767" cy="15978"/>
            </a:xfrm>
            <a:custGeom>
              <a:avLst/>
              <a:gdLst/>
              <a:ahLst/>
              <a:cxnLst/>
              <a:rect l="l" t="t" r="r" b="b"/>
              <a:pathLst>
                <a:path w="219" h="325" extrusionOk="0">
                  <a:moveTo>
                    <a:pt x="14" y="0"/>
                  </a:moveTo>
                  <a:cubicBezTo>
                    <a:pt x="14" y="0"/>
                    <a:pt x="13" y="1"/>
                    <a:pt x="13" y="1"/>
                  </a:cubicBezTo>
                  <a:cubicBezTo>
                    <a:pt x="0" y="9"/>
                    <a:pt x="35" y="88"/>
                    <a:pt x="91" y="175"/>
                  </a:cubicBezTo>
                  <a:cubicBezTo>
                    <a:pt x="141" y="262"/>
                    <a:pt x="190" y="324"/>
                    <a:pt x="207" y="324"/>
                  </a:cubicBezTo>
                  <a:cubicBezTo>
                    <a:pt x="208" y="324"/>
                    <a:pt x="209" y="324"/>
                    <a:pt x="210" y="324"/>
                  </a:cubicBezTo>
                  <a:cubicBezTo>
                    <a:pt x="218" y="320"/>
                    <a:pt x="184" y="241"/>
                    <a:pt x="131" y="153"/>
                  </a:cubicBezTo>
                  <a:cubicBezTo>
                    <a:pt x="77" y="65"/>
                    <a:pt x="26" y="0"/>
                    <a:pt x="1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8"/>
            <p:cNvSpPr/>
            <p:nvPr/>
          </p:nvSpPr>
          <p:spPr>
            <a:xfrm>
              <a:off x="7580879" y="4509102"/>
              <a:ext cx="12487" cy="10963"/>
            </a:xfrm>
            <a:custGeom>
              <a:avLst/>
              <a:gdLst/>
              <a:ahLst/>
              <a:cxnLst/>
              <a:rect l="l" t="t" r="r" b="b"/>
              <a:pathLst>
                <a:path w="254" h="223" extrusionOk="0">
                  <a:moveTo>
                    <a:pt x="15" y="1"/>
                  </a:moveTo>
                  <a:cubicBezTo>
                    <a:pt x="12" y="1"/>
                    <a:pt x="11" y="2"/>
                    <a:pt x="10" y="3"/>
                  </a:cubicBezTo>
                  <a:cubicBezTo>
                    <a:pt x="0" y="12"/>
                    <a:pt x="44" y="68"/>
                    <a:pt x="110" y="129"/>
                  </a:cubicBezTo>
                  <a:cubicBezTo>
                    <a:pt x="169" y="185"/>
                    <a:pt x="225" y="223"/>
                    <a:pt x="242" y="223"/>
                  </a:cubicBezTo>
                  <a:cubicBezTo>
                    <a:pt x="243" y="223"/>
                    <a:pt x="245" y="222"/>
                    <a:pt x="246" y="221"/>
                  </a:cubicBezTo>
                  <a:cubicBezTo>
                    <a:pt x="254" y="213"/>
                    <a:pt x="206" y="155"/>
                    <a:pt x="145" y="95"/>
                  </a:cubicBezTo>
                  <a:cubicBezTo>
                    <a:pt x="87" y="41"/>
                    <a:pt x="33" y="1"/>
                    <a:pt x="1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8"/>
            <p:cNvSpPr/>
            <p:nvPr/>
          </p:nvSpPr>
          <p:spPr>
            <a:xfrm>
              <a:off x="7583043" y="4501039"/>
              <a:ext cx="20058" cy="2409"/>
            </a:xfrm>
            <a:custGeom>
              <a:avLst/>
              <a:gdLst/>
              <a:ahLst/>
              <a:cxnLst/>
              <a:rect l="l" t="t" r="r" b="b"/>
              <a:pathLst>
                <a:path w="408" h="49" extrusionOk="0">
                  <a:moveTo>
                    <a:pt x="202" y="1"/>
                  </a:moveTo>
                  <a:cubicBezTo>
                    <a:pt x="93" y="1"/>
                    <a:pt x="0" y="10"/>
                    <a:pt x="0" y="23"/>
                  </a:cubicBezTo>
                  <a:cubicBezTo>
                    <a:pt x="0" y="36"/>
                    <a:pt x="93" y="45"/>
                    <a:pt x="202" y="49"/>
                  </a:cubicBezTo>
                  <a:cubicBezTo>
                    <a:pt x="315" y="49"/>
                    <a:pt x="407" y="36"/>
                    <a:pt x="407" y="23"/>
                  </a:cubicBezTo>
                  <a:cubicBezTo>
                    <a:pt x="407" y="14"/>
                    <a:pt x="315" y="1"/>
                    <a:pt x="20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8"/>
            <p:cNvSpPr/>
            <p:nvPr/>
          </p:nvSpPr>
          <p:spPr>
            <a:xfrm>
              <a:off x="7583928" y="4489437"/>
              <a:ext cx="22762" cy="3392"/>
            </a:xfrm>
            <a:custGeom>
              <a:avLst/>
              <a:gdLst/>
              <a:ahLst/>
              <a:cxnLst/>
              <a:rect l="l" t="t" r="r" b="b"/>
              <a:pathLst>
                <a:path w="463" h="69" extrusionOk="0">
                  <a:moveTo>
                    <a:pt x="443" y="1"/>
                  </a:moveTo>
                  <a:cubicBezTo>
                    <a:pt x="409" y="1"/>
                    <a:pt x="327" y="15"/>
                    <a:pt x="232" y="18"/>
                  </a:cubicBezTo>
                  <a:cubicBezTo>
                    <a:pt x="105" y="27"/>
                    <a:pt x="4" y="18"/>
                    <a:pt x="4" y="31"/>
                  </a:cubicBezTo>
                  <a:cubicBezTo>
                    <a:pt x="1" y="43"/>
                    <a:pt x="78" y="68"/>
                    <a:pt x="187" y="68"/>
                  </a:cubicBezTo>
                  <a:cubicBezTo>
                    <a:pt x="201" y="68"/>
                    <a:pt x="216" y="68"/>
                    <a:pt x="232" y="67"/>
                  </a:cubicBezTo>
                  <a:cubicBezTo>
                    <a:pt x="363" y="57"/>
                    <a:pt x="463" y="18"/>
                    <a:pt x="458" y="5"/>
                  </a:cubicBezTo>
                  <a:cubicBezTo>
                    <a:pt x="457" y="2"/>
                    <a:pt x="452" y="1"/>
                    <a:pt x="44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8"/>
            <p:cNvSpPr/>
            <p:nvPr/>
          </p:nvSpPr>
          <p:spPr>
            <a:xfrm>
              <a:off x="7535355" y="4493665"/>
              <a:ext cx="35938" cy="20796"/>
            </a:xfrm>
            <a:custGeom>
              <a:avLst/>
              <a:gdLst/>
              <a:ahLst/>
              <a:cxnLst/>
              <a:rect l="l" t="t" r="r" b="b"/>
              <a:pathLst>
                <a:path w="731" h="423" extrusionOk="0">
                  <a:moveTo>
                    <a:pt x="235" y="47"/>
                  </a:moveTo>
                  <a:cubicBezTo>
                    <a:pt x="285" y="47"/>
                    <a:pt x="335" y="55"/>
                    <a:pt x="376" y="68"/>
                  </a:cubicBezTo>
                  <a:cubicBezTo>
                    <a:pt x="468" y="98"/>
                    <a:pt x="538" y="155"/>
                    <a:pt x="585" y="207"/>
                  </a:cubicBezTo>
                  <a:cubicBezTo>
                    <a:pt x="626" y="259"/>
                    <a:pt x="650" y="307"/>
                    <a:pt x="665" y="345"/>
                  </a:cubicBezTo>
                  <a:lnTo>
                    <a:pt x="665" y="345"/>
                  </a:lnTo>
                  <a:cubicBezTo>
                    <a:pt x="624" y="340"/>
                    <a:pt x="564" y="332"/>
                    <a:pt x="490" y="317"/>
                  </a:cubicBezTo>
                  <a:cubicBezTo>
                    <a:pt x="415" y="304"/>
                    <a:pt x="328" y="282"/>
                    <a:pt x="236" y="247"/>
                  </a:cubicBezTo>
                  <a:cubicBezTo>
                    <a:pt x="188" y="229"/>
                    <a:pt x="135" y="212"/>
                    <a:pt x="97" y="186"/>
                  </a:cubicBezTo>
                  <a:cubicBezTo>
                    <a:pt x="52" y="160"/>
                    <a:pt x="40" y="112"/>
                    <a:pt x="79" y="85"/>
                  </a:cubicBezTo>
                  <a:cubicBezTo>
                    <a:pt x="123" y="58"/>
                    <a:pt x="179" y="47"/>
                    <a:pt x="235" y="47"/>
                  </a:cubicBezTo>
                  <a:close/>
                  <a:moveTo>
                    <a:pt x="241" y="1"/>
                  </a:moveTo>
                  <a:cubicBezTo>
                    <a:pt x="180" y="1"/>
                    <a:pt x="116" y="14"/>
                    <a:pt x="52" y="46"/>
                  </a:cubicBezTo>
                  <a:cubicBezTo>
                    <a:pt x="22" y="68"/>
                    <a:pt x="0" y="108"/>
                    <a:pt x="14" y="146"/>
                  </a:cubicBezTo>
                  <a:cubicBezTo>
                    <a:pt x="22" y="181"/>
                    <a:pt x="48" y="207"/>
                    <a:pt x="70" y="225"/>
                  </a:cubicBezTo>
                  <a:cubicBezTo>
                    <a:pt x="123" y="255"/>
                    <a:pt x="175" y="269"/>
                    <a:pt x="223" y="286"/>
                  </a:cubicBezTo>
                  <a:cubicBezTo>
                    <a:pt x="319" y="321"/>
                    <a:pt x="407" y="338"/>
                    <a:pt x="486" y="352"/>
                  </a:cubicBezTo>
                  <a:cubicBezTo>
                    <a:pt x="550" y="361"/>
                    <a:pt x="603" y="364"/>
                    <a:pt x="643" y="364"/>
                  </a:cubicBezTo>
                  <a:cubicBezTo>
                    <a:pt x="654" y="364"/>
                    <a:pt x="664" y="364"/>
                    <a:pt x="673" y="364"/>
                  </a:cubicBezTo>
                  <a:lnTo>
                    <a:pt x="673" y="364"/>
                  </a:lnTo>
                  <a:cubicBezTo>
                    <a:pt x="686" y="400"/>
                    <a:pt x="690" y="422"/>
                    <a:pt x="695" y="422"/>
                  </a:cubicBezTo>
                  <a:cubicBezTo>
                    <a:pt x="695" y="422"/>
                    <a:pt x="695" y="422"/>
                    <a:pt x="695" y="422"/>
                  </a:cubicBezTo>
                  <a:cubicBezTo>
                    <a:pt x="695" y="422"/>
                    <a:pt x="695" y="402"/>
                    <a:pt x="687" y="363"/>
                  </a:cubicBezTo>
                  <a:lnTo>
                    <a:pt x="687" y="363"/>
                  </a:lnTo>
                  <a:cubicBezTo>
                    <a:pt x="715" y="361"/>
                    <a:pt x="730" y="358"/>
                    <a:pt x="730" y="356"/>
                  </a:cubicBezTo>
                  <a:cubicBezTo>
                    <a:pt x="730" y="353"/>
                    <a:pt x="714" y="351"/>
                    <a:pt x="684" y="347"/>
                  </a:cubicBezTo>
                  <a:lnTo>
                    <a:pt x="684" y="347"/>
                  </a:lnTo>
                  <a:cubicBezTo>
                    <a:pt x="675" y="304"/>
                    <a:pt x="653" y="247"/>
                    <a:pt x="612" y="190"/>
                  </a:cubicBezTo>
                  <a:cubicBezTo>
                    <a:pt x="548" y="98"/>
                    <a:pt x="405" y="1"/>
                    <a:pt x="24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8"/>
            <p:cNvSpPr/>
            <p:nvPr/>
          </p:nvSpPr>
          <p:spPr>
            <a:xfrm>
              <a:off x="7566278" y="4488306"/>
              <a:ext cx="18485" cy="23549"/>
            </a:xfrm>
            <a:custGeom>
              <a:avLst/>
              <a:gdLst/>
              <a:ahLst/>
              <a:cxnLst/>
              <a:rect l="l" t="t" r="r" b="b"/>
              <a:pathLst>
                <a:path w="376" h="479" extrusionOk="0">
                  <a:moveTo>
                    <a:pt x="277" y="1"/>
                  </a:moveTo>
                  <a:cubicBezTo>
                    <a:pt x="178" y="1"/>
                    <a:pt x="125" y="74"/>
                    <a:pt x="83" y="124"/>
                  </a:cubicBezTo>
                  <a:cubicBezTo>
                    <a:pt x="40" y="185"/>
                    <a:pt x="18" y="251"/>
                    <a:pt x="14" y="304"/>
                  </a:cubicBezTo>
                  <a:cubicBezTo>
                    <a:pt x="0" y="417"/>
                    <a:pt x="35" y="479"/>
                    <a:pt x="40" y="479"/>
                  </a:cubicBezTo>
                  <a:cubicBezTo>
                    <a:pt x="44" y="473"/>
                    <a:pt x="22" y="408"/>
                    <a:pt x="44" y="308"/>
                  </a:cubicBezTo>
                  <a:cubicBezTo>
                    <a:pt x="57" y="260"/>
                    <a:pt x="79" y="203"/>
                    <a:pt x="119" y="150"/>
                  </a:cubicBezTo>
                  <a:cubicBezTo>
                    <a:pt x="156" y="104"/>
                    <a:pt x="215" y="45"/>
                    <a:pt x="278" y="45"/>
                  </a:cubicBezTo>
                  <a:cubicBezTo>
                    <a:pt x="280" y="45"/>
                    <a:pt x="282" y="45"/>
                    <a:pt x="285" y="46"/>
                  </a:cubicBezTo>
                  <a:cubicBezTo>
                    <a:pt x="345" y="59"/>
                    <a:pt x="319" y="155"/>
                    <a:pt x="285" y="203"/>
                  </a:cubicBezTo>
                  <a:cubicBezTo>
                    <a:pt x="250" y="264"/>
                    <a:pt x="214" y="312"/>
                    <a:pt x="180" y="352"/>
                  </a:cubicBezTo>
                  <a:cubicBezTo>
                    <a:pt x="109" y="430"/>
                    <a:pt x="53" y="465"/>
                    <a:pt x="57" y="473"/>
                  </a:cubicBezTo>
                  <a:cubicBezTo>
                    <a:pt x="57" y="474"/>
                    <a:pt x="58" y="474"/>
                    <a:pt x="59" y="474"/>
                  </a:cubicBezTo>
                  <a:cubicBezTo>
                    <a:pt x="70" y="474"/>
                    <a:pt x="129" y="442"/>
                    <a:pt x="202" y="374"/>
                  </a:cubicBezTo>
                  <a:cubicBezTo>
                    <a:pt x="241" y="338"/>
                    <a:pt x="285" y="290"/>
                    <a:pt x="323" y="229"/>
                  </a:cubicBezTo>
                  <a:cubicBezTo>
                    <a:pt x="341" y="199"/>
                    <a:pt x="359" y="159"/>
                    <a:pt x="367" y="116"/>
                  </a:cubicBezTo>
                  <a:cubicBezTo>
                    <a:pt x="376" y="76"/>
                    <a:pt x="350" y="11"/>
                    <a:pt x="293" y="2"/>
                  </a:cubicBezTo>
                  <a:cubicBezTo>
                    <a:pt x="288" y="1"/>
                    <a:pt x="282" y="1"/>
                    <a:pt x="27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8"/>
            <p:cNvSpPr/>
            <p:nvPr/>
          </p:nvSpPr>
          <p:spPr>
            <a:xfrm>
              <a:off x="7705065" y="4500941"/>
              <a:ext cx="68385" cy="54079"/>
            </a:xfrm>
            <a:custGeom>
              <a:avLst/>
              <a:gdLst/>
              <a:ahLst/>
              <a:cxnLst/>
              <a:rect l="l" t="t" r="r" b="b"/>
              <a:pathLst>
                <a:path w="1391" h="1100" extrusionOk="0">
                  <a:moveTo>
                    <a:pt x="1170" y="1"/>
                  </a:moveTo>
                  <a:cubicBezTo>
                    <a:pt x="1149" y="1"/>
                    <a:pt x="1126" y="1"/>
                    <a:pt x="1102" y="3"/>
                  </a:cubicBezTo>
                  <a:cubicBezTo>
                    <a:pt x="923" y="12"/>
                    <a:pt x="673" y="77"/>
                    <a:pt x="451" y="243"/>
                  </a:cubicBezTo>
                  <a:cubicBezTo>
                    <a:pt x="233" y="414"/>
                    <a:pt x="106" y="641"/>
                    <a:pt x="53" y="811"/>
                  </a:cubicBezTo>
                  <a:cubicBezTo>
                    <a:pt x="23" y="898"/>
                    <a:pt x="9" y="968"/>
                    <a:pt x="5" y="1021"/>
                  </a:cubicBezTo>
                  <a:cubicBezTo>
                    <a:pt x="1" y="1069"/>
                    <a:pt x="1" y="1095"/>
                    <a:pt x="5" y="1100"/>
                  </a:cubicBezTo>
                  <a:cubicBezTo>
                    <a:pt x="13" y="1100"/>
                    <a:pt x="23" y="986"/>
                    <a:pt x="84" y="825"/>
                  </a:cubicBezTo>
                  <a:cubicBezTo>
                    <a:pt x="140" y="662"/>
                    <a:pt x="267" y="444"/>
                    <a:pt x="481" y="283"/>
                  </a:cubicBezTo>
                  <a:cubicBezTo>
                    <a:pt x="691" y="121"/>
                    <a:pt x="931" y="51"/>
                    <a:pt x="1106" y="38"/>
                  </a:cubicBezTo>
                  <a:cubicBezTo>
                    <a:pt x="1160" y="33"/>
                    <a:pt x="1208" y="31"/>
                    <a:pt x="1249" y="31"/>
                  </a:cubicBezTo>
                  <a:cubicBezTo>
                    <a:pt x="1314" y="31"/>
                    <a:pt x="1359" y="35"/>
                    <a:pt x="1379" y="35"/>
                  </a:cubicBezTo>
                  <a:cubicBezTo>
                    <a:pt x="1386" y="35"/>
                    <a:pt x="1390" y="35"/>
                    <a:pt x="1390" y="33"/>
                  </a:cubicBezTo>
                  <a:cubicBezTo>
                    <a:pt x="1390" y="29"/>
                    <a:pt x="1364" y="20"/>
                    <a:pt x="1316" y="12"/>
                  </a:cubicBezTo>
                  <a:cubicBezTo>
                    <a:pt x="1277" y="5"/>
                    <a:pt x="1229" y="1"/>
                    <a:pt x="117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8"/>
            <p:cNvSpPr/>
            <p:nvPr/>
          </p:nvSpPr>
          <p:spPr>
            <a:xfrm>
              <a:off x="7753589" y="4423263"/>
              <a:ext cx="2655" cy="77824"/>
            </a:xfrm>
            <a:custGeom>
              <a:avLst/>
              <a:gdLst/>
              <a:ahLst/>
              <a:cxnLst/>
              <a:rect l="l" t="t" r="r" b="b"/>
              <a:pathLst>
                <a:path w="54" h="1583" extrusionOk="0">
                  <a:moveTo>
                    <a:pt x="32" y="1"/>
                  </a:moveTo>
                  <a:cubicBezTo>
                    <a:pt x="19" y="1"/>
                    <a:pt x="6" y="354"/>
                    <a:pt x="6" y="792"/>
                  </a:cubicBezTo>
                  <a:cubicBezTo>
                    <a:pt x="1" y="1229"/>
                    <a:pt x="10" y="1583"/>
                    <a:pt x="23" y="1583"/>
                  </a:cubicBezTo>
                  <a:cubicBezTo>
                    <a:pt x="23" y="1583"/>
                    <a:pt x="23" y="1583"/>
                    <a:pt x="23" y="1583"/>
                  </a:cubicBezTo>
                  <a:cubicBezTo>
                    <a:pt x="37" y="1583"/>
                    <a:pt x="49" y="1227"/>
                    <a:pt x="49" y="792"/>
                  </a:cubicBezTo>
                  <a:cubicBezTo>
                    <a:pt x="53" y="354"/>
                    <a:pt x="45" y="1"/>
                    <a:pt x="3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8"/>
            <p:cNvSpPr/>
            <p:nvPr/>
          </p:nvSpPr>
          <p:spPr>
            <a:xfrm>
              <a:off x="7625962" y="4536486"/>
              <a:ext cx="55504" cy="2901"/>
            </a:xfrm>
            <a:custGeom>
              <a:avLst/>
              <a:gdLst/>
              <a:ahLst/>
              <a:cxnLst/>
              <a:rect l="l" t="t" r="r" b="b"/>
              <a:pathLst>
                <a:path w="1129" h="59" extrusionOk="0">
                  <a:moveTo>
                    <a:pt x="54" y="0"/>
                  </a:moveTo>
                  <a:cubicBezTo>
                    <a:pt x="21" y="0"/>
                    <a:pt x="2" y="2"/>
                    <a:pt x="1" y="5"/>
                  </a:cubicBezTo>
                  <a:cubicBezTo>
                    <a:pt x="1" y="14"/>
                    <a:pt x="251" y="58"/>
                    <a:pt x="565" y="58"/>
                  </a:cubicBezTo>
                  <a:cubicBezTo>
                    <a:pt x="581" y="58"/>
                    <a:pt x="597" y="58"/>
                    <a:pt x="613" y="58"/>
                  </a:cubicBezTo>
                  <a:cubicBezTo>
                    <a:pt x="905" y="58"/>
                    <a:pt x="1128" y="23"/>
                    <a:pt x="1128" y="14"/>
                  </a:cubicBezTo>
                  <a:cubicBezTo>
                    <a:pt x="1128" y="10"/>
                    <a:pt x="1100" y="8"/>
                    <a:pt x="1051" y="8"/>
                  </a:cubicBezTo>
                  <a:cubicBezTo>
                    <a:pt x="953" y="8"/>
                    <a:pt x="772" y="14"/>
                    <a:pt x="565" y="14"/>
                  </a:cubicBezTo>
                  <a:cubicBezTo>
                    <a:pt x="338" y="11"/>
                    <a:pt x="144" y="0"/>
                    <a:pt x="5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8"/>
            <p:cNvSpPr/>
            <p:nvPr/>
          </p:nvSpPr>
          <p:spPr>
            <a:xfrm>
              <a:off x="7712587" y="4537518"/>
              <a:ext cx="6539" cy="10865"/>
            </a:xfrm>
            <a:custGeom>
              <a:avLst/>
              <a:gdLst/>
              <a:ahLst/>
              <a:cxnLst/>
              <a:rect l="l" t="t" r="r" b="b"/>
              <a:pathLst>
                <a:path w="133" h="221" extrusionOk="0">
                  <a:moveTo>
                    <a:pt x="118" y="1"/>
                  </a:moveTo>
                  <a:cubicBezTo>
                    <a:pt x="103" y="1"/>
                    <a:pt x="59" y="35"/>
                    <a:pt x="31" y="93"/>
                  </a:cubicBezTo>
                  <a:cubicBezTo>
                    <a:pt x="1" y="159"/>
                    <a:pt x="5" y="220"/>
                    <a:pt x="18" y="220"/>
                  </a:cubicBezTo>
                  <a:cubicBezTo>
                    <a:pt x="31" y="220"/>
                    <a:pt x="44" y="172"/>
                    <a:pt x="74" y="115"/>
                  </a:cubicBezTo>
                  <a:cubicBezTo>
                    <a:pt x="101" y="59"/>
                    <a:pt x="132" y="15"/>
                    <a:pt x="123" y="2"/>
                  </a:cubicBezTo>
                  <a:cubicBezTo>
                    <a:pt x="122" y="1"/>
                    <a:pt x="120" y="1"/>
                    <a:pt x="11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8"/>
            <p:cNvSpPr/>
            <p:nvPr/>
          </p:nvSpPr>
          <p:spPr>
            <a:xfrm>
              <a:off x="7725222" y="4520311"/>
              <a:ext cx="8063" cy="7325"/>
            </a:xfrm>
            <a:custGeom>
              <a:avLst/>
              <a:gdLst/>
              <a:ahLst/>
              <a:cxnLst/>
              <a:rect l="l" t="t" r="r" b="b"/>
              <a:pathLst>
                <a:path w="164" h="149" extrusionOk="0">
                  <a:moveTo>
                    <a:pt x="149" y="0"/>
                  </a:moveTo>
                  <a:cubicBezTo>
                    <a:pt x="136" y="0"/>
                    <a:pt x="101" y="25"/>
                    <a:pt x="67" y="58"/>
                  </a:cubicBezTo>
                  <a:cubicBezTo>
                    <a:pt x="23" y="98"/>
                    <a:pt x="1" y="137"/>
                    <a:pt x="10" y="147"/>
                  </a:cubicBezTo>
                  <a:cubicBezTo>
                    <a:pt x="12" y="148"/>
                    <a:pt x="13" y="148"/>
                    <a:pt x="16" y="148"/>
                  </a:cubicBezTo>
                  <a:cubicBezTo>
                    <a:pt x="30" y="148"/>
                    <a:pt x="64" y="127"/>
                    <a:pt x="97" y="94"/>
                  </a:cubicBezTo>
                  <a:cubicBezTo>
                    <a:pt x="141" y="54"/>
                    <a:pt x="163" y="15"/>
                    <a:pt x="154" y="2"/>
                  </a:cubicBezTo>
                  <a:cubicBezTo>
                    <a:pt x="153" y="1"/>
                    <a:pt x="151" y="0"/>
                    <a:pt x="14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8"/>
            <p:cNvSpPr/>
            <p:nvPr/>
          </p:nvSpPr>
          <p:spPr>
            <a:xfrm>
              <a:off x="7741790" y="4511757"/>
              <a:ext cx="11406" cy="4670"/>
            </a:xfrm>
            <a:custGeom>
              <a:avLst/>
              <a:gdLst/>
              <a:ahLst/>
              <a:cxnLst/>
              <a:rect l="l" t="t" r="r" b="b"/>
              <a:pathLst>
                <a:path w="232" h="95" extrusionOk="0">
                  <a:moveTo>
                    <a:pt x="164" y="1"/>
                  </a:moveTo>
                  <a:cubicBezTo>
                    <a:pt x="145" y="1"/>
                    <a:pt x="124" y="3"/>
                    <a:pt x="101" y="10"/>
                  </a:cubicBezTo>
                  <a:cubicBezTo>
                    <a:pt x="31" y="32"/>
                    <a:pt x="1" y="85"/>
                    <a:pt x="10" y="93"/>
                  </a:cubicBezTo>
                  <a:cubicBezTo>
                    <a:pt x="11" y="94"/>
                    <a:pt x="12" y="94"/>
                    <a:pt x="14" y="94"/>
                  </a:cubicBezTo>
                  <a:cubicBezTo>
                    <a:pt x="29" y="94"/>
                    <a:pt x="69" y="69"/>
                    <a:pt x="119" y="54"/>
                  </a:cubicBezTo>
                  <a:cubicBezTo>
                    <a:pt x="176" y="36"/>
                    <a:pt x="224" y="36"/>
                    <a:pt x="228" y="23"/>
                  </a:cubicBezTo>
                  <a:cubicBezTo>
                    <a:pt x="231" y="14"/>
                    <a:pt x="205" y="1"/>
                    <a:pt x="16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8"/>
            <p:cNvSpPr/>
            <p:nvPr/>
          </p:nvSpPr>
          <p:spPr>
            <a:xfrm>
              <a:off x="7761356" y="4508954"/>
              <a:ext cx="6244" cy="2999"/>
            </a:xfrm>
            <a:custGeom>
              <a:avLst/>
              <a:gdLst/>
              <a:ahLst/>
              <a:cxnLst/>
              <a:rect l="l" t="t" r="r" b="b"/>
              <a:pathLst>
                <a:path w="127" h="61" extrusionOk="0">
                  <a:moveTo>
                    <a:pt x="100" y="0"/>
                  </a:moveTo>
                  <a:cubicBezTo>
                    <a:pt x="88" y="0"/>
                    <a:pt x="73" y="4"/>
                    <a:pt x="58" y="10"/>
                  </a:cubicBezTo>
                  <a:cubicBezTo>
                    <a:pt x="22" y="19"/>
                    <a:pt x="0" y="41"/>
                    <a:pt x="5" y="53"/>
                  </a:cubicBezTo>
                  <a:cubicBezTo>
                    <a:pt x="7" y="58"/>
                    <a:pt x="16" y="61"/>
                    <a:pt x="28" y="61"/>
                  </a:cubicBezTo>
                  <a:cubicBezTo>
                    <a:pt x="40" y="61"/>
                    <a:pt x="55" y="58"/>
                    <a:pt x="70" y="53"/>
                  </a:cubicBezTo>
                  <a:cubicBezTo>
                    <a:pt x="105" y="41"/>
                    <a:pt x="127" y="19"/>
                    <a:pt x="123" y="10"/>
                  </a:cubicBezTo>
                  <a:cubicBezTo>
                    <a:pt x="121" y="4"/>
                    <a:pt x="112" y="0"/>
                    <a:pt x="10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8"/>
            <p:cNvSpPr/>
            <p:nvPr/>
          </p:nvSpPr>
          <p:spPr>
            <a:xfrm>
              <a:off x="7378279" y="2300349"/>
              <a:ext cx="514191" cy="879370"/>
            </a:xfrm>
            <a:custGeom>
              <a:avLst/>
              <a:gdLst/>
              <a:ahLst/>
              <a:cxnLst/>
              <a:rect l="l" t="t" r="r" b="b"/>
              <a:pathLst>
                <a:path w="10459" h="17887" extrusionOk="0">
                  <a:moveTo>
                    <a:pt x="10458" y="0"/>
                  </a:moveTo>
                  <a:lnTo>
                    <a:pt x="6245" y="827"/>
                  </a:lnTo>
                  <a:cubicBezTo>
                    <a:pt x="4817" y="5043"/>
                    <a:pt x="2243" y="12683"/>
                    <a:pt x="2243" y="12683"/>
                  </a:cubicBezTo>
                  <a:cubicBezTo>
                    <a:pt x="2059" y="12792"/>
                    <a:pt x="1382" y="13151"/>
                    <a:pt x="1176" y="13194"/>
                  </a:cubicBezTo>
                  <a:cubicBezTo>
                    <a:pt x="972" y="13236"/>
                    <a:pt x="714" y="13281"/>
                    <a:pt x="519" y="13281"/>
                  </a:cubicBezTo>
                  <a:cubicBezTo>
                    <a:pt x="471" y="13281"/>
                    <a:pt x="428" y="13278"/>
                    <a:pt x="389" y="13272"/>
                  </a:cubicBezTo>
                  <a:cubicBezTo>
                    <a:pt x="377" y="13271"/>
                    <a:pt x="365" y="13270"/>
                    <a:pt x="353" y="13270"/>
                  </a:cubicBezTo>
                  <a:cubicBezTo>
                    <a:pt x="134" y="13270"/>
                    <a:pt x="0" y="13525"/>
                    <a:pt x="149" y="13670"/>
                  </a:cubicBezTo>
                  <a:cubicBezTo>
                    <a:pt x="242" y="13760"/>
                    <a:pt x="510" y="13835"/>
                    <a:pt x="868" y="13835"/>
                  </a:cubicBezTo>
                  <a:cubicBezTo>
                    <a:pt x="1118" y="13835"/>
                    <a:pt x="1411" y="13798"/>
                    <a:pt x="1718" y="13705"/>
                  </a:cubicBezTo>
                  <a:cubicBezTo>
                    <a:pt x="1785" y="13686"/>
                    <a:pt x="1841" y="13677"/>
                    <a:pt x="1887" y="13677"/>
                  </a:cubicBezTo>
                  <a:cubicBezTo>
                    <a:pt x="2373" y="13677"/>
                    <a:pt x="1889" y="14652"/>
                    <a:pt x="1666" y="14994"/>
                  </a:cubicBezTo>
                  <a:cubicBezTo>
                    <a:pt x="1420" y="15370"/>
                    <a:pt x="722" y="16602"/>
                    <a:pt x="779" y="16769"/>
                  </a:cubicBezTo>
                  <a:cubicBezTo>
                    <a:pt x="809" y="16858"/>
                    <a:pt x="868" y="16902"/>
                    <a:pt x="942" y="16902"/>
                  </a:cubicBezTo>
                  <a:cubicBezTo>
                    <a:pt x="1071" y="16902"/>
                    <a:pt x="1246" y="16772"/>
                    <a:pt x="1399" y="16528"/>
                  </a:cubicBezTo>
                  <a:cubicBezTo>
                    <a:pt x="1629" y="16154"/>
                    <a:pt x="2310" y="15101"/>
                    <a:pt x="2439" y="15101"/>
                  </a:cubicBezTo>
                  <a:cubicBezTo>
                    <a:pt x="2442" y="15101"/>
                    <a:pt x="2446" y="15102"/>
                    <a:pt x="2448" y="15104"/>
                  </a:cubicBezTo>
                  <a:cubicBezTo>
                    <a:pt x="2653" y="15217"/>
                    <a:pt x="1426" y="17175"/>
                    <a:pt x="1426" y="17175"/>
                  </a:cubicBezTo>
                  <a:cubicBezTo>
                    <a:pt x="1426" y="17175"/>
                    <a:pt x="1141" y="17520"/>
                    <a:pt x="1360" y="17687"/>
                  </a:cubicBezTo>
                  <a:cubicBezTo>
                    <a:pt x="1386" y="17707"/>
                    <a:pt x="1416" y="17717"/>
                    <a:pt x="1448" y="17717"/>
                  </a:cubicBezTo>
                  <a:cubicBezTo>
                    <a:pt x="1905" y="17717"/>
                    <a:pt x="2958" y="15868"/>
                    <a:pt x="3060" y="15680"/>
                  </a:cubicBezTo>
                  <a:cubicBezTo>
                    <a:pt x="3085" y="15633"/>
                    <a:pt x="3113" y="15614"/>
                    <a:pt x="3137" y="15614"/>
                  </a:cubicBezTo>
                  <a:cubicBezTo>
                    <a:pt x="3184" y="15614"/>
                    <a:pt x="3210" y="15697"/>
                    <a:pt x="3151" y="15794"/>
                  </a:cubicBezTo>
                  <a:cubicBezTo>
                    <a:pt x="3056" y="15947"/>
                    <a:pt x="2011" y="17673"/>
                    <a:pt x="2326" y="17870"/>
                  </a:cubicBezTo>
                  <a:cubicBezTo>
                    <a:pt x="2343" y="17881"/>
                    <a:pt x="2362" y="17886"/>
                    <a:pt x="2383" y="17886"/>
                  </a:cubicBezTo>
                  <a:cubicBezTo>
                    <a:pt x="2732" y="17886"/>
                    <a:pt x="3403" y="16327"/>
                    <a:pt x="3689" y="16025"/>
                  </a:cubicBezTo>
                  <a:cubicBezTo>
                    <a:pt x="3720" y="15992"/>
                    <a:pt x="3740" y="15977"/>
                    <a:pt x="3750" y="15977"/>
                  </a:cubicBezTo>
                  <a:cubicBezTo>
                    <a:pt x="3853" y="15977"/>
                    <a:pt x="3026" y="17483"/>
                    <a:pt x="3300" y="17682"/>
                  </a:cubicBezTo>
                  <a:cubicBezTo>
                    <a:pt x="3326" y="17701"/>
                    <a:pt x="3352" y="17718"/>
                    <a:pt x="3383" y="17718"/>
                  </a:cubicBezTo>
                  <a:cubicBezTo>
                    <a:pt x="3481" y="17718"/>
                    <a:pt x="3631" y="17552"/>
                    <a:pt x="4022" y="16764"/>
                  </a:cubicBezTo>
                  <a:cubicBezTo>
                    <a:pt x="4349" y="16100"/>
                    <a:pt x="4847" y="14645"/>
                    <a:pt x="5175" y="13635"/>
                  </a:cubicBezTo>
                  <a:cubicBezTo>
                    <a:pt x="6271" y="11433"/>
                    <a:pt x="9418" y="4633"/>
                    <a:pt x="10458" y="0"/>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8"/>
            <p:cNvSpPr/>
            <p:nvPr/>
          </p:nvSpPr>
          <p:spPr>
            <a:xfrm>
              <a:off x="7515788" y="1831481"/>
              <a:ext cx="471862" cy="981087"/>
            </a:xfrm>
            <a:custGeom>
              <a:avLst/>
              <a:gdLst/>
              <a:ahLst/>
              <a:cxnLst/>
              <a:rect l="l" t="t" r="r" b="b"/>
              <a:pathLst>
                <a:path w="9598" h="19956" extrusionOk="0">
                  <a:moveTo>
                    <a:pt x="4783" y="0"/>
                  </a:moveTo>
                  <a:cubicBezTo>
                    <a:pt x="4435" y="0"/>
                    <a:pt x="4204" y="67"/>
                    <a:pt x="4204" y="67"/>
                  </a:cubicBezTo>
                  <a:cubicBezTo>
                    <a:pt x="1945" y="72"/>
                    <a:pt x="1644" y="102"/>
                    <a:pt x="1172" y="1532"/>
                  </a:cubicBezTo>
                  <a:cubicBezTo>
                    <a:pt x="682" y="3026"/>
                    <a:pt x="686" y="13930"/>
                    <a:pt x="346" y="18309"/>
                  </a:cubicBezTo>
                  <a:cubicBezTo>
                    <a:pt x="324" y="18614"/>
                    <a:pt x="1" y="18833"/>
                    <a:pt x="1" y="19322"/>
                  </a:cubicBezTo>
                  <a:cubicBezTo>
                    <a:pt x="5" y="19943"/>
                    <a:pt x="688" y="19955"/>
                    <a:pt x="744" y="19955"/>
                  </a:cubicBezTo>
                  <a:cubicBezTo>
                    <a:pt x="746" y="19955"/>
                    <a:pt x="747" y="19955"/>
                    <a:pt x="747" y="19955"/>
                  </a:cubicBezTo>
                  <a:lnTo>
                    <a:pt x="8740" y="19576"/>
                  </a:lnTo>
                  <a:cubicBezTo>
                    <a:pt x="8740" y="19576"/>
                    <a:pt x="8741" y="19576"/>
                    <a:pt x="8743" y="19576"/>
                  </a:cubicBezTo>
                  <a:cubicBezTo>
                    <a:pt x="8795" y="19576"/>
                    <a:pt x="9597" y="19564"/>
                    <a:pt x="9597" y="18837"/>
                  </a:cubicBezTo>
                  <a:cubicBezTo>
                    <a:pt x="9597" y="18601"/>
                    <a:pt x="9305" y="18335"/>
                    <a:pt x="9274" y="18007"/>
                  </a:cubicBezTo>
                  <a:cubicBezTo>
                    <a:pt x="9252" y="17722"/>
                    <a:pt x="9466" y="17853"/>
                    <a:pt x="9436" y="17513"/>
                  </a:cubicBezTo>
                  <a:cubicBezTo>
                    <a:pt x="9103" y="13872"/>
                    <a:pt x="8246" y="6792"/>
                    <a:pt x="7867" y="3861"/>
                  </a:cubicBezTo>
                  <a:cubicBezTo>
                    <a:pt x="7429" y="467"/>
                    <a:pt x="5701" y="0"/>
                    <a:pt x="4783"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8"/>
            <p:cNvSpPr/>
            <p:nvPr/>
          </p:nvSpPr>
          <p:spPr>
            <a:xfrm>
              <a:off x="7752114" y="1845689"/>
              <a:ext cx="58258" cy="71236"/>
            </a:xfrm>
            <a:custGeom>
              <a:avLst/>
              <a:gdLst/>
              <a:ahLst/>
              <a:cxnLst/>
              <a:rect l="l" t="t" r="r" b="b"/>
              <a:pathLst>
                <a:path w="1185" h="1449" extrusionOk="0">
                  <a:moveTo>
                    <a:pt x="5" y="1"/>
                  </a:moveTo>
                  <a:cubicBezTo>
                    <a:pt x="5" y="1"/>
                    <a:pt x="5" y="1"/>
                    <a:pt x="5" y="1"/>
                  </a:cubicBezTo>
                  <a:cubicBezTo>
                    <a:pt x="0" y="6"/>
                    <a:pt x="62" y="93"/>
                    <a:pt x="167" y="224"/>
                  </a:cubicBezTo>
                  <a:cubicBezTo>
                    <a:pt x="272" y="355"/>
                    <a:pt x="424" y="530"/>
                    <a:pt x="591" y="726"/>
                  </a:cubicBezTo>
                  <a:cubicBezTo>
                    <a:pt x="761" y="918"/>
                    <a:pt x="905" y="1102"/>
                    <a:pt x="1006" y="1233"/>
                  </a:cubicBezTo>
                  <a:cubicBezTo>
                    <a:pt x="1109" y="1366"/>
                    <a:pt x="1169" y="1448"/>
                    <a:pt x="1180" y="1448"/>
                  </a:cubicBezTo>
                  <a:cubicBezTo>
                    <a:pt x="1180" y="1448"/>
                    <a:pt x="1180" y="1448"/>
                    <a:pt x="1180" y="1448"/>
                  </a:cubicBezTo>
                  <a:cubicBezTo>
                    <a:pt x="1184" y="1443"/>
                    <a:pt x="1132" y="1356"/>
                    <a:pt x="1037" y="1216"/>
                  </a:cubicBezTo>
                  <a:cubicBezTo>
                    <a:pt x="936" y="1076"/>
                    <a:pt x="796" y="892"/>
                    <a:pt x="630" y="696"/>
                  </a:cubicBezTo>
                  <a:cubicBezTo>
                    <a:pt x="460" y="499"/>
                    <a:pt x="302" y="329"/>
                    <a:pt x="193" y="202"/>
                  </a:cubicBezTo>
                  <a:cubicBezTo>
                    <a:pt x="82" y="78"/>
                    <a:pt x="13" y="1"/>
                    <a:pt x="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8"/>
            <p:cNvSpPr/>
            <p:nvPr/>
          </p:nvSpPr>
          <p:spPr>
            <a:xfrm>
              <a:off x="7603839" y="1841805"/>
              <a:ext cx="165973" cy="57520"/>
            </a:xfrm>
            <a:custGeom>
              <a:avLst/>
              <a:gdLst/>
              <a:ahLst/>
              <a:cxnLst/>
              <a:rect l="l" t="t" r="r" b="b"/>
              <a:pathLst>
                <a:path w="3376" h="1170" extrusionOk="0">
                  <a:moveTo>
                    <a:pt x="3369" y="0"/>
                  </a:moveTo>
                  <a:cubicBezTo>
                    <a:pt x="3361" y="0"/>
                    <a:pt x="3315" y="18"/>
                    <a:pt x="3240" y="45"/>
                  </a:cubicBezTo>
                  <a:cubicBezTo>
                    <a:pt x="3125" y="85"/>
                    <a:pt x="3008" y="128"/>
                    <a:pt x="2881" y="176"/>
                  </a:cubicBezTo>
                  <a:cubicBezTo>
                    <a:pt x="2580" y="289"/>
                    <a:pt x="2160" y="443"/>
                    <a:pt x="1693" y="600"/>
                  </a:cubicBezTo>
                  <a:cubicBezTo>
                    <a:pt x="1229" y="761"/>
                    <a:pt x="805" y="902"/>
                    <a:pt x="499" y="1003"/>
                  </a:cubicBezTo>
                  <a:cubicBezTo>
                    <a:pt x="368" y="1046"/>
                    <a:pt x="246" y="1086"/>
                    <a:pt x="136" y="1120"/>
                  </a:cubicBezTo>
                  <a:cubicBezTo>
                    <a:pt x="49" y="1151"/>
                    <a:pt x="1" y="1168"/>
                    <a:pt x="1" y="1168"/>
                  </a:cubicBezTo>
                  <a:cubicBezTo>
                    <a:pt x="1" y="1169"/>
                    <a:pt x="3" y="1169"/>
                    <a:pt x="5" y="1169"/>
                  </a:cubicBezTo>
                  <a:cubicBezTo>
                    <a:pt x="18" y="1169"/>
                    <a:pt x="65" y="1157"/>
                    <a:pt x="141" y="1138"/>
                  </a:cubicBezTo>
                  <a:cubicBezTo>
                    <a:pt x="255" y="1108"/>
                    <a:pt x="377" y="1072"/>
                    <a:pt x="509" y="1033"/>
                  </a:cubicBezTo>
                  <a:cubicBezTo>
                    <a:pt x="818" y="941"/>
                    <a:pt x="1243" y="810"/>
                    <a:pt x="1709" y="648"/>
                  </a:cubicBezTo>
                  <a:cubicBezTo>
                    <a:pt x="2173" y="487"/>
                    <a:pt x="2593" y="325"/>
                    <a:pt x="2895" y="207"/>
                  </a:cubicBezTo>
                  <a:cubicBezTo>
                    <a:pt x="3021" y="154"/>
                    <a:pt x="3135" y="106"/>
                    <a:pt x="3244" y="63"/>
                  </a:cubicBezTo>
                  <a:cubicBezTo>
                    <a:pt x="3327" y="27"/>
                    <a:pt x="3375" y="6"/>
                    <a:pt x="3371" y="1"/>
                  </a:cubicBezTo>
                  <a:cubicBezTo>
                    <a:pt x="3371" y="1"/>
                    <a:pt x="3370" y="0"/>
                    <a:pt x="33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8"/>
            <p:cNvSpPr/>
            <p:nvPr/>
          </p:nvSpPr>
          <p:spPr>
            <a:xfrm>
              <a:off x="7604330" y="1857095"/>
              <a:ext cx="2360" cy="41985"/>
            </a:xfrm>
            <a:custGeom>
              <a:avLst/>
              <a:gdLst/>
              <a:ahLst/>
              <a:cxnLst/>
              <a:rect l="l" t="t" r="r" b="b"/>
              <a:pathLst>
                <a:path w="48" h="854" extrusionOk="0">
                  <a:moveTo>
                    <a:pt x="27" y="0"/>
                  </a:moveTo>
                  <a:cubicBezTo>
                    <a:pt x="13" y="0"/>
                    <a:pt x="0" y="193"/>
                    <a:pt x="0" y="429"/>
                  </a:cubicBezTo>
                  <a:cubicBezTo>
                    <a:pt x="0" y="665"/>
                    <a:pt x="13" y="853"/>
                    <a:pt x="27" y="853"/>
                  </a:cubicBezTo>
                  <a:cubicBezTo>
                    <a:pt x="39" y="853"/>
                    <a:pt x="48" y="665"/>
                    <a:pt x="48" y="429"/>
                  </a:cubicBezTo>
                  <a:cubicBezTo>
                    <a:pt x="48" y="193"/>
                    <a:pt x="39" y="0"/>
                    <a:pt x="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8"/>
            <p:cNvSpPr/>
            <p:nvPr/>
          </p:nvSpPr>
          <p:spPr>
            <a:xfrm>
              <a:off x="7576160" y="1915795"/>
              <a:ext cx="298466" cy="2163"/>
            </a:xfrm>
            <a:custGeom>
              <a:avLst/>
              <a:gdLst/>
              <a:ahLst/>
              <a:cxnLst/>
              <a:rect l="l" t="t" r="r" b="b"/>
              <a:pathLst>
                <a:path w="6071" h="44" extrusionOk="0">
                  <a:moveTo>
                    <a:pt x="3038" y="0"/>
                  </a:moveTo>
                  <a:cubicBezTo>
                    <a:pt x="1360" y="0"/>
                    <a:pt x="1" y="8"/>
                    <a:pt x="1" y="22"/>
                  </a:cubicBezTo>
                  <a:cubicBezTo>
                    <a:pt x="1" y="35"/>
                    <a:pt x="1360" y="43"/>
                    <a:pt x="3038" y="43"/>
                  </a:cubicBezTo>
                  <a:cubicBezTo>
                    <a:pt x="4711" y="43"/>
                    <a:pt x="6070" y="35"/>
                    <a:pt x="6070" y="22"/>
                  </a:cubicBezTo>
                  <a:cubicBezTo>
                    <a:pt x="6070" y="8"/>
                    <a:pt x="4711" y="0"/>
                    <a:pt x="303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8"/>
            <p:cNvSpPr/>
            <p:nvPr/>
          </p:nvSpPr>
          <p:spPr>
            <a:xfrm>
              <a:off x="7563279" y="1957043"/>
              <a:ext cx="330470" cy="9046"/>
            </a:xfrm>
            <a:custGeom>
              <a:avLst/>
              <a:gdLst/>
              <a:ahLst/>
              <a:cxnLst/>
              <a:rect l="l" t="t" r="r" b="b"/>
              <a:pathLst>
                <a:path w="6722" h="184" extrusionOk="0">
                  <a:moveTo>
                    <a:pt x="983" y="0"/>
                  </a:moveTo>
                  <a:cubicBezTo>
                    <a:pt x="699" y="4"/>
                    <a:pt x="459" y="4"/>
                    <a:pt x="263" y="4"/>
                  </a:cubicBezTo>
                  <a:cubicBezTo>
                    <a:pt x="192" y="9"/>
                    <a:pt x="127" y="9"/>
                    <a:pt x="70" y="9"/>
                  </a:cubicBezTo>
                  <a:cubicBezTo>
                    <a:pt x="23" y="13"/>
                    <a:pt x="1" y="13"/>
                    <a:pt x="1" y="13"/>
                  </a:cubicBezTo>
                  <a:cubicBezTo>
                    <a:pt x="1" y="17"/>
                    <a:pt x="23" y="17"/>
                    <a:pt x="70" y="17"/>
                  </a:cubicBezTo>
                  <a:cubicBezTo>
                    <a:pt x="127" y="22"/>
                    <a:pt x="192" y="22"/>
                    <a:pt x="263" y="22"/>
                  </a:cubicBezTo>
                  <a:cubicBezTo>
                    <a:pt x="459" y="26"/>
                    <a:pt x="699" y="31"/>
                    <a:pt x="983" y="35"/>
                  </a:cubicBezTo>
                  <a:cubicBezTo>
                    <a:pt x="1622" y="43"/>
                    <a:pt x="2447" y="61"/>
                    <a:pt x="3361" y="79"/>
                  </a:cubicBezTo>
                  <a:cubicBezTo>
                    <a:pt x="4279" y="105"/>
                    <a:pt x="5104" y="131"/>
                    <a:pt x="5739" y="153"/>
                  </a:cubicBezTo>
                  <a:cubicBezTo>
                    <a:pt x="6022" y="162"/>
                    <a:pt x="6263" y="170"/>
                    <a:pt x="6459" y="179"/>
                  </a:cubicBezTo>
                  <a:cubicBezTo>
                    <a:pt x="6534" y="179"/>
                    <a:pt x="6595" y="184"/>
                    <a:pt x="6656" y="184"/>
                  </a:cubicBezTo>
                  <a:lnTo>
                    <a:pt x="6721" y="184"/>
                  </a:lnTo>
                  <a:cubicBezTo>
                    <a:pt x="6721" y="179"/>
                    <a:pt x="6699" y="179"/>
                    <a:pt x="6656" y="174"/>
                  </a:cubicBezTo>
                  <a:cubicBezTo>
                    <a:pt x="6595" y="170"/>
                    <a:pt x="6534" y="166"/>
                    <a:pt x="6459" y="162"/>
                  </a:cubicBezTo>
                  <a:cubicBezTo>
                    <a:pt x="6267" y="148"/>
                    <a:pt x="6027" y="135"/>
                    <a:pt x="5739" y="118"/>
                  </a:cubicBezTo>
                  <a:cubicBezTo>
                    <a:pt x="5130" y="87"/>
                    <a:pt x="4291" y="53"/>
                    <a:pt x="3365" y="31"/>
                  </a:cubicBezTo>
                  <a:cubicBezTo>
                    <a:pt x="2435" y="9"/>
                    <a:pt x="1596" y="0"/>
                    <a:pt x="9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8"/>
            <p:cNvSpPr/>
            <p:nvPr/>
          </p:nvSpPr>
          <p:spPr>
            <a:xfrm>
              <a:off x="7561313" y="2008124"/>
              <a:ext cx="337156" cy="2409"/>
            </a:xfrm>
            <a:custGeom>
              <a:avLst/>
              <a:gdLst/>
              <a:ahLst/>
              <a:cxnLst/>
              <a:rect l="l" t="t" r="r" b="b"/>
              <a:pathLst>
                <a:path w="6858" h="49" extrusionOk="0">
                  <a:moveTo>
                    <a:pt x="3431" y="1"/>
                  </a:moveTo>
                  <a:cubicBezTo>
                    <a:pt x="1535" y="1"/>
                    <a:pt x="1" y="10"/>
                    <a:pt x="1" y="23"/>
                  </a:cubicBezTo>
                  <a:cubicBezTo>
                    <a:pt x="1" y="36"/>
                    <a:pt x="1535" y="49"/>
                    <a:pt x="3431" y="49"/>
                  </a:cubicBezTo>
                  <a:cubicBezTo>
                    <a:pt x="5323" y="49"/>
                    <a:pt x="6858" y="36"/>
                    <a:pt x="6858" y="23"/>
                  </a:cubicBezTo>
                  <a:cubicBezTo>
                    <a:pt x="6858" y="10"/>
                    <a:pt x="5323" y="1"/>
                    <a:pt x="34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8"/>
            <p:cNvSpPr/>
            <p:nvPr/>
          </p:nvSpPr>
          <p:spPr>
            <a:xfrm>
              <a:off x="7557675" y="2054976"/>
              <a:ext cx="349398" cy="2458"/>
            </a:xfrm>
            <a:custGeom>
              <a:avLst/>
              <a:gdLst/>
              <a:ahLst/>
              <a:cxnLst/>
              <a:rect l="l" t="t" r="r" b="b"/>
              <a:pathLst>
                <a:path w="7107" h="50" extrusionOk="0">
                  <a:moveTo>
                    <a:pt x="3554" y="1"/>
                  </a:moveTo>
                  <a:cubicBezTo>
                    <a:pt x="1591" y="1"/>
                    <a:pt x="0" y="13"/>
                    <a:pt x="0" y="27"/>
                  </a:cubicBezTo>
                  <a:cubicBezTo>
                    <a:pt x="0" y="40"/>
                    <a:pt x="1591" y="49"/>
                    <a:pt x="3554" y="49"/>
                  </a:cubicBezTo>
                  <a:cubicBezTo>
                    <a:pt x="5516" y="49"/>
                    <a:pt x="7106" y="40"/>
                    <a:pt x="7106" y="27"/>
                  </a:cubicBezTo>
                  <a:cubicBezTo>
                    <a:pt x="7106" y="13"/>
                    <a:pt x="5516" y="1"/>
                    <a:pt x="355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8"/>
            <p:cNvSpPr/>
            <p:nvPr/>
          </p:nvSpPr>
          <p:spPr>
            <a:xfrm>
              <a:off x="7557675" y="2106548"/>
              <a:ext cx="357362" cy="2409"/>
            </a:xfrm>
            <a:custGeom>
              <a:avLst/>
              <a:gdLst/>
              <a:ahLst/>
              <a:cxnLst/>
              <a:rect l="l" t="t" r="r" b="b"/>
              <a:pathLst>
                <a:path w="7269" h="49" extrusionOk="0">
                  <a:moveTo>
                    <a:pt x="3636" y="1"/>
                  </a:moveTo>
                  <a:cubicBezTo>
                    <a:pt x="1626" y="1"/>
                    <a:pt x="0" y="13"/>
                    <a:pt x="0" y="27"/>
                  </a:cubicBezTo>
                  <a:cubicBezTo>
                    <a:pt x="0" y="40"/>
                    <a:pt x="1626" y="49"/>
                    <a:pt x="3636" y="49"/>
                  </a:cubicBezTo>
                  <a:cubicBezTo>
                    <a:pt x="5643" y="49"/>
                    <a:pt x="7269" y="40"/>
                    <a:pt x="7269" y="27"/>
                  </a:cubicBezTo>
                  <a:cubicBezTo>
                    <a:pt x="7269" y="13"/>
                    <a:pt x="5643" y="1"/>
                    <a:pt x="363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8"/>
            <p:cNvSpPr/>
            <p:nvPr/>
          </p:nvSpPr>
          <p:spPr>
            <a:xfrm>
              <a:off x="7557675" y="2158121"/>
              <a:ext cx="362278" cy="2409"/>
            </a:xfrm>
            <a:custGeom>
              <a:avLst/>
              <a:gdLst/>
              <a:ahLst/>
              <a:cxnLst/>
              <a:rect l="l" t="t" r="r" b="b"/>
              <a:pathLst>
                <a:path w="7369" h="49" extrusionOk="0">
                  <a:moveTo>
                    <a:pt x="3685" y="1"/>
                  </a:moveTo>
                  <a:cubicBezTo>
                    <a:pt x="1648" y="1"/>
                    <a:pt x="0" y="13"/>
                    <a:pt x="0" y="27"/>
                  </a:cubicBezTo>
                  <a:cubicBezTo>
                    <a:pt x="0" y="39"/>
                    <a:pt x="1648" y="49"/>
                    <a:pt x="3685" y="49"/>
                  </a:cubicBezTo>
                  <a:cubicBezTo>
                    <a:pt x="5716" y="49"/>
                    <a:pt x="7368" y="39"/>
                    <a:pt x="7368" y="27"/>
                  </a:cubicBezTo>
                  <a:cubicBezTo>
                    <a:pt x="7368" y="13"/>
                    <a:pt x="5716" y="1"/>
                    <a:pt x="36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8"/>
            <p:cNvSpPr/>
            <p:nvPr/>
          </p:nvSpPr>
          <p:spPr>
            <a:xfrm>
              <a:off x="7557675" y="2213331"/>
              <a:ext cx="368522" cy="2409"/>
            </a:xfrm>
            <a:custGeom>
              <a:avLst/>
              <a:gdLst/>
              <a:ahLst/>
              <a:cxnLst/>
              <a:rect l="l" t="t" r="r" b="b"/>
              <a:pathLst>
                <a:path w="7496" h="49" extrusionOk="0">
                  <a:moveTo>
                    <a:pt x="3750" y="1"/>
                  </a:moveTo>
                  <a:cubicBezTo>
                    <a:pt x="1678" y="1"/>
                    <a:pt x="0" y="13"/>
                    <a:pt x="0" y="27"/>
                  </a:cubicBezTo>
                  <a:cubicBezTo>
                    <a:pt x="0" y="40"/>
                    <a:pt x="1678" y="48"/>
                    <a:pt x="3750" y="48"/>
                  </a:cubicBezTo>
                  <a:cubicBezTo>
                    <a:pt x="5817" y="48"/>
                    <a:pt x="7495" y="40"/>
                    <a:pt x="7495" y="27"/>
                  </a:cubicBezTo>
                  <a:cubicBezTo>
                    <a:pt x="7495" y="13"/>
                    <a:pt x="5817" y="1"/>
                    <a:pt x="37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8"/>
            <p:cNvSpPr/>
            <p:nvPr/>
          </p:nvSpPr>
          <p:spPr>
            <a:xfrm>
              <a:off x="7557675" y="2261265"/>
              <a:ext cx="374766" cy="2409"/>
            </a:xfrm>
            <a:custGeom>
              <a:avLst/>
              <a:gdLst/>
              <a:ahLst/>
              <a:cxnLst/>
              <a:rect l="l" t="t" r="r" b="b"/>
              <a:pathLst>
                <a:path w="7623" h="49" extrusionOk="0">
                  <a:moveTo>
                    <a:pt x="3812" y="0"/>
                  </a:moveTo>
                  <a:cubicBezTo>
                    <a:pt x="1710" y="0"/>
                    <a:pt x="0" y="13"/>
                    <a:pt x="0" y="26"/>
                  </a:cubicBezTo>
                  <a:cubicBezTo>
                    <a:pt x="0" y="39"/>
                    <a:pt x="1710" y="48"/>
                    <a:pt x="3812" y="48"/>
                  </a:cubicBezTo>
                  <a:cubicBezTo>
                    <a:pt x="5913" y="48"/>
                    <a:pt x="7622" y="39"/>
                    <a:pt x="7622" y="26"/>
                  </a:cubicBezTo>
                  <a:cubicBezTo>
                    <a:pt x="7622" y="13"/>
                    <a:pt x="5913" y="0"/>
                    <a:pt x="381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8"/>
            <p:cNvSpPr/>
            <p:nvPr/>
          </p:nvSpPr>
          <p:spPr>
            <a:xfrm>
              <a:off x="7557675" y="2313918"/>
              <a:ext cx="382681" cy="2360"/>
            </a:xfrm>
            <a:custGeom>
              <a:avLst/>
              <a:gdLst/>
              <a:ahLst/>
              <a:cxnLst/>
              <a:rect l="l" t="t" r="r" b="b"/>
              <a:pathLst>
                <a:path w="7784" h="48" extrusionOk="0">
                  <a:moveTo>
                    <a:pt x="3894" y="0"/>
                  </a:moveTo>
                  <a:cubicBezTo>
                    <a:pt x="1744" y="0"/>
                    <a:pt x="0" y="9"/>
                    <a:pt x="0" y="21"/>
                  </a:cubicBezTo>
                  <a:cubicBezTo>
                    <a:pt x="0" y="35"/>
                    <a:pt x="1744" y="47"/>
                    <a:pt x="3894" y="47"/>
                  </a:cubicBezTo>
                  <a:cubicBezTo>
                    <a:pt x="6040" y="47"/>
                    <a:pt x="7784" y="35"/>
                    <a:pt x="7784" y="21"/>
                  </a:cubicBezTo>
                  <a:cubicBezTo>
                    <a:pt x="7784" y="9"/>
                    <a:pt x="6040" y="0"/>
                    <a:pt x="38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8"/>
            <p:cNvSpPr/>
            <p:nvPr/>
          </p:nvSpPr>
          <p:spPr>
            <a:xfrm>
              <a:off x="7557675" y="2366474"/>
              <a:ext cx="387204" cy="2212"/>
            </a:xfrm>
            <a:custGeom>
              <a:avLst/>
              <a:gdLst/>
              <a:ahLst/>
              <a:cxnLst/>
              <a:rect l="l" t="t" r="r" b="b"/>
              <a:pathLst>
                <a:path w="7876" h="45" extrusionOk="0">
                  <a:moveTo>
                    <a:pt x="3939" y="1"/>
                  </a:moveTo>
                  <a:cubicBezTo>
                    <a:pt x="1762" y="1"/>
                    <a:pt x="0" y="10"/>
                    <a:pt x="0" y="23"/>
                  </a:cubicBezTo>
                  <a:cubicBezTo>
                    <a:pt x="0" y="37"/>
                    <a:pt x="1762" y="45"/>
                    <a:pt x="3939" y="45"/>
                  </a:cubicBezTo>
                  <a:cubicBezTo>
                    <a:pt x="6110" y="45"/>
                    <a:pt x="7876" y="37"/>
                    <a:pt x="7876" y="23"/>
                  </a:cubicBezTo>
                  <a:cubicBezTo>
                    <a:pt x="7876" y="10"/>
                    <a:pt x="6110" y="1"/>
                    <a:pt x="39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8"/>
            <p:cNvSpPr/>
            <p:nvPr/>
          </p:nvSpPr>
          <p:spPr>
            <a:xfrm>
              <a:off x="7557675" y="2418931"/>
              <a:ext cx="393202" cy="2409"/>
            </a:xfrm>
            <a:custGeom>
              <a:avLst/>
              <a:gdLst/>
              <a:ahLst/>
              <a:cxnLst/>
              <a:rect l="l" t="t" r="r" b="b"/>
              <a:pathLst>
                <a:path w="7998" h="49" extrusionOk="0">
                  <a:moveTo>
                    <a:pt x="3999" y="1"/>
                  </a:moveTo>
                  <a:cubicBezTo>
                    <a:pt x="1793" y="1"/>
                    <a:pt x="0" y="14"/>
                    <a:pt x="0" y="27"/>
                  </a:cubicBezTo>
                  <a:cubicBezTo>
                    <a:pt x="0" y="35"/>
                    <a:pt x="1793" y="49"/>
                    <a:pt x="3999" y="49"/>
                  </a:cubicBezTo>
                  <a:cubicBezTo>
                    <a:pt x="6206" y="49"/>
                    <a:pt x="7998" y="35"/>
                    <a:pt x="7998" y="27"/>
                  </a:cubicBezTo>
                  <a:cubicBezTo>
                    <a:pt x="7998" y="14"/>
                    <a:pt x="6206" y="1"/>
                    <a:pt x="39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8"/>
            <p:cNvSpPr/>
            <p:nvPr/>
          </p:nvSpPr>
          <p:spPr>
            <a:xfrm>
              <a:off x="7557675" y="2471585"/>
              <a:ext cx="399052" cy="2409"/>
            </a:xfrm>
            <a:custGeom>
              <a:avLst/>
              <a:gdLst/>
              <a:ahLst/>
              <a:cxnLst/>
              <a:rect l="l" t="t" r="r" b="b"/>
              <a:pathLst>
                <a:path w="8117" h="49" extrusionOk="0">
                  <a:moveTo>
                    <a:pt x="4060" y="0"/>
                  </a:moveTo>
                  <a:cubicBezTo>
                    <a:pt x="1819" y="0"/>
                    <a:pt x="0" y="9"/>
                    <a:pt x="0" y="22"/>
                  </a:cubicBezTo>
                  <a:cubicBezTo>
                    <a:pt x="0" y="35"/>
                    <a:pt x="1819" y="49"/>
                    <a:pt x="4060" y="49"/>
                  </a:cubicBezTo>
                  <a:cubicBezTo>
                    <a:pt x="6303" y="49"/>
                    <a:pt x="8116" y="35"/>
                    <a:pt x="8116" y="22"/>
                  </a:cubicBezTo>
                  <a:cubicBezTo>
                    <a:pt x="8116" y="9"/>
                    <a:pt x="6303" y="0"/>
                    <a:pt x="40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8"/>
            <p:cNvSpPr/>
            <p:nvPr/>
          </p:nvSpPr>
          <p:spPr>
            <a:xfrm>
              <a:off x="7548432" y="2524042"/>
              <a:ext cx="414047" cy="2360"/>
            </a:xfrm>
            <a:custGeom>
              <a:avLst/>
              <a:gdLst/>
              <a:ahLst/>
              <a:cxnLst/>
              <a:rect l="l" t="t" r="r" b="b"/>
              <a:pathLst>
                <a:path w="8422" h="48" extrusionOk="0">
                  <a:moveTo>
                    <a:pt x="4214" y="0"/>
                  </a:moveTo>
                  <a:cubicBezTo>
                    <a:pt x="1884" y="0"/>
                    <a:pt x="0" y="13"/>
                    <a:pt x="0" y="26"/>
                  </a:cubicBezTo>
                  <a:cubicBezTo>
                    <a:pt x="0" y="39"/>
                    <a:pt x="1884" y="47"/>
                    <a:pt x="4214" y="47"/>
                  </a:cubicBezTo>
                  <a:cubicBezTo>
                    <a:pt x="6539" y="47"/>
                    <a:pt x="8422" y="39"/>
                    <a:pt x="8422" y="26"/>
                  </a:cubicBezTo>
                  <a:cubicBezTo>
                    <a:pt x="8422" y="13"/>
                    <a:pt x="6539" y="0"/>
                    <a:pt x="421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8"/>
            <p:cNvSpPr/>
            <p:nvPr/>
          </p:nvSpPr>
          <p:spPr>
            <a:xfrm>
              <a:off x="7540713" y="2576597"/>
              <a:ext cx="427615" cy="2458"/>
            </a:xfrm>
            <a:custGeom>
              <a:avLst/>
              <a:gdLst/>
              <a:ahLst/>
              <a:cxnLst/>
              <a:rect l="l" t="t" r="r" b="b"/>
              <a:pathLst>
                <a:path w="8698" h="50" extrusionOk="0">
                  <a:moveTo>
                    <a:pt x="4349" y="1"/>
                  </a:moveTo>
                  <a:cubicBezTo>
                    <a:pt x="1950" y="1"/>
                    <a:pt x="0" y="15"/>
                    <a:pt x="0" y="23"/>
                  </a:cubicBezTo>
                  <a:cubicBezTo>
                    <a:pt x="0" y="37"/>
                    <a:pt x="1950" y="49"/>
                    <a:pt x="4349" y="49"/>
                  </a:cubicBezTo>
                  <a:cubicBezTo>
                    <a:pt x="6748" y="49"/>
                    <a:pt x="8697" y="37"/>
                    <a:pt x="8697" y="23"/>
                  </a:cubicBezTo>
                  <a:cubicBezTo>
                    <a:pt x="8697" y="15"/>
                    <a:pt x="6748" y="1"/>
                    <a:pt x="434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8"/>
            <p:cNvSpPr/>
            <p:nvPr/>
          </p:nvSpPr>
          <p:spPr>
            <a:xfrm>
              <a:off x="7539189" y="2629251"/>
              <a:ext cx="434498" cy="2212"/>
            </a:xfrm>
            <a:custGeom>
              <a:avLst/>
              <a:gdLst/>
              <a:ahLst/>
              <a:cxnLst/>
              <a:rect l="l" t="t" r="r" b="b"/>
              <a:pathLst>
                <a:path w="8838" h="45" extrusionOk="0">
                  <a:moveTo>
                    <a:pt x="4419" y="1"/>
                  </a:moveTo>
                  <a:cubicBezTo>
                    <a:pt x="1976" y="1"/>
                    <a:pt x="1" y="10"/>
                    <a:pt x="1" y="23"/>
                  </a:cubicBezTo>
                  <a:cubicBezTo>
                    <a:pt x="1" y="36"/>
                    <a:pt x="1976" y="45"/>
                    <a:pt x="4419" y="45"/>
                  </a:cubicBezTo>
                  <a:cubicBezTo>
                    <a:pt x="6858" y="45"/>
                    <a:pt x="8837" y="36"/>
                    <a:pt x="8837" y="23"/>
                  </a:cubicBezTo>
                  <a:cubicBezTo>
                    <a:pt x="8837" y="10"/>
                    <a:pt x="6858" y="1"/>
                    <a:pt x="44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8"/>
            <p:cNvSpPr/>
            <p:nvPr/>
          </p:nvSpPr>
          <p:spPr>
            <a:xfrm>
              <a:off x="7539189" y="2681708"/>
              <a:ext cx="439611" cy="2409"/>
            </a:xfrm>
            <a:custGeom>
              <a:avLst/>
              <a:gdLst/>
              <a:ahLst/>
              <a:cxnLst/>
              <a:rect l="l" t="t" r="r" b="b"/>
              <a:pathLst>
                <a:path w="8942" h="49" extrusionOk="0">
                  <a:moveTo>
                    <a:pt x="4472" y="0"/>
                  </a:moveTo>
                  <a:cubicBezTo>
                    <a:pt x="2002" y="0"/>
                    <a:pt x="1" y="13"/>
                    <a:pt x="1" y="27"/>
                  </a:cubicBezTo>
                  <a:cubicBezTo>
                    <a:pt x="1" y="39"/>
                    <a:pt x="2002" y="49"/>
                    <a:pt x="4472" y="49"/>
                  </a:cubicBezTo>
                  <a:cubicBezTo>
                    <a:pt x="6941" y="49"/>
                    <a:pt x="8942" y="39"/>
                    <a:pt x="8942" y="27"/>
                  </a:cubicBezTo>
                  <a:cubicBezTo>
                    <a:pt x="8942" y="13"/>
                    <a:pt x="6941" y="0"/>
                    <a:pt x="44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8"/>
            <p:cNvSpPr/>
            <p:nvPr/>
          </p:nvSpPr>
          <p:spPr>
            <a:xfrm>
              <a:off x="7532749" y="2731264"/>
              <a:ext cx="443102" cy="4572"/>
            </a:xfrm>
            <a:custGeom>
              <a:avLst/>
              <a:gdLst/>
              <a:ahLst/>
              <a:cxnLst/>
              <a:rect l="l" t="t" r="r" b="b"/>
              <a:pathLst>
                <a:path w="9013" h="93" extrusionOk="0">
                  <a:moveTo>
                    <a:pt x="606" y="0"/>
                  </a:moveTo>
                  <a:cubicBezTo>
                    <a:pt x="221" y="0"/>
                    <a:pt x="1" y="2"/>
                    <a:pt x="1" y="7"/>
                  </a:cubicBezTo>
                  <a:cubicBezTo>
                    <a:pt x="1" y="19"/>
                    <a:pt x="2020" y="45"/>
                    <a:pt x="4506" y="68"/>
                  </a:cubicBezTo>
                  <a:cubicBezTo>
                    <a:pt x="6110" y="84"/>
                    <a:pt x="7519" y="92"/>
                    <a:pt x="8317" y="92"/>
                  </a:cubicBezTo>
                  <a:cubicBezTo>
                    <a:pt x="8757" y="92"/>
                    <a:pt x="9012" y="90"/>
                    <a:pt x="9012" y="85"/>
                  </a:cubicBezTo>
                  <a:cubicBezTo>
                    <a:pt x="9012" y="72"/>
                    <a:pt x="6993" y="45"/>
                    <a:pt x="4506" y="23"/>
                  </a:cubicBezTo>
                  <a:cubicBezTo>
                    <a:pt x="2841" y="9"/>
                    <a:pt x="1385" y="0"/>
                    <a:pt x="60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8"/>
            <p:cNvSpPr/>
            <p:nvPr/>
          </p:nvSpPr>
          <p:spPr>
            <a:xfrm>
              <a:off x="7516673" y="2783672"/>
              <a:ext cx="459178" cy="5162"/>
            </a:xfrm>
            <a:custGeom>
              <a:avLst/>
              <a:gdLst/>
              <a:ahLst/>
              <a:cxnLst/>
              <a:rect l="l" t="t" r="r" b="b"/>
              <a:pathLst>
                <a:path w="9340" h="105" extrusionOk="0">
                  <a:moveTo>
                    <a:pt x="8794" y="1"/>
                  </a:moveTo>
                  <a:cubicBezTo>
                    <a:pt x="8010" y="1"/>
                    <a:pt x="6457" y="10"/>
                    <a:pt x="4668" y="28"/>
                  </a:cubicBezTo>
                  <a:cubicBezTo>
                    <a:pt x="2089" y="55"/>
                    <a:pt x="0" y="85"/>
                    <a:pt x="0" y="99"/>
                  </a:cubicBezTo>
                  <a:cubicBezTo>
                    <a:pt x="0" y="102"/>
                    <a:pt x="197" y="104"/>
                    <a:pt x="545" y="104"/>
                  </a:cubicBezTo>
                  <a:cubicBezTo>
                    <a:pt x="1330" y="104"/>
                    <a:pt x="2882" y="95"/>
                    <a:pt x="4672" y="77"/>
                  </a:cubicBezTo>
                  <a:cubicBezTo>
                    <a:pt x="7250" y="50"/>
                    <a:pt x="9339" y="20"/>
                    <a:pt x="9339" y="6"/>
                  </a:cubicBezTo>
                  <a:cubicBezTo>
                    <a:pt x="9339" y="2"/>
                    <a:pt x="9142" y="1"/>
                    <a:pt x="879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8"/>
            <p:cNvSpPr/>
            <p:nvPr/>
          </p:nvSpPr>
          <p:spPr>
            <a:xfrm>
              <a:off x="7679500" y="2059499"/>
              <a:ext cx="215725" cy="479039"/>
            </a:xfrm>
            <a:custGeom>
              <a:avLst/>
              <a:gdLst/>
              <a:ahLst/>
              <a:cxnLst/>
              <a:rect l="l" t="t" r="r" b="b"/>
              <a:pathLst>
                <a:path w="4388" h="9744" extrusionOk="0">
                  <a:moveTo>
                    <a:pt x="4297" y="0"/>
                  </a:moveTo>
                  <a:cubicBezTo>
                    <a:pt x="4030" y="2033"/>
                    <a:pt x="3409" y="4240"/>
                    <a:pt x="2889" y="5476"/>
                  </a:cubicBezTo>
                  <a:cubicBezTo>
                    <a:pt x="2216" y="7067"/>
                    <a:pt x="1578" y="8217"/>
                    <a:pt x="451" y="9523"/>
                  </a:cubicBezTo>
                  <a:lnTo>
                    <a:pt x="1" y="9728"/>
                  </a:lnTo>
                  <a:cubicBezTo>
                    <a:pt x="83" y="9739"/>
                    <a:pt x="166" y="9744"/>
                    <a:pt x="248" y="9744"/>
                  </a:cubicBezTo>
                  <a:cubicBezTo>
                    <a:pt x="682" y="9744"/>
                    <a:pt x="1108" y="9601"/>
                    <a:pt x="1461" y="9348"/>
                  </a:cubicBezTo>
                  <a:cubicBezTo>
                    <a:pt x="1884" y="9042"/>
                    <a:pt x="2212" y="8627"/>
                    <a:pt x="2500" y="8195"/>
                  </a:cubicBezTo>
                  <a:cubicBezTo>
                    <a:pt x="3558" y="6630"/>
                    <a:pt x="4192" y="4782"/>
                    <a:pt x="4313" y="2898"/>
                  </a:cubicBezTo>
                  <a:cubicBezTo>
                    <a:pt x="4340" y="2474"/>
                    <a:pt x="4388" y="712"/>
                    <a:pt x="4297"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8"/>
            <p:cNvSpPr/>
            <p:nvPr/>
          </p:nvSpPr>
          <p:spPr>
            <a:xfrm>
              <a:off x="7601282" y="2585397"/>
              <a:ext cx="325997" cy="154567"/>
            </a:xfrm>
            <a:custGeom>
              <a:avLst/>
              <a:gdLst/>
              <a:ahLst/>
              <a:cxnLst/>
              <a:rect l="l" t="t" r="r" b="b"/>
              <a:pathLst>
                <a:path w="6631" h="3144" extrusionOk="0">
                  <a:moveTo>
                    <a:pt x="6630" y="1"/>
                  </a:moveTo>
                  <a:cubicBezTo>
                    <a:pt x="6627" y="1"/>
                    <a:pt x="6609" y="18"/>
                    <a:pt x="6574" y="50"/>
                  </a:cubicBezTo>
                  <a:cubicBezTo>
                    <a:pt x="6529" y="94"/>
                    <a:pt x="6477" y="142"/>
                    <a:pt x="6416" y="198"/>
                  </a:cubicBezTo>
                  <a:cubicBezTo>
                    <a:pt x="6281" y="334"/>
                    <a:pt x="6075" y="513"/>
                    <a:pt x="5813" y="731"/>
                  </a:cubicBezTo>
                  <a:cubicBezTo>
                    <a:pt x="5555" y="945"/>
                    <a:pt x="5228" y="1185"/>
                    <a:pt x="4856" y="1431"/>
                  </a:cubicBezTo>
                  <a:cubicBezTo>
                    <a:pt x="4480" y="1671"/>
                    <a:pt x="4052" y="1920"/>
                    <a:pt x="3584" y="2143"/>
                  </a:cubicBezTo>
                  <a:cubicBezTo>
                    <a:pt x="3117" y="2361"/>
                    <a:pt x="2658" y="2536"/>
                    <a:pt x="2233" y="2676"/>
                  </a:cubicBezTo>
                  <a:cubicBezTo>
                    <a:pt x="1806" y="2807"/>
                    <a:pt x="1412" y="2908"/>
                    <a:pt x="1080" y="2974"/>
                  </a:cubicBezTo>
                  <a:cubicBezTo>
                    <a:pt x="748" y="3039"/>
                    <a:pt x="477" y="3083"/>
                    <a:pt x="289" y="3105"/>
                  </a:cubicBezTo>
                  <a:cubicBezTo>
                    <a:pt x="210" y="3113"/>
                    <a:pt x="136" y="3122"/>
                    <a:pt x="75" y="3131"/>
                  </a:cubicBezTo>
                  <a:cubicBezTo>
                    <a:pt x="23" y="3139"/>
                    <a:pt x="0" y="3144"/>
                    <a:pt x="0" y="3144"/>
                  </a:cubicBezTo>
                  <a:cubicBezTo>
                    <a:pt x="0" y="3144"/>
                    <a:pt x="420" y="3131"/>
                    <a:pt x="1089" y="3004"/>
                  </a:cubicBezTo>
                  <a:cubicBezTo>
                    <a:pt x="1421" y="2942"/>
                    <a:pt x="1814" y="2847"/>
                    <a:pt x="2247" y="2716"/>
                  </a:cubicBezTo>
                  <a:cubicBezTo>
                    <a:pt x="2671" y="2580"/>
                    <a:pt x="3134" y="2405"/>
                    <a:pt x="3606" y="2182"/>
                  </a:cubicBezTo>
                  <a:cubicBezTo>
                    <a:pt x="4074" y="1959"/>
                    <a:pt x="4502" y="1710"/>
                    <a:pt x="4878" y="1465"/>
                  </a:cubicBezTo>
                  <a:cubicBezTo>
                    <a:pt x="5254" y="1217"/>
                    <a:pt x="5577" y="976"/>
                    <a:pt x="5835" y="753"/>
                  </a:cubicBezTo>
                  <a:cubicBezTo>
                    <a:pt x="6355" y="316"/>
                    <a:pt x="6630" y="1"/>
                    <a:pt x="6630" y="1"/>
                  </a:cubicBezTo>
                  <a:cubicBezTo>
                    <a:pt x="6630" y="1"/>
                    <a:pt x="6630" y="1"/>
                    <a:pt x="66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8"/>
            <p:cNvSpPr/>
            <p:nvPr/>
          </p:nvSpPr>
          <p:spPr>
            <a:xfrm>
              <a:off x="7608214" y="2265050"/>
              <a:ext cx="211153" cy="71826"/>
            </a:xfrm>
            <a:custGeom>
              <a:avLst/>
              <a:gdLst/>
              <a:ahLst/>
              <a:cxnLst/>
              <a:rect l="l" t="t" r="r" b="b"/>
              <a:pathLst>
                <a:path w="4295" h="1461" extrusionOk="0">
                  <a:moveTo>
                    <a:pt x="3" y="0"/>
                  </a:moveTo>
                  <a:cubicBezTo>
                    <a:pt x="1" y="0"/>
                    <a:pt x="0" y="1"/>
                    <a:pt x="0" y="2"/>
                  </a:cubicBezTo>
                  <a:cubicBezTo>
                    <a:pt x="0" y="2"/>
                    <a:pt x="13" y="6"/>
                    <a:pt x="43" y="14"/>
                  </a:cubicBezTo>
                  <a:cubicBezTo>
                    <a:pt x="83" y="28"/>
                    <a:pt x="126" y="41"/>
                    <a:pt x="170" y="54"/>
                  </a:cubicBezTo>
                  <a:cubicBezTo>
                    <a:pt x="305" y="89"/>
                    <a:pt x="463" y="133"/>
                    <a:pt x="638" y="185"/>
                  </a:cubicBezTo>
                  <a:cubicBezTo>
                    <a:pt x="1031" y="299"/>
                    <a:pt x="1573" y="470"/>
                    <a:pt x="2159" y="688"/>
                  </a:cubicBezTo>
                  <a:cubicBezTo>
                    <a:pt x="2731" y="902"/>
                    <a:pt x="3246" y="1090"/>
                    <a:pt x="3666" y="1247"/>
                  </a:cubicBezTo>
                  <a:cubicBezTo>
                    <a:pt x="3837" y="1309"/>
                    <a:pt x="3990" y="1361"/>
                    <a:pt x="4125" y="1408"/>
                  </a:cubicBezTo>
                  <a:cubicBezTo>
                    <a:pt x="4169" y="1422"/>
                    <a:pt x="4212" y="1435"/>
                    <a:pt x="4252" y="1448"/>
                  </a:cubicBezTo>
                  <a:cubicBezTo>
                    <a:pt x="4282" y="1457"/>
                    <a:pt x="4295" y="1461"/>
                    <a:pt x="4295" y="1461"/>
                  </a:cubicBezTo>
                  <a:cubicBezTo>
                    <a:pt x="4295" y="1457"/>
                    <a:pt x="4282" y="1452"/>
                    <a:pt x="4256" y="1440"/>
                  </a:cubicBezTo>
                  <a:cubicBezTo>
                    <a:pt x="4216" y="1422"/>
                    <a:pt x="4173" y="1408"/>
                    <a:pt x="4133" y="1392"/>
                  </a:cubicBezTo>
                  <a:cubicBezTo>
                    <a:pt x="3998" y="1339"/>
                    <a:pt x="3849" y="1283"/>
                    <a:pt x="3679" y="1216"/>
                  </a:cubicBezTo>
                  <a:cubicBezTo>
                    <a:pt x="3294" y="1073"/>
                    <a:pt x="2766" y="863"/>
                    <a:pt x="2176" y="644"/>
                  </a:cubicBezTo>
                  <a:cubicBezTo>
                    <a:pt x="1586" y="426"/>
                    <a:pt x="1044" y="260"/>
                    <a:pt x="646" y="150"/>
                  </a:cubicBezTo>
                  <a:cubicBezTo>
                    <a:pt x="446" y="97"/>
                    <a:pt x="288" y="59"/>
                    <a:pt x="174" y="32"/>
                  </a:cubicBezTo>
                  <a:cubicBezTo>
                    <a:pt x="126" y="24"/>
                    <a:pt x="87" y="14"/>
                    <a:pt x="43" y="6"/>
                  </a:cubicBezTo>
                  <a:cubicBezTo>
                    <a:pt x="22" y="3"/>
                    <a:pt x="9" y="0"/>
                    <a:pt x="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8"/>
            <p:cNvSpPr/>
            <p:nvPr/>
          </p:nvSpPr>
          <p:spPr>
            <a:xfrm>
              <a:off x="7609689" y="1915746"/>
              <a:ext cx="284749" cy="421126"/>
            </a:xfrm>
            <a:custGeom>
              <a:avLst/>
              <a:gdLst/>
              <a:ahLst/>
              <a:cxnLst/>
              <a:rect l="l" t="t" r="r" b="b"/>
              <a:pathLst>
                <a:path w="5792" h="8566" extrusionOk="0">
                  <a:moveTo>
                    <a:pt x="3818" y="1"/>
                  </a:moveTo>
                  <a:cubicBezTo>
                    <a:pt x="3707" y="1"/>
                    <a:pt x="3598" y="12"/>
                    <a:pt x="3492" y="31"/>
                  </a:cubicBezTo>
                  <a:cubicBezTo>
                    <a:pt x="3186" y="80"/>
                    <a:pt x="2902" y="207"/>
                    <a:pt x="2653" y="377"/>
                  </a:cubicBezTo>
                  <a:cubicBezTo>
                    <a:pt x="2403" y="542"/>
                    <a:pt x="2199" y="766"/>
                    <a:pt x="2058" y="1019"/>
                  </a:cubicBezTo>
                  <a:cubicBezTo>
                    <a:pt x="1915" y="1268"/>
                    <a:pt x="1814" y="1530"/>
                    <a:pt x="1727" y="1788"/>
                  </a:cubicBezTo>
                  <a:cubicBezTo>
                    <a:pt x="1386" y="2819"/>
                    <a:pt x="1080" y="3751"/>
                    <a:pt x="822" y="4537"/>
                  </a:cubicBezTo>
                  <a:cubicBezTo>
                    <a:pt x="568" y="5310"/>
                    <a:pt x="363" y="5944"/>
                    <a:pt x="214" y="6390"/>
                  </a:cubicBezTo>
                  <a:cubicBezTo>
                    <a:pt x="148" y="6605"/>
                    <a:pt x="96" y="6770"/>
                    <a:pt x="53" y="6897"/>
                  </a:cubicBezTo>
                  <a:cubicBezTo>
                    <a:pt x="17" y="7010"/>
                    <a:pt x="0" y="7071"/>
                    <a:pt x="0" y="7071"/>
                  </a:cubicBezTo>
                  <a:cubicBezTo>
                    <a:pt x="0" y="7071"/>
                    <a:pt x="22" y="7015"/>
                    <a:pt x="61" y="6901"/>
                  </a:cubicBezTo>
                  <a:cubicBezTo>
                    <a:pt x="105" y="6774"/>
                    <a:pt x="162" y="6609"/>
                    <a:pt x="232" y="6399"/>
                  </a:cubicBezTo>
                  <a:cubicBezTo>
                    <a:pt x="384" y="5949"/>
                    <a:pt x="594" y="5320"/>
                    <a:pt x="852" y="4546"/>
                  </a:cubicBezTo>
                  <a:cubicBezTo>
                    <a:pt x="1114" y="3763"/>
                    <a:pt x="1425" y="2833"/>
                    <a:pt x="1766" y="1801"/>
                  </a:cubicBezTo>
                  <a:cubicBezTo>
                    <a:pt x="1941" y="1294"/>
                    <a:pt x="2173" y="735"/>
                    <a:pt x="2679" y="411"/>
                  </a:cubicBezTo>
                  <a:cubicBezTo>
                    <a:pt x="2919" y="250"/>
                    <a:pt x="3199" y="128"/>
                    <a:pt x="3500" y="76"/>
                  </a:cubicBezTo>
                  <a:cubicBezTo>
                    <a:pt x="3601" y="57"/>
                    <a:pt x="3705" y="48"/>
                    <a:pt x="3810" y="48"/>
                  </a:cubicBezTo>
                  <a:cubicBezTo>
                    <a:pt x="4011" y="48"/>
                    <a:pt x="4213" y="83"/>
                    <a:pt x="4396" y="167"/>
                  </a:cubicBezTo>
                  <a:cubicBezTo>
                    <a:pt x="4541" y="228"/>
                    <a:pt x="4664" y="320"/>
                    <a:pt x="4777" y="425"/>
                  </a:cubicBezTo>
                  <a:cubicBezTo>
                    <a:pt x="4894" y="525"/>
                    <a:pt x="5004" y="635"/>
                    <a:pt x="5104" y="748"/>
                  </a:cubicBezTo>
                  <a:cubicBezTo>
                    <a:pt x="5305" y="975"/>
                    <a:pt x="5459" y="1238"/>
                    <a:pt x="5555" y="1512"/>
                  </a:cubicBezTo>
                  <a:cubicBezTo>
                    <a:pt x="5743" y="2073"/>
                    <a:pt x="5707" y="2658"/>
                    <a:pt x="5624" y="3191"/>
                  </a:cubicBezTo>
                  <a:cubicBezTo>
                    <a:pt x="5471" y="4271"/>
                    <a:pt x="5319" y="5241"/>
                    <a:pt x="5104" y="6036"/>
                  </a:cubicBezTo>
                  <a:cubicBezTo>
                    <a:pt x="4890" y="6831"/>
                    <a:pt x="4664" y="7456"/>
                    <a:pt x="4510" y="7894"/>
                  </a:cubicBezTo>
                  <a:cubicBezTo>
                    <a:pt x="4436" y="8099"/>
                    <a:pt x="4375" y="8265"/>
                    <a:pt x="4327" y="8392"/>
                  </a:cubicBezTo>
                  <a:cubicBezTo>
                    <a:pt x="4287" y="8505"/>
                    <a:pt x="4265" y="8566"/>
                    <a:pt x="4265" y="8566"/>
                  </a:cubicBezTo>
                  <a:cubicBezTo>
                    <a:pt x="4265" y="8566"/>
                    <a:pt x="4366" y="8330"/>
                    <a:pt x="4527" y="7898"/>
                  </a:cubicBezTo>
                  <a:cubicBezTo>
                    <a:pt x="4685" y="7465"/>
                    <a:pt x="4916" y="6841"/>
                    <a:pt x="5136" y="6044"/>
                  </a:cubicBezTo>
                  <a:cubicBezTo>
                    <a:pt x="5354" y="5245"/>
                    <a:pt x="5511" y="4275"/>
                    <a:pt x="5668" y="3200"/>
                  </a:cubicBezTo>
                  <a:cubicBezTo>
                    <a:pt x="5751" y="2662"/>
                    <a:pt x="5791" y="2073"/>
                    <a:pt x="5598" y="1500"/>
                  </a:cubicBezTo>
                  <a:cubicBezTo>
                    <a:pt x="5497" y="1216"/>
                    <a:pt x="5345" y="949"/>
                    <a:pt x="5140" y="717"/>
                  </a:cubicBezTo>
                  <a:cubicBezTo>
                    <a:pt x="5039" y="600"/>
                    <a:pt x="4926" y="490"/>
                    <a:pt x="4807" y="390"/>
                  </a:cubicBezTo>
                  <a:cubicBezTo>
                    <a:pt x="4694" y="285"/>
                    <a:pt x="4563" y="189"/>
                    <a:pt x="4418" y="123"/>
                  </a:cubicBezTo>
                  <a:cubicBezTo>
                    <a:pt x="4228" y="38"/>
                    <a:pt x="4022" y="1"/>
                    <a:pt x="38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8"/>
            <p:cNvSpPr/>
            <p:nvPr/>
          </p:nvSpPr>
          <p:spPr>
            <a:xfrm>
              <a:off x="7724632" y="2967690"/>
              <a:ext cx="512421" cy="1414553"/>
            </a:xfrm>
            <a:custGeom>
              <a:avLst/>
              <a:gdLst/>
              <a:ahLst/>
              <a:cxnLst/>
              <a:rect l="l" t="t" r="r" b="b"/>
              <a:pathLst>
                <a:path w="10423" h="28773" extrusionOk="0">
                  <a:moveTo>
                    <a:pt x="3824" y="0"/>
                  </a:moveTo>
                  <a:lnTo>
                    <a:pt x="218" y="1267"/>
                  </a:lnTo>
                  <a:cubicBezTo>
                    <a:pt x="218" y="1267"/>
                    <a:pt x="0" y="16113"/>
                    <a:pt x="218" y="18595"/>
                  </a:cubicBezTo>
                  <a:cubicBezTo>
                    <a:pt x="647" y="23481"/>
                    <a:pt x="7290" y="28773"/>
                    <a:pt x="7290" y="28773"/>
                  </a:cubicBezTo>
                  <a:lnTo>
                    <a:pt x="10423" y="25110"/>
                  </a:lnTo>
                  <a:cubicBezTo>
                    <a:pt x="10423" y="25110"/>
                    <a:pt x="6699" y="20937"/>
                    <a:pt x="5642" y="19460"/>
                  </a:cubicBezTo>
                  <a:cubicBezTo>
                    <a:pt x="4948" y="18486"/>
                    <a:pt x="4523" y="16921"/>
                    <a:pt x="4283" y="15715"/>
                  </a:cubicBezTo>
                  <a:cubicBezTo>
                    <a:pt x="4103" y="14832"/>
                    <a:pt x="4012" y="13936"/>
                    <a:pt x="3998" y="13036"/>
                  </a:cubicBezTo>
                  <a:lnTo>
                    <a:pt x="382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8"/>
            <p:cNvSpPr/>
            <p:nvPr/>
          </p:nvSpPr>
          <p:spPr>
            <a:xfrm>
              <a:off x="7548432" y="2793849"/>
              <a:ext cx="404804" cy="1676933"/>
            </a:xfrm>
            <a:custGeom>
              <a:avLst/>
              <a:gdLst/>
              <a:ahLst/>
              <a:cxnLst/>
              <a:rect l="l" t="t" r="r" b="b"/>
              <a:pathLst>
                <a:path w="8234" h="34110" extrusionOk="0">
                  <a:moveTo>
                    <a:pt x="8076" y="1"/>
                  </a:moveTo>
                  <a:lnTo>
                    <a:pt x="83" y="380"/>
                  </a:lnTo>
                  <a:lnTo>
                    <a:pt x="0" y="34110"/>
                  </a:lnTo>
                  <a:lnTo>
                    <a:pt x="5192" y="34110"/>
                  </a:lnTo>
                  <a:lnTo>
                    <a:pt x="6110" y="4764"/>
                  </a:lnTo>
                  <a:cubicBezTo>
                    <a:pt x="6110" y="4764"/>
                    <a:pt x="7614" y="3772"/>
                    <a:pt x="7876" y="2509"/>
                  </a:cubicBezTo>
                  <a:cubicBezTo>
                    <a:pt x="8234" y="796"/>
                    <a:pt x="8076" y="1"/>
                    <a:pt x="8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8"/>
            <p:cNvSpPr/>
            <p:nvPr/>
          </p:nvSpPr>
          <p:spPr>
            <a:xfrm>
              <a:off x="7536830" y="4430834"/>
              <a:ext cx="277424" cy="39969"/>
            </a:xfrm>
            <a:custGeom>
              <a:avLst/>
              <a:gdLst/>
              <a:ahLst/>
              <a:cxnLst/>
              <a:rect l="l" t="t" r="r" b="b"/>
              <a:pathLst>
                <a:path w="5643" h="813" extrusionOk="0">
                  <a:moveTo>
                    <a:pt x="0" y="0"/>
                  </a:moveTo>
                  <a:lnTo>
                    <a:pt x="0" y="813"/>
                  </a:lnTo>
                  <a:lnTo>
                    <a:pt x="5642" y="813"/>
                  </a:lnTo>
                  <a:lnTo>
                    <a:pt x="564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8"/>
            <p:cNvSpPr/>
            <p:nvPr/>
          </p:nvSpPr>
          <p:spPr>
            <a:xfrm>
              <a:off x="8041044" y="4165255"/>
              <a:ext cx="220101" cy="228851"/>
            </a:xfrm>
            <a:custGeom>
              <a:avLst/>
              <a:gdLst/>
              <a:ahLst/>
              <a:cxnLst/>
              <a:rect l="l" t="t" r="r" b="b"/>
              <a:pathLst>
                <a:path w="4477" h="4655" extrusionOk="0">
                  <a:moveTo>
                    <a:pt x="3887" y="1"/>
                  </a:moveTo>
                  <a:lnTo>
                    <a:pt x="1" y="4095"/>
                  </a:lnTo>
                  <a:lnTo>
                    <a:pt x="591" y="4654"/>
                  </a:lnTo>
                  <a:lnTo>
                    <a:pt x="4476" y="560"/>
                  </a:lnTo>
                  <a:lnTo>
                    <a:pt x="388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8"/>
            <p:cNvSpPr/>
            <p:nvPr/>
          </p:nvSpPr>
          <p:spPr>
            <a:xfrm>
              <a:off x="8052647" y="4179807"/>
              <a:ext cx="168529" cy="174330"/>
            </a:xfrm>
            <a:custGeom>
              <a:avLst/>
              <a:gdLst/>
              <a:ahLst/>
              <a:cxnLst/>
              <a:rect l="l" t="t" r="r" b="b"/>
              <a:pathLst>
                <a:path w="3428" h="3546" extrusionOk="0">
                  <a:moveTo>
                    <a:pt x="3427" y="1"/>
                  </a:moveTo>
                  <a:cubicBezTo>
                    <a:pt x="3424" y="1"/>
                    <a:pt x="3412" y="13"/>
                    <a:pt x="3389" y="32"/>
                  </a:cubicBezTo>
                  <a:cubicBezTo>
                    <a:pt x="3357" y="62"/>
                    <a:pt x="3323" y="98"/>
                    <a:pt x="3288" y="132"/>
                  </a:cubicBezTo>
                  <a:cubicBezTo>
                    <a:pt x="3196" y="219"/>
                    <a:pt x="3069" y="346"/>
                    <a:pt x="2917" y="508"/>
                  </a:cubicBezTo>
                  <a:cubicBezTo>
                    <a:pt x="2584" y="858"/>
                    <a:pt x="2173" y="1295"/>
                    <a:pt x="1719" y="1776"/>
                  </a:cubicBezTo>
                  <a:cubicBezTo>
                    <a:pt x="1255" y="2248"/>
                    <a:pt x="836" y="2676"/>
                    <a:pt x="499" y="3021"/>
                  </a:cubicBezTo>
                  <a:cubicBezTo>
                    <a:pt x="360" y="3166"/>
                    <a:pt x="242" y="3293"/>
                    <a:pt x="132" y="3402"/>
                  </a:cubicBezTo>
                  <a:cubicBezTo>
                    <a:pt x="97" y="3440"/>
                    <a:pt x="67" y="3471"/>
                    <a:pt x="37" y="3507"/>
                  </a:cubicBezTo>
                  <a:cubicBezTo>
                    <a:pt x="15" y="3533"/>
                    <a:pt x="1" y="3545"/>
                    <a:pt x="6" y="3545"/>
                  </a:cubicBezTo>
                  <a:cubicBezTo>
                    <a:pt x="6" y="3545"/>
                    <a:pt x="19" y="3537"/>
                    <a:pt x="45" y="3515"/>
                  </a:cubicBezTo>
                  <a:cubicBezTo>
                    <a:pt x="75" y="3480"/>
                    <a:pt x="111" y="3450"/>
                    <a:pt x="146" y="3414"/>
                  </a:cubicBezTo>
                  <a:cubicBezTo>
                    <a:pt x="255" y="3305"/>
                    <a:pt x="382" y="3182"/>
                    <a:pt x="525" y="3043"/>
                  </a:cubicBezTo>
                  <a:cubicBezTo>
                    <a:pt x="862" y="2702"/>
                    <a:pt x="1286" y="2278"/>
                    <a:pt x="1754" y="1806"/>
                  </a:cubicBezTo>
                  <a:cubicBezTo>
                    <a:pt x="2226" y="1317"/>
                    <a:pt x="2637" y="858"/>
                    <a:pt x="2938" y="530"/>
                  </a:cubicBezTo>
                  <a:cubicBezTo>
                    <a:pt x="3078" y="386"/>
                    <a:pt x="3196" y="255"/>
                    <a:pt x="3301" y="146"/>
                  </a:cubicBezTo>
                  <a:cubicBezTo>
                    <a:pt x="3336" y="106"/>
                    <a:pt x="3367" y="72"/>
                    <a:pt x="3397" y="41"/>
                  </a:cubicBezTo>
                  <a:cubicBezTo>
                    <a:pt x="3419" y="15"/>
                    <a:pt x="3428" y="1"/>
                    <a:pt x="3428" y="1"/>
                  </a:cubicBezTo>
                  <a:cubicBezTo>
                    <a:pt x="3428" y="1"/>
                    <a:pt x="3427" y="1"/>
                    <a:pt x="34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8"/>
            <p:cNvSpPr/>
            <p:nvPr/>
          </p:nvSpPr>
          <p:spPr>
            <a:xfrm>
              <a:off x="7646414" y="2803977"/>
              <a:ext cx="100586" cy="1629835"/>
            </a:xfrm>
            <a:custGeom>
              <a:avLst/>
              <a:gdLst/>
              <a:ahLst/>
              <a:cxnLst/>
              <a:rect l="l" t="t" r="r" b="b"/>
              <a:pathLst>
                <a:path w="2046" h="33152" extrusionOk="0">
                  <a:moveTo>
                    <a:pt x="2045" y="0"/>
                  </a:moveTo>
                  <a:cubicBezTo>
                    <a:pt x="2045" y="0"/>
                    <a:pt x="2037" y="27"/>
                    <a:pt x="2023" y="83"/>
                  </a:cubicBezTo>
                  <a:cubicBezTo>
                    <a:pt x="2011" y="136"/>
                    <a:pt x="1985" y="218"/>
                    <a:pt x="1941" y="323"/>
                  </a:cubicBezTo>
                  <a:cubicBezTo>
                    <a:pt x="1898" y="424"/>
                    <a:pt x="1823" y="541"/>
                    <a:pt x="1718" y="668"/>
                  </a:cubicBezTo>
                  <a:cubicBezTo>
                    <a:pt x="1613" y="791"/>
                    <a:pt x="1473" y="922"/>
                    <a:pt x="1321" y="1066"/>
                  </a:cubicBezTo>
                  <a:cubicBezTo>
                    <a:pt x="1168" y="1215"/>
                    <a:pt x="992" y="1376"/>
                    <a:pt x="839" y="1590"/>
                  </a:cubicBezTo>
                  <a:cubicBezTo>
                    <a:pt x="682" y="1809"/>
                    <a:pt x="696" y="2115"/>
                    <a:pt x="678" y="2408"/>
                  </a:cubicBezTo>
                  <a:cubicBezTo>
                    <a:pt x="656" y="3016"/>
                    <a:pt x="630" y="3702"/>
                    <a:pt x="603" y="4462"/>
                  </a:cubicBezTo>
                  <a:cubicBezTo>
                    <a:pt x="573" y="5222"/>
                    <a:pt x="547" y="6053"/>
                    <a:pt x="512" y="6949"/>
                  </a:cubicBezTo>
                  <a:cubicBezTo>
                    <a:pt x="486" y="7840"/>
                    <a:pt x="460" y="8797"/>
                    <a:pt x="429" y="9803"/>
                  </a:cubicBezTo>
                  <a:cubicBezTo>
                    <a:pt x="377" y="11812"/>
                    <a:pt x="298" y="14024"/>
                    <a:pt x="250" y="16344"/>
                  </a:cubicBezTo>
                  <a:cubicBezTo>
                    <a:pt x="175" y="20981"/>
                    <a:pt x="109" y="25181"/>
                    <a:pt x="66" y="28231"/>
                  </a:cubicBezTo>
                  <a:cubicBezTo>
                    <a:pt x="44" y="29747"/>
                    <a:pt x="26" y="30976"/>
                    <a:pt x="14" y="31832"/>
                  </a:cubicBezTo>
                  <a:cubicBezTo>
                    <a:pt x="10" y="32252"/>
                    <a:pt x="4" y="32579"/>
                    <a:pt x="0" y="32811"/>
                  </a:cubicBezTo>
                  <a:lnTo>
                    <a:pt x="0" y="33152"/>
                  </a:lnTo>
                  <a:cubicBezTo>
                    <a:pt x="10" y="32837"/>
                    <a:pt x="40" y="31199"/>
                    <a:pt x="97" y="28231"/>
                  </a:cubicBezTo>
                  <a:cubicBezTo>
                    <a:pt x="149" y="25185"/>
                    <a:pt x="219" y="20985"/>
                    <a:pt x="298" y="16344"/>
                  </a:cubicBezTo>
                  <a:cubicBezTo>
                    <a:pt x="341" y="14024"/>
                    <a:pt x="420" y="11812"/>
                    <a:pt x="472" y="9803"/>
                  </a:cubicBezTo>
                  <a:cubicBezTo>
                    <a:pt x="498" y="8797"/>
                    <a:pt x="525" y="7844"/>
                    <a:pt x="551" y="6949"/>
                  </a:cubicBezTo>
                  <a:cubicBezTo>
                    <a:pt x="581" y="6057"/>
                    <a:pt x="607" y="5222"/>
                    <a:pt x="634" y="4462"/>
                  </a:cubicBezTo>
                  <a:cubicBezTo>
                    <a:pt x="660" y="3702"/>
                    <a:pt x="682" y="3016"/>
                    <a:pt x="704" y="2413"/>
                  </a:cubicBezTo>
                  <a:cubicBezTo>
                    <a:pt x="722" y="2115"/>
                    <a:pt x="708" y="1818"/>
                    <a:pt x="857" y="1600"/>
                  </a:cubicBezTo>
                  <a:cubicBezTo>
                    <a:pt x="1006" y="1394"/>
                    <a:pt x="1180" y="1228"/>
                    <a:pt x="1333" y="1079"/>
                  </a:cubicBezTo>
                  <a:cubicBezTo>
                    <a:pt x="1486" y="931"/>
                    <a:pt x="1626" y="804"/>
                    <a:pt x="1731" y="678"/>
                  </a:cubicBezTo>
                  <a:cubicBezTo>
                    <a:pt x="1836" y="551"/>
                    <a:pt x="1906" y="428"/>
                    <a:pt x="1950" y="323"/>
                  </a:cubicBezTo>
                  <a:cubicBezTo>
                    <a:pt x="1993" y="223"/>
                    <a:pt x="2015" y="140"/>
                    <a:pt x="2029" y="83"/>
                  </a:cubicBezTo>
                  <a:cubicBezTo>
                    <a:pt x="2041" y="27"/>
                    <a:pt x="2045" y="0"/>
                    <a:pt x="204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8"/>
            <p:cNvSpPr/>
            <p:nvPr/>
          </p:nvSpPr>
          <p:spPr>
            <a:xfrm>
              <a:off x="7588598" y="2814055"/>
              <a:ext cx="6293" cy="9783"/>
            </a:xfrm>
            <a:custGeom>
              <a:avLst/>
              <a:gdLst/>
              <a:ahLst/>
              <a:cxnLst/>
              <a:rect l="l" t="t" r="r" b="b"/>
              <a:pathLst>
                <a:path w="128" h="199" extrusionOk="0">
                  <a:moveTo>
                    <a:pt x="16" y="0"/>
                  </a:moveTo>
                  <a:cubicBezTo>
                    <a:pt x="15" y="0"/>
                    <a:pt x="15" y="1"/>
                    <a:pt x="14" y="1"/>
                  </a:cubicBezTo>
                  <a:cubicBezTo>
                    <a:pt x="0" y="5"/>
                    <a:pt x="14" y="57"/>
                    <a:pt x="45" y="110"/>
                  </a:cubicBezTo>
                  <a:cubicBezTo>
                    <a:pt x="72" y="161"/>
                    <a:pt x="100" y="198"/>
                    <a:pt x="115" y="198"/>
                  </a:cubicBezTo>
                  <a:cubicBezTo>
                    <a:pt x="116" y="198"/>
                    <a:pt x="118" y="198"/>
                    <a:pt x="119" y="197"/>
                  </a:cubicBezTo>
                  <a:cubicBezTo>
                    <a:pt x="127" y="193"/>
                    <a:pt x="115" y="140"/>
                    <a:pt x="84" y="88"/>
                  </a:cubicBezTo>
                  <a:cubicBezTo>
                    <a:pt x="60" y="39"/>
                    <a:pt x="27" y="0"/>
                    <a:pt x="1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8"/>
            <p:cNvSpPr/>
            <p:nvPr/>
          </p:nvSpPr>
          <p:spPr>
            <a:xfrm>
              <a:off x="7600643" y="2832442"/>
              <a:ext cx="8898" cy="7964"/>
            </a:xfrm>
            <a:custGeom>
              <a:avLst/>
              <a:gdLst/>
              <a:ahLst/>
              <a:cxnLst/>
              <a:rect l="l" t="t" r="r" b="b"/>
              <a:pathLst>
                <a:path w="181" h="162" extrusionOk="0">
                  <a:moveTo>
                    <a:pt x="14" y="1"/>
                  </a:moveTo>
                  <a:cubicBezTo>
                    <a:pt x="12" y="1"/>
                    <a:pt x="10" y="1"/>
                    <a:pt x="9" y="2"/>
                  </a:cubicBezTo>
                  <a:cubicBezTo>
                    <a:pt x="1" y="11"/>
                    <a:pt x="27" y="55"/>
                    <a:pt x="75" y="99"/>
                  </a:cubicBezTo>
                  <a:cubicBezTo>
                    <a:pt x="113" y="136"/>
                    <a:pt x="151" y="161"/>
                    <a:pt x="166" y="161"/>
                  </a:cubicBezTo>
                  <a:cubicBezTo>
                    <a:pt x="168" y="161"/>
                    <a:pt x="170" y="161"/>
                    <a:pt x="171" y="160"/>
                  </a:cubicBezTo>
                  <a:cubicBezTo>
                    <a:pt x="180" y="146"/>
                    <a:pt x="149" y="107"/>
                    <a:pt x="106" y="63"/>
                  </a:cubicBezTo>
                  <a:cubicBezTo>
                    <a:pt x="67" y="26"/>
                    <a:pt x="29" y="1"/>
                    <a:pt x="1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8"/>
            <p:cNvSpPr/>
            <p:nvPr/>
          </p:nvSpPr>
          <p:spPr>
            <a:xfrm>
              <a:off x="7617604" y="2846503"/>
              <a:ext cx="10373" cy="5654"/>
            </a:xfrm>
            <a:custGeom>
              <a:avLst/>
              <a:gdLst/>
              <a:ahLst/>
              <a:cxnLst/>
              <a:rect l="l" t="t" r="r" b="b"/>
              <a:pathLst>
                <a:path w="211" h="115" extrusionOk="0">
                  <a:moveTo>
                    <a:pt x="17" y="0"/>
                  </a:moveTo>
                  <a:cubicBezTo>
                    <a:pt x="11" y="0"/>
                    <a:pt x="7" y="1"/>
                    <a:pt x="5" y="5"/>
                  </a:cubicBezTo>
                  <a:cubicBezTo>
                    <a:pt x="1" y="13"/>
                    <a:pt x="40" y="49"/>
                    <a:pt x="97" y="79"/>
                  </a:cubicBezTo>
                  <a:cubicBezTo>
                    <a:pt x="136" y="102"/>
                    <a:pt x="175" y="114"/>
                    <a:pt x="194" y="114"/>
                  </a:cubicBezTo>
                  <a:cubicBezTo>
                    <a:pt x="201" y="114"/>
                    <a:pt x="205" y="113"/>
                    <a:pt x="207" y="110"/>
                  </a:cubicBezTo>
                  <a:cubicBezTo>
                    <a:pt x="211" y="96"/>
                    <a:pt x="171" y="66"/>
                    <a:pt x="118" y="35"/>
                  </a:cubicBezTo>
                  <a:cubicBezTo>
                    <a:pt x="75" y="15"/>
                    <a:pt x="37" y="0"/>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8"/>
            <p:cNvSpPr/>
            <p:nvPr/>
          </p:nvSpPr>
          <p:spPr>
            <a:xfrm>
              <a:off x="7637859" y="2855205"/>
              <a:ext cx="11160" cy="3196"/>
            </a:xfrm>
            <a:custGeom>
              <a:avLst/>
              <a:gdLst/>
              <a:ahLst/>
              <a:cxnLst/>
              <a:rect l="l" t="t" r="r" b="b"/>
              <a:pathLst>
                <a:path w="227" h="65" extrusionOk="0">
                  <a:moveTo>
                    <a:pt x="41" y="0"/>
                  </a:moveTo>
                  <a:cubicBezTo>
                    <a:pt x="21" y="0"/>
                    <a:pt x="6" y="2"/>
                    <a:pt x="4" y="7"/>
                  </a:cubicBezTo>
                  <a:cubicBezTo>
                    <a:pt x="0" y="20"/>
                    <a:pt x="47" y="42"/>
                    <a:pt x="109" y="55"/>
                  </a:cubicBezTo>
                  <a:cubicBezTo>
                    <a:pt x="140" y="62"/>
                    <a:pt x="168" y="65"/>
                    <a:pt x="189" y="65"/>
                  </a:cubicBezTo>
                  <a:cubicBezTo>
                    <a:pt x="209" y="65"/>
                    <a:pt x="222" y="62"/>
                    <a:pt x="222" y="55"/>
                  </a:cubicBezTo>
                  <a:cubicBezTo>
                    <a:pt x="227" y="42"/>
                    <a:pt x="178" y="20"/>
                    <a:pt x="118" y="7"/>
                  </a:cubicBezTo>
                  <a:cubicBezTo>
                    <a:pt x="89" y="2"/>
                    <a:pt x="62" y="0"/>
                    <a:pt x="4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8"/>
            <p:cNvSpPr/>
            <p:nvPr/>
          </p:nvSpPr>
          <p:spPr>
            <a:xfrm>
              <a:off x="7659983" y="2856385"/>
              <a:ext cx="10963" cy="2802"/>
            </a:xfrm>
            <a:custGeom>
              <a:avLst/>
              <a:gdLst/>
              <a:ahLst/>
              <a:cxnLst/>
              <a:rect l="l" t="t" r="r" b="b"/>
              <a:pathLst>
                <a:path w="223" h="57" extrusionOk="0">
                  <a:moveTo>
                    <a:pt x="167" y="0"/>
                  </a:moveTo>
                  <a:cubicBezTo>
                    <a:pt x="148" y="0"/>
                    <a:pt x="127" y="2"/>
                    <a:pt x="105" y="5"/>
                  </a:cubicBezTo>
                  <a:cubicBezTo>
                    <a:pt x="48" y="13"/>
                    <a:pt x="0" y="26"/>
                    <a:pt x="0" y="40"/>
                  </a:cubicBezTo>
                  <a:cubicBezTo>
                    <a:pt x="0" y="49"/>
                    <a:pt x="25" y="56"/>
                    <a:pt x="63" y="56"/>
                  </a:cubicBezTo>
                  <a:cubicBezTo>
                    <a:pt x="78" y="56"/>
                    <a:pt x="95" y="55"/>
                    <a:pt x="113" y="52"/>
                  </a:cubicBezTo>
                  <a:cubicBezTo>
                    <a:pt x="174" y="44"/>
                    <a:pt x="222" y="26"/>
                    <a:pt x="222" y="13"/>
                  </a:cubicBezTo>
                  <a:cubicBezTo>
                    <a:pt x="220" y="5"/>
                    <a:pt x="198" y="0"/>
                    <a:pt x="16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8"/>
            <p:cNvSpPr/>
            <p:nvPr/>
          </p:nvSpPr>
          <p:spPr>
            <a:xfrm>
              <a:off x="7681221" y="2849256"/>
              <a:ext cx="10570" cy="5064"/>
            </a:xfrm>
            <a:custGeom>
              <a:avLst/>
              <a:gdLst/>
              <a:ahLst/>
              <a:cxnLst/>
              <a:rect l="l" t="t" r="r" b="b"/>
              <a:pathLst>
                <a:path w="215" h="103" extrusionOk="0">
                  <a:moveTo>
                    <a:pt x="195" y="0"/>
                  </a:moveTo>
                  <a:cubicBezTo>
                    <a:pt x="175" y="0"/>
                    <a:pt x="138" y="12"/>
                    <a:pt x="97" y="32"/>
                  </a:cubicBezTo>
                  <a:cubicBezTo>
                    <a:pt x="40" y="54"/>
                    <a:pt x="0" y="84"/>
                    <a:pt x="4" y="98"/>
                  </a:cubicBezTo>
                  <a:cubicBezTo>
                    <a:pt x="6" y="101"/>
                    <a:pt x="10" y="103"/>
                    <a:pt x="17" y="103"/>
                  </a:cubicBezTo>
                  <a:cubicBezTo>
                    <a:pt x="36" y="103"/>
                    <a:pt x="72" y="91"/>
                    <a:pt x="115" y="71"/>
                  </a:cubicBezTo>
                  <a:cubicBezTo>
                    <a:pt x="175" y="45"/>
                    <a:pt x="214" y="14"/>
                    <a:pt x="210" y="5"/>
                  </a:cubicBezTo>
                  <a:cubicBezTo>
                    <a:pt x="208" y="2"/>
                    <a:pt x="203" y="0"/>
                    <a:pt x="19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8"/>
            <p:cNvSpPr/>
            <p:nvPr/>
          </p:nvSpPr>
          <p:spPr>
            <a:xfrm>
              <a:off x="7700345" y="2836326"/>
              <a:ext cx="9292" cy="7374"/>
            </a:xfrm>
            <a:custGeom>
              <a:avLst/>
              <a:gdLst/>
              <a:ahLst/>
              <a:cxnLst/>
              <a:rect l="l" t="t" r="r" b="b"/>
              <a:pathLst>
                <a:path w="189" h="150" extrusionOk="0">
                  <a:moveTo>
                    <a:pt x="174" y="0"/>
                  </a:moveTo>
                  <a:cubicBezTo>
                    <a:pt x="158" y="0"/>
                    <a:pt x="120" y="20"/>
                    <a:pt x="79" y="54"/>
                  </a:cubicBezTo>
                  <a:cubicBezTo>
                    <a:pt x="31" y="98"/>
                    <a:pt x="0" y="137"/>
                    <a:pt x="9" y="146"/>
                  </a:cubicBezTo>
                  <a:cubicBezTo>
                    <a:pt x="10" y="148"/>
                    <a:pt x="13" y="149"/>
                    <a:pt x="17" y="149"/>
                  </a:cubicBezTo>
                  <a:cubicBezTo>
                    <a:pt x="34" y="149"/>
                    <a:pt x="70" y="126"/>
                    <a:pt x="109" y="93"/>
                  </a:cubicBezTo>
                  <a:cubicBezTo>
                    <a:pt x="158" y="50"/>
                    <a:pt x="188" y="10"/>
                    <a:pt x="180" y="2"/>
                  </a:cubicBezTo>
                  <a:cubicBezTo>
                    <a:pt x="178" y="1"/>
                    <a:pt x="176" y="0"/>
                    <a:pt x="17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8"/>
            <p:cNvSpPr/>
            <p:nvPr/>
          </p:nvSpPr>
          <p:spPr>
            <a:xfrm>
              <a:off x="7715782" y="2818726"/>
              <a:ext cx="7178" cy="9390"/>
            </a:xfrm>
            <a:custGeom>
              <a:avLst/>
              <a:gdLst/>
              <a:ahLst/>
              <a:cxnLst/>
              <a:rect l="l" t="t" r="r" b="b"/>
              <a:pathLst>
                <a:path w="146" h="191" extrusionOk="0">
                  <a:moveTo>
                    <a:pt x="134" y="1"/>
                  </a:moveTo>
                  <a:cubicBezTo>
                    <a:pt x="120" y="1"/>
                    <a:pt x="86" y="35"/>
                    <a:pt x="53" y="84"/>
                  </a:cubicBezTo>
                  <a:cubicBezTo>
                    <a:pt x="23" y="137"/>
                    <a:pt x="1" y="181"/>
                    <a:pt x="15" y="189"/>
                  </a:cubicBezTo>
                  <a:cubicBezTo>
                    <a:pt x="15" y="190"/>
                    <a:pt x="17" y="191"/>
                    <a:pt x="18" y="191"/>
                  </a:cubicBezTo>
                  <a:cubicBezTo>
                    <a:pt x="30" y="191"/>
                    <a:pt x="61" y="157"/>
                    <a:pt x="93" y="110"/>
                  </a:cubicBezTo>
                  <a:cubicBezTo>
                    <a:pt x="128" y="58"/>
                    <a:pt x="146" y="11"/>
                    <a:pt x="136" y="1"/>
                  </a:cubicBezTo>
                  <a:cubicBezTo>
                    <a:pt x="136" y="1"/>
                    <a:pt x="135"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8"/>
            <p:cNvSpPr/>
            <p:nvPr/>
          </p:nvSpPr>
          <p:spPr>
            <a:xfrm>
              <a:off x="7726107" y="2805009"/>
              <a:ext cx="2851" cy="3736"/>
            </a:xfrm>
            <a:custGeom>
              <a:avLst/>
              <a:gdLst/>
              <a:ahLst/>
              <a:cxnLst/>
              <a:rect l="l" t="t" r="r" b="b"/>
              <a:pathLst>
                <a:path w="58" h="76" extrusionOk="0">
                  <a:moveTo>
                    <a:pt x="36" y="0"/>
                  </a:moveTo>
                  <a:cubicBezTo>
                    <a:pt x="26" y="0"/>
                    <a:pt x="13" y="13"/>
                    <a:pt x="5" y="32"/>
                  </a:cubicBezTo>
                  <a:cubicBezTo>
                    <a:pt x="1" y="54"/>
                    <a:pt x="5" y="70"/>
                    <a:pt x="19" y="75"/>
                  </a:cubicBezTo>
                  <a:cubicBezTo>
                    <a:pt x="20" y="75"/>
                    <a:pt x="22" y="76"/>
                    <a:pt x="24" y="76"/>
                  </a:cubicBezTo>
                  <a:cubicBezTo>
                    <a:pt x="35" y="76"/>
                    <a:pt x="46" y="63"/>
                    <a:pt x="53" y="44"/>
                  </a:cubicBezTo>
                  <a:cubicBezTo>
                    <a:pt x="57" y="27"/>
                    <a:pt x="53" y="5"/>
                    <a:pt x="41" y="1"/>
                  </a:cubicBezTo>
                  <a:cubicBezTo>
                    <a:pt x="39" y="1"/>
                    <a:pt x="38" y="0"/>
                    <a:pt x="3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8"/>
            <p:cNvSpPr/>
            <p:nvPr/>
          </p:nvSpPr>
          <p:spPr>
            <a:xfrm>
              <a:off x="7659294" y="2889275"/>
              <a:ext cx="2606" cy="10963"/>
            </a:xfrm>
            <a:custGeom>
              <a:avLst/>
              <a:gdLst/>
              <a:ahLst/>
              <a:cxnLst/>
              <a:rect l="l" t="t" r="r" b="b"/>
              <a:pathLst>
                <a:path w="53" h="223" extrusionOk="0">
                  <a:moveTo>
                    <a:pt x="31" y="0"/>
                  </a:moveTo>
                  <a:cubicBezTo>
                    <a:pt x="18" y="0"/>
                    <a:pt x="5" y="48"/>
                    <a:pt x="0" y="109"/>
                  </a:cubicBezTo>
                  <a:cubicBezTo>
                    <a:pt x="0" y="170"/>
                    <a:pt x="10" y="222"/>
                    <a:pt x="22" y="222"/>
                  </a:cubicBezTo>
                  <a:cubicBezTo>
                    <a:pt x="36" y="222"/>
                    <a:pt x="49" y="175"/>
                    <a:pt x="49" y="109"/>
                  </a:cubicBezTo>
                  <a:cubicBezTo>
                    <a:pt x="53" y="48"/>
                    <a:pt x="44" y="0"/>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8"/>
            <p:cNvSpPr/>
            <p:nvPr/>
          </p:nvSpPr>
          <p:spPr>
            <a:xfrm>
              <a:off x="7658655" y="2911152"/>
              <a:ext cx="2458" cy="11012"/>
            </a:xfrm>
            <a:custGeom>
              <a:avLst/>
              <a:gdLst/>
              <a:ahLst/>
              <a:cxnLst/>
              <a:rect l="l" t="t" r="r" b="b"/>
              <a:pathLst>
                <a:path w="50" h="224" extrusionOk="0">
                  <a:moveTo>
                    <a:pt x="27" y="1"/>
                  </a:moveTo>
                  <a:cubicBezTo>
                    <a:pt x="13" y="1"/>
                    <a:pt x="1" y="53"/>
                    <a:pt x="1" y="114"/>
                  </a:cubicBezTo>
                  <a:cubicBezTo>
                    <a:pt x="1" y="176"/>
                    <a:pt x="9" y="223"/>
                    <a:pt x="18" y="223"/>
                  </a:cubicBezTo>
                  <a:cubicBezTo>
                    <a:pt x="18" y="223"/>
                    <a:pt x="19" y="223"/>
                    <a:pt x="20" y="223"/>
                  </a:cubicBezTo>
                  <a:cubicBezTo>
                    <a:pt x="32" y="223"/>
                    <a:pt x="44" y="173"/>
                    <a:pt x="49" y="114"/>
                  </a:cubicBezTo>
                  <a:cubicBezTo>
                    <a:pt x="49" y="53"/>
                    <a:pt x="40"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8"/>
            <p:cNvSpPr/>
            <p:nvPr/>
          </p:nvSpPr>
          <p:spPr>
            <a:xfrm>
              <a:off x="7657819" y="2933276"/>
              <a:ext cx="2606" cy="11062"/>
            </a:xfrm>
            <a:custGeom>
              <a:avLst/>
              <a:gdLst/>
              <a:ahLst/>
              <a:cxnLst/>
              <a:rect l="l" t="t" r="r" b="b"/>
              <a:pathLst>
                <a:path w="53" h="225" extrusionOk="0">
                  <a:moveTo>
                    <a:pt x="30" y="1"/>
                  </a:moveTo>
                  <a:cubicBezTo>
                    <a:pt x="18" y="1"/>
                    <a:pt x="4" y="49"/>
                    <a:pt x="4" y="110"/>
                  </a:cubicBezTo>
                  <a:cubicBezTo>
                    <a:pt x="0" y="172"/>
                    <a:pt x="8" y="224"/>
                    <a:pt x="22" y="224"/>
                  </a:cubicBezTo>
                  <a:cubicBezTo>
                    <a:pt x="35" y="224"/>
                    <a:pt x="48" y="176"/>
                    <a:pt x="48" y="114"/>
                  </a:cubicBezTo>
                  <a:cubicBezTo>
                    <a:pt x="52" y="49"/>
                    <a:pt x="44" y="1"/>
                    <a:pt x="3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8"/>
            <p:cNvSpPr/>
            <p:nvPr/>
          </p:nvSpPr>
          <p:spPr>
            <a:xfrm>
              <a:off x="7657180" y="2955202"/>
              <a:ext cx="2360" cy="11258"/>
            </a:xfrm>
            <a:custGeom>
              <a:avLst/>
              <a:gdLst/>
              <a:ahLst/>
              <a:cxnLst/>
              <a:rect l="l" t="t" r="r" b="b"/>
              <a:pathLst>
                <a:path w="48" h="229" extrusionOk="0">
                  <a:moveTo>
                    <a:pt x="27" y="0"/>
                  </a:moveTo>
                  <a:cubicBezTo>
                    <a:pt x="17" y="0"/>
                    <a:pt x="5" y="53"/>
                    <a:pt x="0" y="114"/>
                  </a:cubicBezTo>
                  <a:cubicBezTo>
                    <a:pt x="0" y="176"/>
                    <a:pt x="9" y="228"/>
                    <a:pt x="21" y="228"/>
                  </a:cubicBezTo>
                  <a:cubicBezTo>
                    <a:pt x="35" y="228"/>
                    <a:pt x="48" y="176"/>
                    <a:pt x="48" y="114"/>
                  </a:cubicBezTo>
                  <a:cubicBezTo>
                    <a:pt x="48" y="53"/>
                    <a:pt x="39"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8"/>
            <p:cNvSpPr/>
            <p:nvPr/>
          </p:nvSpPr>
          <p:spPr>
            <a:xfrm>
              <a:off x="7656492" y="2977326"/>
              <a:ext cx="2458" cy="11012"/>
            </a:xfrm>
            <a:custGeom>
              <a:avLst/>
              <a:gdLst/>
              <a:ahLst/>
              <a:cxnLst/>
              <a:rect l="l" t="t" r="r" b="b"/>
              <a:pathLst>
                <a:path w="50" h="224" extrusionOk="0">
                  <a:moveTo>
                    <a:pt x="27" y="0"/>
                  </a:moveTo>
                  <a:cubicBezTo>
                    <a:pt x="14" y="0"/>
                    <a:pt x="5" y="49"/>
                    <a:pt x="1" y="110"/>
                  </a:cubicBezTo>
                  <a:cubicBezTo>
                    <a:pt x="1" y="176"/>
                    <a:pt x="9" y="224"/>
                    <a:pt x="23" y="224"/>
                  </a:cubicBezTo>
                  <a:cubicBezTo>
                    <a:pt x="35" y="224"/>
                    <a:pt x="45" y="176"/>
                    <a:pt x="49" y="115"/>
                  </a:cubicBezTo>
                  <a:cubicBezTo>
                    <a:pt x="49" y="53"/>
                    <a:pt x="41"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8"/>
            <p:cNvSpPr/>
            <p:nvPr/>
          </p:nvSpPr>
          <p:spPr>
            <a:xfrm>
              <a:off x="7655902" y="2999449"/>
              <a:ext cx="2360" cy="11012"/>
            </a:xfrm>
            <a:custGeom>
              <a:avLst/>
              <a:gdLst/>
              <a:ahLst/>
              <a:cxnLst/>
              <a:rect l="l" t="t" r="r" b="b"/>
              <a:pathLst>
                <a:path w="48" h="224" extrusionOk="0">
                  <a:moveTo>
                    <a:pt x="25" y="0"/>
                  </a:moveTo>
                  <a:cubicBezTo>
                    <a:pt x="12" y="0"/>
                    <a:pt x="0" y="51"/>
                    <a:pt x="0" y="111"/>
                  </a:cubicBezTo>
                  <a:cubicBezTo>
                    <a:pt x="0" y="171"/>
                    <a:pt x="9" y="224"/>
                    <a:pt x="21" y="224"/>
                  </a:cubicBezTo>
                  <a:cubicBezTo>
                    <a:pt x="31" y="224"/>
                    <a:pt x="43" y="176"/>
                    <a:pt x="47" y="111"/>
                  </a:cubicBezTo>
                  <a:cubicBezTo>
                    <a:pt x="47" y="49"/>
                    <a:pt x="39" y="0"/>
                    <a:pt x="26" y="0"/>
                  </a:cubicBezTo>
                  <a:cubicBezTo>
                    <a:pt x="26" y="0"/>
                    <a:pt x="25" y="0"/>
                    <a:pt x="2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8"/>
            <p:cNvSpPr/>
            <p:nvPr/>
          </p:nvSpPr>
          <p:spPr>
            <a:xfrm>
              <a:off x="7655017" y="3021376"/>
              <a:ext cx="2606" cy="11012"/>
            </a:xfrm>
            <a:custGeom>
              <a:avLst/>
              <a:gdLst/>
              <a:ahLst/>
              <a:cxnLst/>
              <a:rect l="l" t="t" r="r" b="b"/>
              <a:pathLst>
                <a:path w="53" h="224" extrusionOk="0">
                  <a:moveTo>
                    <a:pt x="31" y="0"/>
                  </a:moveTo>
                  <a:cubicBezTo>
                    <a:pt x="18" y="0"/>
                    <a:pt x="5" y="48"/>
                    <a:pt x="5" y="114"/>
                  </a:cubicBezTo>
                  <a:cubicBezTo>
                    <a:pt x="0" y="175"/>
                    <a:pt x="13" y="224"/>
                    <a:pt x="22" y="224"/>
                  </a:cubicBezTo>
                  <a:cubicBezTo>
                    <a:pt x="23" y="224"/>
                    <a:pt x="23" y="224"/>
                    <a:pt x="24" y="224"/>
                  </a:cubicBezTo>
                  <a:cubicBezTo>
                    <a:pt x="36" y="224"/>
                    <a:pt x="49" y="173"/>
                    <a:pt x="53" y="114"/>
                  </a:cubicBezTo>
                  <a:cubicBezTo>
                    <a:pt x="53" y="53"/>
                    <a:pt x="44" y="0"/>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8"/>
            <p:cNvSpPr/>
            <p:nvPr/>
          </p:nvSpPr>
          <p:spPr>
            <a:xfrm>
              <a:off x="7654329" y="3043549"/>
              <a:ext cx="2655" cy="10963"/>
            </a:xfrm>
            <a:custGeom>
              <a:avLst/>
              <a:gdLst/>
              <a:ahLst/>
              <a:cxnLst/>
              <a:rect l="l" t="t" r="r" b="b"/>
              <a:pathLst>
                <a:path w="54" h="223" extrusionOk="0">
                  <a:moveTo>
                    <a:pt x="32" y="0"/>
                  </a:moveTo>
                  <a:cubicBezTo>
                    <a:pt x="19" y="0"/>
                    <a:pt x="6" y="47"/>
                    <a:pt x="6" y="109"/>
                  </a:cubicBezTo>
                  <a:cubicBezTo>
                    <a:pt x="1" y="170"/>
                    <a:pt x="14" y="222"/>
                    <a:pt x="23" y="222"/>
                  </a:cubicBezTo>
                  <a:cubicBezTo>
                    <a:pt x="36" y="222"/>
                    <a:pt x="49" y="174"/>
                    <a:pt x="53" y="113"/>
                  </a:cubicBezTo>
                  <a:cubicBezTo>
                    <a:pt x="53" y="47"/>
                    <a:pt x="45" y="0"/>
                    <a:pt x="3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8"/>
            <p:cNvSpPr/>
            <p:nvPr/>
          </p:nvSpPr>
          <p:spPr>
            <a:xfrm>
              <a:off x="7653936" y="3065426"/>
              <a:ext cx="2409" cy="11209"/>
            </a:xfrm>
            <a:custGeom>
              <a:avLst/>
              <a:gdLst/>
              <a:ahLst/>
              <a:cxnLst/>
              <a:rect l="l" t="t" r="r" b="b"/>
              <a:pathLst>
                <a:path w="49" h="228" extrusionOk="0">
                  <a:moveTo>
                    <a:pt x="27" y="1"/>
                  </a:moveTo>
                  <a:cubicBezTo>
                    <a:pt x="14" y="1"/>
                    <a:pt x="0" y="53"/>
                    <a:pt x="0" y="114"/>
                  </a:cubicBezTo>
                  <a:cubicBezTo>
                    <a:pt x="0" y="175"/>
                    <a:pt x="9" y="227"/>
                    <a:pt x="22" y="227"/>
                  </a:cubicBezTo>
                  <a:cubicBezTo>
                    <a:pt x="35" y="227"/>
                    <a:pt x="44" y="175"/>
                    <a:pt x="49" y="114"/>
                  </a:cubicBezTo>
                  <a:cubicBezTo>
                    <a:pt x="49" y="53"/>
                    <a:pt x="40" y="5"/>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8"/>
            <p:cNvSpPr/>
            <p:nvPr/>
          </p:nvSpPr>
          <p:spPr>
            <a:xfrm>
              <a:off x="7653296" y="3087550"/>
              <a:ext cx="2360" cy="11209"/>
            </a:xfrm>
            <a:custGeom>
              <a:avLst/>
              <a:gdLst/>
              <a:ahLst/>
              <a:cxnLst/>
              <a:rect l="l" t="t" r="r" b="b"/>
              <a:pathLst>
                <a:path w="48" h="228" extrusionOk="0">
                  <a:moveTo>
                    <a:pt x="27" y="1"/>
                  </a:moveTo>
                  <a:cubicBezTo>
                    <a:pt x="13" y="1"/>
                    <a:pt x="1" y="53"/>
                    <a:pt x="1" y="114"/>
                  </a:cubicBezTo>
                  <a:cubicBezTo>
                    <a:pt x="1" y="175"/>
                    <a:pt x="9" y="223"/>
                    <a:pt x="22" y="227"/>
                  </a:cubicBezTo>
                  <a:cubicBezTo>
                    <a:pt x="35" y="227"/>
                    <a:pt x="44" y="175"/>
                    <a:pt x="48" y="114"/>
                  </a:cubicBezTo>
                  <a:cubicBezTo>
                    <a:pt x="48" y="53"/>
                    <a:pt x="40"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8"/>
            <p:cNvSpPr/>
            <p:nvPr/>
          </p:nvSpPr>
          <p:spPr>
            <a:xfrm>
              <a:off x="7652657" y="3109673"/>
              <a:ext cx="2409" cy="11012"/>
            </a:xfrm>
            <a:custGeom>
              <a:avLst/>
              <a:gdLst/>
              <a:ahLst/>
              <a:cxnLst/>
              <a:rect l="l" t="t" r="r" b="b"/>
              <a:pathLst>
                <a:path w="49" h="224" extrusionOk="0">
                  <a:moveTo>
                    <a:pt x="26" y="1"/>
                  </a:moveTo>
                  <a:cubicBezTo>
                    <a:pt x="14" y="1"/>
                    <a:pt x="4" y="49"/>
                    <a:pt x="0" y="110"/>
                  </a:cubicBezTo>
                  <a:cubicBezTo>
                    <a:pt x="0" y="176"/>
                    <a:pt x="9" y="223"/>
                    <a:pt x="22" y="223"/>
                  </a:cubicBezTo>
                  <a:cubicBezTo>
                    <a:pt x="35" y="223"/>
                    <a:pt x="48" y="176"/>
                    <a:pt x="48" y="114"/>
                  </a:cubicBezTo>
                  <a:cubicBezTo>
                    <a:pt x="48" y="53"/>
                    <a:pt x="40" y="1"/>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8"/>
            <p:cNvSpPr/>
            <p:nvPr/>
          </p:nvSpPr>
          <p:spPr>
            <a:xfrm>
              <a:off x="7652018" y="3131796"/>
              <a:ext cx="2606" cy="11062"/>
            </a:xfrm>
            <a:custGeom>
              <a:avLst/>
              <a:gdLst/>
              <a:ahLst/>
              <a:cxnLst/>
              <a:rect l="l" t="t" r="r" b="b"/>
              <a:pathLst>
                <a:path w="53" h="225" extrusionOk="0">
                  <a:moveTo>
                    <a:pt x="31" y="1"/>
                  </a:moveTo>
                  <a:cubicBezTo>
                    <a:pt x="17" y="1"/>
                    <a:pt x="5" y="49"/>
                    <a:pt x="5" y="110"/>
                  </a:cubicBezTo>
                  <a:cubicBezTo>
                    <a:pt x="1" y="172"/>
                    <a:pt x="9" y="224"/>
                    <a:pt x="22" y="224"/>
                  </a:cubicBezTo>
                  <a:cubicBezTo>
                    <a:pt x="35" y="224"/>
                    <a:pt x="48" y="176"/>
                    <a:pt x="48" y="110"/>
                  </a:cubicBezTo>
                  <a:cubicBezTo>
                    <a:pt x="53" y="49"/>
                    <a:pt x="39" y="1"/>
                    <a:pt x="3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8"/>
            <p:cNvSpPr/>
            <p:nvPr/>
          </p:nvSpPr>
          <p:spPr>
            <a:xfrm>
              <a:off x="7651330" y="3153723"/>
              <a:ext cx="2655" cy="11258"/>
            </a:xfrm>
            <a:custGeom>
              <a:avLst/>
              <a:gdLst/>
              <a:ahLst/>
              <a:cxnLst/>
              <a:rect l="l" t="t" r="r" b="b"/>
              <a:pathLst>
                <a:path w="54" h="229" extrusionOk="0">
                  <a:moveTo>
                    <a:pt x="31" y="0"/>
                  </a:moveTo>
                  <a:cubicBezTo>
                    <a:pt x="19" y="0"/>
                    <a:pt x="5" y="53"/>
                    <a:pt x="5" y="114"/>
                  </a:cubicBezTo>
                  <a:cubicBezTo>
                    <a:pt x="1" y="176"/>
                    <a:pt x="15" y="228"/>
                    <a:pt x="27" y="228"/>
                  </a:cubicBezTo>
                  <a:cubicBezTo>
                    <a:pt x="36" y="228"/>
                    <a:pt x="49" y="176"/>
                    <a:pt x="53" y="114"/>
                  </a:cubicBezTo>
                  <a:cubicBezTo>
                    <a:pt x="53" y="53"/>
                    <a:pt x="45" y="0"/>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8"/>
            <p:cNvSpPr/>
            <p:nvPr/>
          </p:nvSpPr>
          <p:spPr>
            <a:xfrm>
              <a:off x="7650937" y="3175847"/>
              <a:ext cx="2409" cy="11062"/>
            </a:xfrm>
            <a:custGeom>
              <a:avLst/>
              <a:gdLst/>
              <a:ahLst/>
              <a:cxnLst/>
              <a:rect l="l" t="t" r="r" b="b"/>
              <a:pathLst>
                <a:path w="49" h="225" extrusionOk="0">
                  <a:moveTo>
                    <a:pt x="27" y="0"/>
                  </a:moveTo>
                  <a:cubicBezTo>
                    <a:pt x="13" y="0"/>
                    <a:pt x="5" y="49"/>
                    <a:pt x="1" y="115"/>
                  </a:cubicBezTo>
                  <a:cubicBezTo>
                    <a:pt x="1" y="176"/>
                    <a:pt x="9" y="224"/>
                    <a:pt x="23" y="224"/>
                  </a:cubicBezTo>
                  <a:cubicBezTo>
                    <a:pt x="23" y="224"/>
                    <a:pt x="23" y="224"/>
                    <a:pt x="24" y="224"/>
                  </a:cubicBezTo>
                  <a:cubicBezTo>
                    <a:pt x="36" y="224"/>
                    <a:pt x="49" y="173"/>
                    <a:pt x="49" y="115"/>
                  </a:cubicBezTo>
                  <a:cubicBezTo>
                    <a:pt x="49" y="53"/>
                    <a:pt x="39"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8"/>
            <p:cNvSpPr/>
            <p:nvPr/>
          </p:nvSpPr>
          <p:spPr>
            <a:xfrm>
              <a:off x="7650248" y="3197970"/>
              <a:ext cx="2655" cy="11012"/>
            </a:xfrm>
            <a:custGeom>
              <a:avLst/>
              <a:gdLst/>
              <a:ahLst/>
              <a:cxnLst/>
              <a:rect l="l" t="t" r="r" b="b"/>
              <a:pathLst>
                <a:path w="54" h="224" extrusionOk="0">
                  <a:moveTo>
                    <a:pt x="31" y="0"/>
                  </a:moveTo>
                  <a:cubicBezTo>
                    <a:pt x="19" y="0"/>
                    <a:pt x="5" y="49"/>
                    <a:pt x="5" y="111"/>
                  </a:cubicBezTo>
                  <a:cubicBezTo>
                    <a:pt x="1" y="176"/>
                    <a:pt x="10" y="224"/>
                    <a:pt x="23" y="224"/>
                  </a:cubicBezTo>
                  <a:cubicBezTo>
                    <a:pt x="37" y="224"/>
                    <a:pt x="49" y="176"/>
                    <a:pt x="49" y="115"/>
                  </a:cubicBezTo>
                  <a:cubicBezTo>
                    <a:pt x="53" y="53"/>
                    <a:pt x="45" y="0"/>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8"/>
            <p:cNvSpPr/>
            <p:nvPr/>
          </p:nvSpPr>
          <p:spPr>
            <a:xfrm>
              <a:off x="7649855" y="3220143"/>
              <a:ext cx="2409" cy="10963"/>
            </a:xfrm>
            <a:custGeom>
              <a:avLst/>
              <a:gdLst/>
              <a:ahLst/>
              <a:cxnLst/>
              <a:rect l="l" t="t" r="r" b="b"/>
              <a:pathLst>
                <a:path w="49" h="223" extrusionOk="0">
                  <a:moveTo>
                    <a:pt x="27" y="0"/>
                  </a:moveTo>
                  <a:cubicBezTo>
                    <a:pt x="13" y="0"/>
                    <a:pt x="0" y="48"/>
                    <a:pt x="0" y="109"/>
                  </a:cubicBezTo>
                  <a:cubicBezTo>
                    <a:pt x="0" y="170"/>
                    <a:pt x="9" y="223"/>
                    <a:pt x="23" y="223"/>
                  </a:cubicBezTo>
                  <a:cubicBezTo>
                    <a:pt x="35" y="223"/>
                    <a:pt x="45" y="175"/>
                    <a:pt x="49" y="109"/>
                  </a:cubicBezTo>
                  <a:cubicBezTo>
                    <a:pt x="49" y="48"/>
                    <a:pt x="39"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8"/>
            <p:cNvSpPr/>
            <p:nvPr/>
          </p:nvSpPr>
          <p:spPr>
            <a:xfrm>
              <a:off x="7649167" y="3242069"/>
              <a:ext cx="2655" cy="11160"/>
            </a:xfrm>
            <a:custGeom>
              <a:avLst/>
              <a:gdLst/>
              <a:ahLst/>
              <a:cxnLst/>
              <a:rect l="l" t="t" r="r" b="b"/>
              <a:pathLst>
                <a:path w="54" h="227" extrusionOk="0">
                  <a:moveTo>
                    <a:pt x="32" y="0"/>
                  </a:moveTo>
                  <a:cubicBezTo>
                    <a:pt x="19" y="0"/>
                    <a:pt x="6" y="53"/>
                    <a:pt x="6" y="113"/>
                  </a:cubicBezTo>
                  <a:cubicBezTo>
                    <a:pt x="1" y="174"/>
                    <a:pt x="10" y="227"/>
                    <a:pt x="23" y="227"/>
                  </a:cubicBezTo>
                  <a:cubicBezTo>
                    <a:pt x="37" y="227"/>
                    <a:pt x="49" y="174"/>
                    <a:pt x="49" y="113"/>
                  </a:cubicBezTo>
                  <a:cubicBezTo>
                    <a:pt x="53" y="53"/>
                    <a:pt x="45" y="4"/>
                    <a:pt x="3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8"/>
            <p:cNvSpPr/>
            <p:nvPr/>
          </p:nvSpPr>
          <p:spPr>
            <a:xfrm>
              <a:off x="7648773" y="3264193"/>
              <a:ext cx="2409" cy="11160"/>
            </a:xfrm>
            <a:custGeom>
              <a:avLst/>
              <a:gdLst/>
              <a:ahLst/>
              <a:cxnLst/>
              <a:rect l="l" t="t" r="r" b="b"/>
              <a:pathLst>
                <a:path w="49" h="227" extrusionOk="0">
                  <a:moveTo>
                    <a:pt x="27" y="0"/>
                  </a:moveTo>
                  <a:cubicBezTo>
                    <a:pt x="14" y="0"/>
                    <a:pt x="5" y="53"/>
                    <a:pt x="0" y="113"/>
                  </a:cubicBezTo>
                  <a:cubicBezTo>
                    <a:pt x="0" y="174"/>
                    <a:pt x="9" y="227"/>
                    <a:pt x="22" y="227"/>
                  </a:cubicBezTo>
                  <a:cubicBezTo>
                    <a:pt x="35" y="227"/>
                    <a:pt x="49" y="174"/>
                    <a:pt x="49" y="113"/>
                  </a:cubicBezTo>
                  <a:cubicBezTo>
                    <a:pt x="49" y="53"/>
                    <a:pt x="40"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8"/>
            <p:cNvSpPr/>
            <p:nvPr/>
          </p:nvSpPr>
          <p:spPr>
            <a:xfrm>
              <a:off x="7648134" y="3286316"/>
              <a:ext cx="2655" cy="11209"/>
            </a:xfrm>
            <a:custGeom>
              <a:avLst/>
              <a:gdLst/>
              <a:ahLst/>
              <a:cxnLst/>
              <a:rect l="l" t="t" r="r" b="b"/>
              <a:pathLst>
                <a:path w="54" h="228" extrusionOk="0">
                  <a:moveTo>
                    <a:pt x="31" y="0"/>
                  </a:moveTo>
                  <a:cubicBezTo>
                    <a:pt x="18" y="0"/>
                    <a:pt x="5" y="48"/>
                    <a:pt x="5" y="113"/>
                  </a:cubicBezTo>
                  <a:cubicBezTo>
                    <a:pt x="1" y="175"/>
                    <a:pt x="13" y="222"/>
                    <a:pt x="27" y="228"/>
                  </a:cubicBezTo>
                  <a:cubicBezTo>
                    <a:pt x="40" y="228"/>
                    <a:pt x="48" y="175"/>
                    <a:pt x="53" y="113"/>
                  </a:cubicBezTo>
                  <a:cubicBezTo>
                    <a:pt x="53" y="52"/>
                    <a:pt x="44" y="0"/>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8"/>
            <p:cNvSpPr/>
            <p:nvPr/>
          </p:nvSpPr>
          <p:spPr>
            <a:xfrm>
              <a:off x="7647692" y="3308440"/>
              <a:ext cx="2409" cy="11012"/>
            </a:xfrm>
            <a:custGeom>
              <a:avLst/>
              <a:gdLst/>
              <a:ahLst/>
              <a:cxnLst/>
              <a:rect l="l" t="t" r="r" b="b"/>
              <a:pathLst>
                <a:path w="49" h="224" extrusionOk="0">
                  <a:moveTo>
                    <a:pt x="27" y="0"/>
                  </a:moveTo>
                  <a:cubicBezTo>
                    <a:pt x="14" y="0"/>
                    <a:pt x="5" y="48"/>
                    <a:pt x="0" y="113"/>
                  </a:cubicBezTo>
                  <a:cubicBezTo>
                    <a:pt x="0" y="175"/>
                    <a:pt x="10" y="223"/>
                    <a:pt x="22" y="223"/>
                  </a:cubicBezTo>
                  <a:cubicBezTo>
                    <a:pt x="36" y="223"/>
                    <a:pt x="49" y="175"/>
                    <a:pt x="49" y="113"/>
                  </a:cubicBezTo>
                  <a:cubicBezTo>
                    <a:pt x="49" y="52"/>
                    <a:pt x="40"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8"/>
            <p:cNvSpPr/>
            <p:nvPr/>
          </p:nvSpPr>
          <p:spPr>
            <a:xfrm>
              <a:off x="7647299" y="3330514"/>
              <a:ext cx="2409" cy="11062"/>
            </a:xfrm>
            <a:custGeom>
              <a:avLst/>
              <a:gdLst/>
              <a:ahLst/>
              <a:cxnLst/>
              <a:rect l="l" t="t" r="r" b="b"/>
              <a:pathLst>
                <a:path w="49" h="225" extrusionOk="0">
                  <a:moveTo>
                    <a:pt x="26" y="1"/>
                  </a:moveTo>
                  <a:cubicBezTo>
                    <a:pt x="13" y="1"/>
                    <a:pt x="0" y="49"/>
                    <a:pt x="0" y="110"/>
                  </a:cubicBezTo>
                  <a:cubicBezTo>
                    <a:pt x="0" y="176"/>
                    <a:pt x="8" y="224"/>
                    <a:pt x="22" y="224"/>
                  </a:cubicBezTo>
                  <a:cubicBezTo>
                    <a:pt x="35" y="224"/>
                    <a:pt x="48" y="176"/>
                    <a:pt x="48" y="115"/>
                  </a:cubicBezTo>
                  <a:cubicBezTo>
                    <a:pt x="48" y="49"/>
                    <a:pt x="39" y="1"/>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8"/>
            <p:cNvSpPr/>
            <p:nvPr/>
          </p:nvSpPr>
          <p:spPr>
            <a:xfrm>
              <a:off x="7646856" y="3352637"/>
              <a:ext cx="2360" cy="11062"/>
            </a:xfrm>
            <a:custGeom>
              <a:avLst/>
              <a:gdLst/>
              <a:ahLst/>
              <a:cxnLst/>
              <a:rect l="l" t="t" r="r" b="b"/>
              <a:pathLst>
                <a:path w="48" h="225" extrusionOk="0">
                  <a:moveTo>
                    <a:pt x="27" y="1"/>
                  </a:moveTo>
                  <a:cubicBezTo>
                    <a:pt x="13" y="1"/>
                    <a:pt x="1" y="49"/>
                    <a:pt x="1" y="111"/>
                  </a:cubicBezTo>
                  <a:cubicBezTo>
                    <a:pt x="1" y="172"/>
                    <a:pt x="9" y="224"/>
                    <a:pt x="22" y="224"/>
                  </a:cubicBezTo>
                  <a:cubicBezTo>
                    <a:pt x="35" y="224"/>
                    <a:pt x="44" y="176"/>
                    <a:pt x="48" y="111"/>
                  </a:cubicBezTo>
                  <a:cubicBezTo>
                    <a:pt x="48" y="49"/>
                    <a:pt x="39"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8"/>
            <p:cNvSpPr/>
            <p:nvPr/>
          </p:nvSpPr>
          <p:spPr>
            <a:xfrm>
              <a:off x="7646217" y="3374810"/>
              <a:ext cx="2606" cy="11012"/>
            </a:xfrm>
            <a:custGeom>
              <a:avLst/>
              <a:gdLst/>
              <a:ahLst/>
              <a:cxnLst/>
              <a:rect l="l" t="t" r="r" b="b"/>
              <a:pathLst>
                <a:path w="53" h="224" extrusionOk="0">
                  <a:moveTo>
                    <a:pt x="29" y="1"/>
                  </a:moveTo>
                  <a:cubicBezTo>
                    <a:pt x="17" y="1"/>
                    <a:pt x="4" y="51"/>
                    <a:pt x="4" y="110"/>
                  </a:cubicBezTo>
                  <a:cubicBezTo>
                    <a:pt x="0" y="171"/>
                    <a:pt x="14" y="223"/>
                    <a:pt x="26" y="223"/>
                  </a:cubicBezTo>
                  <a:cubicBezTo>
                    <a:pt x="35" y="223"/>
                    <a:pt x="48" y="175"/>
                    <a:pt x="48" y="110"/>
                  </a:cubicBezTo>
                  <a:cubicBezTo>
                    <a:pt x="52" y="48"/>
                    <a:pt x="44" y="1"/>
                    <a:pt x="30" y="1"/>
                  </a:cubicBezTo>
                  <a:cubicBezTo>
                    <a:pt x="30" y="1"/>
                    <a:pt x="29" y="1"/>
                    <a:pt x="2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8"/>
            <p:cNvSpPr/>
            <p:nvPr/>
          </p:nvSpPr>
          <p:spPr>
            <a:xfrm>
              <a:off x="7645775" y="3396737"/>
              <a:ext cx="2655" cy="11209"/>
            </a:xfrm>
            <a:custGeom>
              <a:avLst/>
              <a:gdLst/>
              <a:ahLst/>
              <a:cxnLst/>
              <a:rect l="l" t="t" r="r" b="b"/>
              <a:pathLst>
                <a:path w="54" h="228" extrusionOk="0">
                  <a:moveTo>
                    <a:pt x="27" y="1"/>
                  </a:moveTo>
                  <a:cubicBezTo>
                    <a:pt x="13" y="1"/>
                    <a:pt x="5" y="53"/>
                    <a:pt x="5" y="114"/>
                  </a:cubicBezTo>
                  <a:cubicBezTo>
                    <a:pt x="1" y="175"/>
                    <a:pt x="9" y="227"/>
                    <a:pt x="23" y="227"/>
                  </a:cubicBezTo>
                  <a:cubicBezTo>
                    <a:pt x="35" y="227"/>
                    <a:pt x="49" y="175"/>
                    <a:pt x="49" y="114"/>
                  </a:cubicBezTo>
                  <a:cubicBezTo>
                    <a:pt x="53" y="53"/>
                    <a:pt x="39"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8"/>
            <p:cNvSpPr/>
            <p:nvPr/>
          </p:nvSpPr>
          <p:spPr>
            <a:xfrm>
              <a:off x="7645332" y="3418860"/>
              <a:ext cx="2409" cy="11209"/>
            </a:xfrm>
            <a:custGeom>
              <a:avLst/>
              <a:gdLst/>
              <a:ahLst/>
              <a:cxnLst/>
              <a:rect l="l" t="t" r="r" b="b"/>
              <a:pathLst>
                <a:path w="49" h="228" extrusionOk="0">
                  <a:moveTo>
                    <a:pt x="26" y="1"/>
                  </a:moveTo>
                  <a:cubicBezTo>
                    <a:pt x="14" y="1"/>
                    <a:pt x="5" y="53"/>
                    <a:pt x="0" y="114"/>
                  </a:cubicBezTo>
                  <a:cubicBezTo>
                    <a:pt x="0" y="175"/>
                    <a:pt x="10" y="227"/>
                    <a:pt x="22" y="227"/>
                  </a:cubicBezTo>
                  <a:cubicBezTo>
                    <a:pt x="36" y="227"/>
                    <a:pt x="48" y="175"/>
                    <a:pt x="48" y="114"/>
                  </a:cubicBezTo>
                  <a:cubicBezTo>
                    <a:pt x="48" y="53"/>
                    <a:pt x="40" y="1"/>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8"/>
            <p:cNvSpPr/>
            <p:nvPr/>
          </p:nvSpPr>
          <p:spPr>
            <a:xfrm>
              <a:off x="7644890" y="3440983"/>
              <a:ext cx="2458" cy="11258"/>
            </a:xfrm>
            <a:custGeom>
              <a:avLst/>
              <a:gdLst/>
              <a:ahLst/>
              <a:cxnLst/>
              <a:rect l="l" t="t" r="r" b="b"/>
              <a:pathLst>
                <a:path w="50" h="229" extrusionOk="0">
                  <a:moveTo>
                    <a:pt x="27" y="1"/>
                  </a:moveTo>
                  <a:cubicBezTo>
                    <a:pt x="14" y="1"/>
                    <a:pt x="5" y="53"/>
                    <a:pt x="1" y="114"/>
                  </a:cubicBezTo>
                  <a:cubicBezTo>
                    <a:pt x="1" y="176"/>
                    <a:pt x="9" y="228"/>
                    <a:pt x="23" y="228"/>
                  </a:cubicBezTo>
                  <a:cubicBezTo>
                    <a:pt x="35" y="228"/>
                    <a:pt x="49" y="176"/>
                    <a:pt x="49" y="114"/>
                  </a:cubicBezTo>
                  <a:cubicBezTo>
                    <a:pt x="49" y="53"/>
                    <a:pt x="41"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8"/>
            <p:cNvSpPr/>
            <p:nvPr/>
          </p:nvSpPr>
          <p:spPr>
            <a:xfrm>
              <a:off x="7644496" y="3463107"/>
              <a:ext cx="2409" cy="11258"/>
            </a:xfrm>
            <a:custGeom>
              <a:avLst/>
              <a:gdLst/>
              <a:ahLst/>
              <a:cxnLst/>
              <a:rect l="l" t="t" r="r" b="b"/>
              <a:pathLst>
                <a:path w="49" h="229" extrusionOk="0">
                  <a:moveTo>
                    <a:pt x="27" y="1"/>
                  </a:moveTo>
                  <a:cubicBezTo>
                    <a:pt x="13" y="1"/>
                    <a:pt x="0" y="49"/>
                    <a:pt x="0" y="114"/>
                  </a:cubicBezTo>
                  <a:cubicBezTo>
                    <a:pt x="0" y="176"/>
                    <a:pt x="9" y="224"/>
                    <a:pt x="22" y="228"/>
                  </a:cubicBezTo>
                  <a:cubicBezTo>
                    <a:pt x="35" y="228"/>
                    <a:pt x="49" y="176"/>
                    <a:pt x="49" y="114"/>
                  </a:cubicBezTo>
                  <a:cubicBezTo>
                    <a:pt x="49" y="53"/>
                    <a:pt x="39"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8"/>
            <p:cNvSpPr/>
            <p:nvPr/>
          </p:nvSpPr>
          <p:spPr>
            <a:xfrm>
              <a:off x="7644005" y="3485230"/>
              <a:ext cx="2458" cy="11012"/>
            </a:xfrm>
            <a:custGeom>
              <a:avLst/>
              <a:gdLst/>
              <a:ahLst/>
              <a:cxnLst/>
              <a:rect l="l" t="t" r="r" b="b"/>
              <a:pathLst>
                <a:path w="50" h="224" extrusionOk="0">
                  <a:moveTo>
                    <a:pt x="27" y="0"/>
                  </a:moveTo>
                  <a:cubicBezTo>
                    <a:pt x="15" y="0"/>
                    <a:pt x="1" y="49"/>
                    <a:pt x="1" y="115"/>
                  </a:cubicBezTo>
                  <a:cubicBezTo>
                    <a:pt x="1" y="176"/>
                    <a:pt x="10" y="224"/>
                    <a:pt x="23" y="224"/>
                  </a:cubicBezTo>
                  <a:cubicBezTo>
                    <a:pt x="37" y="224"/>
                    <a:pt x="49" y="176"/>
                    <a:pt x="49" y="115"/>
                  </a:cubicBezTo>
                  <a:cubicBezTo>
                    <a:pt x="49" y="53"/>
                    <a:pt x="41"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8"/>
            <p:cNvSpPr/>
            <p:nvPr/>
          </p:nvSpPr>
          <p:spPr>
            <a:xfrm>
              <a:off x="7643611" y="3507354"/>
              <a:ext cx="2409" cy="11012"/>
            </a:xfrm>
            <a:custGeom>
              <a:avLst/>
              <a:gdLst/>
              <a:ahLst/>
              <a:cxnLst/>
              <a:rect l="l" t="t" r="r" b="b"/>
              <a:pathLst>
                <a:path w="49" h="224" extrusionOk="0">
                  <a:moveTo>
                    <a:pt x="27" y="0"/>
                  </a:moveTo>
                  <a:cubicBezTo>
                    <a:pt x="14" y="0"/>
                    <a:pt x="1" y="49"/>
                    <a:pt x="1" y="115"/>
                  </a:cubicBezTo>
                  <a:cubicBezTo>
                    <a:pt x="1" y="176"/>
                    <a:pt x="9" y="224"/>
                    <a:pt x="23" y="224"/>
                  </a:cubicBezTo>
                  <a:cubicBezTo>
                    <a:pt x="35" y="224"/>
                    <a:pt x="49" y="176"/>
                    <a:pt x="49" y="115"/>
                  </a:cubicBezTo>
                  <a:cubicBezTo>
                    <a:pt x="49" y="53"/>
                    <a:pt x="40"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8"/>
            <p:cNvSpPr/>
            <p:nvPr/>
          </p:nvSpPr>
          <p:spPr>
            <a:xfrm>
              <a:off x="7643218" y="3529526"/>
              <a:ext cx="2409" cy="10963"/>
            </a:xfrm>
            <a:custGeom>
              <a:avLst/>
              <a:gdLst/>
              <a:ahLst/>
              <a:cxnLst/>
              <a:rect l="l" t="t" r="r" b="b"/>
              <a:pathLst>
                <a:path w="49" h="223" extrusionOk="0">
                  <a:moveTo>
                    <a:pt x="26" y="0"/>
                  </a:moveTo>
                  <a:cubicBezTo>
                    <a:pt x="13" y="0"/>
                    <a:pt x="0" y="48"/>
                    <a:pt x="0" y="109"/>
                  </a:cubicBezTo>
                  <a:cubicBezTo>
                    <a:pt x="0" y="175"/>
                    <a:pt x="9" y="223"/>
                    <a:pt x="22" y="223"/>
                  </a:cubicBezTo>
                  <a:cubicBezTo>
                    <a:pt x="35" y="223"/>
                    <a:pt x="48" y="175"/>
                    <a:pt x="48" y="114"/>
                  </a:cubicBezTo>
                  <a:cubicBezTo>
                    <a:pt x="48" y="48"/>
                    <a:pt x="39" y="0"/>
                    <a:pt x="2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8"/>
            <p:cNvSpPr/>
            <p:nvPr/>
          </p:nvSpPr>
          <p:spPr>
            <a:xfrm>
              <a:off x="7642726" y="3551650"/>
              <a:ext cx="2409" cy="10963"/>
            </a:xfrm>
            <a:custGeom>
              <a:avLst/>
              <a:gdLst/>
              <a:ahLst/>
              <a:cxnLst/>
              <a:rect l="l" t="t" r="r" b="b"/>
              <a:pathLst>
                <a:path w="49" h="223" extrusionOk="0">
                  <a:moveTo>
                    <a:pt x="27" y="0"/>
                  </a:moveTo>
                  <a:cubicBezTo>
                    <a:pt x="14" y="0"/>
                    <a:pt x="1" y="49"/>
                    <a:pt x="1" y="109"/>
                  </a:cubicBezTo>
                  <a:cubicBezTo>
                    <a:pt x="1" y="174"/>
                    <a:pt x="10" y="223"/>
                    <a:pt x="23" y="223"/>
                  </a:cubicBezTo>
                  <a:cubicBezTo>
                    <a:pt x="36" y="223"/>
                    <a:pt x="49" y="174"/>
                    <a:pt x="49" y="114"/>
                  </a:cubicBezTo>
                  <a:cubicBezTo>
                    <a:pt x="49" y="49"/>
                    <a:pt x="41"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8"/>
            <p:cNvSpPr/>
            <p:nvPr/>
          </p:nvSpPr>
          <p:spPr>
            <a:xfrm>
              <a:off x="7642333" y="3573773"/>
              <a:ext cx="2409" cy="10963"/>
            </a:xfrm>
            <a:custGeom>
              <a:avLst/>
              <a:gdLst/>
              <a:ahLst/>
              <a:cxnLst/>
              <a:rect l="l" t="t" r="r" b="b"/>
              <a:pathLst>
                <a:path w="49" h="223" extrusionOk="0">
                  <a:moveTo>
                    <a:pt x="27" y="0"/>
                  </a:moveTo>
                  <a:cubicBezTo>
                    <a:pt x="14" y="0"/>
                    <a:pt x="0" y="49"/>
                    <a:pt x="0" y="109"/>
                  </a:cubicBezTo>
                  <a:cubicBezTo>
                    <a:pt x="0" y="175"/>
                    <a:pt x="9" y="223"/>
                    <a:pt x="22" y="223"/>
                  </a:cubicBezTo>
                  <a:cubicBezTo>
                    <a:pt x="35" y="223"/>
                    <a:pt x="49" y="175"/>
                    <a:pt x="49" y="114"/>
                  </a:cubicBezTo>
                  <a:cubicBezTo>
                    <a:pt x="49" y="49"/>
                    <a:pt x="40"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8"/>
            <p:cNvSpPr/>
            <p:nvPr/>
          </p:nvSpPr>
          <p:spPr>
            <a:xfrm>
              <a:off x="7641891" y="3595896"/>
              <a:ext cx="2458" cy="11012"/>
            </a:xfrm>
            <a:custGeom>
              <a:avLst/>
              <a:gdLst/>
              <a:ahLst/>
              <a:cxnLst/>
              <a:rect l="l" t="t" r="r" b="b"/>
              <a:pathLst>
                <a:path w="50" h="224" extrusionOk="0">
                  <a:moveTo>
                    <a:pt x="27" y="0"/>
                  </a:moveTo>
                  <a:cubicBezTo>
                    <a:pt x="14" y="0"/>
                    <a:pt x="1" y="49"/>
                    <a:pt x="1" y="109"/>
                  </a:cubicBezTo>
                  <a:cubicBezTo>
                    <a:pt x="1" y="171"/>
                    <a:pt x="9" y="224"/>
                    <a:pt x="23" y="224"/>
                  </a:cubicBezTo>
                  <a:cubicBezTo>
                    <a:pt x="36" y="224"/>
                    <a:pt x="49" y="175"/>
                    <a:pt x="49" y="109"/>
                  </a:cubicBezTo>
                  <a:cubicBezTo>
                    <a:pt x="49" y="49"/>
                    <a:pt x="40"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8"/>
            <p:cNvSpPr/>
            <p:nvPr/>
          </p:nvSpPr>
          <p:spPr>
            <a:xfrm>
              <a:off x="7641448" y="3617971"/>
              <a:ext cx="2409" cy="11062"/>
            </a:xfrm>
            <a:custGeom>
              <a:avLst/>
              <a:gdLst/>
              <a:ahLst/>
              <a:cxnLst/>
              <a:rect l="l" t="t" r="r" b="b"/>
              <a:pathLst>
                <a:path w="49" h="225" extrusionOk="0">
                  <a:moveTo>
                    <a:pt x="25" y="1"/>
                  </a:moveTo>
                  <a:cubicBezTo>
                    <a:pt x="14" y="1"/>
                    <a:pt x="6" y="52"/>
                    <a:pt x="1" y="110"/>
                  </a:cubicBezTo>
                  <a:cubicBezTo>
                    <a:pt x="1" y="172"/>
                    <a:pt x="10" y="225"/>
                    <a:pt x="23" y="225"/>
                  </a:cubicBezTo>
                  <a:cubicBezTo>
                    <a:pt x="36" y="225"/>
                    <a:pt x="49" y="176"/>
                    <a:pt x="49" y="110"/>
                  </a:cubicBezTo>
                  <a:cubicBezTo>
                    <a:pt x="49" y="49"/>
                    <a:pt x="40" y="1"/>
                    <a:pt x="27" y="1"/>
                  </a:cubicBezTo>
                  <a:cubicBezTo>
                    <a:pt x="26" y="1"/>
                    <a:pt x="26" y="1"/>
                    <a:pt x="2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8"/>
            <p:cNvSpPr/>
            <p:nvPr/>
          </p:nvSpPr>
          <p:spPr>
            <a:xfrm>
              <a:off x="7641055" y="3639898"/>
              <a:ext cx="2409" cy="11258"/>
            </a:xfrm>
            <a:custGeom>
              <a:avLst/>
              <a:gdLst/>
              <a:ahLst/>
              <a:cxnLst/>
              <a:rect l="l" t="t" r="r" b="b"/>
              <a:pathLst>
                <a:path w="49" h="229" extrusionOk="0">
                  <a:moveTo>
                    <a:pt x="26" y="1"/>
                  </a:moveTo>
                  <a:cubicBezTo>
                    <a:pt x="14" y="1"/>
                    <a:pt x="4" y="53"/>
                    <a:pt x="0" y="115"/>
                  </a:cubicBezTo>
                  <a:cubicBezTo>
                    <a:pt x="0" y="176"/>
                    <a:pt x="9" y="229"/>
                    <a:pt x="22" y="229"/>
                  </a:cubicBezTo>
                  <a:cubicBezTo>
                    <a:pt x="35" y="229"/>
                    <a:pt x="48" y="180"/>
                    <a:pt x="48" y="115"/>
                  </a:cubicBezTo>
                  <a:cubicBezTo>
                    <a:pt x="48" y="53"/>
                    <a:pt x="40" y="5"/>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8"/>
            <p:cNvSpPr/>
            <p:nvPr/>
          </p:nvSpPr>
          <p:spPr>
            <a:xfrm>
              <a:off x="7640612" y="3662021"/>
              <a:ext cx="2409" cy="11258"/>
            </a:xfrm>
            <a:custGeom>
              <a:avLst/>
              <a:gdLst/>
              <a:ahLst/>
              <a:cxnLst/>
              <a:rect l="l" t="t" r="r" b="b"/>
              <a:pathLst>
                <a:path w="49" h="229" extrusionOk="0">
                  <a:moveTo>
                    <a:pt x="27" y="1"/>
                  </a:moveTo>
                  <a:cubicBezTo>
                    <a:pt x="13" y="1"/>
                    <a:pt x="5" y="53"/>
                    <a:pt x="1" y="115"/>
                  </a:cubicBezTo>
                  <a:cubicBezTo>
                    <a:pt x="1" y="176"/>
                    <a:pt x="9" y="229"/>
                    <a:pt x="23" y="229"/>
                  </a:cubicBezTo>
                  <a:cubicBezTo>
                    <a:pt x="35" y="229"/>
                    <a:pt x="49" y="176"/>
                    <a:pt x="49" y="115"/>
                  </a:cubicBezTo>
                  <a:cubicBezTo>
                    <a:pt x="49" y="53"/>
                    <a:pt x="40"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8"/>
            <p:cNvSpPr/>
            <p:nvPr/>
          </p:nvSpPr>
          <p:spPr>
            <a:xfrm>
              <a:off x="7640170" y="3684193"/>
              <a:ext cx="2409" cy="11209"/>
            </a:xfrm>
            <a:custGeom>
              <a:avLst/>
              <a:gdLst/>
              <a:ahLst/>
              <a:cxnLst/>
              <a:rect l="l" t="t" r="r" b="b"/>
              <a:pathLst>
                <a:path w="49" h="228" extrusionOk="0">
                  <a:moveTo>
                    <a:pt x="27" y="1"/>
                  </a:moveTo>
                  <a:cubicBezTo>
                    <a:pt x="14" y="1"/>
                    <a:pt x="6" y="53"/>
                    <a:pt x="6" y="114"/>
                  </a:cubicBezTo>
                  <a:cubicBezTo>
                    <a:pt x="0" y="175"/>
                    <a:pt x="10" y="227"/>
                    <a:pt x="22" y="227"/>
                  </a:cubicBezTo>
                  <a:cubicBezTo>
                    <a:pt x="36" y="227"/>
                    <a:pt x="49" y="175"/>
                    <a:pt x="49" y="114"/>
                  </a:cubicBezTo>
                  <a:cubicBezTo>
                    <a:pt x="49" y="53"/>
                    <a:pt x="40"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8"/>
            <p:cNvSpPr/>
            <p:nvPr/>
          </p:nvSpPr>
          <p:spPr>
            <a:xfrm>
              <a:off x="7639727" y="3706317"/>
              <a:ext cx="2655" cy="11209"/>
            </a:xfrm>
            <a:custGeom>
              <a:avLst/>
              <a:gdLst/>
              <a:ahLst/>
              <a:cxnLst/>
              <a:rect l="l" t="t" r="r" b="b"/>
              <a:pathLst>
                <a:path w="54" h="228" extrusionOk="0">
                  <a:moveTo>
                    <a:pt x="27" y="1"/>
                  </a:moveTo>
                  <a:cubicBezTo>
                    <a:pt x="19" y="1"/>
                    <a:pt x="5" y="53"/>
                    <a:pt x="5" y="114"/>
                  </a:cubicBezTo>
                  <a:cubicBezTo>
                    <a:pt x="1" y="175"/>
                    <a:pt x="15" y="227"/>
                    <a:pt x="27" y="227"/>
                  </a:cubicBezTo>
                  <a:cubicBezTo>
                    <a:pt x="36" y="227"/>
                    <a:pt x="49" y="175"/>
                    <a:pt x="49" y="114"/>
                  </a:cubicBezTo>
                  <a:cubicBezTo>
                    <a:pt x="53" y="53"/>
                    <a:pt x="41"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8"/>
            <p:cNvSpPr/>
            <p:nvPr/>
          </p:nvSpPr>
          <p:spPr>
            <a:xfrm>
              <a:off x="7639531" y="3728440"/>
              <a:ext cx="2409" cy="11258"/>
            </a:xfrm>
            <a:custGeom>
              <a:avLst/>
              <a:gdLst/>
              <a:ahLst/>
              <a:cxnLst/>
              <a:rect l="l" t="t" r="r" b="b"/>
              <a:pathLst>
                <a:path w="49" h="229" extrusionOk="0">
                  <a:moveTo>
                    <a:pt x="27" y="1"/>
                  </a:moveTo>
                  <a:cubicBezTo>
                    <a:pt x="13" y="1"/>
                    <a:pt x="1" y="53"/>
                    <a:pt x="1" y="114"/>
                  </a:cubicBezTo>
                  <a:cubicBezTo>
                    <a:pt x="1" y="176"/>
                    <a:pt x="9" y="228"/>
                    <a:pt x="23" y="228"/>
                  </a:cubicBezTo>
                  <a:cubicBezTo>
                    <a:pt x="35" y="228"/>
                    <a:pt x="45" y="176"/>
                    <a:pt x="45" y="114"/>
                  </a:cubicBezTo>
                  <a:cubicBezTo>
                    <a:pt x="49" y="53"/>
                    <a:pt x="40"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8"/>
            <p:cNvSpPr/>
            <p:nvPr/>
          </p:nvSpPr>
          <p:spPr>
            <a:xfrm>
              <a:off x="7639138" y="3750564"/>
              <a:ext cx="2360" cy="11258"/>
            </a:xfrm>
            <a:custGeom>
              <a:avLst/>
              <a:gdLst/>
              <a:ahLst/>
              <a:cxnLst/>
              <a:rect l="l" t="t" r="r" b="b"/>
              <a:pathLst>
                <a:path w="48" h="229" extrusionOk="0">
                  <a:moveTo>
                    <a:pt x="27" y="1"/>
                  </a:moveTo>
                  <a:cubicBezTo>
                    <a:pt x="13" y="1"/>
                    <a:pt x="0" y="53"/>
                    <a:pt x="0" y="114"/>
                  </a:cubicBezTo>
                  <a:cubicBezTo>
                    <a:pt x="0" y="176"/>
                    <a:pt x="9" y="228"/>
                    <a:pt x="21" y="228"/>
                  </a:cubicBezTo>
                  <a:cubicBezTo>
                    <a:pt x="35" y="228"/>
                    <a:pt x="43" y="176"/>
                    <a:pt x="48" y="114"/>
                  </a:cubicBezTo>
                  <a:cubicBezTo>
                    <a:pt x="48" y="53"/>
                    <a:pt x="39"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8"/>
            <p:cNvSpPr/>
            <p:nvPr/>
          </p:nvSpPr>
          <p:spPr>
            <a:xfrm>
              <a:off x="7638646" y="3772687"/>
              <a:ext cx="2458" cy="11258"/>
            </a:xfrm>
            <a:custGeom>
              <a:avLst/>
              <a:gdLst/>
              <a:ahLst/>
              <a:cxnLst/>
              <a:rect l="l" t="t" r="r" b="b"/>
              <a:pathLst>
                <a:path w="50" h="229" extrusionOk="0">
                  <a:moveTo>
                    <a:pt x="27" y="1"/>
                  </a:moveTo>
                  <a:cubicBezTo>
                    <a:pt x="15" y="1"/>
                    <a:pt x="1" y="53"/>
                    <a:pt x="1" y="115"/>
                  </a:cubicBezTo>
                  <a:cubicBezTo>
                    <a:pt x="1" y="176"/>
                    <a:pt x="10" y="228"/>
                    <a:pt x="23" y="228"/>
                  </a:cubicBezTo>
                  <a:cubicBezTo>
                    <a:pt x="37" y="228"/>
                    <a:pt x="45" y="176"/>
                    <a:pt x="49" y="115"/>
                  </a:cubicBezTo>
                  <a:cubicBezTo>
                    <a:pt x="49" y="53"/>
                    <a:pt x="41"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8"/>
            <p:cNvSpPr/>
            <p:nvPr/>
          </p:nvSpPr>
          <p:spPr>
            <a:xfrm>
              <a:off x="7638253" y="3794811"/>
              <a:ext cx="2409" cy="11258"/>
            </a:xfrm>
            <a:custGeom>
              <a:avLst/>
              <a:gdLst/>
              <a:ahLst/>
              <a:cxnLst/>
              <a:rect l="l" t="t" r="r" b="b"/>
              <a:pathLst>
                <a:path w="49" h="229" extrusionOk="0">
                  <a:moveTo>
                    <a:pt x="27" y="1"/>
                  </a:moveTo>
                  <a:cubicBezTo>
                    <a:pt x="13" y="1"/>
                    <a:pt x="1" y="49"/>
                    <a:pt x="1" y="115"/>
                  </a:cubicBezTo>
                  <a:cubicBezTo>
                    <a:pt x="1" y="176"/>
                    <a:pt x="9" y="224"/>
                    <a:pt x="23" y="228"/>
                  </a:cubicBezTo>
                  <a:cubicBezTo>
                    <a:pt x="35" y="228"/>
                    <a:pt x="49" y="176"/>
                    <a:pt x="49" y="115"/>
                  </a:cubicBezTo>
                  <a:cubicBezTo>
                    <a:pt x="49" y="53"/>
                    <a:pt x="39"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8"/>
            <p:cNvSpPr/>
            <p:nvPr/>
          </p:nvSpPr>
          <p:spPr>
            <a:xfrm>
              <a:off x="7637859" y="3816983"/>
              <a:ext cx="2360" cy="11012"/>
            </a:xfrm>
            <a:custGeom>
              <a:avLst/>
              <a:gdLst/>
              <a:ahLst/>
              <a:cxnLst/>
              <a:rect l="l" t="t" r="r" b="b"/>
              <a:pathLst>
                <a:path w="48" h="224" extrusionOk="0">
                  <a:moveTo>
                    <a:pt x="26" y="1"/>
                  </a:moveTo>
                  <a:cubicBezTo>
                    <a:pt x="13" y="1"/>
                    <a:pt x="0" y="48"/>
                    <a:pt x="0" y="114"/>
                  </a:cubicBezTo>
                  <a:cubicBezTo>
                    <a:pt x="0" y="175"/>
                    <a:pt x="9" y="223"/>
                    <a:pt x="21" y="223"/>
                  </a:cubicBezTo>
                  <a:cubicBezTo>
                    <a:pt x="22" y="223"/>
                    <a:pt x="22" y="223"/>
                    <a:pt x="23" y="223"/>
                  </a:cubicBezTo>
                  <a:cubicBezTo>
                    <a:pt x="36" y="223"/>
                    <a:pt x="47" y="172"/>
                    <a:pt x="47" y="114"/>
                  </a:cubicBezTo>
                  <a:cubicBezTo>
                    <a:pt x="47" y="53"/>
                    <a:pt x="39" y="1"/>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8"/>
            <p:cNvSpPr/>
            <p:nvPr/>
          </p:nvSpPr>
          <p:spPr>
            <a:xfrm>
              <a:off x="7637368" y="3839107"/>
              <a:ext cx="2409" cy="10963"/>
            </a:xfrm>
            <a:custGeom>
              <a:avLst/>
              <a:gdLst/>
              <a:ahLst/>
              <a:cxnLst/>
              <a:rect l="l" t="t" r="r" b="b"/>
              <a:pathLst>
                <a:path w="49" h="223" extrusionOk="0">
                  <a:moveTo>
                    <a:pt x="27" y="1"/>
                  </a:moveTo>
                  <a:cubicBezTo>
                    <a:pt x="14" y="1"/>
                    <a:pt x="5" y="49"/>
                    <a:pt x="1" y="114"/>
                  </a:cubicBezTo>
                  <a:cubicBezTo>
                    <a:pt x="1" y="175"/>
                    <a:pt x="10" y="223"/>
                    <a:pt x="23" y="223"/>
                  </a:cubicBezTo>
                  <a:cubicBezTo>
                    <a:pt x="36" y="223"/>
                    <a:pt x="49" y="175"/>
                    <a:pt x="49" y="114"/>
                  </a:cubicBezTo>
                  <a:cubicBezTo>
                    <a:pt x="49" y="53"/>
                    <a:pt x="41"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8"/>
            <p:cNvSpPr/>
            <p:nvPr/>
          </p:nvSpPr>
          <p:spPr>
            <a:xfrm>
              <a:off x="7636974" y="3861230"/>
              <a:ext cx="2409" cy="10963"/>
            </a:xfrm>
            <a:custGeom>
              <a:avLst/>
              <a:gdLst/>
              <a:ahLst/>
              <a:cxnLst/>
              <a:rect l="l" t="t" r="r" b="b"/>
              <a:pathLst>
                <a:path w="49" h="223" extrusionOk="0">
                  <a:moveTo>
                    <a:pt x="27" y="1"/>
                  </a:moveTo>
                  <a:cubicBezTo>
                    <a:pt x="13" y="1"/>
                    <a:pt x="4" y="49"/>
                    <a:pt x="0" y="110"/>
                  </a:cubicBezTo>
                  <a:cubicBezTo>
                    <a:pt x="0" y="176"/>
                    <a:pt x="9" y="223"/>
                    <a:pt x="22" y="223"/>
                  </a:cubicBezTo>
                  <a:cubicBezTo>
                    <a:pt x="35" y="223"/>
                    <a:pt x="49" y="176"/>
                    <a:pt x="49" y="114"/>
                  </a:cubicBezTo>
                  <a:cubicBezTo>
                    <a:pt x="49" y="49"/>
                    <a:pt x="39"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8"/>
            <p:cNvSpPr/>
            <p:nvPr/>
          </p:nvSpPr>
          <p:spPr>
            <a:xfrm>
              <a:off x="7636532" y="3883353"/>
              <a:ext cx="2409" cy="11012"/>
            </a:xfrm>
            <a:custGeom>
              <a:avLst/>
              <a:gdLst/>
              <a:ahLst/>
              <a:cxnLst/>
              <a:rect l="l" t="t" r="r" b="b"/>
              <a:pathLst>
                <a:path w="49" h="224" extrusionOk="0">
                  <a:moveTo>
                    <a:pt x="27" y="1"/>
                  </a:moveTo>
                  <a:cubicBezTo>
                    <a:pt x="13" y="1"/>
                    <a:pt x="5" y="49"/>
                    <a:pt x="5" y="110"/>
                  </a:cubicBezTo>
                  <a:cubicBezTo>
                    <a:pt x="1" y="176"/>
                    <a:pt x="9" y="224"/>
                    <a:pt x="22" y="224"/>
                  </a:cubicBezTo>
                  <a:cubicBezTo>
                    <a:pt x="36" y="224"/>
                    <a:pt x="48" y="176"/>
                    <a:pt x="48" y="114"/>
                  </a:cubicBezTo>
                  <a:cubicBezTo>
                    <a:pt x="48" y="49"/>
                    <a:pt x="40"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8"/>
            <p:cNvSpPr/>
            <p:nvPr/>
          </p:nvSpPr>
          <p:spPr>
            <a:xfrm>
              <a:off x="7636089" y="3905477"/>
              <a:ext cx="2606" cy="11012"/>
            </a:xfrm>
            <a:custGeom>
              <a:avLst/>
              <a:gdLst/>
              <a:ahLst/>
              <a:cxnLst/>
              <a:rect l="l" t="t" r="r" b="b"/>
              <a:pathLst>
                <a:path w="53" h="224" extrusionOk="0">
                  <a:moveTo>
                    <a:pt x="27" y="0"/>
                  </a:moveTo>
                  <a:cubicBezTo>
                    <a:pt x="14" y="0"/>
                    <a:pt x="5" y="49"/>
                    <a:pt x="5" y="110"/>
                  </a:cubicBezTo>
                  <a:cubicBezTo>
                    <a:pt x="0" y="176"/>
                    <a:pt x="14" y="224"/>
                    <a:pt x="22" y="224"/>
                  </a:cubicBezTo>
                  <a:cubicBezTo>
                    <a:pt x="36" y="224"/>
                    <a:pt x="49" y="176"/>
                    <a:pt x="49" y="110"/>
                  </a:cubicBezTo>
                  <a:cubicBezTo>
                    <a:pt x="53" y="49"/>
                    <a:pt x="40"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8"/>
            <p:cNvSpPr/>
            <p:nvPr/>
          </p:nvSpPr>
          <p:spPr>
            <a:xfrm>
              <a:off x="7635696" y="3927600"/>
              <a:ext cx="2606" cy="11012"/>
            </a:xfrm>
            <a:custGeom>
              <a:avLst/>
              <a:gdLst/>
              <a:ahLst/>
              <a:cxnLst/>
              <a:rect l="l" t="t" r="r" b="b"/>
              <a:pathLst>
                <a:path w="53" h="224" extrusionOk="0">
                  <a:moveTo>
                    <a:pt x="30" y="0"/>
                  </a:moveTo>
                  <a:cubicBezTo>
                    <a:pt x="18" y="0"/>
                    <a:pt x="4" y="49"/>
                    <a:pt x="4" y="111"/>
                  </a:cubicBezTo>
                  <a:cubicBezTo>
                    <a:pt x="0" y="171"/>
                    <a:pt x="13" y="224"/>
                    <a:pt x="26" y="224"/>
                  </a:cubicBezTo>
                  <a:cubicBezTo>
                    <a:pt x="35" y="224"/>
                    <a:pt x="48" y="176"/>
                    <a:pt x="48" y="111"/>
                  </a:cubicBezTo>
                  <a:cubicBezTo>
                    <a:pt x="53" y="49"/>
                    <a:pt x="39" y="0"/>
                    <a:pt x="3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8"/>
            <p:cNvSpPr/>
            <p:nvPr/>
          </p:nvSpPr>
          <p:spPr>
            <a:xfrm>
              <a:off x="7635254" y="3949527"/>
              <a:ext cx="2655" cy="11209"/>
            </a:xfrm>
            <a:custGeom>
              <a:avLst/>
              <a:gdLst/>
              <a:ahLst/>
              <a:cxnLst/>
              <a:rect l="l" t="t" r="r" b="b"/>
              <a:pathLst>
                <a:path w="54" h="228" extrusionOk="0">
                  <a:moveTo>
                    <a:pt x="31" y="0"/>
                  </a:moveTo>
                  <a:cubicBezTo>
                    <a:pt x="17" y="0"/>
                    <a:pt x="5" y="53"/>
                    <a:pt x="5" y="114"/>
                  </a:cubicBezTo>
                  <a:cubicBezTo>
                    <a:pt x="1" y="175"/>
                    <a:pt x="13" y="228"/>
                    <a:pt x="27" y="228"/>
                  </a:cubicBezTo>
                  <a:cubicBezTo>
                    <a:pt x="39" y="228"/>
                    <a:pt x="48" y="175"/>
                    <a:pt x="48" y="114"/>
                  </a:cubicBezTo>
                  <a:cubicBezTo>
                    <a:pt x="53" y="53"/>
                    <a:pt x="44" y="5"/>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8"/>
            <p:cNvSpPr/>
            <p:nvPr/>
          </p:nvSpPr>
          <p:spPr>
            <a:xfrm>
              <a:off x="7634811" y="3971700"/>
              <a:ext cx="2606" cy="11160"/>
            </a:xfrm>
            <a:custGeom>
              <a:avLst/>
              <a:gdLst/>
              <a:ahLst/>
              <a:cxnLst/>
              <a:rect l="l" t="t" r="r" b="b"/>
              <a:pathLst>
                <a:path w="53" h="227" extrusionOk="0">
                  <a:moveTo>
                    <a:pt x="31" y="0"/>
                  </a:moveTo>
                  <a:cubicBezTo>
                    <a:pt x="18" y="0"/>
                    <a:pt x="4" y="53"/>
                    <a:pt x="4" y="113"/>
                  </a:cubicBezTo>
                  <a:cubicBezTo>
                    <a:pt x="0" y="174"/>
                    <a:pt x="14" y="227"/>
                    <a:pt x="26" y="227"/>
                  </a:cubicBezTo>
                  <a:cubicBezTo>
                    <a:pt x="40" y="227"/>
                    <a:pt x="48" y="174"/>
                    <a:pt x="48" y="113"/>
                  </a:cubicBezTo>
                  <a:cubicBezTo>
                    <a:pt x="53" y="53"/>
                    <a:pt x="44" y="0"/>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8"/>
            <p:cNvSpPr/>
            <p:nvPr/>
          </p:nvSpPr>
          <p:spPr>
            <a:xfrm>
              <a:off x="7634369" y="3993823"/>
              <a:ext cx="2655" cy="11160"/>
            </a:xfrm>
            <a:custGeom>
              <a:avLst/>
              <a:gdLst/>
              <a:ahLst/>
              <a:cxnLst/>
              <a:rect l="l" t="t" r="r" b="b"/>
              <a:pathLst>
                <a:path w="54" h="227" extrusionOk="0">
                  <a:moveTo>
                    <a:pt x="31" y="0"/>
                  </a:moveTo>
                  <a:cubicBezTo>
                    <a:pt x="19" y="0"/>
                    <a:pt x="5" y="53"/>
                    <a:pt x="5" y="113"/>
                  </a:cubicBezTo>
                  <a:cubicBezTo>
                    <a:pt x="1" y="174"/>
                    <a:pt x="13" y="227"/>
                    <a:pt x="27" y="227"/>
                  </a:cubicBezTo>
                  <a:cubicBezTo>
                    <a:pt x="40" y="227"/>
                    <a:pt x="49" y="174"/>
                    <a:pt x="49" y="113"/>
                  </a:cubicBezTo>
                  <a:cubicBezTo>
                    <a:pt x="53" y="53"/>
                    <a:pt x="45" y="0"/>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8"/>
            <p:cNvSpPr/>
            <p:nvPr/>
          </p:nvSpPr>
          <p:spPr>
            <a:xfrm>
              <a:off x="7633975" y="4015946"/>
              <a:ext cx="2606" cy="11209"/>
            </a:xfrm>
            <a:custGeom>
              <a:avLst/>
              <a:gdLst/>
              <a:ahLst/>
              <a:cxnLst/>
              <a:rect l="l" t="t" r="r" b="b"/>
              <a:pathLst>
                <a:path w="53" h="228" extrusionOk="0">
                  <a:moveTo>
                    <a:pt x="31" y="0"/>
                  </a:moveTo>
                  <a:cubicBezTo>
                    <a:pt x="17" y="0"/>
                    <a:pt x="5" y="53"/>
                    <a:pt x="5" y="113"/>
                  </a:cubicBezTo>
                  <a:cubicBezTo>
                    <a:pt x="0" y="175"/>
                    <a:pt x="13" y="222"/>
                    <a:pt x="27" y="228"/>
                  </a:cubicBezTo>
                  <a:cubicBezTo>
                    <a:pt x="39" y="228"/>
                    <a:pt x="48" y="175"/>
                    <a:pt x="48" y="113"/>
                  </a:cubicBezTo>
                  <a:cubicBezTo>
                    <a:pt x="53" y="53"/>
                    <a:pt x="43" y="0"/>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8"/>
            <p:cNvSpPr/>
            <p:nvPr/>
          </p:nvSpPr>
          <p:spPr>
            <a:xfrm>
              <a:off x="7633533" y="4038070"/>
              <a:ext cx="2606" cy="11012"/>
            </a:xfrm>
            <a:custGeom>
              <a:avLst/>
              <a:gdLst/>
              <a:ahLst/>
              <a:cxnLst/>
              <a:rect l="l" t="t" r="r" b="b"/>
              <a:pathLst>
                <a:path w="53" h="224" extrusionOk="0">
                  <a:moveTo>
                    <a:pt x="30" y="0"/>
                  </a:moveTo>
                  <a:cubicBezTo>
                    <a:pt x="18" y="0"/>
                    <a:pt x="4" y="48"/>
                    <a:pt x="4" y="113"/>
                  </a:cubicBezTo>
                  <a:cubicBezTo>
                    <a:pt x="0" y="175"/>
                    <a:pt x="14" y="223"/>
                    <a:pt x="26" y="223"/>
                  </a:cubicBezTo>
                  <a:cubicBezTo>
                    <a:pt x="40" y="223"/>
                    <a:pt x="48" y="175"/>
                    <a:pt x="48" y="113"/>
                  </a:cubicBezTo>
                  <a:cubicBezTo>
                    <a:pt x="52" y="52"/>
                    <a:pt x="44" y="0"/>
                    <a:pt x="3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8"/>
            <p:cNvSpPr/>
            <p:nvPr/>
          </p:nvSpPr>
          <p:spPr>
            <a:xfrm>
              <a:off x="7633090" y="4060144"/>
              <a:ext cx="2655" cy="11062"/>
            </a:xfrm>
            <a:custGeom>
              <a:avLst/>
              <a:gdLst/>
              <a:ahLst/>
              <a:cxnLst/>
              <a:rect l="l" t="t" r="r" b="b"/>
              <a:pathLst>
                <a:path w="54" h="225" extrusionOk="0">
                  <a:moveTo>
                    <a:pt x="31" y="1"/>
                  </a:moveTo>
                  <a:cubicBezTo>
                    <a:pt x="18" y="1"/>
                    <a:pt x="5" y="49"/>
                    <a:pt x="5" y="110"/>
                  </a:cubicBezTo>
                  <a:cubicBezTo>
                    <a:pt x="1" y="176"/>
                    <a:pt x="13" y="224"/>
                    <a:pt x="27" y="224"/>
                  </a:cubicBezTo>
                  <a:cubicBezTo>
                    <a:pt x="35" y="224"/>
                    <a:pt x="49" y="176"/>
                    <a:pt x="49" y="115"/>
                  </a:cubicBezTo>
                  <a:cubicBezTo>
                    <a:pt x="53" y="49"/>
                    <a:pt x="39" y="1"/>
                    <a:pt x="3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8"/>
            <p:cNvSpPr/>
            <p:nvPr/>
          </p:nvSpPr>
          <p:spPr>
            <a:xfrm>
              <a:off x="7632697" y="4082267"/>
              <a:ext cx="2606" cy="11062"/>
            </a:xfrm>
            <a:custGeom>
              <a:avLst/>
              <a:gdLst/>
              <a:ahLst/>
              <a:cxnLst/>
              <a:rect l="l" t="t" r="r" b="b"/>
              <a:pathLst>
                <a:path w="53" h="225" extrusionOk="0">
                  <a:moveTo>
                    <a:pt x="26" y="1"/>
                  </a:moveTo>
                  <a:cubicBezTo>
                    <a:pt x="17" y="1"/>
                    <a:pt x="4" y="49"/>
                    <a:pt x="4" y="111"/>
                  </a:cubicBezTo>
                  <a:cubicBezTo>
                    <a:pt x="0" y="172"/>
                    <a:pt x="9" y="224"/>
                    <a:pt x="21" y="224"/>
                  </a:cubicBezTo>
                  <a:cubicBezTo>
                    <a:pt x="35" y="224"/>
                    <a:pt x="47" y="176"/>
                    <a:pt x="47" y="111"/>
                  </a:cubicBezTo>
                  <a:cubicBezTo>
                    <a:pt x="53" y="49"/>
                    <a:pt x="39" y="1"/>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8"/>
            <p:cNvSpPr/>
            <p:nvPr/>
          </p:nvSpPr>
          <p:spPr>
            <a:xfrm>
              <a:off x="7632206" y="4104440"/>
              <a:ext cx="2458" cy="11012"/>
            </a:xfrm>
            <a:custGeom>
              <a:avLst/>
              <a:gdLst/>
              <a:ahLst/>
              <a:cxnLst/>
              <a:rect l="l" t="t" r="r" b="b"/>
              <a:pathLst>
                <a:path w="50" h="224" extrusionOk="0">
                  <a:moveTo>
                    <a:pt x="25" y="1"/>
                  </a:moveTo>
                  <a:cubicBezTo>
                    <a:pt x="14" y="1"/>
                    <a:pt x="5" y="51"/>
                    <a:pt x="1" y="110"/>
                  </a:cubicBezTo>
                  <a:cubicBezTo>
                    <a:pt x="1" y="171"/>
                    <a:pt x="10" y="223"/>
                    <a:pt x="23" y="223"/>
                  </a:cubicBezTo>
                  <a:cubicBezTo>
                    <a:pt x="36" y="223"/>
                    <a:pt x="49" y="175"/>
                    <a:pt x="49" y="110"/>
                  </a:cubicBezTo>
                  <a:cubicBezTo>
                    <a:pt x="49" y="48"/>
                    <a:pt x="41" y="1"/>
                    <a:pt x="27" y="1"/>
                  </a:cubicBezTo>
                  <a:cubicBezTo>
                    <a:pt x="26" y="1"/>
                    <a:pt x="26" y="1"/>
                    <a:pt x="2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8"/>
            <p:cNvSpPr/>
            <p:nvPr/>
          </p:nvSpPr>
          <p:spPr>
            <a:xfrm>
              <a:off x="7631812" y="4126367"/>
              <a:ext cx="2409" cy="11209"/>
            </a:xfrm>
            <a:custGeom>
              <a:avLst/>
              <a:gdLst/>
              <a:ahLst/>
              <a:cxnLst/>
              <a:rect l="l" t="t" r="r" b="b"/>
              <a:pathLst>
                <a:path w="49" h="228" extrusionOk="0">
                  <a:moveTo>
                    <a:pt x="27" y="1"/>
                  </a:moveTo>
                  <a:cubicBezTo>
                    <a:pt x="13" y="1"/>
                    <a:pt x="5" y="53"/>
                    <a:pt x="0" y="114"/>
                  </a:cubicBezTo>
                  <a:cubicBezTo>
                    <a:pt x="0" y="175"/>
                    <a:pt x="9" y="227"/>
                    <a:pt x="22" y="227"/>
                  </a:cubicBezTo>
                  <a:cubicBezTo>
                    <a:pt x="35" y="227"/>
                    <a:pt x="49" y="175"/>
                    <a:pt x="49" y="114"/>
                  </a:cubicBezTo>
                  <a:cubicBezTo>
                    <a:pt x="49" y="53"/>
                    <a:pt x="39"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8"/>
            <p:cNvSpPr/>
            <p:nvPr/>
          </p:nvSpPr>
          <p:spPr>
            <a:xfrm>
              <a:off x="7631419" y="4148490"/>
              <a:ext cx="2360" cy="11209"/>
            </a:xfrm>
            <a:custGeom>
              <a:avLst/>
              <a:gdLst/>
              <a:ahLst/>
              <a:cxnLst/>
              <a:rect l="l" t="t" r="r" b="b"/>
              <a:pathLst>
                <a:path w="48" h="228" extrusionOk="0">
                  <a:moveTo>
                    <a:pt x="26" y="1"/>
                  </a:moveTo>
                  <a:cubicBezTo>
                    <a:pt x="13" y="1"/>
                    <a:pt x="0" y="53"/>
                    <a:pt x="0" y="114"/>
                  </a:cubicBezTo>
                  <a:cubicBezTo>
                    <a:pt x="0" y="175"/>
                    <a:pt x="8" y="223"/>
                    <a:pt x="21" y="227"/>
                  </a:cubicBezTo>
                  <a:cubicBezTo>
                    <a:pt x="35" y="227"/>
                    <a:pt x="47" y="175"/>
                    <a:pt x="47" y="114"/>
                  </a:cubicBezTo>
                  <a:cubicBezTo>
                    <a:pt x="47" y="53"/>
                    <a:pt x="39" y="1"/>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8"/>
            <p:cNvSpPr/>
            <p:nvPr/>
          </p:nvSpPr>
          <p:spPr>
            <a:xfrm>
              <a:off x="7630927" y="4170614"/>
              <a:ext cx="2409" cy="10963"/>
            </a:xfrm>
            <a:custGeom>
              <a:avLst/>
              <a:gdLst/>
              <a:ahLst/>
              <a:cxnLst/>
              <a:rect l="l" t="t" r="r" b="b"/>
              <a:pathLst>
                <a:path w="49" h="223" extrusionOk="0">
                  <a:moveTo>
                    <a:pt x="27" y="1"/>
                  </a:moveTo>
                  <a:cubicBezTo>
                    <a:pt x="14" y="1"/>
                    <a:pt x="1" y="49"/>
                    <a:pt x="1" y="114"/>
                  </a:cubicBezTo>
                  <a:cubicBezTo>
                    <a:pt x="1" y="176"/>
                    <a:pt x="10" y="223"/>
                    <a:pt x="23" y="223"/>
                  </a:cubicBezTo>
                  <a:cubicBezTo>
                    <a:pt x="36" y="223"/>
                    <a:pt x="45" y="176"/>
                    <a:pt x="49" y="114"/>
                  </a:cubicBezTo>
                  <a:cubicBezTo>
                    <a:pt x="49" y="53"/>
                    <a:pt x="40"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8"/>
            <p:cNvSpPr/>
            <p:nvPr/>
          </p:nvSpPr>
          <p:spPr>
            <a:xfrm>
              <a:off x="7630288" y="4192737"/>
              <a:ext cx="2655" cy="11012"/>
            </a:xfrm>
            <a:custGeom>
              <a:avLst/>
              <a:gdLst/>
              <a:ahLst/>
              <a:cxnLst/>
              <a:rect l="l" t="t" r="r" b="b"/>
              <a:pathLst>
                <a:path w="54" h="224" extrusionOk="0">
                  <a:moveTo>
                    <a:pt x="31" y="1"/>
                  </a:moveTo>
                  <a:cubicBezTo>
                    <a:pt x="18" y="1"/>
                    <a:pt x="5" y="49"/>
                    <a:pt x="5" y="110"/>
                  </a:cubicBezTo>
                  <a:cubicBezTo>
                    <a:pt x="1" y="171"/>
                    <a:pt x="9" y="224"/>
                    <a:pt x="23" y="224"/>
                  </a:cubicBezTo>
                  <a:cubicBezTo>
                    <a:pt x="36" y="224"/>
                    <a:pt x="49" y="176"/>
                    <a:pt x="49" y="114"/>
                  </a:cubicBezTo>
                  <a:cubicBezTo>
                    <a:pt x="53" y="49"/>
                    <a:pt x="44" y="1"/>
                    <a:pt x="3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8"/>
            <p:cNvSpPr/>
            <p:nvPr/>
          </p:nvSpPr>
          <p:spPr>
            <a:xfrm>
              <a:off x="7629846" y="4214664"/>
              <a:ext cx="2409" cy="11209"/>
            </a:xfrm>
            <a:custGeom>
              <a:avLst/>
              <a:gdLst/>
              <a:ahLst/>
              <a:cxnLst/>
              <a:rect l="l" t="t" r="r" b="b"/>
              <a:pathLst>
                <a:path w="49" h="228" extrusionOk="0">
                  <a:moveTo>
                    <a:pt x="27" y="0"/>
                  </a:moveTo>
                  <a:cubicBezTo>
                    <a:pt x="14" y="0"/>
                    <a:pt x="6" y="53"/>
                    <a:pt x="1" y="114"/>
                  </a:cubicBezTo>
                  <a:cubicBezTo>
                    <a:pt x="1" y="175"/>
                    <a:pt x="10" y="228"/>
                    <a:pt x="23" y="228"/>
                  </a:cubicBezTo>
                  <a:cubicBezTo>
                    <a:pt x="36" y="228"/>
                    <a:pt x="49" y="175"/>
                    <a:pt x="49" y="114"/>
                  </a:cubicBezTo>
                  <a:cubicBezTo>
                    <a:pt x="49" y="53"/>
                    <a:pt x="40" y="4"/>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8"/>
            <p:cNvSpPr/>
            <p:nvPr/>
          </p:nvSpPr>
          <p:spPr>
            <a:xfrm>
              <a:off x="7629452" y="4236787"/>
              <a:ext cx="2409" cy="11209"/>
            </a:xfrm>
            <a:custGeom>
              <a:avLst/>
              <a:gdLst/>
              <a:ahLst/>
              <a:cxnLst/>
              <a:rect l="l" t="t" r="r" b="b"/>
              <a:pathLst>
                <a:path w="49" h="228" extrusionOk="0">
                  <a:moveTo>
                    <a:pt x="26" y="0"/>
                  </a:moveTo>
                  <a:cubicBezTo>
                    <a:pt x="14" y="0"/>
                    <a:pt x="0" y="53"/>
                    <a:pt x="0" y="115"/>
                  </a:cubicBezTo>
                  <a:cubicBezTo>
                    <a:pt x="0" y="175"/>
                    <a:pt x="9" y="228"/>
                    <a:pt x="22" y="228"/>
                  </a:cubicBezTo>
                  <a:cubicBezTo>
                    <a:pt x="35" y="228"/>
                    <a:pt x="44" y="175"/>
                    <a:pt x="48" y="115"/>
                  </a:cubicBezTo>
                  <a:cubicBezTo>
                    <a:pt x="48" y="53"/>
                    <a:pt x="40" y="0"/>
                    <a:pt x="2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8"/>
            <p:cNvSpPr/>
            <p:nvPr/>
          </p:nvSpPr>
          <p:spPr>
            <a:xfrm>
              <a:off x="7628813" y="4258911"/>
              <a:ext cx="2606" cy="11012"/>
            </a:xfrm>
            <a:custGeom>
              <a:avLst/>
              <a:gdLst/>
              <a:ahLst/>
              <a:cxnLst/>
              <a:rect l="l" t="t" r="r" b="b"/>
              <a:pathLst>
                <a:path w="53" h="224" extrusionOk="0">
                  <a:moveTo>
                    <a:pt x="31" y="0"/>
                  </a:moveTo>
                  <a:cubicBezTo>
                    <a:pt x="17" y="0"/>
                    <a:pt x="5" y="48"/>
                    <a:pt x="5" y="110"/>
                  </a:cubicBezTo>
                  <a:cubicBezTo>
                    <a:pt x="1" y="175"/>
                    <a:pt x="9" y="224"/>
                    <a:pt x="22" y="224"/>
                  </a:cubicBezTo>
                  <a:cubicBezTo>
                    <a:pt x="35" y="224"/>
                    <a:pt x="48" y="175"/>
                    <a:pt x="48" y="115"/>
                  </a:cubicBezTo>
                  <a:cubicBezTo>
                    <a:pt x="53" y="53"/>
                    <a:pt x="44" y="0"/>
                    <a:pt x="3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8"/>
            <p:cNvSpPr/>
            <p:nvPr/>
          </p:nvSpPr>
          <p:spPr>
            <a:xfrm>
              <a:off x="7628371" y="4281083"/>
              <a:ext cx="2409" cy="10963"/>
            </a:xfrm>
            <a:custGeom>
              <a:avLst/>
              <a:gdLst/>
              <a:ahLst/>
              <a:cxnLst/>
              <a:rect l="l" t="t" r="r" b="b"/>
              <a:pathLst>
                <a:path w="49" h="223" extrusionOk="0">
                  <a:moveTo>
                    <a:pt x="26" y="0"/>
                  </a:moveTo>
                  <a:cubicBezTo>
                    <a:pt x="14" y="0"/>
                    <a:pt x="4" y="47"/>
                    <a:pt x="0" y="109"/>
                  </a:cubicBezTo>
                  <a:cubicBezTo>
                    <a:pt x="0" y="170"/>
                    <a:pt x="10" y="223"/>
                    <a:pt x="22" y="223"/>
                  </a:cubicBezTo>
                  <a:cubicBezTo>
                    <a:pt x="36" y="223"/>
                    <a:pt x="48" y="174"/>
                    <a:pt x="48" y="109"/>
                  </a:cubicBezTo>
                  <a:cubicBezTo>
                    <a:pt x="48" y="47"/>
                    <a:pt x="40" y="0"/>
                    <a:pt x="2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8"/>
            <p:cNvSpPr/>
            <p:nvPr/>
          </p:nvSpPr>
          <p:spPr>
            <a:xfrm>
              <a:off x="7627732" y="4302961"/>
              <a:ext cx="2606" cy="11209"/>
            </a:xfrm>
            <a:custGeom>
              <a:avLst/>
              <a:gdLst/>
              <a:ahLst/>
              <a:cxnLst/>
              <a:rect l="l" t="t" r="r" b="b"/>
              <a:pathLst>
                <a:path w="53" h="228" extrusionOk="0">
                  <a:moveTo>
                    <a:pt x="31" y="1"/>
                  </a:moveTo>
                  <a:cubicBezTo>
                    <a:pt x="17" y="1"/>
                    <a:pt x="5" y="53"/>
                    <a:pt x="5" y="114"/>
                  </a:cubicBezTo>
                  <a:cubicBezTo>
                    <a:pt x="1" y="175"/>
                    <a:pt x="9" y="227"/>
                    <a:pt x="23" y="227"/>
                  </a:cubicBezTo>
                  <a:cubicBezTo>
                    <a:pt x="35" y="227"/>
                    <a:pt x="49" y="175"/>
                    <a:pt x="49" y="114"/>
                  </a:cubicBezTo>
                  <a:cubicBezTo>
                    <a:pt x="53" y="53"/>
                    <a:pt x="44" y="1"/>
                    <a:pt x="3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8"/>
            <p:cNvSpPr/>
            <p:nvPr/>
          </p:nvSpPr>
          <p:spPr>
            <a:xfrm>
              <a:off x="7627289" y="4325084"/>
              <a:ext cx="2409" cy="11012"/>
            </a:xfrm>
            <a:custGeom>
              <a:avLst/>
              <a:gdLst/>
              <a:ahLst/>
              <a:cxnLst/>
              <a:rect l="l" t="t" r="r" b="b"/>
              <a:pathLst>
                <a:path w="49" h="224" extrusionOk="0">
                  <a:moveTo>
                    <a:pt x="26" y="1"/>
                  </a:moveTo>
                  <a:cubicBezTo>
                    <a:pt x="14" y="1"/>
                    <a:pt x="5" y="49"/>
                    <a:pt x="0" y="114"/>
                  </a:cubicBezTo>
                  <a:cubicBezTo>
                    <a:pt x="0" y="175"/>
                    <a:pt x="10" y="223"/>
                    <a:pt x="22" y="223"/>
                  </a:cubicBezTo>
                  <a:cubicBezTo>
                    <a:pt x="36" y="223"/>
                    <a:pt x="44" y="175"/>
                    <a:pt x="48" y="114"/>
                  </a:cubicBezTo>
                  <a:cubicBezTo>
                    <a:pt x="48" y="53"/>
                    <a:pt x="40" y="1"/>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8"/>
            <p:cNvSpPr/>
            <p:nvPr/>
          </p:nvSpPr>
          <p:spPr>
            <a:xfrm>
              <a:off x="7626650" y="4347208"/>
              <a:ext cx="2606" cy="11012"/>
            </a:xfrm>
            <a:custGeom>
              <a:avLst/>
              <a:gdLst/>
              <a:ahLst/>
              <a:cxnLst/>
              <a:rect l="l" t="t" r="r" b="b"/>
              <a:pathLst>
                <a:path w="53" h="224" extrusionOk="0">
                  <a:moveTo>
                    <a:pt x="31" y="1"/>
                  </a:moveTo>
                  <a:cubicBezTo>
                    <a:pt x="18" y="1"/>
                    <a:pt x="5" y="49"/>
                    <a:pt x="5" y="110"/>
                  </a:cubicBezTo>
                  <a:cubicBezTo>
                    <a:pt x="1" y="171"/>
                    <a:pt x="9" y="223"/>
                    <a:pt x="23" y="223"/>
                  </a:cubicBezTo>
                  <a:cubicBezTo>
                    <a:pt x="35" y="223"/>
                    <a:pt x="49" y="176"/>
                    <a:pt x="49" y="110"/>
                  </a:cubicBezTo>
                  <a:cubicBezTo>
                    <a:pt x="53" y="49"/>
                    <a:pt x="45" y="1"/>
                    <a:pt x="3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8"/>
            <p:cNvSpPr/>
            <p:nvPr/>
          </p:nvSpPr>
          <p:spPr>
            <a:xfrm>
              <a:off x="7626257" y="4369134"/>
              <a:ext cx="2360" cy="11258"/>
            </a:xfrm>
            <a:custGeom>
              <a:avLst/>
              <a:gdLst/>
              <a:ahLst/>
              <a:cxnLst/>
              <a:rect l="l" t="t" r="r" b="b"/>
              <a:pathLst>
                <a:path w="48" h="229" extrusionOk="0">
                  <a:moveTo>
                    <a:pt x="26" y="1"/>
                  </a:moveTo>
                  <a:cubicBezTo>
                    <a:pt x="13" y="1"/>
                    <a:pt x="0" y="53"/>
                    <a:pt x="0" y="114"/>
                  </a:cubicBezTo>
                  <a:cubicBezTo>
                    <a:pt x="0" y="176"/>
                    <a:pt x="9" y="228"/>
                    <a:pt x="21" y="228"/>
                  </a:cubicBezTo>
                  <a:cubicBezTo>
                    <a:pt x="35" y="228"/>
                    <a:pt x="43" y="176"/>
                    <a:pt x="47" y="114"/>
                  </a:cubicBezTo>
                  <a:cubicBezTo>
                    <a:pt x="47" y="53"/>
                    <a:pt x="39" y="1"/>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8"/>
            <p:cNvSpPr/>
            <p:nvPr/>
          </p:nvSpPr>
          <p:spPr>
            <a:xfrm>
              <a:off x="7625569" y="4391258"/>
              <a:ext cx="2409" cy="11012"/>
            </a:xfrm>
            <a:custGeom>
              <a:avLst/>
              <a:gdLst/>
              <a:ahLst/>
              <a:cxnLst/>
              <a:rect l="l" t="t" r="r" b="b"/>
              <a:pathLst>
                <a:path w="49" h="224" extrusionOk="0">
                  <a:moveTo>
                    <a:pt x="27" y="1"/>
                  </a:moveTo>
                  <a:cubicBezTo>
                    <a:pt x="14" y="1"/>
                    <a:pt x="5" y="49"/>
                    <a:pt x="0" y="110"/>
                  </a:cubicBezTo>
                  <a:cubicBezTo>
                    <a:pt x="0" y="176"/>
                    <a:pt x="9" y="224"/>
                    <a:pt x="23" y="224"/>
                  </a:cubicBezTo>
                  <a:cubicBezTo>
                    <a:pt x="35" y="224"/>
                    <a:pt x="49" y="176"/>
                    <a:pt x="49" y="114"/>
                  </a:cubicBezTo>
                  <a:cubicBezTo>
                    <a:pt x="49" y="53"/>
                    <a:pt x="40" y="1"/>
                    <a:pt x="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8"/>
            <p:cNvSpPr/>
            <p:nvPr/>
          </p:nvSpPr>
          <p:spPr>
            <a:xfrm>
              <a:off x="7624929" y="4413381"/>
              <a:ext cx="2655" cy="9931"/>
            </a:xfrm>
            <a:custGeom>
              <a:avLst/>
              <a:gdLst/>
              <a:ahLst/>
              <a:cxnLst/>
              <a:rect l="l" t="t" r="r" b="b"/>
              <a:pathLst>
                <a:path w="54" h="202" extrusionOk="0">
                  <a:moveTo>
                    <a:pt x="30" y="0"/>
                  </a:moveTo>
                  <a:cubicBezTo>
                    <a:pt x="17" y="0"/>
                    <a:pt x="5" y="47"/>
                    <a:pt x="5" y="101"/>
                  </a:cubicBezTo>
                  <a:cubicBezTo>
                    <a:pt x="1" y="154"/>
                    <a:pt x="9" y="202"/>
                    <a:pt x="22" y="202"/>
                  </a:cubicBezTo>
                  <a:cubicBezTo>
                    <a:pt x="36" y="202"/>
                    <a:pt x="48" y="158"/>
                    <a:pt x="48" y="101"/>
                  </a:cubicBezTo>
                  <a:cubicBezTo>
                    <a:pt x="53" y="45"/>
                    <a:pt x="40" y="1"/>
                    <a:pt x="31" y="1"/>
                  </a:cubicBezTo>
                  <a:cubicBezTo>
                    <a:pt x="31" y="0"/>
                    <a:pt x="30" y="0"/>
                    <a:pt x="3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8"/>
            <p:cNvSpPr/>
            <p:nvPr/>
          </p:nvSpPr>
          <p:spPr>
            <a:xfrm>
              <a:off x="7514706" y="1446484"/>
              <a:ext cx="260020" cy="446740"/>
            </a:xfrm>
            <a:custGeom>
              <a:avLst/>
              <a:gdLst/>
              <a:ahLst/>
              <a:cxnLst/>
              <a:rect l="l" t="t" r="r" b="b"/>
              <a:pathLst>
                <a:path w="5289" h="9087" extrusionOk="0">
                  <a:moveTo>
                    <a:pt x="2334" y="1"/>
                  </a:moveTo>
                  <a:cubicBezTo>
                    <a:pt x="1532" y="1"/>
                    <a:pt x="729" y="198"/>
                    <a:pt x="1" y="595"/>
                  </a:cubicBezTo>
                  <a:cubicBezTo>
                    <a:pt x="1" y="595"/>
                    <a:pt x="57" y="3794"/>
                    <a:pt x="202" y="5176"/>
                  </a:cubicBezTo>
                  <a:cubicBezTo>
                    <a:pt x="350" y="6561"/>
                    <a:pt x="1753" y="6644"/>
                    <a:pt x="1753" y="6644"/>
                  </a:cubicBezTo>
                  <a:cubicBezTo>
                    <a:pt x="1753" y="6644"/>
                    <a:pt x="1876" y="8628"/>
                    <a:pt x="1902" y="9082"/>
                  </a:cubicBezTo>
                  <a:cubicBezTo>
                    <a:pt x="1902" y="9087"/>
                    <a:pt x="1906" y="9087"/>
                    <a:pt x="1910" y="9087"/>
                  </a:cubicBezTo>
                  <a:lnTo>
                    <a:pt x="5148" y="8012"/>
                  </a:lnTo>
                  <a:lnTo>
                    <a:pt x="5210" y="4035"/>
                  </a:lnTo>
                  <a:lnTo>
                    <a:pt x="5289" y="2575"/>
                  </a:lnTo>
                  <a:lnTo>
                    <a:pt x="5249" y="950"/>
                  </a:lnTo>
                  <a:lnTo>
                    <a:pt x="4904" y="732"/>
                  </a:lnTo>
                  <a:cubicBezTo>
                    <a:pt x="4119" y="245"/>
                    <a:pt x="3227" y="1"/>
                    <a:pt x="2334" y="1"/>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8"/>
            <p:cNvSpPr/>
            <p:nvPr/>
          </p:nvSpPr>
          <p:spPr>
            <a:xfrm>
              <a:off x="7525030" y="1575636"/>
              <a:ext cx="17895" cy="17699"/>
            </a:xfrm>
            <a:custGeom>
              <a:avLst/>
              <a:gdLst/>
              <a:ahLst/>
              <a:cxnLst/>
              <a:rect l="l" t="t" r="r" b="b"/>
              <a:pathLst>
                <a:path w="364" h="360" extrusionOk="0">
                  <a:moveTo>
                    <a:pt x="183" y="1"/>
                  </a:moveTo>
                  <a:cubicBezTo>
                    <a:pt x="180" y="1"/>
                    <a:pt x="178" y="1"/>
                    <a:pt x="175" y="1"/>
                  </a:cubicBezTo>
                  <a:cubicBezTo>
                    <a:pt x="75" y="5"/>
                    <a:pt x="0" y="88"/>
                    <a:pt x="4" y="189"/>
                  </a:cubicBezTo>
                  <a:cubicBezTo>
                    <a:pt x="9" y="283"/>
                    <a:pt x="88" y="360"/>
                    <a:pt x="181" y="360"/>
                  </a:cubicBezTo>
                  <a:cubicBezTo>
                    <a:pt x="183" y="360"/>
                    <a:pt x="186" y="360"/>
                    <a:pt x="188" y="360"/>
                  </a:cubicBezTo>
                  <a:cubicBezTo>
                    <a:pt x="289" y="354"/>
                    <a:pt x="363" y="272"/>
                    <a:pt x="359" y="171"/>
                  </a:cubicBezTo>
                  <a:cubicBezTo>
                    <a:pt x="355" y="78"/>
                    <a:pt x="275" y="1"/>
                    <a:pt x="1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8"/>
            <p:cNvSpPr/>
            <p:nvPr/>
          </p:nvSpPr>
          <p:spPr>
            <a:xfrm>
              <a:off x="7523949" y="1570375"/>
              <a:ext cx="35495" cy="11701"/>
            </a:xfrm>
            <a:custGeom>
              <a:avLst/>
              <a:gdLst/>
              <a:ahLst/>
              <a:cxnLst/>
              <a:rect l="l" t="t" r="r" b="b"/>
              <a:pathLst>
                <a:path w="722" h="238" extrusionOk="0">
                  <a:moveTo>
                    <a:pt x="393" y="0"/>
                  </a:moveTo>
                  <a:cubicBezTo>
                    <a:pt x="376" y="0"/>
                    <a:pt x="359" y="1"/>
                    <a:pt x="341" y="3"/>
                  </a:cubicBezTo>
                  <a:cubicBezTo>
                    <a:pt x="224" y="16"/>
                    <a:pt x="127" y="73"/>
                    <a:pt x="75" y="126"/>
                  </a:cubicBezTo>
                  <a:cubicBezTo>
                    <a:pt x="18" y="178"/>
                    <a:pt x="0" y="221"/>
                    <a:pt x="14" y="235"/>
                  </a:cubicBezTo>
                  <a:cubicBezTo>
                    <a:pt x="16" y="237"/>
                    <a:pt x="18" y="238"/>
                    <a:pt x="22" y="238"/>
                  </a:cubicBezTo>
                  <a:cubicBezTo>
                    <a:pt x="58" y="238"/>
                    <a:pt x="178" y="137"/>
                    <a:pt x="355" y="121"/>
                  </a:cubicBezTo>
                  <a:cubicBezTo>
                    <a:pt x="375" y="118"/>
                    <a:pt x="395" y="117"/>
                    <a:pt x="415" y="117"/>
                  </a:cubicBezTo>
                  <a:cubicBezTo>
                    <a:pt x="550" y="117"/>
                    <a:pt x="657" y="165"/>
                    <a:pt x="695" y="165"/>
                  </a:cubicBezTo>
                  <a:cubicBezTo>
                    <a:pt x="701" y="165"/>
                    <a:pt x="706" y="164"/>
                    <a:pt x="708" y="160"/>
                  </a:cubicBezTo>
                  <a:cubicBezTo>
                    <a:pt x="722" y="147"/>
                    <a:pt x="696" y="108"/>
                    <a:pt x="630" y="64"/>
                  </a:cubicBezTo>
                  <a:cubicBezTo>
                    <a:pt x="574" y="31"/>
                    <a:pt x="490" y="0"/>
                    <a:pt x="3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8"/>
            <p:cNvSpPr/>
            <p:nvPr/>
          </p:nvSpPr>
          <p:spPr>
            <a:xfrm>
              <a:off x="7627535" y="1571703"/>
              <a:ext cx="19812" cy="17404"/>
            </a:xfrm>
            <a:custGeom>
              <a:avLst/>
              <a:gdLst/>
              <a:ahLst/>
              <a:cxnLst/>
              <a:rect l="l" t="t" r="r" b="b"/>
              <a:pathLst>
                <a:path w="403" h="354" extrusionOk="0">
                  <a:moveTo>
                    <a:pt x="201" y="0"/>
                  </a:moveTo>
                  <a:cubicBezTo>
                    <a:pt x="165" y="0"/>
                    <a:pt x="128" y="12"/>
                    <a:pt x="96" y="37"/>
                  </a:cubicBezTo>
                  <a:cubicBezTo>
                    <a:pt x="17" y="94"/>
                    <a:pt x="0" y="204"/>
                    <a:pt x="61" y="282"/>
                  </a:cubicBezTo>
                  <a:cubicBezTo>
                    <a:pt x="95" y="329"/>
                    <a:pt x="148" y="354"/>
                    <a:pt x="202" y="354"/>
                  </a:cubicBezTo>
                  <a:cubicBezTo>
                    <a:pt x="240" y="354"/>
                    <a:pt x="278" y="342"/>
                    <a:pt x="310" y="317"/>
                  </a:cubicBezTo>
                  <a:cubicBezTo>
                    <a:pt x="388" y="260"/>
                    <a:pt x="402" y="151"/>
                    <a:pt x="345" y="73"/>
                  </a:cubicBezTo>
                  <a:cubicBezTo>
                    <a:pt x="309" y="26"/>
                    <a:pt x="255" y="0"/>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8"/>
            <p:cNvSpPr/>
            <p:nvPr/>
          </p:nvSpPr>
          <p:spPr>
            <a:xfrm>
              <a:off x="7628125" y="1565852"/>
              <a:ext cx="35299" cy="11504"/>
            </a:xfrm>
            <a:custGeom>
              <a:avLst/>
              <a:gdLst/>
              <a:ahLst/>
              <a:cxnLst/>
              <a:rect l="l" t="t" r="r" b="b"/>
              <a:pathLst>
                <a:path w="718" h="234" extrusionOk="0">
                  <a:moveTo>
                    <a:pt x="389" y="0"/>
                  </a:moveTo>
                  <a:cubicBezTo>
                    <a:pt x="372" y="0"/>
                    <a:pt x="355" y="1"/>
                    <a:pt x="338" y="3"/>
                  </a:cubicBezTo>
                  <a:cubicBezTo>
                    <a:pt x="219" y="16"/>
                    <a:pt x="124" y="69"/>
                    <a:pt x="71" y="121"/>
                  </a:cubicBezTo>
                  <a:cubicBezTo>
                    <a:pt x="15" y="178"/>
                    <a:pt x="1" y="222"/>
                    <a:pt x="9" y="230"/>
                  </a:cubicBezTo>
                  <a:cubicBezTo>
                    <a:pt x="12" y="232"/>
                    <a:pt x="14" y="233"/>
                    <a:pt x="18" y="233"/>
                  </a:cubicBezTo>
                  <a:cubicBezTo>
                    <a:pt x="57" y="233"/>
                    <a:pt x="178" y="132"/>
                    <a:pt x="350" y="117"/>
                  </a:cubicBezTo>
                  <a:cubicBezTo>
                    <a:pt x="372" y="115"/>
                    <a:pt x="394" y="113"/>
                    <a:pt x="414" y="113"/>
                  </a:cubicBezTo>
                  <a:cubicBezTo>
                    <a:pt x="551" y="113"/>
                    <a:pt x="657" y="161"/>
                    <a:pt x="695" y="161"/>
                  </a:cubicBezTo>
                  <a:cubicBezTo>
                    <a:pt x="702" y="161"/>
                    <a:pt x="707" y="159"/>
                    <a:pt x="709" y="156"/>
                  </a:cubicBezTo>
                  <a:cubicBezTo>
                    <a:pt x="717" y="147"/>
                    <a:pt x="691" y="103"/>
                    <a:pt x="626" y="65"/>
                  </a:cubicBezTo>
                  <a:cubicBezTo>
                    <a:pt x="574" y="30"/>
                    <a:pt x="489" y="0"/>
                    <a:pt x="3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8"/>
            <p:cNvSpPr/>
            <p:nvPr/>
          </p:nvSpPr>
          <p:spPr>
            <a:xfrm>
              <a:off x="7572522" y="1576078"/>
              <a:ext cx="25810" cy="83970"/>
            </a:xfrm>
            <a:custGeom>
              <a:avLst/>
              <a:gdLst/>
              <a:ahLst/>
              <a:cxnLst/>
              <a:rect l="l" t="t" r="r" b="b"/>
              <a:pathLst>
                <a:path w="525" h="1708" extrusionOk="0">
                  <a:moveTo>
                    <a:pt x="480" y="0"/>
                  </a:moveTo>
                  <a:cubicBezTo>
                    <a:pt x="452" y="0"/>
                    <a:pt x="305" y="455"/>
                    <a:pt x="149" y="1019"/>
                  </a:cubicBezTo>
                  <a:cubicBezTo>
                    <a:pt x="114" y="1154"/>
                    <a:pt x="79" y="1285"/>
                    <a:pt x="44" y="1426"/>
                  </a:cubicBezTo>
                  <a:cubicBezTo>
                    <a:pt x="31" y="1482"/>
                    <a:pt x="0" y="1552"/>
                    <a:pt x="35" y="1630"/>
                  </a:cubicBezTo>
                  <a:cubicBezTo>
                    <a:pt x="67" y="1695"/>
                    <a:pt x="126" y="1707"/>
                    <a:pt x="170" y="1707"/>
                  </a:cubicBezTo>
                  <a:cubicBezTo>
                    <a:pt x="186" y="1707"/>
                    <a:pt x="200" y="1706"/>
                    <a:pt x="210" y="1705"/>
                  </a:cubicBezTo>
                  <a:cubicBezTo>
                    <a:pt x="406" y="1696"/>
                    <a:pt x="525" y="1683"/>
                    <a:pt x="525" y="1666"/>
                  </a:cubicBezTo>
                  <a:cubicBezTo>
                    <a:pt x="525" y="1652"/>
                    <a:pt x="402" y="1640"/>
                    <a:pt x="210" y="1635"/>
                  </a:cubicBezTo>
                  <a:cubicBezTo>
                    <a:pt x="162" y="1630"/>
                    <a:pt x="118" y="1626"/>
                    <a:pt x="109" y="1596"/>
                  </a:cubicBezTo>
                  <a:cubicBezTo>
                    <a:pt x="97" y="1565"/>
                    <a:pt x="114" y="1509"/>
                    <a:pt x="131" y="1447"/>
                  </a:cubicBezTo>
                  <a:cubicBezTo>
                    <a:pt x="170" y="1311"/>
                    <a:pt x="210" y="1180"/>
                    <a:pt x="245" y="1049"/>
                  </a:cubicBezTo>
                  <a:cubicBezTo>
                    <a:pt x="402" y="476"/>
                    <a:pt x="507" y="10"/>
                    <a:pt x="481" y="0"/>
                  </a:cubicBezTo>
                  <a:cubicBezTo>
                    <a:pt x="480" y="0"/>
                    <a:pt x="480" y="0"/>
                    <a:pt x="4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8"/>
            <p:cNvSpPr/>
            <p:nvPr/>
          </p:nvSpPr>
          <p:spPr>
            <a:xfrm>
              <a:off x="7585009" y="1664277"/>
              <a:ext cx="51129" cy="29055"/>
            </a:xfrm>
            <a:custGeom>
              <a:avLst/>
              <a:gdLst/>
              <a:ahLst/>
              <a:cxnLst/>
              <a:rect l="l" t="t" r="r" b="b"/>
              <a:pathLst>
                <a:path w="1040" h="591" extrusionOk="0">
                  <a:moveTo>
                    <a:pt x="939" y="1"/>
                  </a:moveTo>
                  <a:cubicBezTo>
                    <a:pt x="924" y="1"/>
                    <a:pt x="340" y="368"/>
                    <a:pt x="0" y="383"/>
                  </a:cubicBezTo>
                  <a:cubicBezTo>
                    <a:pt x="0" y="383"/>
                    <a:pt x="159" y="591"/>
                    <a:pt x="413" y="591"/>
                  </a:cubicBezTo>
                  <a:cubicBezTo>
                    <a:pt x="483" y="591"/>
                    <a:pt x="560" y="575"/>
                    <a:pt x="642" y="536"/>
                  </a:cubicBezTo>
                  <a:cubicBezTo>
                    <a:pt x="1039" y="348"/>
                    <a:pt x="908" y="25"/>
                    <a:pt x="908" y="25"/>
                  </a:cubicBezTo>
                  <a:cubicBezTo>
                    <a:pt x="932" y="8"/>
                    <a:pt x="941" y="1"/>
                    <a:pt x="9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8"/>
            <p:cNvSpPr/>
            <p:nvPr/>
          </p:nvSpPr>
          <p:spPr>
            <a:xfrm>
              <a:off x="7600889" y="1739988"/>
              <a:ext cx="88984" cy="51227"/>
            </a:xfrm>
            <a:custGeom>
              <a:avLst/>
              <a:gdLst/>
              <a:ahLst/>
              <a:cxnLst/>
              <a:rect l="l" t="t" r="r" b="b"/>
              <a:pathLst>
                <a:path w="1810" h="1042" extrusionOk="0">
                  <a:moveTo>
                    <a:pt x="1809" y="1"/>
                  </a:moveTo>
                  <a:cubicBezTo>
                    <a:pt x="936" y="670"/>
                    <a:pt x="0" y="700"/>
                    <a:pt x="0" y="700"/>
                  </a:cubicBezTo>
                  <a:lnTo>
                    <a:pt x="44" y="1041"/>
                  </a:lnTo>
                  <a:cubicBezTo>
                    <a:pt x="1438" y="1037"/>
                    <a:pt x="1809" y="1"/>
                    <a:pt x="1809" y="1"/>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8"/>
            <p:cNvSpPr/>
            <p:nvPr/>
          </p:nvSpPr>
          <p:spPr>
            <a:xfrm>
              <a:off x="7480980" y="1388275"/>
              <a:ext cx="320343" cy="244387"/>
            </a:xfrm>
            <a:custGeom>
              <a:avLst/>
              <a:gdLst/>
              <a:ahLst/>
              <a:cxnLst/>
              <a:rect l="l" t="t" r="r" b="b"/>
              <a:pathLst>
                <a:path w="6516" h="4971" extrusionOk="0">
                  <a:moveTo>
                    <a:pt x="3129" y="0"/>
                  </a:moveTo>
                  <a:cubicBezTo>
                    <a:pt x="2898" y="0"/>
                    <a:pt x="2671" y="43"/>
                    <a:pt x="2461" y="141"/>
                  </a:cubicBezTo>
                  <a:cubicBezTo>
                    <a:pt x="2251" y="242"/>
                    <a:pt x="2068" y="390"/>
                    <a:pt x="1854" y="473"/>
                  </a:cubicBezTo>
                  <a:cubicBezTo>
                    <a:pt x="1399" y="652"/>
                    <a:pt x="840" y="521"/>
                    <a:pt x="442" y="801"/>
                  </a:cubicBezTo>
                  <a:cubicBezTo>
                    <a:pt x="79" y="1063"/>
                    <a:pt x="1" y="1614"/>
                    <a:pt x="210" y="2007"/>
                  </a:cubicBezTo>
                  <a:cubicBezTo>
                    <a:pt x="424" y="2400"/>
                    <a:pt x="862" y="2636"/>
                    <a:pt x="1303" y="2693"/>
                  </a:cubicBezTo>
                  <a:cubicBezTo>
                    <a:pt x="1389" y="2704"/>
                    <a:pt x="1475" y="2709"/>
                    <a:pt x="1561" y="2709"/>
                  </a:cubicBezTo>
                  <a:cubicBezTo>
                    <a:pt x="1918" y="2709"/>
                    <a:pt x="2276" y="2621"/>
                    <a:pt x="2614" y="2501"/>
                  </a:cubicBezTo>
                  <a:cubicBezTo>
                    <a:pt x="2791" y="2439"/>
                    <a:pt x="2980" y="2370"/>
                    <a:pt x="3162" y="2370"/>
                  </a:cubicBezTo>
                  <a:cubicBezTo>
                    <a:pt x="3236" y="2370"/>
                    <a:pt x="3308" y="2381"/>
                    <a:pt x="3379" y="2409"/>
                  </a:cubicBezTo>
                  <a:cubicBezTo>
                    <a:pt x="3611" y="2497"/>
                    <a:pt x="3772" y="2755"/>
                    <a:pt x="4021" y="2776"/>
                  </a:cubicBezTo>
                  <a:cubicBezTo>
                    <a:pt x="4033" y="2777"/>
                    <a:pt x="4045" y="2777"/>
                    <a:pt x="4057" y="2777"/>
                  </a:cubicBezTo>
                  <a:cubicBezTo>
                    <a:pt x="4195" y="2777"/>
                    <a:pt x="4344" y="2720"/>
                    <a:pt x="4472" y="2720"/>
                  </a:cubicBezTo>
                  <a:cubicBezTo>
                    <a:pt x="4541" y="2720"/>
                    <a:pt x="4603" y="2736"/>
                    <a:pt x="4654" y="2785"/>
                  </a:cubicBezTo>
                  <a:cubicBezTo>
                    <a:pt x="4720" y="2846"/>
                    <a:pt x="4738" y="2938"/>
                    <a:pt x="4755" y="3025"/>
                  </a:cubicBezTo>
                  <a:cubicBezTo>
                    <a:pt x="4838" y="3506"/>
                    <a:pt x="5122" y="4467"/>
                    <a:pt x="5205" y="4944"/>
                  </a:cubicBezTo>
                  <a:cubicBezTo>
                    <a:pt x="5249" y="4962"/>
                    <a:pt x="5289" y="4970"/>
                    <a:pt x="5327" y="4970"/>
                  </a:cubicBezTo>
                  <a:cubicBezTo>
                    <a:pt x="5565" y="4970"/>
                    <a:pt x="5716" y="4658"/>
                    <a:pt x="6009" y="4651"/>
                  </a:cubicBezTo>
                  <a:cubicBezTo>
                    <a:pt x="6062" y="3598"/>
                    <a:pt x="6516" y="2540"/>
                    <a:pt x="6250" y="1517"/>
                  </a:cubicBezTo>
                  <a:cubicBezTo>
                    <a:pt x="6189" y="1264"/>
                    <a:pt x="6066" y="1010"/>
                    <a:pt x="5848" y="867"/>
                  </a:cubicBezTo>
                  <a:cubicBezTo>
                    <a:pt x="5755" y="804"/>
                    <a:pt x="5639" y="771"/>
                    <a:pt x="5525" y="771"/>
                  </a:cubicBezTo>
                  <a:cubicBezTo>
                    <a:pt x="5384" y="771"/>
                    <a:pt x="5246" y="821"/>
                    <a:pt x="5158" y="927"/>
                  </a:cubicBezTo>
                  <a:lnTo>
                    <a:pt x="5158" y="927"/>
                  </a:lnTo>
                  <a:cubicBezTo>
                    <a:pt x="4772" y="635"/>
                    <a:pt x="4381" y="343"/>
                    <a:pt x="3934" y="163"/>
                  </a:cubicBezTo>
                  <a:cubicBezTo>
                    <a:pt x="3680" y="61"/>
                    <a:pt x="3402" y="0"/>
                    <a:pt x="31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8"/>
            <p:cNvSpPr/>
            <p:nvPr/>
          </p:nvSpPr>
          <p:spPr>
            <a:xfrm>
              <a:off x="7747640" y="1559805"/>
              <a:ext cx="59044" cy="85641"/>
            </a:xfrm>
            <a:custGeom>
              <a:avLst/>
              <a:gdLst/>
              <a:ahLst/>
              <a:cxnLst/>
              <a:rect l="l" t="t" r="r" b="b"/>
              <a:pathLst>
                <a:path w="1201" h="1742" extrusionOk="0">
                  <a:moveTo>
                    <a:pt x="321" y="0"/>
                  </a:moveTo>
                  <a:cubicBezTo>
                    <a:pt x="147" y="0"/>
                    <a:pt x="10" y="51"/>
                    <a:pt x="0" y="57"/>
                  </a:cubicBezTo>
                  <a:cubicBezTo>
                    <a:pt x="0" y="57"/>
                    <a:pt x="53" y="1673"/>
                    <a:pt x="61" y="1704"/>
                  </a:cubicBezTo>
                  <a:cubicBezTo>
                    <a:pt x="62" y="1715"/>
                    <a:pt x="173" y="1741"/>
                    <a:pt x="322" y="1741"/>
                  </a:cubicBezTo>
                  <a:cubicBezTo>
                    <a:pt x="662" y="1741"/>
                    <a:pt x="1200" y="1604"/>
                    <a:pt x="1088" y="825"/>
                  </a:cubicBezTo>
                  <a:cubicBezTo>
                    <a:pt x="988" y="136"/>
                    <a:pt x="605" y="0"/>
                    <a:pt x="321" y="0"/>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8"/>
            <p:cNvSpPr/>
            <p:nvPr/>
          </p:nvSpPr>
          <p:spPr>
            <a:xfrm>
              <a:off x="7762635" y="1576914"/>
              <a:ext cx="24975" cy="48671"/>
            </a:xfrm>
            <a:custGeom>
              <a:avLst/>
              <a:gdLst/>
              <a:ahLst/>
              <a:cxnLst/>
              <a:rect l="l" t="t" r="r" b="b"/>
              <a:pathLst>
                <a:path w="508" h="990" extrusionOk="0">
                  <a:moveTo>
                    <a:pt x="155" y="0"/>
                  </a:moveTo>
                  <a:cubicBezTo>
                    <a:pt x="150" y="0"/>
                    <a:pt x="146" y="1"/>
                    <a:pt x="141" y="1"/>
                  </a:cubicBezTo>
                  <a:cubicBezTo>
                    <a:pt x="101" y="1"/>
                    <a:pt x="62" y="19"/>
                    <a:pt x="36" y="45"/>
                  </a:cubicBezTo>
                  <a:cubicBezTo>
                    <a:pt x="14" y="71"/>
                    <a:pt x="6" y="98"/>
                    <a:pt x="6" y="119"/>
                  </a:cubicBezTo>
                  <a:cubicBezTo>
                    <a:pt x="1" y="163"/>
                    <a:pt x="23" y="185"/>
                    <a:pt x="26" y="185"/>
                  </a:cubicBezTo>
                  <a:cubicBezTo>
                    <a:pt x="26" y="185"/>
                    <a:pt x="27" y="185"/>
                    <a:pt x="27" y="185"/>
                  </a:cubicBezTo>
                  <a:cubicBezTo>
                    <a:pt x="36" y="181"/>
                    <a:pt x="22" y="158"/>
                    <a:pt x="36" y="128"/>
                  </a:cubicBezTo>
                  <a:cubicBezTo>
                    <a:pt x="44" y="95"/>
                    <a:pt x="73" y="57"/>
                    <a:pt x="126" y="57"/>
                  </a:cubicBezTo>
                  <a:cubicBezTo>
                    <a:pt x="130" y="57"/>
                    <a:pt x="136" y="57"/>
                    <a:pt x="141" y="58"/>
                  </a:cubicBezTo>
                  <a:cubicBezTo>
                    <a:pt x="202" y="58"/>
                    <a:pt x="262" y="106"/>
                    <a:pt x="311" y="185"/>
                  </a:cubicBezTo>
                  <a:cubicBezTo>
                    <a:pt x="355" y="259"/>
                    <a:pt x="394" y="355"/>
                    <a:pt x="403" y="455"/>
                  </a:cubicBezTo>
                  <a:cubicBezTo>
                    <a:pt x="429" y="657"/>
                    <a:pt x="355" y="858"/>
                    <a:pt x="246" y="919"/>
                  </a:cubicBezTo>
                  <a:cubicBezTo>
                    <a:pt x="211" y="937"/>
                    <a:pt x="176" y="945"/>
                    <a:pt x="147" y="945"/>
                  </a:cubicBezTo>
                  <a:cubicBezTo>
                    <a:pt x="127" y="945"/>
                    <a:pt x="110" y="942"/>
                    <a:pt x="97" y="937"/>
                  </a:cubicBezTo>
                  <a:cubicBezTo>
                    <a:pt x="66" y="928"/>
                    <a:pt x="48" y="914"/>
                    <a:pt x="42" y="914"/>
                  </a:cubicBezTo>
                  <a:cubicBezTo>
                    <a:pt x="41" y="914"/>
                    <a:pt x="41" y="914"/>
                    <a:pt x="40" y="915"/>
                  </a:cubicBezTo>
                  <a:cubicBezTo>
                    <a:pt x="36" y="919"/>
                    <a:pt x="49" y="945"/>
                    <a:pt x="84" y="967"/>
                  </a:cubicBezTo>
                  <a:cubicBezTo>
                    <a:pt x="107" y="980"/>
                    <a:pt x="139" y="989"/>
                    <a:pt x="177" y="989"/>
                  </a:cubicBezTo>
                  <a:cubicBezTo>
                    <a:pt x="205" y="989"/>
                    <a:pt x="236" y="984"/>
                    <a:pt x="268" y="971"/>
                  </a:cubicBezTo>
                  <a:cubicBezTo>
                    <a:pt x="425" y="901"/>
                    <a:pt x="508" y="675"/>
                    <a:pt x="482" y="447"/>
                  </a:cubicBezTo>
                  <a:cubicBezTo>
                    <a:pt x="468" y="334"/>
                    <a:pt x="425" y="229"/>
                    <a:pt x="367" y="145"/>
                  </a:cubicBezTo>
                  <a:cubicBezTo>
                    <a:pt x="318" y="67"/>
                    <a:pt x="237" y="0"/>
                    <a:pt x="155" y="0"/>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8"/>
            <p:cNvSpPr/>
            <p:nvPr/>
          </p:nvSpPr>
          <p:spPr>
            <a:xfrm>
              <a:off x="7723747" y="1399042"/>
              <a:ext cx="12340" cy="40215"/>
            </a:xfrm>
            <a:custGeom>
              <a:avLst/>
              <a:gdLst/>
              <a:ahLst/>
              <a:cxnLst/>
              <a:rect l="l" t="t" r="r" b="b"/>
              <a:pathLst>
                <a:path w="251" h="818" extrusionOk="0">
                  <a:moveTo>
                    <a:pt x="33" y="0"/>
                  </a:moveTo>
                  <a:cubicBezTo>
                    <a:pt x="32" y="0"/>
                    <a:pt x="32" y="0"/>
                    <a:pt x="31" y="1"/>
                  </a:cubicBezTo>
                  <a:cubicBezTo>
                    <a:pt x="0" y="5"/>
                    <a:pt x="18" y="197"/>
                    <a:pt x="71" y="420"/>
                  </a:cubicBezTo>
                  <a:cubicBezTo>
                    <a:pt x="123" y="645"/>
                    <a:pt x="187" y="818"/>
                    <a:pt x="219" y="818"/>
                  </a:cubicBezTo>
                  <a:cubicBezTo>
                    <a:pt x="219" y="818"/>
                    <a:pt x="219" y="818"/>
                    <a:pt x="220" y="818"/>
                  </a:cubicBezTo>
                  <a:cubicBezTo>
                    <a:pt x="250" y="809"/>
                    <a:pt x="236" y="622"/>
                    <a:pt x="184" y="394"/>
                  </a:cubicBezTo>
                  <a:cubicBezTo>
                    <a:pt x="133" y="176"/>
                    <a:pt x="65" y="0"/>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8"/>
            <p:cNvSpPr/>
            <p:nvPr/>
          </p:nvSpPr>
          <p:spPr>
            <a:xfrm>
              <a:off x="7731662" y="1401598"/>
              <a:ext cx="19223" cy="37708"/>
            </a:xfrm>
            <a:custGeom>
              <a:avLst/>
              <a:gdLst/>
              <a:ahLst/>
              <a:cxnLst/>
              <a:rect l="l" t="t" r="r" b="b"/>
              <a:pathLst>
                <a:path w="391" h="767" extrusionOk="0">
                  <a:moveTo>
                    <a:pt x="360" y="0"/>
                  </a:moveTo>
                  <a:cubicBezTo>
                    <a:pt x="326" y="0"/>
                    <a:pt x="229" y="158"/>
                    <a:pt x="146" y="360"/>
                  </a:cubicBezTo>
                  <a:cubicBezTo>
                    <a:pt x="53" y="570"/>
                    <a:pt x="1" y="753"/>
                    <a:pt x="32" y="766"/>
                  </a:cubicBezTo>
                  <a:cubicBezTo>
                    <a:pt x="34" y="766"/>
                    <a:pt x="35" y="767"/>
                    <a:pt x="36" y="767"/>
                  </a:cubicBezTo>
                  <a:cubicBezTo>
                    <a:pt x="70" y="767"/>
                    <a:pt x="162" y="609"/>
                    <a:pt x="251" y="407"/>
                  </a:cubicBezTo>
                  <a:cubicBezTo>
                    <a:pt x="342" y="197"/>
                    <a:pt x="390" y="14"/>
                    <a:pt x="364" y="1"/>
                  </a:cubicBezTo>
                  <a:cubicBezTo>
                    <a:pt x="363" y="1"/>
                    <a:pt x="361" y="0"/>
                    <a:pt x="3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8"/>
            <p:cNvSpPr/>
            <p:nvPr/>
          </p:nvSpPr>
          <p:spPr>
            <a:xfrm>
              <a:off x="7042300" y="1906897"/>
              <a:ext cx="773228" cy="635032"/>
            </a:xfrm>
            <a:custGeom>
              <a:avLst/>
              <a:gdLst/>
              <a:ahLst/>
              <a:cxnLst/>
              <a:rect l="l" t="t" r="r" b="b"/>
              <a:pathLst>
                <a:path w="15728" h="12917" extrusionOk="0">
                  <a:moveTo>
                    <a:pt x="1989" y="1"/>
                  </a:moveTo>
                  <a:cubicBezTo>
                    <a:pt x="1760" y="1"/>
                    <a:pt x="1743" y="302"/>
                    <a:pt x="1988" y="653"/>
                  </a:cubicBezTo>
                  <a:cubicBezTo>
                    <a:pt x="2241" y="1024"/>
                    <a:pt x="2958" y="2095"/>
                    <a:pt x="2867" y="2170"/>
                  </a:cubicBezTo>
                  <a:cubicBezTo>
                    <a:pt x="2860" y="2175"/>
                    <a:pt x="2852" y="2177"/>
                    <a:pt x="2843" y="2177"/>
                  </a:cubicBezTo>
                  <a:cubicBezTo>
                    <a:pt x="2592" y="2177"/>
                    <a:pt x="1390" y="425"/>
                    <a:pt x="1390" y="425"/>
                  </a:cubicBezTo>
                  <a:cubicBezTo>
                    <a:pt x="1390" y="425"/>
                    <a:pt x="1244" y="138"/>
                    <a:pt x="1051" y="138"/>
                  </a:cubicBezTo>
                  <a:cubicBezTo>
                    <a:pt x="1019" y="138"/>
                    <a:pt x="986" y="145"/>
                    <a:pt x="952" y="163"/>
                  </a:cubicBezTo>
                  <a:cubicBezTo>
                    <a:pt x="525" y="399"/>
                    <a:pt x="1961" y="2313"/>
                    <a:pt x="2102" y="2493"/>
                  </a:cubicBezTo>
                  <a:cubicBezTo>
                    <a:pt x="2157" y="2566"/>
                    <a:pt x="2134" y="2613"/>
                    <a:pt x="2086" y="2613"/>
                  </a:cubicBezTo>
                  <a:cubicBezTo>
                    <a:pt x="2051" y="2613"/>
                    <a:pt x="2002" y="2587"/>
                    <a:pt x="1961" y="2527"/>
                  </a:cubicBezTo>
                  <a:cubicBezTo>
                    <a:pt x="1868" y="2392"/>
                    <a:pt x="847" y="949"/>
                    <a:pt x="474" y="949"/>
                  </a:cubicBezTo>
                  <a:cubicBezTo>
                    <a:pt x="450" y="949"/>
                    <a:pt x="428" y="955"/>
                    <a:pt x="410" y="968"/>
                  </a:cubicBezTo>
                  <a:cubicBezTo>
                    <a:pt x="96" y="1186"/>
                    <a:pt x="1372" y="2523"/>
                    <a:pt x="1542" y="2925"/>
                  </a:cubicBezTo>
                  <a:cubicBezTo>
                    <a:pt x="1565" y="2980"/>
                    <a:pt x="1568" y="3004"/>
                    <a:pt x="1554" y="3004"/>
                  </a:cubicBezTo>
                  <a:cubicBezTo>
                    <a:pt x="1457" y="3004"/>
                    <a:pt x="588" y="1906"/>
                    <a:pt x="254" y="1906"/>
                  </a:cubicBezTo>
                  <a:cubicBezTo>
                    <a:pt x="232" y="1906"/>
                    <a:pt x="213" y="1910"/>
                    <a:pt x="196" y="1920"/>
                  </a:cubicBezTo>
                  <a:cubicBezTo>
                    <a:pt x="79" y="1990"/>
                    <a:pt x="0" y="2055"/>
                    <a:pt x="743" y="2934"/>
                  </a:cubicBezTo>
                  <a:cubicBezTo>
                    <a:pt x="1210" y="3493"/>
                    <a:pt x="2334" y="4512"/>
                    <a:pt x="3115" y="5206"/>
                  </a:cubicBezTo>
                  <a:cubicBezTo>
                    <a:pt x="4637" y="7013"/>
                    <a:pt x="9797" y="12917"/>
                    <a:pt x="12403" y="12917"/>
                  </a:cubicBezTo>
                  <a:cubicBezTo>
                    <a:pt x="12476" y="12917"/>
                    <a:pt x="12547" y="12912"/>
                    <a:pt x="12617" y="12902"/>
                  </a:cubicBezTo>
                  <a:cubicBezTo>
                    <a:pt x="13171" y="12828"/>
                    <a:pt x="13687" y="12562"/>
                    <a:pt x="14006" y="12037"/>
                  </a:cubicBezTo>
                  <a:cubicBezTo>
                    <a:pt x="14736" y="10839"/>
                    <a:pt x="15287" y="9873"/>
                    <a:pt x="15727" y="8715"/>
                  </a:cubicBezTo>
                  <a:lnTo>
                    <a:pt x="11677" y="7339"/>
                  </a:lnTo>
                  <a:cubicBezTo>
                    <a:pt x="11537" y="7785"/>
                    <a:pt x="11419" y="8069"/>
                    <a:pt x="11279" y="8221"/>
                  </a:cubicBezTo>
                  <a:cubicBezTo>
                    <a:pt x="11244" y="8260"/>
                    <a:pt x="11195" y="8278"/>
                    <a:pt x="11132" y="8278"/>
                  </a:cubicBezTo>
                  <a:cubicBezTo>
                    <a:pt x="10057" y="8278"/>
                    <a:pt x="5139" y="2934"/>
                    <a:pt x="5139" y="2934"/>
                  </a:cubicBezTo>
                  <a:cubicBezTo>
                    <a:pt x="5108" y="2724"/>
                    <a:pt x="5051" y="1972"/>
                    <a:pt x="5095" y="1767"/>
                  </a:cubicBezTo>
                  <a:cubicBezTo>
                    <a:pt x="5148" y="1518"/>
                    <a:pt x="5231" y="1190"/>
                    <a:pt x="5331" y="1024"/>
                  </a:cubicBezTo>
                  <a:cubicBezTo>
                    <a:pt x="5441" y="850"/>
                    <a:pt x="5315" y="637"/>
                    <a:pt x="5148" y="637"/>
                  </a:cubicBezTo>
                  <a:cubicBezTo>
                    <a:pt x="5123" y="637"/>
                    <a:pt x="5096" y="642"/>
                    <a:pt x="5069" y="653"/>
                  </a:cubicBezTo>
                  <a:cubicBezTo>
                    <a:pt x="4868" y="736"/>
                    <a:pt x="4510" y="1291"/>
                    <a:pt x="4418" y="2055"/>
                  </a:cubicBezTo>
                  <a:cubicBezTo>
                    <a:pt x="4393" y="2264"/>
                    <a:pt x="4314" y="2345"/>
                    <a:pt x="4208" y="2345"/>
                  </a:cubicBezTo>
                  <a:cubicBezTo>
                    <a:pt x="3925" y="2345"/>
                    <a:pt x="3448" y="1770"/>
                    <a:pt x="3272" y="1500"/>
                  </a:cubicBezTo>
                  <a:cubicBezTo>
                    <a:pt x="3028" y="1133"/>
                    <a:pt x="2189" y="20"/>
                    <a:pt x="2014" y="2"/>
                  </a:cubicBezTo>
                  <a:cubicBezTo>
                    <a:pt x="2005" y="1"/>
                    <a:pt x="1997" y="1"/>
                    <a:pt x="1989" y="1"/>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48"/>
          <p:cNvGrpSpPr/>
          <p:nvPr/>
        </p:nvGrpSpPr>
        <p:grpSpPr>
          <a:xfrm>
            <a:off x="1322809" y="3195625"/>
            <a:ext cx="1459173" cy="1520642"/>
            <a:chOff x="411603" y="2906997"/>
            <a:chExt cx="1735458" cy="1808566"/>
          </a:xfrm>
        </p:grpSpPr>
        <p:grpSp>
          <p:nvGrpSpPr>
            <p:cNvPr id="3489" name="Google Shape;3489;p48"/>
            <p:cNvGrpSpPr/>
            <p:nvPr/>
          </p:nvGrpSpPr>
          <p:grpSpPr>
            <a:xfrm>
              <a:off x="570964" y="2906997"/>
              <a:ext cx="1506308" cy="920209"/>
              <a:chOff x="570964" y="2906997"/>
              <a:chExt cx="1506308" cy="920209"/>
            </a:xfrm>
          </p:grpSpPr>
          <p:sp>
            <p:nvSpPr>
              <p:cNvPr id="3490" name="Google Shape;3490;p48"/>
              <p:cNvSpPr/>
              <p:nvPr/>
            </p:nvSpPr>
            <p:spPr>
              <a:xfrm>
                <a:off x="570964" y="2951732"/>
                <a:ext cx="696766" cy="875473"/>
              </a:xfrm>
              <a:custGeom>
                <a:avLst/>
                <a:gdLst/>
                <a:ahLst/>
                <a:cxnLst/>
                <a:rect l="l" t="t" r="r" b="b"/>
                <a:pathLst>
                  <a:path w="47863" h="60139" extrusionOk="0">
                    <a:moveTo>
                      <a:pt x="1" y="0"/>
                    </a:moveTo>
                    <a:lnTo>
                      <a:pt x="1" y="60138"/>
                    </a:lnTo>
                    <a:lnTo>
                      <a:pt x="47862" y="60138"/>
                    </a:lnTo>
                    <a:lnTo>
                      <a:pt x="47862"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8"/>
              <p:cNvSpPr/>
              <p:nvPr/>
            </p:nvSpPr>
            <p:spPr>
              <a:xfrm>
                <a:off x="596484" y="2976800"/>
                <a:ext cx="650254" cy="825396"/>
              </a:xfrm>
              <a:custGeom>
                <a:avLst/>
                <a:gdLst/>
                <a:ahLst/>
                <a:cxnLst/>
                <a:rect l="l" t="t" r="r" b="b"/>
                <a:pathLst>
                  <a:path w="44668" h="56699" extrusionOk="0">
                    <a:moveTo>
                      <a:pt x="1" y="0"/>
                    </a:moveTo>
                    <a:lnTo>
                      <a:pt x="1" y="56698"/>
                    </a:lnTo>
                    <a:lnTo>
                      <a:pt x="44667" y="56698"/>
                    </a:lnTo>
                    <a:lnTo>
                      <a:pt x="4466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8"/>
              <p:cNvSpPr/>
              <p:nvPr/>
            </p:nvSpPr>
            <p:spPr>
              <a:xfrm>
                <a:off x="596484" y="3293237"/>
                <a:ext cx="650254" cy="508959"/>
              </a:xfrm>
              <a:custGeom>
                <a:avLst/>
                <a:gdLst/>
                <a:ahLst/>
                <a:cxnLst/>
                <a:rect l="l" t="t" r="r" b="b"/>
                <a:pathLst>
                  <a:path w="44668" h="34962" extrusionOk="0">
                    <a:moveTo>
                      <a:pt x="28480" y="0"/>
                    </a:moveTo>
                    <a:lnTo>
                      <a:pt x="28480" y="10253"/>
                    </a:lnTo>
                    <a:lnTo>
                      <a:pt x="17363" y="10253"/>
                    </a:lnTo>
                    <a:lnTo>
                      <a:pt x="14041" y="25286"/>
                    </a:lnTo>
                    <a:lnTo>
                      <a:pt x="10143" y="25286"/>
                    </a:lnTo>
                    <a:lnTo>
                      <a:pt x="8989" y="19998"/>
                    </a:lnTo>
                    <a:lnTo>
                      <a:pt x="1" y="19998"/>
                    </a:lnTo>
                    <a:lnTo>
                      <a:pt x="1" y="34961"/>
                    </a:lnTo>
                    <a:lnTo>
                      <a:pt x="44667" y="34961"/>
                    </a:lnTo>
                    <a:lnTo>
                      <a:pt x="44667" y="17131"/>
                    </a:lnTo>
                    <a:lnTo>
                      <a:pt x="36565" y="17131"/>
                    </a:lnTo>
                    <a:lnTo>
                      <a:pt x="36565"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8"/>
              <p:cNvSpPr/>
              <p:nvPr/>
            </p:nvSpPr>
            <p:spPr>
              <a:xfrm>
                <a:off x="910940" y="2976800"/>
                <a:ext cx="21006" cy="818583"/>
              </a:xfrm>
              <a:custGeom>
                <a:avLst/>
                <a:gdLst/>
                <a:ahLst/>
                <a:cxnLst/>
                <a:rect l="l" t="t" r="r" b="b"/>
                <a:pathLst>
                  <a:path w="1443" h="56231" extrusionOk="0">
                    <a:moveTo>
                      <a:pt x="0" y="0"/>
                    </a:moveTo>
                    <a:lnTo>
                      <a:pt x="0" y="56230"/>
                    </a:lnTo>
                    <a:lnTo>
                      <a:pt x="1442" y="56230"/>
                    </a:lnTo>
                    <a:lnTo>
                      <a:pt x="1442"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8"/>
              <p:cNvSpPr/>
              <p:nvPr/>
            </p:nvSpPr>
            <p:spPr>
              <a:xfrm>
                <a:off x="596484" y="3376637"/>
                <a:ext cx="650254" cy="21589"/>
              </a:xfrm>
              <a:custGeom>
                <a:avLst/>
                <a:gdLst/>
                <a:ahLst/>
                <a:cxnLst/>
                <a:rect l="l" t="t" r="r" b="b"/>
                <a:pathLst>
                  <a:path w="44668" h="1483" extrusionOk="0">
                    <a:moveTo>
                      <a:pt x="1" y="0"/>
                    </a:moveTo>
                    <a:lnTo>
                      <a:pt x="1" y="1482"/>
                    </a:lnTo>
                    <a:lnTo>
                      <a:pt x="44667" y="1482"/>
                    </a:lnTo>
                    <a:lnTo>
                      <a:pt x="44667"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8"/>
              <p:cNvSpPr/>
              <p:nvPr/>
            </p:nvSpPr>
            <p:spPr>
              <a:xfrm>
                <a:off x="1924448" y="3185147"/>
                <a:ext cx="46831" cy="107012"/>
              </a:xfrm>
              <a:custGeom>
                <a:avLst/>
                <a:gdLst/>
                <a:ahLst/>
                <a:cxnLst/>
                <a:rect l="l" t="t" r="r" b="b"/>
                <a:pathLst>
                  <a:path w="3217" h="7351" extrusionOk="0">
                    <a:moveTo>
                      <a:pt x="346" y="1"/>
                    </a:moveTo>
                    <a:lnTo>
                      <a:pt x="1" y="2823"/>
                    </a:lnTo>
                    <a:lnTo>
                      <a:pt x="1429" y="7342"/>
                    </a:lnTo>
                    <a:lnTo>
                      <a:pt x="3216" y="7351"/>
                    </a:lnTo>
                    <a:lnTo>
                      <a:pt x="34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8"/>
              <p:cNvSpPr/>
              <p:nvPr/>
            </p:nvSpPr>
            <p:spPr>
              <a:xfrm>
                <a:off x="1772264" y="3086287"/>
                <a:ext cx="165097" cy="208114"/>
              </a:xfrm>
              <a:custGeom>
                <a:avLst/>
                <a:gdLst/>
                <a:ahLst/>
                <a:cxnLst/>
                <a:rect l="l" t="t" r="r" b="b"/>
                <a:pathLst>
                  <a:path w="11341" h="14296" extrusionOk="0">
                    <a:moveTo>
                      <a:pt x="989" y="0"/>
                    </a:moveTo>
                    <a:lnTo>
                      <a:pt x="1" y="14081"/>
                    </a:lnTo>
                    <a:lnTo>
                      <a:pt x="10197" y="14295"/>
                    </a:lnTo>
                    <a:lnTo>
                      <a:pt x="113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8"/>
              <p:cNvSpPr/>
              <p:nvPr/>
            </p:nvSpPr>
            <p:spPr>
              <a:xfrm>
                <a:off x="1789514" y="3101806"/>
                <a:ext cx="125791" cy="176815"/>
              </a:xfrm>
              <a:custGeom>
                <a:avLst/>
                <a:gdLst/>
                <a:ahLst/>
                <a:cxnLst/>
                <a:rect l="l" t="t" r="r" b="b"/>
                <a:pathLst>
                  <a:path w="8641" h="12146" extrusionOk="0">
                    <a:moveTo>
                      <a:pt x="8640" y="0"/>
                    </a:moveTo>
                    <a:lnTo>
                      <a:pt x="821" y="70"/>
                    </a:lnTo>
                    <a:lnTo>
                      <a:pt x="0" y="11791"/>
                    </a:lnTo>
                    <a:lnTo>
                      <a:pt x="7578" y="12146"/>
                    </a:lnTo>
                    <a:lnTo>
                      <a:pt x="8640"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8"/>
              <p:cNvSpPr/>
              <p:nvPr/>
            </p:nvSpPr>
            <p:spPr>
              <a:xfrm>
                <a:off x="1816737" y="3126932"/>
                <a:ext cx="71652" cy="119925"/>
              </a:xfrm>
              <a:custGeom>
                <a:avLst/>
                <a:gdLst/>
                <a:ahLst/>
                <a:cxnLst/>
                <a:rect l="l" t="t" r="r" b="b"/>
                <a:pathLst>
                  <a:path w="4922" h="8238" extrusionOk="0">
                    <a:moveTo>
                      <a:pt x="617" y="0"/>
                    </a:moveTo>
                    <a:lnTo>
                      <a:pt x="0" y="8238"/>
                    </a:lnTo>
                    <a:lnTo>
                      <a:pt x="4183" y="8238"/>
                    </a:lnTo>
                    <a:lnTo>
                      <a:pt x="492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8"/>
              <p:cNvSpPr/>
              <p:nvPr/>
            </p:nvSpPr>
            <p:spPr>
              <a:xfrm>
                <a:off x="1566275" y="3124326"/>
                <a:ext cx="123433" cy="168547"/>
              </a:xfrm>
              <a:custGeom>
                <a:avLst/>
                <a:gdLst/>
                <a:ahLst/>
                <a:cxnLst/>
                <a:rect l="l" t="t" r="r" b="b"/>
                <a:pathLst>
                  <a:path w="8479" h="11578" extrusionOk="0">
                    <a:moveTo>
                      <a:pt x="0" y="0"/>
                    </a:moveTo>
                    <a:lnTo>
                      <a:pt x="0" y="11577"/>
                    </a:lnTo>
                    <a:lnTo>
                      <a:pt x="8479" y="11569"/>
                    </a:lnTo>
                    <a:lnTo>
                      <a:pt x="847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8"/>
              <p:cNvSpPr/>
              <p:nvPr/>
            </p:nvSpPr>
            <p:spPr>
              <a:xfrm>
                <a:off x="1591911" y="2906997"/>
                <a:ext cx="74287" cy="217343"/>
              </a:xfrm>
              <a:custGeom>
                <a:avLst/>
                <a:gdLst/>
                <a:ahLst/>
                <a:cxnLst/>
                <a:rect l="l" t="t" r="r" b="b"/>
                <a:pathLst>
                  <a:path w="5103" h="14930" extrusionOk="0">
                    <a:moveTo>
                      <a:pt x="4533" y="1"/>
                    </a:moveTo>
                    <a:cubicBezTo>
                      <a:pt x="4533" y="1"/>
                      <a:pt x="4532" y="1"/>
                      <a:pt x="4532" y="1"/>
                    </a:cubicBezTo>
                    <a:cubicBezTo>
                      <a:pt x="3959" y="23"/>
                      <a:pt x="2517" y="13632"/>
                      <a:pt x="2517" y="13632"/>
                    </a:cubicBezTo>
                    <a:cubicBezTo>
                      <a:pt x="2517" y="13632"/>
                      <a:pt x="2461" y="2421"/>
                      <a:pt x="1924" y="2421"/>
                    </a:cubicBezTo>
                    <a:cubicBezTo>
                      <a:pt x="1922" y="2421"/>
                      <a:pt x="1921" y="2422"/>
                      <a:pt x="1919" y="2422"/>
                    </a:cubicBezTo>
                    <a:cubicBezTo>
                      <a:pt x="1381" y="2484"/>
                      <a:pt x="1919" y="14352"/>
                      <a:pt x="1919" y="14352"/>
                    </a:cubicBezTo>
                    <a:cubicBezTo>
                      <a:pt x="1919" y="14352"/>
                      <a:pt x="1018" y="4944"/>
                      <a:pt x="516" y="4944"/>
                    </a:cubicBezTo>
                    <a:cubicBezTo>
                      <a:pt x="510" y="4944"/>
                      <a:pt x="504" y="4946"/>
                      <a:pt x="498" y="4948"/>
                    </a:cubicBezTo>
                    <a:cubicBezTo>
                      <a:pt x="0" y="5180"/>
                      <a:pt x="713" y="14929"/>
                      <a:pt x="713" y="14929"/>
                    </a:cubicBezTo>
                    <a:lnTo>
                      <a:pt x="3060" y="14929"/>
                    </a:lnTo>
                    <a:cubicBezTo>
                      <a:pt x="3060" y="14929"/>
                      <a:pt x="5102" y="1"/>
                      <a:pt x="453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8"/>
              <p:cNvSpPr/>
              <p:nvPr/>
            </p:nvSpPr>
            <p:spPr>
              <a:xfrm>
                <a:off x="1613980" y="2952373"/>
                <a:ext cx="65494" cy="171968"/>
              </a:xfrm>
              <a:custGeom>
                <a:avLst/>
                <a:gdLst/>
                <a:ahLst/>
                <a:cxnLst/>
                <a:rect l="l" t="t" r="r" b="b"/>
                <a:pathLst>
                  <a:path w="4499" h="11813" extrusionOk="0">
                    <a:moveTo>
                      <a:pt x="3396" y="0"/>
                    </a:moveTo>
                    <a:cubicBezTo>
                      <a:pt x="2842" y="0"/>
                      <a:pt x="945" y="9309"/>
                      <a:pt x="945" y="9309"/>
                    </a:cubicBezTo>
                    <a:cubicBezTo>
                      <a:pt x="945" y="9309"/>
                      <a:pt x="1176" y="5380"/>
                      <a:pt x="945" y="4873"/>
                    </a:cubicBezTo>
                    <a:cubicBezTo>
                      <a:pt x="937" y="4856"/>
                      <a:pt x="928" y="4848"/>
                      <a:pt x="920" y="4848"/>
                    </a:cubicBezTo>
                    <a:cubicBezTo>
                      <a:pt x="662" y="4848"/>
                      <a:pt x="1" y="11812"/>
                      <a:pt x="1" y="11812"/>
                    </a:cubicBezTo>
                    <a:lnTo>
                      <a:pt x="3375" y="11812"/>
                    </a:lnTo>
                    <a:cubicBezTo>
                      <a:pt x="3375" y="11812"/>
                      <a:pt x="4498" y="8513"/>
                      <a:pt x="4358" y="7997"/>
                    </a:cubicBezTo>
                    <a:cubicBezTo>
                      <a:pt x="4349" y="7965"/>
                      <a:pt x="4333" y="7950"/>
                      <a:pt x="4310" y="7950"/>
                    </a:cubicBezTo>
                    <a:cubicBezTo>
                      <a:pt x="3969" y="7950"/>
                      <a:pt x="2160" y="11319"/>
                      <a:pt x="2160" y="11319"/>
                    </a:cubicBezTo>
                    <a:cubicBezTo>
                      <a:pt x="2160" y="11319"/>
                      <a:pt x="4170" y="5896"/>
                      <a:pt x="3750" y="5288"/>
                    </a:cubicBezTo>
                    <a:cubicBezTo>
                      <a:pt x="3729" y="5258"/>
                      <a:pt x="3704" y="5243"/>
                      <a:pt x="3675" y="5243"/>
                    </a:cubicBezTo>
                    <a:cubicBezTo>
                      <a:pt x="3139" y="5243"/>
                      <a:pt x="1412" y="10458"/>
                      <a:pt x="1412" y="10458"/>
                    </a:cubicBezTo>
                    <a:cubicBezTo>
                      <a:pt x="1412" y="10458"/>
                      <a:pt x="3934" y="333"/>
                      <a:pt x="3423" y="8"/>
                    </a:cubicBezTo>
                    <a:cubicBezTo>
                      <a:pt x="3414" y="3"/>
                      <a:pt x="3405" y="0"/>
                      <a:pt x="339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8"/>
              <p:cNvSpPr/>
              <p:nvPr/>
            </p:nvSpPr>
            <p:spPr>
              <a:xfrm>
                <a:off x="1532385" y="2999350"/>
                <a:ext cx="78378" cy="125631"/>
              </a:xfrm>
              <a:custGeom>
                <a:avLst/>
                <a:gdLst/>
                <a:ahLst/>
                <a:cxnLst/>
                <a:rect l="l" t="t" r="r" b="b"/>
                <a:pathLst>
                  <a:path w="5384" h="8630" extrusionOk="0">
                    <a:moveTo>
                      <a:pt x="405" y="0"/>
                    </a:moveTo>
                    <a:cubicBezTo>
                      <a:pt x="0" y="0"/>
                      <a:pt x="4400" y="8629"/>
                      <a:pt x="4400" y="8629"/>
                    </a:cubicBezTo>
                    <a:lnTo>
                      <a:pt x="5383" y="8629"/>
                    </a:lnTo>
                    <a:lnTo>
                      <a:pt x="4911" y="6545"/>
                    </a:lnTo>
                    <a:cubicBezTo>
                      <a:pt x="4911" y="6545"/>
                      <a:pt x="2865" y="310"/>
                      <a:pt x="2407" y="310"/>
                    </a:cubicBezTo>
                    <a:cubicBezTo>
                      <a:pt x="2401" y="310"/>
                      <a:pt x="2396" y="311"/>
                      <a:pt x="2390" y="313"/>
                    </a:cubicBezTo>
                    <a:cubicBezTo>
                      <a:pt x="1965" y="483"/>
                      <a:pt x="3885" y="6033"/>
                      <a:pt x="3885" y="6033"/>
                    </a:cubicBezTo>
                    <a:cubicBezTo>
                      <a:pt x="3885" y="6033"/>
                      <a:pt x="987" y="282"/>
                      <a:pt x="428" y="7"/>
                    </a:cubicBezTo>
                    <a:cubicBezTo>
                      <a:pt x="419" y="2"/>
                      <a:pt x="412" y="0"/>
                      <a:pt x="40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8"/>
              <p:cNvSpPr/>
              <p:nvPr/>
            </p:nvSpPr>
            <p:spPr>
              <a:xfrm>
                <a:off x="1566712" y="3124079"/>
                <a:ext cx="59817" cy="169114"/>
              </a:xfrm>
              <a:custGeom>
                <a:avLst/>
                <a:gdLst/>
                <a:ahLst/>
                <a:cxnLst/>
                <a:rect l="l" t="t" r="r" b="b"/>
                <a:pathLst>
                  <a:path w="4109" h="11617" extrusionOk="0">
                    <a:moveTo>
                      <a:pt x="1" y="0"/>
                    </a:moveTo>
                    <a:lnTo>
                      <a:pt x="79" y="11616"/>
                    </a:lnTo>
                    <a:lnTo>
                      <a:pt x="4109" y="11616"/>
                    </a:lnTo>
                    <a:lnTo>
                      <a:pt x="3895" y="39"/>
                    </a:ln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8"/>
              <p:cNvSpPr/>
              <p:nvPr/>
            </p:nvSpPr>
            <p:spPr>
              <a:xfrm>
                <a:off x="1564805" y="3123118"/>
                <a:ext cx="127000" cy="17061"/>
              </a:xfrm>
              <a:custGeom>
                <a:avLst/>
                <a:gdLst/>
                <a:ahLst/>
                <a:cxnLst/>
                <a:rect l="l" t="t" r="r" b="b"/>
                <a:pathLst>
                  <a:path w="8724" h="1172" extrusionOk="0">
                    <a:moveTo>
                      <a:pt x="0" y="0"/>
                    </a:moveTo>
                    <a:lnTo>
                      <a:pt x="111" y="1106"/>
                    </a:lnTo>
                    <a:lnTo>
                      <a:pt x="4017" y="1172"/>
                    </a:lnTo>
                    <a:lnTo>
                      <a:pt x="8580" y="1106"/>
                    </a:lnTo>
                    <a:lnTo>
                      <a:pt x="872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8"/>
              <p:cNvSpPr/>
              <p:nvPr/>
            </p:nvSpPr>
            <p:spPr>
              <a:xfrm>
                <a:off x="1460034" y="3290122"/>
                <a:ext cx="617238" cy="27121"/>
              </a:xfrm>
              <a:custGeom>
                <a:avLst/>
                <a:gdLst/>
                <a:ahLst/>
                <a:cxnLst/>
                <a:rect l="l" t="t" r="r" b="b"/>
                <a:pathLst>
                  <a:path w="42400" h="1863" extrusionOk="0">
                    <a:moveTo>
                      <a:pt x="0" y="0"/>
                    </a:moveTo>
                    <a:lnTo>
                      <a:pt x="0" y="1862"/>
                    </a:lnTo>
                    <a:lnTo>
                      <a:pt x="42399" y="1862"/>
                    </a:lnTo>
                    <a:lnTo>
                      <a:pt x="4239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6" name="Google Shape;3506;p48"/>
            <p:cNvGrpSpPr/>
            <p:nvPr/>
          </p:nvGrpSpPr>
          <p:grpSpPr>
            <a:xfrm>
              <a:off x="1481856" y="3376710"/>
              <a:ext cx="665205" cy="406329"/>
              <a:chOff x="1481856" y="3376710"/>
              <a:chExt cx="665205" cy="406329"/>
            </a:xfrm>
          </p:grpSpPr>
          <p:sp>
            <p:nvSpPr>
              <p:cNvPr id="3507" name="Google Shape;3507;p48"/>
              <p:cNvSpPr/>
              <p:nvPr/>
            </p:nvSpPr>
            <p:spPr>
              <a:xfrm>
                <a:off x="1481856" y="3376710"/>
                <a:ext cx="665205" cy="406329"/>
              </a:xfrm>
              <a:custGeom>
                <a:avLst/>
                <a:gdLst/>
                <a:ahLst/>
                <a:cxnLst/>
                <a:rect l="l" t="t" r="r" b="b"/>
                <a:pathLst>
                  <a:path w="45695" h="27912" extrusionOk="0">
                    <a:moveTo>
                      <a:pt x="45695" y="0"/>
                    </a:moveTo>
                    <a:lnTo>
                      <a:pt x="4466" y="297"/>
                    </a:lnTo>
                    <a:lnTo>
                      <a:pt x="0" y="27912"/>
                    </a:lnTo>
                    <a:lnTo>
                      <a:pt x="40782" y="27912"/>
                    </a:lnTo>
                    <a:lnTo>
                      <a:pt x="4569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8"/>
              <p:cNvSpPr/>
              <p:nvPr/>
            </p:nvSpPr>
            <p:spPr>
              <a:xfrm>
                <a:off x="1540960" y="3376710"/>
                <a:ext cx="606102" cy="40921"/>
              </a:xfrm>
              <a:custGeom>
                <a:avLst/>
                <a:gdLst/>
                <a:ahLst/>
                <a:cxnLst/>
                <a:rect l="l" t="t" r="r" b="b"/>
                <a:pathLst>
                  <a:path w="41635" h="2811" extrusionOk="0">
                    <a:moveTo>
                      <a:pt x="41635" y="0"/>
                    </a:moveTo>
                    <a:lnTo>
                      <a:pt x="406" y="297"/>
                    </a:lnTo>
                    <a:lnTo>
                      <a:pt x="0" y="2810"/>
                    </a:lnTo>
                    <a:cubicBezTo>
                      <a:pt x="18" y="2714"/>
                      <a:pt x="41167" y="2653"/>
                      <a:pt x="41167" y="2653"/>
                    </a:cubicBezTo>
                    <a:lnTo>
                      <a:pt x="4163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8"/>
              <p:cNvSpPr/>
              <p:nvPr/>
            </p:nvSpPr>
            <p:spPr>
              <a:xfrm>
                <a:off x="1560932" y="3393625"/>
                <a:ext cx="11020" cy="11020"/>
              </a:xfrm>
              <a:custGeom>
                <a:avLst/>
                <a:gdLst/>
                <a:ahLst/>
                <a:cxnLst/>
                <a:rect l="l" t="t" r="r" b="b"/>
                <a:pathLst>
                  <a:path w="757" h="757" extrusionOk="0">
                    <a:moveTo>
                      <a:pt x="381" y="0"/>
                    </a:moveTo>
                    <a:cubicBezTo>
                      <a:pt x="171" y="0"/>
                      <a:pt x="0" y="170"/>
                      <a:pt x="0" y="376"/>
                    </a:cubicBezTo>
                    <a:cubicBezTo>
                      <a:pt x="0" y="586"/>
                      <a:pt x="171" y="757"/>
                      <a:pt x="381" y="757"/>
                    </a:cubicBezTo>
                    <a:cubicBezTo>
                      <a:pt x="586" y="757"/>
                      <a:pt x="756" y="586"/>
                      <a:pt x="756" y="376"/>
                    </a:cubicBezTo>
                    <a:cubicBezTo>
                      <a:pt x="756" y="170"/>
                      <a:pt x="586" y="0"/>
                      <a:pt x="381"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8"/>
              <p:cNvSpPr/>
              <p:nvPr/>
            </p:nvSpPr>
            <p:spPr>
              <a:xfrm>
                <a:off x="1587966" y="3393625"/>
                <a:ext cx="11020" cy="11020"/>
              </a:xfrm>
              <a:custGeom>
                <a:avLst/>
                <a:gdLst/>
                <a:ahLst/>
                <a:cxnLst/>
                <a:rect l="l" t="t" r="r" b="b"/>
                <a:pathLst>
                  <a:path w="757" h="757" extrusionOk="0">
                    <a:moveTo>
                      <a:pt x="381" y="0"/>
                    </a:moveTo>
                    <a:cubicBezTo>
                      <a:pt x="171" y="0"/>
                      <a:pt x="1" y="170"/>
                      <a:pt x="1" y="376"/>
                    </a:cubicBezTo>
                    <a:cubicBezTo>
                      <a:pt x="1" y="586"/>
                      <a:pt x="171" y="757"/>
                      <a:pt x="381" y="757"/>
                    </a:cubicBezTo>
                    <a:cubicBezTo>
                      <a:pt x="586" y="757"/>
                      <a:pt x="757" y="586"/>
                      <a:pt x="757" y="376"/>
                    </a:cubicBezTo>
                    <a:cubicBezTo>
                      <a:pt x="757" y="170"/>
                      <a:pt x="586" y="0"/>
                      <a:pt x="381"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8"/>
              <p:cNvSpPr/>
              <p:nvPr/>
            </p:nvSpPr>
            <p:spPr>
              <a:xfrm>
                <a:off x="1614999" y="3393625"/>
                <a:ext cx="11035" cy="11020"/>
              </a:xfrm>
              <a:custGeom>
                <a:avLst/>
                <a:gdLst/>
                <a:ahLst/>
                <a:cxnLst/>
                <a:rect l="l" t="t" r="r" b="b"/>
                <a:pathLst>
                  <a:path w="758" h="757" extrusionOk="0">
                    <a:moveTo>
                      <a:pt x="376" y="0"/>
                    </a:moveTo>
                    <a:cubicBezTo>
                      <a:pt x="171" y="0"/>
                      <a:pt x="1" y="170"/>
                      <a:pt x="1" y="376"/>
                    </a:cubicBezTo>
                    <a:cubicBezTo>
                      <a:pt x="1" y="586"/>
                      <a:pt x="171" y="757"/>
                      <a:pt x="376" y="757"/>
                    </a:cubicBezTo>
                    <a:cubicBezTo>
                      <a:pt x="586" y="757"/>
                      <a:pt x="757" y="586"/>
                      <a:pt x="757" y="376"/>
                    </a:cubicBezTo>
                    <a:cubicBezTo>
                      <a:pt x="757" y="170"/>
                      <a:pt x="586" y="0"/>
                      <a:pt x="376"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8"/>
              <p:cNvSpPr/>
              <p:nvPr/>
            </p:nvSpPr>
            <p:spPr>
              <a:xfrm>
                <a:off x="1572578" y="3489312"/>
                <a:ext cx="241058" cy="194605"/>
              </a:xfrm>
              <a:custGeom>
                <a:avLst/>
                <a:gdLst/>
                <a:ahLst/>
                <a:cxnLst/>
                <a:rect l="l" t="t" r="r" b="b"/>
                <a:pathLst>
                  <a:path w="16559" h="13368" extrusionOk="0">
                    <a:moveTo>
                      <a:pt x="8282" y="0"/>
                    </a:moveTo>
                    <a:cubicBezTo>
                      <a:pt x="3736" y="0"/>
                      <a:pt x="0" y="3378"/>
                      <a:pt x="0" y="7478"/>
                    </a:cubicBezTo>
                    <a:cubicBezTo>
                      <a:pt x="0" y="9776"/>
                      <a:pt x="1171" y="11952"/>
                      <a:pt x="3173" y="13368"/>
                    </a:cubicBezTo>
                    <a:lnTo>
                      <a:pt x="8282" y="7478"/>
                    </a:lnTo>
                    <a:lnTo>
                      <a:pt x="16558" y="7478"/>
                    </a:lnTo>
                    <a:cubicBezTo>
                      <a:pt x="16558" y="3378"/>
                      <a:pt x="12822" y="0"/>
                      <a:pt x="8282"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8"/>
              <p:cNvSpPr/>
              <p:nvPr/>
            </p:nvSpPr>
            <p:spPr>
              <a:xfrm>
                <a:off x="1627722" y="3611639"/>
                <a:ext cx="193294" cy="107784"/>
              </a:xfrm>
              <a:custGeom>
                <a:avLst/>
                <a:gdLst/>
                <a:ahLst/>
                <a:cxnLst/>
                <a:rect l="l" t="t" r="r" b="b"/>
                <a:pathLst>
                  <a:path w="13278" h="7404" extrusionOk="0">
                    <a:moveTo>
                      <a:pt x="5144" y="14"/>
                    </a:moveTo>
                    <a:cubicBezTo>
                      <a:pt x="5149" y="19"/>
                      <a:pt x="5197" y="19"/>
                      <a:pt x="5297" y="23"/>
                    </a:cubicBezTo>
                    <a:cubicBezTo>
                      <a:pt x="5406" y="27"/>
                      <a:pt x="5551" y="31"/>
                      <a:pt x="5730" y="41"/>
                    </a:cubicBezTo>
                    <a:cubicBezTo>
                      <a:pt x="6124" y="49"/>
                      <a:pt x="6674" y="62"/>
                      <a:pt x="7373" y="75"/>
                    </a:cubicBezTo>
                    <a:cubicBezTo>
                      <a:pt x="8775" y="101"/>
                      <a:pt x="10760" y="131"/>
                      <a:pt x="13136" y="175"/>
                    </a:cubicBezTo>
                    <a:lnTo>
                      <a:pt x="13136" y="175"/>
                    </a:lnTo>
                    <a:cubicBezTo>
                      <a:pt x="13091" y="757"/>
                      <a:pt x="12994" y="1362"/>
                      <a:pt x="12788" y="1959"/>
                    </a:cubicBezTo>
                    <a:cubicBezTo>
                      <a:pt x="12570" y="2579"/>
                      <a:pt x="12259" y="3191"/>
                      <a:pt x="11862" y="3772"/>
                    </a:cubicBezTo>
                    <a:cubicBezTo>
                      <a:pt x="11044" y="4908"/>
                      <a:pt x="9878" y="5909"/>
                      <a:pt x="8462" y="6512"/>
                    </a:cubicBezTo>
                    <a:cubicBezTo>
                      <a:pt x="7317" y="7015"/>
                      <a:pt x="6098" y="7251"/>
                      <a:pt x="4929" y="7251"/>
                    </a:cubicBezTo>
                    <a:cubicBezTo>
                      <a:pt x="4593" y="7251"/>
                      <a:pt x="4262" y="7232"/>
                      <a:pt x="3938" y="7194"/>
                    </a:cubicBezTo>
                    <a:cubicBezTo>
                      <a:pt x="2508" y="7035"/>
                      <a:pt x="1215" y="6516"/>
                      <a:pt x="197" y="5820"/>
                    </a:cubicBezTo>
                    <a:lnTo>
                      <a:pt x="197" y="5820"/>
                    </a:lnTo>
                    <a:cubicBezTo>
                      <a:pt x="1679" y="4096"/>
                      <a:pt x="2908" y="2660"/>
                      <a:pt x="3781" y="1644"/>
                    </a:cubicBezTo>
                    <a:cubicBezTo>
                      <a:pt x="4214" y="1132"/>
                      <a:pt x="4555" y="731"/>
                      <a:pt x="4795" y="447"/>
                    </a:cubicBezTo>
                    <a:cubicBezTo>
                      <a:pt x="4904" y="315"/>
                      <a:pt x="4992" y="211"/>
                      <a:pt x="5057" y="128"/>
                    </a:cubicBezTo>
                    <a:cubicBezTo>
                      <a:pt x="5118" y="57"/>
                      <a:pt x="5149" y="19"/>
                      <a:pt x="5144" y="14"/>
                    </a:cubicBezTo>
                    <a:close/>
                    <a:moveTo>
                      <a:pt x="5717" y="1"/>
                    </a:moveTo>
                    <a:cubicBezTo>
                      <a:pt x="5537" y="5"/>
                      <a:pt x="5398" y="5"/>
                      <a:pt x="5289" y="5"/>
                    </a:cubicBezTo>
                    <a:cubicBezTo>
                      <a:pt x="5192" y="9"/>
                      <a:pt x="5144" y="9"/>
                      <a:pt x="5144" y="14"/>
                    </a:cubicBezTo>
                    <a:cubicBezTo>
                      <a:pt x="5144" y="14"/>
                      <a:pt x="5144" y="14"/>
                      <a:pt x="5144" y="14"/>
                    </a:cubicBezTo>
                    <a:cubicBezTo>
                      <a:pt x="5140" y="14"/>
                      <a:pt x="5106" y="49"/>
                      <a:pt x="5049" y="110"/>
                    </a:cubicBezTo>
                    <a:cubicBezTo>
                      <a:pt x="4983" y="184"/>
                      <a:pt x="4891" y="285"/>
                      <a:pt x="4777" y="412"/>
                    </a:cubicBezTo>
                    <a:cubicBezTo>
                      <a:pt x="4528" y="691"/>
                      <a:pt x="4183" y="1080"/>
                      <a:pt x="3742" y="1578"/>
                    </a:cubicBezTo>
                    <a:cubicBezTo>
                      <a:pt x="2846" y="2601"/>
                      <a:pt x="1574" y="4047"/>
                      <a:pt x="49" y="5791"/>
                    </a:cubicBezTo>
                    <a:lnTo>
                      <a:pt x="1" y="5844"/>
                    </a:lnTo>
                    <a:lnTo>
                      <a:pt x="63" y="5888"/>
                    </a:lnTo>
                    <a:cubicBezTo>
                      <a:pt x="1102" y="6622"/>
                      <a:pt x="2435" y="7173"/>
                      <a:pt x="3921" y="7343"/>
                    </a:cubicBezTo>
                    <a:cubicBezTo>
                      <a:pt x="4256" y="7383"/>
                      <a:pt x="4598" y="7404"/>
                      <a:pt x="4944" y="7404"/>
                    </a:cubicBezTo>
                    <a:cubicBezTo>
                      <a:pt x="6128" y="7404"/>
                      <a:pt x="7363" y="7163"/>
                      <a:pt x="8522" y="6652"/>
                    </a:cubicBezTo>
                    <a:cubicBezTo>
                      <a:pt x="9965" y="6040"/>
                      <a:pt x="11154" y="5017"/>
                      <a:pt x="11984" y="3855"/>
                    </a:cubicBezTo>
                    <a:cubicBezTo>
                      <a:pt x="12391" y="3266"/>
                      <a:pt x="12701" y="2641"/>
                      <a:pt x="12923" y="2007"/>
                    </a:cubicBezTo>
                    <a:cubicBezTo>
                      <a:pt x="13137" y="1368"/>
                      <a:pt x="13234" y="727"/>
                      <a:pt x="13273" y="110"/>
                    </a:cubicBezTo>
                    <a:lnTo>
                      <a:pt x="13278" y="41"/>
                    </a:lnTo>
                    <a:lnTo>
                      <a:pt x="13208" y="41"/>
                    </a:lnTo>
                    <a:cubicBezTo>
                      <a:pt x="10791" y="23"/>
                      <a:pt x="8772" y="9"/>
                      <a:pt x="73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8"/>
              <p:cNvSpPr/>
              <p:nvPr/>
            </p:nvSpPr>
            <p:spPr>
              <a:xfrm>
                <a:off x="1737602" y="3526725"/>
                <a:ext cx="13495" cy="13553"/>
              </a:xfrm>
              <a:custGeom>
                <a:avLst/>
                <a:gdLst/>
                <a:ahLst/>
                <a:cxnLst/>
                <a:rect l="l" t="t" r="r" b="b"/>
                <a:pathLst>
                  <a:path w="927" h="931" extrusionOk="0">
                    <a:moveTo>
                      <a:pt x="464" y="0"/>
                    </a:moveTo>
                    <a:cubicBezTo>
                      <a:pt x="206" y="0"/>
                      <a:pt x="0" y="210"/>
                      <a:pt x="0" y="467"/>
                    </a:cubicBezTo>
                    <a:cubicBezTo>
                      <a:pt x="0" y="721"/>
                      <a:pt x="206" y="930"/>
                      <a:pt x="464" y="930"/>
                    </a:cubicBezTo>
                    <a:cubicBezTo>
                      <a:pt x="716" y="930"/>
                      <a:pt x="926" y="721"/>
                      <a:pt x="926" y="467"/>
                    </a:cubicBezTo>
                    <a:cubicBezTo>
                      <a:pt x="926" y="210"/>
                      <a:pt x="716" y="0"/>
                      <a:pt x="4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8"/>
              <p:cNvSpPr/>
              <p:nvPr/>
            </p:nvSpPr>
            <p:spPr>
              <a:xfrm>
                <a:off x="1744211" y="3482950"/>
                <a:ext cx="141004" cy="50587"/>
              </a:xfrm>
              <a:custGeom>
                <a:avLst/>
                <a:gdLst/>
                <a:ahLst/>
                <a:cxnLst/>
                <a:rect l="l" t="t" r="r" b="b"/>
                <a:pathLst>
                  <a:path w="9686" h="3475" extrusionOk="0">
                    <a:moveTo>
                      <a:pt x="3374" y="0"/>
                    </a:moveTo>
                    <a:lnTo>
                      <a:pt x="3348" y="22"/>
                    </a:lnTo>
                    <a:cubicBezTo>
                      <a:pt x="2392" y="983"/>
                      <a:pt x="1547" y="1840"/>
                      <a:pt x="949" y="2461"/>
                    </a:cubicBezTo>
                    <a:cubicBezTo>
                      <a:pt x="669" y="2753"/>
                      <a:pt x="433" y="2998"/>
                      <a:pt x="250" y="3195"/>
                    </a:cubicBezTo>
                    <a:cubicBezTo>
                      <a:pt x="88" y="3365"/>
                      <a:pt x="0" y="3465"/>
                      <a:pt x="10" y="3474"/>
                    </a:cubicBezTo>
                    <a:cubicBezTo>
                      <a:pt x="10" y="3474"/>
                      <a:pt x="10" y="3474"/>
                      <a:pt x="10" y="3474"/>
                    </a:cubicBezTo>
                    <a:cubicBezTo>
                      <a:pt x="20" y="3474"/>
                      <a:pt x="120" y="3390"/>
                      <a:pt x="289" y="3234"/>
                    </a:cubicBezTo>
                    <a:cubicBezTo>
                      <a:pt x="482" y="3046"/>
                      <a:pt x="726" y="2814"/>
                      <a:pt x="1023" y="2530"/>
                    </a:cubicBezTo>
                    <a:cubicBezTo>
                      <a:pt x="1639" y="1937"/>
                      <a:pt x="2483" y="1101"/>
                      <a:pt x="3435" y="153"/>
                    </a:cubicBezTo>
                    <a:lnTo>
                      <a:pt x="4143" y="153"/>
                    </a:lnTo>
                    <a:cubicBezTo>
                      <a:pt x="5673" y="153"/>
                      <a:pt x="7059" y="144"/>
                      <a:pt x="8064" y="131"/>
                    </a:cubicBezTo>
                    <a:cubicBezTo>
                      <a:pt x="8540" y="123"/>
                      <a:pt x="8941" y="113"/>
                      <a:pt x="9252" y="105"/>
                    </a:cubicBezTo>
                    <a:cubicBezTo>
                      <a:pt x="9532" y="97"/>
                      <a:pt x="9685" y="87"/>
                      <a:pt x="9685" y="79"/>
                    </a:cubicBezTo>
                    <a:cubicBezTo>
                      <a:pt x="9685" y="65"/>
                      <a:pt x="9532" y="57"/>
                      <a:pt x="9252" y="48"/>
                    </a:cubicBezTo>
                    <a:cubicBezTo>
                      <a:pt x="8941" y="39"/>
                      <a:pt x="8540" y="31"/>
                      <a:pt x="8064" y="22"/>
                    </a:cubicBezTo>
                    <a:cubicBezTo>
                      <a:pt x="7059" y="9"/>
                      <a:pt x="5673" y="0"/>
                      <a:pt x="41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8"/>
              <p:cNvSpPr/>
              <p:nvPr/>
            </p:nvSpPr>
            <p:spPr>
              <a:xfrm>
                <a:off x="1868198" y="3447488"/>
                <a:ext cx="193484" cy="122501"/>
              </a:xfrm>
              <a:custGeom>
                <a:avLst/>
                <a:gdLst/>
                <a:ahLst/>
                <a:cxnLst/>
                <a:rect l="l" t="t" r="r" b="b"/>
                <a:pathLst>
                  <a:path w="13291" h="8415" extrusionOk="0">
                    <a:moveTo>
                      <a:pt x="1623" y="0"/>
                    </a:moveTo>
                    <a:lnTo>
                      <a:pt x="1623" y="0"/>
                    </a:lnTo>
                    <a:cubicBezTo>
                      <a:pt x="1618" y="0"/>
                      <a:pt x="1522" y="80"/>
                      <a:pt x="1526" y="80"/>
                    </a:cubicBezTo>
                    <a:cubicBezTo>
                      <a:pt x="1527" y="80"/>
                      <a:pt x="1532" y="76"/>
                      <a:pt x="1544" y="68"/>
                    </a:cubicBezTo>
                    <a:lnTo>
                      <a:pt x="1544" y="72"/>
                    </a:lnTo>
                    <a:lnTo>
                      <a:pt x="1539" y="80"/>
                    </a:lnTo>
                    <a:lnTo>
                      <a:pt x="1539" y="98"/>
                    </a:lnTo>
                    <a:lnTo>
                      <a:pt x="1531" y="133"/>
                    </a:lnTo>
                    <a:lnTo>
                      <a:pt x="1517" y="203"/>
                    </a:lnTo>
                    <a:lnTo>
                      <a:pt x="1491" y="338"/>
                    </a:lnTo>
                    <a:lnTo>
                      <a:pt x="1443" y="618"/>
                    </a:lnTo>
                    <a:cubicBezTo>
                      <a:pt x="1408" y="802"/>
                      <a:pt x="1374" y="986"/>
                      <a:pt x="1338" y="1169"/>
                    </a:cubicBezTo>
                    <a:cubicBezTo>
                      <a:pt x="1273" y="1531"/>
                      <a:pt x="1203" y="1894"/>
                      <a:pt x="1138" y="2257"/>
                    </a:cubicBezTo>
                    <a:cubicBezTo>
                      <a:pt x="1007" y="2973"/>
                      <a:pt x="875" y="3681"/>
                      <a:pt x="749" y="4372"/>
                    </a:cubicBezTo>
                    <a:cubicBezTo>
                      <a:pt x="491" y="5758"/>
                      <a:pt x="246" y="7086"/>
                      <a:pt x="19" y="8332"/>
                    </a:cubicBezTo>
                    <a:lnTo>
                      <a:pt x="1" y="8414"/>
                    </a:lnTo>
                    <a:lnTo>
                      <a:pt x="89" y="8414"/>
                    </a:lnTo>
                    <a:cubicBezTo>
                      <a:pt x="3519" y="8401"/>
                      <a:pt x="6421" y="8388"/>
                      <a:pt x="8474" y="8380"/>
                    </a:cubicBezTo>
                    <a:cubicBezTo>
                      <a:pt x="9484" y="8370"/>
                      <a:pt x="10289" y="8366"/>
                      <a:pt x="10848" y="8362"/>
                    </a:cubicBezTo>
                    <a:cubicBezTo>
                      <a:pt x="11110" y="8358"/>
                      <a:pt x="11320" y="8354"/>
                      <a:pt x="11469" y="8354"/>
                    </a:cubicBezTo>
                    <a:cubicBezTo>
                      <a:pt x="11534" y="8348"/>
                      <a:pt x="11586" y="8348"/>
                      <a:pt x="11630" y="8348"/>
                    </a:cubicBezTo>
                    <a:cubicBezTo>
                      <a:pt x="11665" y="8344"/>
                      <a:pt x="11683" y="8344"/>
                      <a:pt x="11678" y="8344"/>
                    </a:cubicBezTo>
                    <a:cubicBezTo>
                      <a:pt x="11678" y="8340"/>
                      <a:pt x="11661" y="8340"/>
                      <a:pt x="11621" y="8340"/>
                    </a:cubicBezTo>
                    <a:cubicBezTo>
                      <a:pt x="11578" y="8336"/>
                      <a:pt x="11525" y="8336"/>
                      <a:pt x="11455" y="8336"/>
                    </a:cubicBezTo>
                    <a:cubicBezTo>
                      <a:pt x="11302" y="8332"/>
                      <a:pt x="11088" y="8327"/>
                      <a:pt x="10822" y="8327"/>
                    </a:cubicBezTo>
                    <a:cubicBezTo>
                      <a:pt x="10257" y="8322"/>
                      <a:pt x="9450" y="8314"/>
                      <a:pt x="8435" y="8305"/>
                    </a:cubicBezTo>
                    <a:cubicBezTo>
                      <a:pt x="6407" y="8296"/>
                      <a:pt x="3549" y="8288"/>
                      <a:pt x="173" y="8275"/>
                    </a:cubicBezTo>
                    <a:lnTo>
                      <a:pt x="173" y="8275"/>
                    </a:lnTo>
                    <a:cubicBezTo>
                      <a:pt x="401" y="7053"/>
                      <a:pt x="645" y="5754"/>
                      <a:pt x="896" y="4403"/>
                    </a:cubicBezTo>
                    <a:cubicBezTo>
                      <a:pt x="1023" y="3707"/>
                      <a:pt x="1154" y="3005"/>
                      <a:pt x="1290" y="2283"/>
                    </a:cubicBezTo>
                    <a:cubicBezTo>
                      <a:pt x="1356" y="1924"/>
                      <a:pt x="1426" y="1562"/>
                      <a:pt x="1491" y="1195"/>
                    </a:cubicBezTo>
                    <a:cubicBezTo>
                      <a:pt x="1526" y="1012"/>
                      <a:pt x="1561" y="828"/>
                      <a:pt x="1596" y="645"/>
                    </a:cubicBezTo>
                    <a:lnTo>
                      <a:pt x="1644" y="369"/>
                    </a:lnTo>
                    <a:lnTo>
                      <a:pt x="1671" y="229"/>
                    </a:lnTo>
                    <a:lnTo>
                      <a:pt x="1683" y="159"/>
                    </a:lnTo>
                    <a:lnTo>
                      <a:pt x="1684" y="155"/>
                    </a:lnTo>
                    <a:lnTo>
                      <a:pt x="1684" y="155"/>
                    </a:lnTo>
                    <a:cubicBezTo>
                      <a:pt x="5958" y="151"/>
                      <a:pt x="9915" y="147"/>
                      <a:pt x="13138" y="141"/>
                    </a:cubicBezTo>
                    <a:lnTo>
                      <a:pt x="13138" y="141"/>
                    </a:lnTo>
                    <a:cubicBezTo>
                      <a:pt x="12694" y="2603"/>
                      <a:pt x="12326" y="4635"/>
                      <a:pt x="12072" y="6067"/>
                    </a:cubicBezTo>
                    <a:cubicBezTo>
                      <a:pt x="11945" y="6785"/>
                      <a:pt x="11844" y="7348"/>
                      <a:pt x="11774" y="7741"/>
                    </a:cubicBezTo>
                    <a:cubicBezTo>
                      <a:pt x="11743" y="7929"/>
                      <a:pt x="11717" y="8078"/>
                      <a:pt x="11699" y="8187"/>
                    </a:cubicBezTo>
                    <a:cubicBezTo>
                      <a:pt x="11687" y="8288"/>
                      <a:pt x="11678" y="8340"/>
                      <a:pt x="11678" y="8344"/>
                    </a:cubicBezTo>
                    <a:cubicBezTo>
                      <a:pt x="11683" y="8344"/>
                      <a:pt x="11691" y="8296"/>
                      <a:pt x="11713" y="8201"/>
                    </a:cubicBezTo>
                    <a:cubicBezTo>
                      <a:pt x="11735" y="8096"/>
                      <a:pt x="11766" y="7951"/>
                      <a:pt x="11800" y="7772"/>
                    </a:cubicBezTo>
                    <a:cubicBezTo>
                      <a:pt x="11879" y="7378"/>
                      <a:pt x="11988" y="6823"/>
                      <a:pt x="12124" y="6115"/>
                    </a:cubicBezTo>
                    <a:cubicBezTo>
                      <a:pt x="12403" y="4661"/>
                      <a:pt x="12797" y="2593"/>
                      <a:pt x="13273" y="89"/>
                    </a:cubicBezTo>
                    <a:lnTo>
                      <a:pt x="13291" y="15"/>
                    </a:lnTo>
                    <a:lnTo>
                      <a:pt x="13212" y="15"/>
                    </a:lnTo>
                    <a:cubicBezTo>
                      <a:pt x="9960" y="10"/>
                      <a:pt x="5953" y="6"/>
                      <a:pt x="1622" y="2"/>
                    </a:cubicBezTo>
                    <a:cubicBezTo>
                      <a:pt x="1623" y="1"/>
                      <a:pt x="1623" y="0"/>
                      <a:pt x="16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8"/>
              <p:cNvSpPr/>
              <p:nvPr/>
            </p:nvSpPr>
            <p:spPr>
              <a:xfrm>
                <a:off x="1748157" y="3662604"/>
                <a:ext cx="13495" cy="13495"/>
              </a:xfrm>
              <a:custGeom>
                <a:avLst/>
                <a:gdLst/>
                <a:ahLst/>
                <a:cxnLst/>
                <a:rect l="l" t="t" r="r" b="b"/>
                <a:pathLst>
                  <a:path w="927" h="927" extrusionOk="0">
                    <a:moveTo>
                      <a:pt x="463" y="1"/>
                    </a:moveTo>
                    <a:cubicBezTo>
                      <a:pt x="206" y="1"/>
                      <a:pt x="1" y="205"/>
                      <a:pt x="1" y="463"/>
                    </a:cubicBezTo>
                    <a:cubicBezTo>
                      <a:pt x="1" y="717"/>
                      <a:pt x="206" y="927"/>
                      <a:pt x="463" y="927"/>
                    </a:cubicBezTo>
                    <a:cubicBezTo>
                      <a:pt x="721" y="927"/>
                      <a:pt x="927" y="717"/>
                      <a:pt x="927" y="463"/>
                    </a:cubicBezTo>
                    <a:cubicBezTo>
                      <a:pt x="927" y="205"/>
                      <a:pt x="721" y="1"/>
                      <a:pt x="4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8"/>
              <p:cNvSpPr/>
              <p:nvPr/>
            </p:nvSpPr>
            <p:spPr>
              <a:xfrm>
                <a:off x="1754897" y="3668194"/>
                <a:ext cx="122618" cy="2300"/>
              </a:xfrm>
              <a:custGeom>
                <a:avLst/>
                <a:gdLst/>
                <a:ahLst/>
                <a:cxnLst/>
                <a:rect l="l" t="t" r="r" b="b"/>
                <a:pathLst>
                  <a:path w="8423" h="158" extrusionOk="0">
                    <a:moveTo>
                      <a:pt x="4214" y="1"/>
                    </a:moveTo>
                    <a:cubicBezTo>
                      <a:pt x="1884" y="1"/>
                      <a:pt x="0" y="36"/>
                      <a:pt x="0" y="79"/>
                    </a:cubicBezTo>
                    <a:cubicBezTo>
                      <a:pt x="0" y="123"/>
                      <a:pt x="1884" y="158"/>
                      <a:pt x="4214" y="158"/>
                    </a:cubicBezTo>
                    <a:cubicBezTo>
                      <a:pt x="6539" y="158"/>
                      <a:pt x="8423" y="123"/>
                      <a:pt x="8423" y="79"/>
                    </a:cubicBezTo>
                    <a:cubicBezTo>
                      <a:pt x="8423" y="36"/>
                      <a:pt x="6539" y="1"/>
                      <a:pt x="42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8"/>
              <p:cNvSpPr/>
              <p:nvPr/>
            </p:nvSpPr>
            <p:spPr>
              <a:xfrm>
                <a:off x="1862855" y="3632266"/>
                <a:ext cx="198768" cy="90795"/>
              </a:xfrm>
              <a:custGeom>
                <a:avLst/>
                <a:gdLst/>
                <a:ahLst/>
                <a:cxnLst/>
                <a:rect l="l" t="t" r="r" b="b"/>
                <a:pathLst>
                  <a:path w="13654" h="6237" extrusionOk="0">
                    <a:moveTo>
                      <a:pt x="1702" y="108"/>
                    </a:moveTo>
                    <a:lnTo>
                      <a:pt x="1702" y="108"/>
                    </a:lnTo>
                    <a:cubicBezTo>
                      <a:pt x="1702" y="108"/>
                      <a:pt x="1702" y="108"/>
                      <a:pt x="1701" y="109"/>
                    </a:cubicBezTo>
                    <a:lnTo>
                      <a:pt x="1701" y="109"/>
                    </a:lnTo>
                    <a:lnTo>
                      <a:pt x="1701" y="109"/>
                    </a:lnTo>
                    <a:cubicBezTo>
                      <a:pt x="1702" y="108"/>
                      <a:pt x="1702" y="108"/>
                      <a:pt x="1702" y="108"/>
                    </a:cubicBezTo>
                    <a:close/>
                    <a:moveTo>
                      <a:pt x="13504" y="149"/>
                    </a:moveTo>
                    <a:cubicBezTo>
                      <a:pt x="13058" y="1976"/>
                      <a:pt x="12692" y="3462"/>
                      <a:pt x="12434" y="4505"/>
                    </a:cubicBezTo>
                    <a:cubicBezTo>
                      <a:pt x="12312" y="5026"/>
                      <a:pt x="12211" y="5436"/>
                      <a:pt x="12141" y="5724"/>
                    </a:cubicBezTo>
                    <a:cubicBezTo>
                      <a:pt x="12110" y="5861"/>
                      <a:pt x="12088" y="5965"/>
                      <a:pt x="12066" y="6048"/>
                    </a:cubicBezTo>
                    <a:cubicBezTo>
                      <a:pt x="12054" y="6123"/>
                      <a:pt x="12045" y="6157"/>
                      <a:pt x="12045" y="6162"/>
                    </a:cubicBezTo>
                    <a:cubicBezTo>
                      <a:pt x="12045" y="6162"/>
                      <a:pt x="12023" y="6157"/>
                      <a:pt x="11984" y="6157"/>
                    </a:cubicBezTo>
                    <a:cubicBezTo>
                      <a:pt x="11941" y="6157"/>
                      <a:pt x="11883" y="6153"/>
                      <a:pt x="11814" y="6153"/>
                    </a:cubicBezTo>
                    <a:cubicBezTo>
                      <a:pt x="11652" y="6149"/>
                      <a:pt x="11429" y="6144"/>
                      <a:pt x="11149" y="6144"/>
                    </a:cubicBezTo>
                    <a:cubicBezTo>
                      <a:pt x="10559" y="6135"/>
                      <a:pt x="9720" y="6131"/>
                      <a:pt x="8671" y="6123"/>
                    </a:cubicBezTo>
                    <a:cubicBezTo>
                      <a:pt x="6571" y="6113"/>
                      <a:pt x="3624" y="6101"/>
                      <a:pt x="186" y="6087"/>
                    </a:cubicBezTo>
                    <a:lnTo>
                      <a:pt x="186" y="6087"/>
                    </a:lnTo>
                    <a:cubicBezTo>
                      <a:pt x="420" y="5180"/>
                      <a:pt x="660" y="4228"/>
                      <a:pt x="910" y="3247"/>
                    </a:cubicBezTo>
                    <a:cubicBezTo>
                      <a:pt x="1037" y="2735"/>
                      <a:pt x="1168" y="2220"/>
                      <a:pt x="1299" y="1700"/>
                    </a:cubicBezTo>
                    <a:cubicBezTo>
                      <a:pt x="1364" y="1438"/>
                      <a:pt x="1434" y="1171"/>
                      <a:pt x="1499" y="909"/>
                    </a:cubicBezTo>
                    <a:lnTo>
                      <a:pt x="1600" y="512"/>
                    </a:lnTo>
                    <a:lnTo>
                      <a:pt x="1653" y="310"/>
                    </a:lnTo>
                    <a:lnTo>
                      <a:pt x="1675" y="209"/>
                    </a:lnTo>
                    <a:lnTo>
                      <a:pt x="1685" y="171"/>
                    </a:lnTo>
                    <a:lnTo>
                      <a:pt x="1685" y="171"/>
                    </a:lnTo>
                    <a:cubicBezTo>
                      <a:pt x="6219" y="161"/>
                      <a:pt x="10362" y="153"/>
                      <a:pt x="13504" y="149"/>
                    </a:cubicBezTo>
                    <a:close/>
                    <a:moveTo>
                      <a:pt x="1643" y="0"/>
                    </a:moveTo>
                    <a:cubicBezTo>
                      <a:pt x="1642" y="0"/>
                      <a:pt x="1546" y="75"/>
                      <a:pt x="1547" y="75"/>
                    </a:cubicBezTo>
                    <a:cubicBezTo>
                      <a:pt x="1547" y="75"/>
                      <a:pt x="1547" y="74"/>
                      <a:pt x="1548" y="74"/>
                    </a:cubicBezTo>
                    <a:lnTo>
                      <a:pt x="1548" y="78"/>
                    </a:lnTo>
                    <a:lnTo>
                      <a:pt x="1548" y="83"/>
                    </a:lnTo>
                    <a:lnTo>
                      <a:pt x="1544" y="96"/>
                    </a:lnTo>
                    <a:lnTo>
                      <a:pt x="1539" y="122"/>
                    </a:lnTo>
                    <a:lnTo>
                      <a:pt x="1526" y="171"/>
                    </a:lnTo>
                    <a:lnTo>
                      <a:pt x="1499" y="270"/>
                    </a:lnTo>
                    <a:lnTo>
                      <a:pt x="1447" y="472"/>
                    </a:lnTo>
                    <a:lnTo>
                      <a:pt x="1347" y="869"/>
                    </a:lnTo>
                    <a:cubicBezTo>
                      <a:pt x="1281" y="1136"/>
                      <a:pt x="1216" y="1398"/>
                      <a:pt x="1150" y="1660"/>
                    </a:cubicBezTo>
                    <a:cubicBezTo>
                      <a:pt x="1019" y="2184"/>
                      <a:pt x="888" y="2700"/>
                      <a:pt x="761" y="3207"/>
                    </a:cubicBezTo>
                    <a:cubicBezTo>
                      <a:pt x="503" y="4225"/>
                      <a:pt x="259" y="5205"/>
                      <a:pt x="23" y="6144"/>
                    </a:cubicBezTo>
                    <a:lnTo>
                      <a:pt x="1" y="6236"/>
                    </a:lnTo>
                    <a:lnTo>
                      <a:pt x="93" y="6236"/>
                    </a:lnTo>
                    <a:cubicBezTo>
                      <a:pt x="3589" y="6222"/>
                      <a:pt x="6582" y="6210"/>
                      <a:pt x="8710" y="6201"/>
                    </a:cubicBezTo>
                    <a:cubicBezTo>
                      <a:pt x="9759" y="6192"/>
                      <a:pt x="10590" y="6188"/>
                      <a:pt x="11175" y="6179"/>
                    </a:cubicBezTo>
                    <a:cubicBezTo>
                      <a:pt x="11451" y="6179"/>
                      <a:pt x="11669" y="6175"/>
                      <a:pt x="11826" y="6170"/>
                    </a:cubicBezTo>
                    <a:cubicBezTo>
                      <a:pt x="11897" y="6170"/>
                      <a:pt x="11949" y="6166"/>
                      <a:pt x="11993" y="6166"/>
                    </a:cubicBezTo>
                    <a:cubicBezTo>
                      <a:pt x="12026" y="6166"/>
                      <a:pt x="12044" y="6163"/>
                      <a:pt x="12046" y="6162"/>
                    </a:cubicBezTo>
                    <a:lnTo>
                      <a:pt x="12046" y="6162"/>
                    </a:lnTo>
                    <a:cubicBezTo>
                      <a:pt x="12046" y="6162"/>
                      <a:pt x="12046" y="6162"/>
                      <a:pt x="12046" y="6162"/>
                    </a:cubicBezTo>
                    <a:cubicBezTo>
                      <a:pt x="12051" y="6162"/>
                      <a:pt x="12059" y="6127"/>
                      <a:pt x="12080" y="6061"/>
                    </a:cubicBezTo>
                    <a:cubicBezTo>
                      <a:pt x="12102" y="5982"/>
                      <a:pt x="12128" y="5882"/>
                      <a:pt x="12163" y="5750"/>
                    </a:cubicBezTo>
                    <a:cubicBezTo>
                      <a:pt x="12242" y="5467"/>
                      <a:pt x="12346" y="5065"/>
                      <a:pt x="12482" y="4550"/>
                    </a:cubicBezTo>
                    <a:cubicBezTo>
                      <a:pt x="12758" y="3487"/>
                      <a:pt x="13151" y="1970"/>
                      <a:pt x="13635" y="105"/>
                    </a:cubicBezTo>
                    <a:lnTo>
                      <a:pt x="13653" y="30"/>
                    </a:lnTo>
                    <a:lnTo>
                      <a:pt x="13579" y="30"/>
                    </a:lnTo>
                    <a:cubicBezTo>
                      <a:pt x="10415" y="26"/>
                      <a:pt x="6219" y="22"/>
                      <a:pt x="1626" y="13"/>
                    </a:cubicBezTo>
                    <a:cubicBezTo>
                      <a:pt x="1638" y="4"/>
                      <a:pt x="1643" y="0"/>
                      <a:pt x="16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8"/>
              <p:cNvSpPr/>
              <p:nvPr/>
            </p:nvSpPr>
            <p:spPr>
              <a:xfrm>
                <a:off x="1909046" y="3484479"/>
                <a:ext cx="115485" cy="2300"/>
              </a:xfrm>
              <a:custGeom>
                <a:avLst/>
                <a:gdLst/>
                <a:ahLst/>
                <a:cxnLst/>
                <a:rect l="l" t="t" r="r" b="b"/>
                <a:pathLst>
                  <a:path w="7933" h="158" extrusionOk="0">
                    <a:moveTo>
                      <a:pt x="3969" y="0"/>
                    </a:moveTo>
                    <a:cubicBezTo>
                      <a:pt x="1775" y="0"/>
                      <a:pt x="0" y="35"/>
                      <a:pt x="0" y="79"/>
                    </a:cubicBezTo>
                    <a:cubicBezTo>
                      <a:pt x="0" y="123"/>
                      <a:pt x="1775" y="157"/>
                      <a:pt x="3969" y="157"/>
                    </a:cubicBezTo>
                    <a:cubicBezTo>
                      <a:pt x="6158" y="157"/>
                      <a:pt x="7933" y="123"/>
                      <a:pt x="7933" y="79"/>
                    </a:cubicBezTo>
                    <a:cubicBezTo>
                      <a:pt x="7933" y="35"/>
                      <a:pt x="6158" y="0"/>
                      <a:pt x="39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8"/>
              <p:cNvSpPr/>
              <p:nvPr/>
            </p:nvSpPr>
            <p:spPr>
              <a:xfrm>
                <a:off x="1907008" y="3503360"/>
                <a:ext cx="116183" cy="2300"/>
              </a:xfrm>
              <a:custGeom>
                <a:avLst/>
                <a:gdLst/>
                <a:ahLst/>
                <a:cxnLst/>
                <a:rect l="l" t="t" r="r" b="b"/>
                <a:pathLst>
                  <a:path w="7981" h="158" extrusionOk="0">
                    <a:moveTo>
                      <a:pt x="3991" y="0"/>
                    </a:moveTo>
                    <a:cubicBezTo>
                      <a:pt x="1788" y="0"/>
                      <a:pt x="1" y="36"/>
                      <a:pt x="1" y="79"/>
                    </a:cubicBezTo>
                    <a:cubicBezTo>
                      <a:pt x="1" y="123"/>
                      <a:pt x="1788" y="158"/>
                      <a:pt x="3991" y="158"/>
                    </a:cubicBezTo>
                    <a:cubicBezTo>
                      <a:pt x="6193" y="158"/>
                      <a:pt x="7980" y="123"/>
                      <a:pt x="7980" y="79"/>
                    </a:cubicBezTo>
                    <a:cubicBezTo>
                      <a:pt x="7980" y="36"/>
                      <a:pt x="6193" y="0"/>
                      <a:pt x="39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8"/>
              <p:cNvSpPr/>
              <p:nvPr/>
            </p:nvSpPr>
            <p:spPr>
              <a:xfrm>
                <a:off x="1907721" y="3521615"/>
                <a:ext cx="112093" cy="2242"/>
              </a:xfrm>
              <a:custGeom>
                <a:avLst/>
                <a:gdLst/>
                <a:ahLst/>
                <a:cxnLst/>
                <a:rect l="l" t="t" r="r" b="b"/>
                <a:pathLst>
                  <a:path w="7700" h="154" extrusionOk="0">
                    <a:moveTo>
                      <a:pt x="3850" y="1"/>
                    </a:moveTo>
                    <a:cubicBezTo>
                      <a:pt x="1721" y="1"/>
                      <a:pt x="0" y="36"/>
                      <a:pt x="0" y="79"/>
                    </a:cubicBezTo>
                    <a:cubicBezTo>
                      <a:pt x="0" y="119"/>
                      <a:pt x="1721" y="154"/>
                      <a:pt x="3850" y="154"/>
                    </a:cubicBezTo>
                    <a:cubicBezTo>
                      <a:pt x="5974" y="154"/>
                      <a:pt x="7700" y="119"/>
                      <a:pt x="7700" y="79"/>
                    </a:cubicBezTo>
                    <a:cubicBezTo>
                      <a:pt x="7700" y="36"/>
                      <a:pt x="5974" y="1"/>
                      <a:pt x="38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8"/>
              <p:cNvSpPr/>
              <p:nvPr/>
            </p:nvSpPr>
            <p:spPr>
              <a:xfrm>
                <a:off x="1911783" y="3666098"/>
                <a:ext cx="110084" cy="2315"/>
              </a:xfrm>
              <a:custGeom>
                <a:avLst/>
                <a:gdLst/>
                <a:ahLst/>
                <a:cxnLst/>
                <a:rect l="l" t="t" r="r" b="b"/>
                <a:pathLst>
                  <a:path w="7562" h="159" extrusionOk="0">
                    <a:moveTo>
                      <a:pt x="3781" y="1"/>
                    </a:moveTo>
                    <a:cubicBezTo>
                      <a:pt x="1692" y="1"/>
                      <a:pt x="0" y="36"/>
                      <a:pt x="0" y="80"/>
                    </a:cubicBezTo>
                    <a:cubicBezTo>
                      <a:pt x="0" y="123"/>
                      <a:pt x="1692" y="158"/>
                      <a:pt x="3781" y="158"/>
                    </a:cubicBezTo>
                    <a:cubicBezTo>
                      <a:pt x="5865" y="158"/>
                      <a:pt x="7561" y="123"/>
                      <a:pt x="7561" y="80"/>
                    </a:cubicBezTo>
                    <a:cubicBezTo>
                      <a:pt x="7561" y="36"/>
                      <a:pt x="5865" y="1"/>
                      <a:pt x="37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8"/>
              <p:cNvSpPr/>
              <p:nvPr/>
            </p:nvSpPr>
            <p:spPr>
              <a:xfrm>
                <a:off x="1921202" y="3687032"/>
                <a:ext cx="93852" cy="2315"/>
              </a:xfrm>
              <a:custGeom>
                <a:avLst/>
                <a:gdLst/>
                <a:ahLst/>
                <a:cxnLst/>
                <a:rect l="l" t="t" r="r" b="b"/>
                <a:pathLst>
                  <a:path w="6447" h="159" extrusionOk="0">
                    <a:moveTo>
                      <a:pt x="3225" y="1"/>
                    </a:moveTo>
                    <a:cubicBezTo>
                      <a:pt x="1442" y="1"/>
                      <a:pt x="0" y="36"/>
                      <a:pt x="0" y="80"/>
                    </a:cubicBezTo>
                    <a:cubicBezTo>
                      <a:pt x="0" y="123"/>
                      <a:pt x="1442" y="158"/>
                      <a:pt x="3225" y="158"/>
                    </a:cubicBezTo>
                    <a:cubicBezTo>
                      <a:pt x="5004" y="158"/>
                      <a:pt x="6446" y="123"/>
                      <a:pt x="6446" y="80"/>
                    </a:cubicBezTo>
                    <a:cubicBezTo>
                      <a:pt x="6446" y="36"/>
                      <a:pt x="5004" y="1"/>
                      <a:pt x="32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48"/>
            <p:cNvGrpSpPr/>
            <p:nvPr/>
          </p:nvGrpSpPr>
          <p:grpSpPr>
            <a:xfrm>
              <a:off x="1114774" y="3680787"/>
              <a:ext cx="742127" cy="590438"/>
              <a:chOff x="1114774" y="3680787"/>
              <a:chExt cx="742127" cy="590438"/>
            </a:xfrm>
          </p:grpSpPr>
          <p:sp>
            <p:nvSpPr>
              <p:cNvPr id="3526" name="Google Shape;3526;p48"/>
              <p:cNvSpPr/>
              <p:nvPr/>
            </p:nvSpPr>
            <p:spPr>
              <a:xfrm>
                <a:off x="1570526" y="4224480"/>
                <a:ext cx="152927" cy="46744"/>
              </a:xfrm>
              <a:custGeom>
                <a:avLst/>
                <a:gdLst/>
                <a:ahLst/>
                <a:cxnLst/>
                <a:rect l="l" t="t" r="r" b="b"/>
                <a:pathLst>
                  <a:path w="10505" h="3211" extrusionOk="0">
                    <a:moveTo>
                      <a:pt x="5474" y="1"/>
                    </a:moveTo>
                    <a:cubicBezTo>
                      <a:pt x="5278" y="1"/>
                      <a:pt x="5075" y="5"/>
                      <a:pt x="4865" y="14"/>
                    </a:cubicBezTo>
                    <a:cubicBezTo>
                      <a:pt x="849" y="179"/>
                      <a:pt x="1" y="2504"/>
                      <a:pt x="359" y="2898"/>
                    </a:cubicBezTo>
                    <a:cubicBezTo>
                      <a:pt x="359" y="2898"/>
                      <a:pt x="4869" y="3211"/>
                      <a:pt x="7875" y="3211"/>
                    </a:cubicBezTo>
                    <a:cubicBezTo>
                      <a:pt x="9378" y="3211"/>
                      <a:pt x="10504" y="3132"/>
                      <a:pt x="10503" y="2898"/>
                    </a:cubicBezTo>
                    <a:cubicBezTo>
                      <a:pt x="10495" y="1395"/>
                      <a:pt x="9049" y="1"/>
                      <a:pt x="547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8"/>
              <p:cNvSpPr/>
              <p:nvPr/>
            </p:nvSpPr>
            <p:spPr>
              <a:xfrm>
                <a:off x="1253595" y="4125868"/>
                <a:ext cx="265558" cy="140931"/>
              </a:xfrm>
              <a:custGeom>
                <a:avLst/>
                <a:gdLst/>
                <a:ahLst/>
                <a:cxnLst/>
                <a:rect l="l" t="t" r="r" b="b"/>
                <a:pathLst>
                  <a:path w="18242" h="9681" extrusionOk="0">
                    <a:moveTo>
                      <a:pt x="4139" y="0"/>
                    </a:moveTo>
                    <a:cubicBezTo>
                      <a:pt x="3994" y="844"/>
                      <a:pt x="0" y="9680"/>
                      <a:pt x="2578" y="9680"/>
                    </a:cubicBezTo>
                    <a:lnTo>
                      <a:pt x="15531" y="9680"/>
                    </a:lnTo>
                    <a:cubicBezTo>
                      <a:pt x="15531" y="9680"/>
                      <a:pt x="14194" y="8417"/>
                      <a:pt x="1824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8"/>
              <p:cNvSpPr/>
              <p:nvPr/>
            </p:nvSpPr>
            <p:spPr>
              <a:xfrm>
                <a:off x="1114774" y="3680787"/>
                <a:ext cx="729782" cy="466233"/>
              </a:xfrm>
              <a:custGeom>
                <a:avLst/>
                <a:gdLst/>
                <a:ahLst/>
                <a:cxnLst/>
                <a:rect l="l" t="t" r="r" b="b"/>
                <a:pathLst>
                  <a:path w="50131" h="32027" extrusionOk="0">
                    <a:moveTo>
                      <a:pt x="50130" y="1"/>
                    </a:moveTo>
                    <a:lnTo>
                      <a:pt x="5293" y="1085"/>
                    </a:lnTo>
                    <a:lnTo>
                      <a:pt x="0" y="32026"/>
                    </a:lnTo>
                    <a:lnTo>
                      <a:pt x="44654" y="32026"/>
                    </a:lnTo>
                    <a:lnTo>
                      <a:pt x="50130" y="1"/>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8"/>
              <p:cNvSpPr/>
              <p:nvPr/>
            </p:nvSpPr>
            <p:spPr>
              <a:xfrm>
                <a:off x="1148941" y="3714254"/>
                <a:ext cx="665205" cy="406343"/>
              </a:xfrm>
              <a:custGeom>
                <a:avLst/>
                <a:gdLst/>
                <a:ahLst/>
                <a:cxnLst/>
                <a:rect l="l" t="t" r="r" b="b"/>
                <a:pathLst>
                  <a:path w="45695" h="27913" extrusionOk="0">
                    <a:moveTo>
                      <a:pt x="45695" y="1"/>
                    </a:moveTo>
                    <a:lnTo>
                      <a:pt x="4466" y="298"/>
                    </a:lnTo>
                    <a:lnTo>
                      <a:pt x="0" y="27913"/>
                    </a:lnTo>
                    <a:lnTo>
                      <a:pt x="40782" y="27913"/>
                    </a:lnTo>
                    <a:lnTo>
                      <a:pt x="456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8"/>
              <p:cNvSpPr/>
              <p:nvPr/>
            </p:nvSpPr>
            <p:spPr>
              <a:xfrm>
                <a:off x="1114774" y="3680787"/>
                <a:ext cx="742127" cy="478505"/>
              </a:xfrm>
              <a:custGeom>
                <a:avLst/>
                <a:gdLst/>
                <a:ahLst/>
                <a:cxnLst/>
                <a:rect l="l" t="t" r="r" b="b"/>
                <a:pathLst>
                  <a:path w="50979" h="32870" extrusionOk="0">
                    <a:moveTo>
                      <a:pt x="50130" y="1"/>
                    </a:moveTo>
                    <a:lnTo>
                      <a:pt x="44654" y="32026"/>
                    </a:lnTo>
                    <a:lnTo>
                      <a:pt x="0" y="32026"/>
                    </a:lnTo>
                    <a:lnTo>
                      <a:pt x="1176" y="32869"/>
                    </a:lnTo>
                    <a:lnTo>
                      <a:pt x="45293" y="32869"/>
                    </a:lnTo>
                    <a:lnTo>
                      <a:pt x="50979" y="569"/>
                    </a:lnTo>
                    <a:lnTo>
                      <a:pt x="5013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8"/>
              <p:cNvSpPr/>
              <p:nvPr/>
            </p:nvSpPr>
            <p:spPr>
              <a:xfrm>
                <a:off x="1208044" y="3714254"/>
                <a:ext cx="606102" cy="40921"/>
              </a:xfrm>
              <a:custGeom>
                <a:avLst/>
                <a:gdLst/>
                <a:ahLst/>
                <a:cxnLst/>
                <a:rect l="l" t="t" r="r" b="b"/>
                <a:pathLst>
                  <a:path w="41635" h="2811" extrusionOk="0">
                    <a:moveTo>
                      <a:pt x="41635" y="1"/>
                    </a:moveTo>
                    <a:lnTo>
                      <a:pt x="406" y="298"/>
                    </a:lnTo>
                    <a:lnTo>
                      <a:pt x="0" y="2811"/>
                    </a:lnTo>
                    <a:cubicBezTo>
                      <a:pt x="13" y="2714"/>
                      <a:pt x="41167" y="2653"/>
                      <a:pt x="41167" y="2653"/>
                    </a:cubicBezTo>
                    <a:lnTo>
                      <a:pt x="416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8"/>
              <p:cNvSpPr/>
              <p:nvPr/>
            </p:nvSpPr>
            <p:spPr>
              <a:xfrm>
                <a:off x="1649034" y="3849071"/>
                <a:ext cx="90038" cy="236545"/>
              </a:xfrm>
              <a:custGeom>
                <a:avLst/>
                <a:gdLst/>
                <a:ahLst/>
                <a:cxnLst/>
                <a:rect l="l" t="t" r="r" b="b"/>
                <a:pathLst>
                  <a:path w="6185" h="16249" extrusionOk="0">
                    <a:moveTo>
                      <a:pt x="6066" y="0"/>
                    </a:moveTo>
                    <a:cubicBezTo>
                      <a:pt x="4974" y="4"/>
                      <a:pt x="3904" y="4"/>
                      <a:pt x="2881" y="4"/>
                    </a:cubicBezTo>
                    <a:lnTo>
                      <a:pt x="2815" y="4"/>
                    </a:lnTo>
                    <a:lnTo>
                      <a:pt x="2802" y="66"/>
                    </a:lnTo>
                    <a:cubicBezTo>
                      <a:pt x="1998" y="4655"/>
                      <a:pt x="1290" y="8693"/>
                      <a:pt x="783" y="11598"/>
                    </a:cubicBezTo>
                    <a:cubicBezTo>
                      <a:pt x="534" y="13032"/>
                      <a:pt x="338" y="14186"/>
                      <a:pt x="198" y="14990"/>
                    </a:cubicBezTo>
                    <a:cubicBezTo>
                      <a:pt x="132" y="15374"/>
                      <a:pt x="84" y="15680"/>
                      <a:pt x="45" y="15894"/>
                    </a:cubicBezTo>
                    <a:cubicBezTo>
                      <a:pt x="31" y="15991"/>
                      <a:pt x="19" y="16069"/>
                      <a:pt x="9" y="16130"/>
                    </a:cubicBezTo>
                    <a:cubicBezTo>
                      <a:pt x="1" y="16178"/>
                      <a:pt x="1" y="16205"/>
                      <a:pt x="1" y="16205"/>
                    </a:cubicBezTo>
                    <a:cubicBezTo>
                      <a:pt x="1" y="16205"/>
                      <a:pt x="9" y="16174"/>
                      <a:pt x="23" y="16118"/>
                    </a:cubicBezTo>
                    <a:cubicBezTo>
                      <a:pt x="31" y="16056"/>
                      <a:pt x="49" y="15977"/>
                      <a:pt x="67" y="15877"/>
                    </a:cubicBezTo>
                    <a:cubicBezTo>
                      <a:pt x="110" y="15658"/>
                      <a:pt x="167" y="15348"/>
                      <a:pt x="241" y="14954"/>
                    </a:cubicBezTo>
                    <a:cubicBezTo>
                      <a:pt x="394" y="14147"/>
                      <a:pt x="608" y="12993"/>
                      <a:pt x="870" y="11555"/>
                    </a:cubicBezTo>
                    <a:cubicBezTo>
                      <a:pt x="1396" y="8680"/>
                      <a:pt x="2118" y="4688"/>
                      <a:pt x="2944" y="157"/>
                    </a:cubicBezTo>
                    <a:lnTo>
                      <a:pt x="5997" y="157"/>
                    </a:lnTo>
                    <a:cubicBezTo>
                      <a:pt x="4794" y="6866"/>
                      <a:pt x="3733" y="12753"/>
                      <a:pt x="3123" y="16161"/>
                    </a:cubicBezTo>
                    <a:lnTo>
                      <a:pt x="3123" y="16161"/>
                    </a:lnTo>
                    <a:cubicBezTo>
                      <a:pt x="2152" y="16174"/>
                      <a:pt x="1380" y="16183"/>
                      <a:pt x="840" y="16187"/>
                    </a:cubicBezTo>
                    <a:cubicBezTo>
                      <a:pt x="578" y="16192"/>
                      <a:pt x="368" y="16196"/>
                      <a:pt x="219" y="16196"/>
                    </a:cubicBezTo>
                    <a:cubicBezTo>
                      <a:pt x="154" y="16200"/>
                      <a:pt x="102" y="16200"/>
                      <a:pt x="57" y="16200"/>
                    </a:cubicBezTo>
                    <a:cubicBezTo>
                      <a:pt x="23" y="16200"/>
                      <a:pt x="1" y="16205"/>
                      <a:pt x="1" y="16205"/>
                    </a:cubicBezTo>
                    <a:cubicBezTo>
                      <a:pt x="1" y="16205"/>
                      <a:pt x="14" y="16209"/>
                      <a:pt x="49" y="16209"/>
                    </a:cubicBezTo>
                    <a:cubicBezTo>
                      <a:pt x="93" y="16209"/>
                      <a:pt x="140" y="16209"/>
                      <a:pt x="202" y="16213"/>
                    </a:cubicBezTo>
                    <a:cubicBezTo>
                      <a:pt x="350" y="16213"/>
                      <a:pt x="551" y="16218"/>
                      <a:pt x="814" y="16222"/>
                    </a:cubicBezTo>
                    <a:cubicBezTo>
                      <a:pt x="1364" y="16227"/>
                      <a:pt x="2155" y="16235"/>
                      <a:pt x="3156" y="16249"/>
                    </a:cubicBezTo>
                    <a:lnTo>
                      <a:pt x="3191" y="16249"/>
                    </a:lnTo>
                    <a:lnTo>
                      <a:pt x="3200" y="16213"/>
                    </a:lnTo>
                    <a:cubicBezTo>
                      <a:pt x="3829" y="12796"/>
                      <a:pt x="4922" y="6857"/>
                      <a:pt x="6167" y="92"/>
                    </a:cubicBezTo>
                    <a:lnTo>
                      <a:pt x="618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8"/>
              <p:cNvSpPr/>
              <p:nvPr/>
            </p:nvSpPr>
            <p:spPr>
              <a:xfrm>
                <a:off x="1573525" y="3916312"/>
                <a:ext cx="80750" cy="169362"/>
              </a:xfrm>
              <a:custGeom>
                <a:avLst/>
                <a:gdLst/>
                <a:ahLst/>
                <a:cxnLst/>
                <a:rect l="l" t="t" r="r" b="b"/>
                <a:pathLst>
                  <a:path w="5547" h="11634" extrusionOk="0">
                    <a:moveTo>
                      <a:pt x="2300" y="153"/>
                    </a:moveTo>
                    <a:cubicBezTo>
                      <a:pt x="3282" y="153"/>
                      <a:pt x="4307" y="153"/>
                      <a:pt x="5357" y="157"/>
                    </a:cubicBezTo>
                    <a:lnTo>
                      <a:pt x="5357" y="157"/>
                    </a:lnTo>
                    <a:cubicBezTo>
                      <a:pt x="4447" y="4793"/>
                      <a:pt x="3637" y="8906"/>
                      <a:pt x="3120" y="11538"/>
                    </a:cubicBezTo>
                    <a:lnTo>
                      <a:pt x="3120" y="11538"/>
                    </a:lnTo>
                    <a:cubicBezTo>
                      <a:pt x="2159" y="11551"/>
                      <a:pt x="1392" y="11560"/>
                      <a:pt x="849" y="11564"/>
                    </a:cubicBezTo>
                    <a:cubicBezTo>
                      <a:pt x="587" y="11568"/>
                      <a:pt x="381" y="11573"/>
                      <a:pt x="228" y="11577"/>
                    </a:cubicBezTo>
                    <a:cubicBezTo>
                      <a:pt x="83" y="11581"/>
                      <a:pt x="10" y="11581"/>
                      <a:pt x="5" y="11586"/>
                    </a:cubicBezTo>
                    <a:cubicBezTo>
                      <a:pt x="5" y="11586"/>
                      <a:pt x="14" y="11564"/>
                      <a:pt x="22" y="11525"/>
                    </a:cubicBezTo>
                    <a:cubicBezTo>
                      <a:pt x="31" y="11477"/>
                      <a:pt x="44" y="11420"/>
                      <a:pt x="57" y="11354"/>
                    </a:cubicBezTo>
                    <a:cubicBezTo>
                      <a:pt x="93" y="11192"/>
                      <a:pt x="141" y="10974"/>
                      <a:pt x="197" y="10698"/>
                    </a:cubicBezTo>
                    <a:cubicBezTo>
                      <a:pt x="315" y="10117"/>
                      <a:pt x="482" y="9300"/>
                      <a:pt x="686" y="8278"/>
                    </a:cubicBezTo>
                    <a:cubicBezTo>
                      <a:pt x="1095" y="6237"/>
                      <a:pt x="1659" y="3396"/>
                      <a:pt x="2300" y="153"/>
                    </a:cubicBezTo>
                    <a:close/>
                    <a:moveTo>
                      <a:pt x="2177" y="0"/>
                    </a:moveTo>
                    <a:lnTo>
                      <a:pt x="2164" y="62"/>
                    </a:lnTo>
                    <a:cubicBezTo>
                      <a:pt x="1539" y="3361"/>
                      <a:pt x="993" y="6245"/>
                      <a:pt x="599" y="8322"/>
                    </a:cubicBezTo>
                    <a:cubicBezTo>
                      <a:pt x="411" y="9335"/>
                      <a:pt x="258" y="10152"/>
                      <a:pt x="153" y="10729"/>
                    </a:cubicBezTo>
                    <a:cubicBezTo>
                      <a:pt x="105" y="11000"/>
                      <a:pt x="66" y="11214"/>
                      <a:pt x="40" y="11372"/>
                    </a:cubicBezTo>
                    <a:cubicBezTo>
                      <a:pt x="15" y="11512"/>
                      <a:pt x="1" y="11586"/>
                      <a:pt x="4" y="11586"/>
                    </a:cubicBezTo>
                    <a:cubicBezTo>
                      <a:pt x="4" y="11586"/>
                      <a:pt x="4" y="11586"/>
                      <a:pt x="5" y="11586"/>
                    </a:cubicBezTo>
                    <a:lnTo>
                      <a:pt x="5" y="11586"/>
                    </a:lnTo>
                    <a:cubicBezTo>
                      <a:pt x="0" y="11590"/>
                      <a:pt x="71" y="11590"/>
                      <a:pt x="206" y="11594"/>
                    </a:cubicBezTo>
                    <a:cubicBezTo>
                      <a:pt x="359" y="11599"/>
                      <a:pt x="560" y="11599"/>
                      <a:pt x="817" y="11608"/>
                    </a:cubicBezTo>
                    <a:cubicBezTo>
                      <a:pt x="1377" y="11612"/>
                      <a:pt x="2168" y="11620"/>
                      <a:pt x="3160" y="11634"/>
                    </a:cubicBezTo>
                    <a:lnTo>
                      <a:pt x="3199" y="11634"/>
                    </a:lnTo>
                    <a:lnTo>
                      <a:pt x="3209" y="11594"/>
                    </a:lnTo>
                    <a:cubicBezTo>
                      <a:pt x="3741" y="8951"/>
                      <a:pt x="4581" y="4786"/>
                      <a:pt x="5529" y="93"/>
                    </a:cubicBezTo>
                    <a:lnTo>
                      <a:pt x="554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8"/>
              <p:cNvSpPr/>
              <p:nvPr/>
            </p:nvSpPr>
            <p:spPr>
              <a:xfrm>
                <a:off x="1498146" y="3794291"/>
                <a:ext cx="100199" cy="291266"/>
              </a:xfrm>
              <a:custGeom>
                <a:avLst/>
                <a:gdLst/>
                <a:ahLst/>
                <a:cxnLst/>
                <a:rect l="l" t="t" r="r" b="b"/>
                <a:pathLst>
                  <a:path w="6883" h="20008" extrusionOk="0">
                    <a:moveTo>
                      <a:pt x="6696" y="158"/>
                    </a:moveTo>
                    <a:cubicBezTo>
                      <a:pt x="5142" y="8650"/>
                      <a:pt x="3807" y="16058"/>
                      <a:pt x="3126" y="19929"/>
                    </a:cubicBezTo>
                    <a:lnTo>
                      <a:pt x="3126" y="19929"/>
                    </a:lnTo>
                    <a:cubicBezTo>
                      <a:pt x="2135" y="19937"/>
                      <a:pt x="1358" y="19946"/>
                      <a:pt x="826" y="19950"/>
                    </a:cubicBezTo>
                    <a:cubicBezTo>
                      <a:pt x="563" y="19955"/>
                      <a:pt x="358" y="19959"/>
                      <a:pt x="214" y="19959"/>
                    </a:cubicBezTo>
                    <a:cubicBezTo>
                      <a:pt x="77" y="19963"/>
                      <a:pt x="3" y="19968"/>
                      <a:pt x="0" y="19968"/>
                    </a:cubicBezTo>
                    <a:lnTo>
                      <a:pt x="0" y="19968"/>
                    </a:lnTo>
                    <a:cubicBezTo>
                      <a:pt x="4" y="19967"/>
                      <a:pt x="9" y="19933"/>
                      <a:pt x="26" y="19863"/>
                    </a:cubicBezTo>
                    <a:cubicBezTo>
                      <a:pt x="39" y="19788"/>
                      <a:pt x="57" y="19693"/>
                      <a:pt x="83" y="19566"/>
                    </a:cubicBezTo>
                    <a:cubicBezTo>
                      <a:pt x="131" y="19294"/>
                      <a:pt x="206" y="18915"/>
                      <a:pt x="297" y="18425"/>
                    </a:cubicBezTo>
                    <a:cubicBezTo>
                      <a:pt x="481" y="17428"/>
                      <a:pt x="747" y="16000"/>
                      <a:pt x="1075" y="14217"/>
                    </a:cubicBezTo>
                    <a:cubicBezTo>
                      <a:pt x="1724" y="10669"/>
                      <a:pt x="2624" y="5738"/>
                      <a:pt x="3641" y="158"/>
                    </a:cubicBezTo>
                    <a:close/>
                    <a:moveTo>
                      <a:pt x="6765" y="1"/>
                    </a:moveTo>
                    <a:cubicBezTo>
                      <a:pt x="5672" y="1"/>
                      <a:pt x="4597" y="1"/>
                      <a:pt x="3579" y="5"/>
                    </a:cubicBezTo>
                    <a:lnTo>
                      <a:pt x="3514" y="5"/>
                    </a:lnTo>
                    <a:lnTo>
                      <a:pt x="3500" y="66"/>
                    </a:lnTo>
                    <a:cubicBezTo>
                      <a:pt x="2504" y="5699"/>
                      <a:pt x="1622" y="10681"/>
                      <a:pt x="983" y="14265"/>
                    </a:cubicBezTo>
                    <a:cubicBezTo>
                      <a:pt x="673" y="16039"/>
                      <a:pt x="424" y="17464"/>
                      <a:pt x="253" y="18460"/>
                    </a:cubicBezTo>
                    <a:cubicBezTo>
                      <a:pt x="170" y="18941"/>
                      <a:pt x="105" y="19316"/>
                      <a:pt x="61" y="19583"/>
                    </a:cubicBezTo>
                    <a:cubicBezTo>
                      <a:pt x="39" y="19705"/>
                      <a:pt x="26" y="19802"/>
                      <a:pt x="13" y="19871"/>
                    </a:cubicBezTo>
                    <a:cubicBezTo>
                      <a:pt x="4" y="19937"/>
                      <a:pt x="0" y="19968"/>
                      <a:pt x="0" y="19968"/>
                    </a:cubicBezTo>
                    <a:cubicBezTo>
                      <a:pt x="0" y="19968"/>
                      <a:pt x="65" y="19972"/>
                      <a:pt x="201" y="19976"/>
                    </a:cubicBezTo>
                    <a:cubicBezTo>
                      <a:pt x="341" y="19976"/>
                      <a:pt x="541" y="19981"/>
                      <a:pt x="799" y="19985"/>
                    </a:cubicBezTo>
                    <a:cubicBezTo>
                      <a:pt x="1346" y="19990"/>
                      <a:pt x="2137" y="19998"/>
                      <a:pt x="3155" y="20008"/>
                    </a:cubicBezTo>
                    <a:lnTo>
                      <a:pt x="3190" y="20008"/>
                    </a:lnTo>
                    <a:lnTo>
                      <a:pt x="3195" y="19976"/>
                    </a:lnTo>
                    <a:cubicBezTo>
                      <a:pt x="3924" y="16105"/>
                      <a:pt x="5301" y="8649"/>
                      <a:pt x="6866" y="92"/>
                    </a:cubicBezTo>
                    <a:lnTo>
                      <a:pt x="688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8"/>
              <p:cNvSpPr/>
              <p:nvPr/>
            </p:nvSpPr>
            <p:spPr>
              <a:xfrm>
                <a:off x="1422622" y="3964410"/>
                <a:ext cx="69934" cy="121337"/>
              </a:xfrm>
              <a:custGeom>
                <a:avLst/>
                <a:gdLst/>
                <a:ahLst/>
                <a:cxnLst/>
                <a:rect l="l" t="t" r="r" b="b"/>
                <a:pathLst>
                  <a:path w="4804" h="8335" extrusionOk="0">
                    <a:moveTo>
                      <a:pt x="1558" y="153"/>
                    </a:moveTo>
                    <a:lnTo>
                      <a:pt x="1558" y="153"/>
                    </a:lnTo>
                    <a:cubicBezTo>
                      <a:pt x="2517" y="153"/>
                      <a:pt x="3548" y="157"/>
                      <a:pt x="4616" y="157"/>
                    </a:cubicBezTo>
                    <a:lnTo>
                      <a:pt x="4616" y="157"/>
                    </a:lnTo>
                    <a:cubicBezTo>
                      <a:pt x="4029" y="3332"/>
                      <a:pt x="3496" y="6193"/>
                      <a:pt x="3115" y="8230"/>
                    </a:cubicBezTo>
                    <a:lnTo>
                      <a:pt x="3115" y="8230"/>
                    </a:lnTo>
                    <a:cubicBezTo>
                      <a:pt x="2175" y="8243"/>
                      <a:pt x="1412" y="8251"/>
                      <a:pt x="866" y="8260"/>
                    </a:cubicBezTo>
                    <a:cubicBezTo>
                      <a:pt x="604" y="8264"/>
                      <a:pt x="394" y="8269"/>
                      <a:pt x="232" y="8273"/>
                    </a:cubicBezTo>
                    <a:cubicBezTo>
                      <a:pt x="88" y="8273"/>
                      <a:pt x="9" y="8277"/>
                      <a:pt x="5" y="8282"/>
                    </a:cubicBezTo>
                    <a:cubicBezTo>
                      <a:pt x="9" y="8277"/>
                      <a:pt x="23" y="8221"/>
                      <a:pt x="45" y="8116"/>
                    </a:cubicBezTo>
                    <a:cubicBezTo>
                      <a:pt x="71" y="7997"/>
                      <a:pt x="101" y="7844"/>
                      <a:pt x="136" y="7652"/>
                    </a:cubicBezTo>
                    <a:cubicBezTo>
                      <a:pt x="219" y="7237"/>
                      <a:pt x="333" y="6660"/>
                      <a:pt x="473" y="5940"/>
                    </a:cubicBezTo>
                    <a:cubicBezTo>
                      <a:pt x="745" y="4488"/>
                      <a:pt x="1122" y="2478"/>
                      <a:pt x="1558" y="153"/>
                    </a:cubicBezTo>
                    <a:close/>
                    <a:moveTo>
                      <a:pt x="4686" y="0"/>
                    </a:moveTo>
                    <a:cubicBezTo>
                      <a:pt x="3571" y="0"/>
                      <a:pt x="2496" y="4"/>
                      <a:pt x="1499" y="4"/>
                    </a:cubicBezTo>
                    <a:lnTo>
                      <a:pt x="1434" y="4"/>
                    </a:lnTo>
                    <a:lnTo>
                      <a:pt x="1425" y="66"/>
                    </a:lnTo>
                    <a:cubicBezTo>
                      <a:pt x="1005" y="2443"/>
                      <a:pt x="648" y="4502"/>
                      <a:pt x="386" y="5983"/>
                    </a:cubicBezTo>
                    <a:cubicBezTo>
                      <a:pt x="263" y="6696"/>
                      <a:pt x="166" y="7267"/>
                      <a:pt x="97" y="7683"/>
                    </a:cubicBezTo>
                    <a:cubicBezTo>
                      <a:pt x="66" y="7866"/>
                      <a:pt x="45" y="8015"/>
                      <a:pt x="23" y="8133"/>
                    </a:cubicBezTo>
                    <a:cubicBezTo>
                      <a:pt x="10" y="8230"/>
                      <a:pt x="1" y="8282"/>
                      <a:pt x="4" y="8282"/>
                    </a:cubicBezTo>
                    <a:cubicBezTo>
                      <a:pt x="5" y="8282"/>
                      <a:pt x="5" y="8282"/>
                      <a:pt x="5" y="8282"/>
                    </a:cubicBezTo>
                    <a:lnTo>
                      <a:pt x="5" y="8282"/>
                    </a:lnTo>
                    <a:cubicBezTo>
                      <a:pt x="1" y="8286"/>
                      <a:pt x="71" y="8286"/>
                      <a:pt x="210" y="8290"/>
                    </a:cubicBezTo>
                    <a:cubicBezTo>
                      <a:pt x="368" y="8295"/>
                      <a:pt x="573" y="8299"/>
                      <a:pt x="831" y="8304"/>
                    </a:cubicBezTo>
                    <a:cubicBezTo>
                      <a:pt x="1395" y="8312"/>
                      <a:pt x="2185" y="8322"/>
                      <a:pt x="3160" y="8334"/>
                    </a:cubicBezTo>
                    <a:lnTo>
                      <a:pt x="3204" y="8334"/>
                    </a:lnTo>
                    <a:lnTo>
                      <a:pt x="3212" y="8290"/>
                    </a:lnTo>
                    <a:cubicBezTo>
                      <a:pt x="3606" y="6236"/>
                      <a:pt x="4166" y="3326"/>
                      <a:pt x="4785" y="92"/>
                    </a:cubicBezTo>
                    <a:lnTo>
                      <a:pt x="480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8"/>
              <p:cNvSpPr/>
              <p:nvPr/>
            </p:nvSpPr>
            <p:spPr>
              <a:xfrm>
                <a:off x="1347228" y="3887052"/>
                <a:ext cx="81697" cy="198564"/>
              </a:xfrm>
              <a:custGeom>
                <a:avLst/>
                <a:gdLst/>
                <a:ahLst/>
                <a:cxnLst/>
                <a:rect l="l" t="t" r="r" b="b"/>
                <a:pathLst>
                  <a:path w="5612" h="13640" extrusionOk="0">
                    <a:moveTo>
                      <a:pt x="5494" y="1"/>
                    </a:moveTo>
                    <a:cubicBezTo>
                      <a:pt x="4401" y="1"/>
                      <a:pt x="3336" y="1"/>
                      <a:pt x="2308" y="5"/>
                    </a:cubicBezTo>
                    <a:lnTo>
                      <a:pt x="2243" y="5"/>
                    </a:lnTo>
                    <a:lnTo>
                      <a:pt x="2229" y="66"/>
                    </a:lnTo>
                    <a:cubicBezTo>
                      <a:pt x="1587" y="3924"/>
                      <a:pt x="1023" y="7311"/>
                      <a:pt x="617" y="9745"/>
                    </a:cubicBezTo>
                    <a:cubicBezTo>
                      <a:pt x="420" y="10943"/>
                      <a:pt x="268" y="11909"/>
                      <a:pt x="154" y="12581"/>
                    </a:cubicBezTo>
                    <a:cubicBezTo>
                      <a:pt x="105" y="12906"/>
                      <a:pt x="67" y="13154"/>
                      <a:pt x="36" y="13338"/>
                    </a:cubicBezTo>
                    <a:cubicBezTo>
                      <a:pt x="27" y="13416"/>
                      <a:pt x="14" y="13482"/>
                      <a:pt x="10" y="13535"/>
                    </a:cubicBezTo>
                    <a:cubicBezTo>
                      <a:pt x="1" y="13574"/>
                      <a:pt x="1" y="13596"/>
                      <a:pt x="1" y="13596"/>
                    </a:cubicBezTo>
                    <a:cubicBezTo>
                      <a:pt x="6" y="13596"/>
                      <a:pt x="10" y="13569"/>
                      <a:pt x="18" y="13525"/>
                    </a:cubicBezTo>
                    <a:cubicBezTo>
                      <a:pt x="32" y="13469"/>
                      <a:pt x="40" y="13404"/>
                      <a:pt x="58" y="13321"/>
                    </a:cubicBezTo>
                    <a:cubicBezTo>
                      <a:pt x="93" y="13137"/>
                      <a:pt x="141" y="12879"/>
                      <a:pt x="198" y="12551"/>
                    </a:cubicBezTo>
                    <a:cubicBezTo>
                      <a:pt x="320" y="11873"/>
                      <a:pt x="490" y="10903"/>
                      <a:pt x="709" y="9702"/>
                    </a:cubicBezTo>
                    <a:cubicBezTo>
                      <a:pt x="1126" y="7299"/>
                      <a:pt x="1708" y="3959"/>
                      <a:pt x="2371" y="158"/>
                    </a:cubicBezTo>
                    <a:lnTo>
                      <a:pt x="5426" y="158"/>
                    </a:lnTo>
                    <a:cubicBezTo>
                      <a:pt x="4475" y="5679"/>
                      <a:pt x="3636" y="10558"/>
                      <a:pt x="3119" y="13552"/>
                    </a:cubicBezTo>
                    <a:lnTo>
                      <a:pt x="3119" y="13552"/>
                    </a:lnTo>
                    <a:cubicBezTo>
                      <a:pt x="2153" y="13561"/>
                      <a:pt x="1388" y="13570"/>
                      <a:pt x="845" y="13578"/>
                    </a:cubicBezTo>
                    <a:cubicBezTo>
                      <a:pt x="583" y="13583"/>
                      <a:pt x="377" y="13583"/>
                      <a:pt x="224" y="13587"/>
                    </a:cubicBezTo>
                    <a:cubicBezTo>
                      <a:pt x="158" y="13587"/>
                      <a:pt x="105" y="13591"/>
                      <a:pt x="62" y="13591"/>
                    </a:cubicBezTo>
                    <a:cubicBezTo>
                      <a:pt x="23" y="13591"/>
                      <a:pt x="6" y="13596"/>
                      <a:pt x="1" y="13596"/>
                    </a:cubicBezTo>
                    <a:cubicBezTo>
                      <a:pt x="1" y="13600"/>
                      <a:pt x="67" y="13600"/>
                      <a:pt x="206" y="13604"/>
                    </a:cubicBezTo>
                    <a:cubicBezTo>
                      <a:pt x="355" y="13604"/>
                      <a:pt x="556" y="13609"/>
                      <a:pt x="819" y="13613"/>
                    </a:cubicBezTo>
                    <a:cubicBezTo>
                      <a:pt x="1369" y="13622"/>
                      <a:pt x="2160" y="13630"/>
                      <a:pt x="3157" y="13640"/>
                    </a:cubicBezTo>
                    <a:lnTo>
                      <a:pt x="3195" y="13640"/>
                    </a:lnTo>
                    <a:lnTo>
                      <a:pt x="3205" y="13604"/>
                    </a:lnTo>
                    <a:cubicBezTo>
                      <a:pt x="3733" y="10598"/>
                      <a:pt x="4607" y="5669"/>
                      <a:pt x="5595" y="92"/>
                    </a:cubicBezTo>
                    <a:lnTo>
                      <a:pt x="561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8"/>
              <p:cNvSpPr/>
              <p:nvPr/>
            </p:nvSpPr>
            <p:spPr>
              <a:xfrm>
                <a:off x="1271791" y="3818850"/>
                <a:ext cx="94915" cy="266708"/>
              </a:xfrm>
              <a:custGeom>
                <a:avLst/>
                <a:gdLst/>
                <a:ahLst/>
                <a:cxnLst/>
                <a:rect l="l" t="t" r="r" b="b"/>
                <a:pathLst>
                  <a:path w="6520" h="18321" extrusionOk="0">
                    <a:moveTo>
                      <a:pt x="6402" y="1"/>
                    </a:moveTo>
                    <a:cubicBezTo>
                      <a:pt x="5309" y="1"/>
                      <a:pt x="4234" y="1"/>
                      <a:pt x="3212" y="5"/>
                    </a:cubicBezTo>
                    <a:lnTo>
                      <a:pt x="3147" y="5"/>
                    </a:lnTo>
                    <a:lnTo>
                      <a:pt x="3137" y="66"/>
                    </a:lnTo>
                    <a:cubicBezTo>
                      <a:pt x="2242" y="5231"/>
                      <a:pt x="1451" y="9789"/>
                      <a:pt x="878" y="13067"/>
                    </a:cubicBezTo>
                    <a:cubicBezTo>
                      <a:pt x="603" y="14688"/>
                      <a:pt x="380" y="15995"/>
                      <a:pt x="227" y="16905"/>
                    </a:cubicBezTo>
                    <a:cubicBezTo>
                      <a:pt x="153" y="17341"/>
                      <a:pt x="96" y="17686"/>
                      <a:pt x="53" y="17931"/>
                    </a:cubicBezTo>
                    <a:cubicBezTo>
                      <a:pt x="35" y="18040"/>
                      <a:pt x="22" y="18128"/>
                      <a:pt x="13" y="18194"/>
                    </a:cubicBezTo>
                    <a:cubicBezTo>
                      <a:pt x="4" y="18254"/>
                      <a:pt x="0" y="18281"/>
                      <a:pt x="0" y="18281"/>
                    </a:cubicBezTo>
                    <a:cubicBezTo>
                      <a:pt x="4" y="18281"/>
                      <a:pt x="9" y="18246"/>
                      <a:pt x="22" y="18184"/>
                    </a:cubicBezTo>
                    <a:cubicBezTo>
                      <a:pt x="35" y="18115"/>
                      <a:pt x="53" y="18027"/>
                      <a:pt x="75" y="17914"/>
                    </a:cubicBezTo>
                    <a:cubicBezTo>
                      <a:pt x="122" y="17665"/>
                      <a:pt x="188" y="17315"/>
                      <a:pt x="271" y="16869"/>
                    </a:cubicBezTo>
                    <a:cubicBezTo>
                      <a:pt x="437" y="15961"/>
                      <a:pt x="673" y="14650"/>
                      <a:pt x="970" y="13024"/>
                    </a:cubicBezTo>
                    <a:cubicBezTo>
                      <a:pt x="1553" y="9777"/>
                      <a:pt x="2362" y="5266"/>
                      <a:pt x="3279" y="158"/>
                    </a:cubicBezTo>
                    <a:lnTo>
                      <a:pt x="6333" y="158"/>
                    </a:lnTo>
                    <a:cubicBezTo>
                      <a:pt x="4950" y="7855"/>
                      <a:pt x="3758" y="14587"/>
                      <a:pt x="3122" y="18242"/>
                    </a:cubicBezTo>
                    <a:lnTo>
                      <a:pt x="3122" y="18242"/>
                    </a:lnTo>
                    <a:cubicBezTo>
                      <a:pt x="2137" y="18250"/>
                      <a:pt x="1366" y="18259"/>
                      <a:pt x="830" y="18263"/>
                    </a:cubicBezTo>
                    <a:cubicBezTo>
                      <a:pt x="568" y="18268"/>
                      <a:pt x="363" y="18272"/>
                      <a:pt x="218" y="18272"/>
                    </a:cubicBezTo>
                    <a:cubicBezTo>
                      <a:pt x="153" y="18276"/>
                      <a:pt x="101" y="18276"/>
                      <a:pt x="57" y="18276"/>
                    </a:cubicBezTo>
                    <a:cubicBezTo>
                      <a:pt x="22" y="18276"/>
                      <a:pt x="4" y="18281"/>
                      <a:pt x="0" y="18281"/>
                    </a:cubicBezTo>
                    <a:cubicBezTo>
                      <a:pt x="0" y="18281"/>
                      <a:pt x="17" y="18281"/>
                      <a:pt x="49" y="18285"/>
                    </a:cubicBezTo>
                    <a:cubicBezTo>
                      <a:pt x="92" y="18285"/>
                      <a:pt x="140" y="18285"/>
                      <a:pt x="201" y="18289"/>
                    </a:cubicBezTo>
                    <a:cubicBezTo>
                      <a:pt x="345" y="18289"/>
                      <a:pt x="547" y="18294"/>
                      <a:pt x="804" y="18298"/>
                    </a:cubicBezTo>
                    <a:cubicBezTo>
                      <a:pt x="1354" y="18303"/>
                      <a:pt x="2146" y="18311"/>
                      <a:pt x="3155" y="18321"/>
                    </a:cubicBezTo>
                    <a:lnTo>
                      <a:pt x="3190" y="18321"/>
                    </a:lnTo>
                    <a:lnTo>
                      <a:pt x="3195" y="18289"/>
                    </a:lnTo>
                    <a:cubicBezTo>
                      <a:pt x="3877" y="14632"/>
                      <a:pt x="5109" y="7849"/>
                      <a:pt x="6503" y="92"/>
                    </a:cubicBezTo>
                    <a:lnTo>
                      <a:pt x="652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8"/>
              <p:cNvSpPr/>
              <p:nvPr/>
            </p:nvSpPr>
            <p:spPr>
              <a:xfrm>
                <a:off x="1228017" y="3731185"/>
                <a:ext cx="11020" cy="11020"/>
              </a:xfrm>
              <a:custGeom>
                <a:avLst/>
                <a:gdLst/>
                <a:ahLst/>
                <a:cxnLst/>
                <a:rect l="l" t="t" r="r" b="b"/>
                <a:pathLst>
                  <a:path w="757" h="757" extrusionOk="0">
                    <a:moveTo>
                      <a:pt x="376" y="0"/>
                    </a:moveTo>
                    <a:cubicBezTo>
                      <a:pt x="166" y="0"/>
                      <a:pt x="0" y="171"/>
                      <a:pt x="0" y="377"/>
                    </a:cubicBezTo>
                    <a:cubicBezTo>
                      <a:pt x="0" y="586"/>
                      <a:pt x="166" y="756"/>
                      <a:pt x="376" y="756"/>
                    </a:cubicBezTo>
                    <a:cubicBezTo>
                      <a:pt x="586" y="756"/>
                      <a:pt x="756" y="586"/>
                      <a:pt x="756" y="377"/>
                    </a:cubicBezTo>
                    <a:cubicBezTo>
                      <a:pt x="756" y="171"/>
                      <a:pt x="586" y="0"/>
                      <a:pt x="3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8"/>
              <p:cNvSpPr/>
              <p:nvPr/>
            </p:nvSpPr>
            <p:spPr>
              <a:xfrm>
                <a:off x="1255050" y="3731185"/>
                <a:ext cx="11020" cy="11020"/>
              </a:xfrm>
              <a:custGeom>
                <a:avLst/>
                <a:gdLst/>
                <a:ahLst/>
                <a:cxnLst/>
                <a:rect l="l" t="t" r="r" b="b"/>
                <a:pathLst>
                  <a:path w="757" h="757" extrusionOk="0">
                    <a:moveTo>
                      <a:pt x="376" y="0"/>
                    </a:moveTo>
                    <a:cubicBezTo>
                      <a:pt x="166" y="0"/>
                      <a:pt x="1" y="171"/>
                      <a:pt x="1" y="377"/>
                    </a:cubicBezTo>
                    <a:cubicBezTo>
                      <a:pt x="1" y="586"/>
                      <a:pt x="166" y="756"/>
                      <a:pt x="376" y="756"/>
                    </a:cubicBezTo>
                    <a:cubicBezTo>
                      <a:pt x="586" y="756"/>
                      <a:pt x="757" y="586"/>
                      <a:pt x="757" y="377"/>
                    </a:cubicBezTo>
                    <a:cubicBezTo>
                      <a:pt x="757" y="171"/>
                      <a:pt x="586" y="0"/>
                      <a:pt x="3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8"/>
              <p:cNvSpPr/>
              <p:nvPr/>
            </p:nvSpPr>
            <p:spPr>
              <a:xfrm>
                <a:off x="1282098" y="3731185"/>
                <a:ext cx="11020" cy="11020"/>
              </a:xfrm>
              <a:custGeom>
                <a:avLst/>
                <a:gdLst/>
                <a:ahLst/>
                <a:cxnLst/>
                <a:rect l="l" t="t" r="r" b="b"/>
                <a:pathLst>
                  <a:path w="757" h="757" extrusionOk="0">
                    <a:moveTo>
                      <a:pt x="376" y="0"/>
                    </a:moveTo>
                    <a:cubicBezTo>
                      <a:pt x="166" y="0"/>
                      <a:pt x="0" y="171"/>
                      <a:pt x="0" y="377"/>
                    </a:cubicBezTo>
                    <a:cubicBezTo>
                      <a:pt x="0" y="586"/>
                      <a:pt x="166" y="756"/>
                      <a:pt x="376" y="756"/>
                    </a:cubicBezTo>
                    <a:cubicBezTo>
                      <a:pt x="586" y="756"/>
                      <a:pt x="756" y="586"/>
                      <a:pt x="756" y="377"/>
                    </a:cubicBezTo>
                    <a:cubicBezTo>
                      <a:pt x="756" y="171"/>
                      <a:pt x="586" y="0"/>
                      <a:pt x="3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8"/>
              <p:cNvSpPr/>
              <p:nvPr/>
            </p:nvSpPr>
            <p:spPr>
              <a:xfrm>
                <a:off x="1196325" y="3906515"/>
                <a:ext cx="79804" cy="179159"/>
              </a:xfrm>
              <a:custGeom>
                <a:avLst/>
                <a:gdLst/>
                <a:ahLst/>
                <a:cxnLst/>
                <a:rect l="l" t="t" r="r" b="b"/>
                <a:pathLst>
                  <a:path w="5482" h="12307" extrusionOk="0">
                    <a:moveTo>
                      <a:pt x="5364" y="1"/>
                    </a:moveTo>
                    <a:cubicBezTo>
                      <a:pt x="4271" y="1"/>
                      <a:pt x="3204" y="1"/>
                      <a:pt x="2177" y="5"/>
                    </a:cubicBezTo>
                    <a:lnTo>
                      <a:pt x="2112" y="5"/>
                    </a:lnTo>
                    <a:lnTo>
                      <a:pt x="2103" y="66"/>
                    </a:lnTo>
                    <a:cubicBezTo>
                      <a:pt x="1496" y="3549"/>
                      <a:pt x="963" y="6603"/>
                      <a:pt x="578" y="8798"/>
                    </a:cubicBezTo>
                    <a:cubicBezTo>
                      <a:pt x="398" y="9877"/>
                      <a:pt x="251" y="10742"/>
                      <a:pt x="146" y="11349"/>
                    </a:cubicBezTo>
                    <a:cubicBezTo>
                      <a:pt x="97" y="11638"/>
                      <a:pt x="62" y="11861"/>
                      <a:pt x="36" y="12027"/>
                    </a:cubicBezTo>
                    <a:cubicBezTo>
                      <a:pt x="11" y="12176"/>
                      <a:pt x="2" y="12255"/>
                      <a:pt x="1" y="12259"/>
                    </a:cubicBezTo>
                    <a:lnTo>
                      <a:pt x="1" y="12259"/>
                    </a:lnTo>
                    <a:cubicBezTo>
                      <a:pt x="5" y="12258"/>
                      <a:pt x="9" y="12236"/>
                      <a:pt x="19" y="12194"/>
                    </a:cubicBezTo>
                    <a:cubicBezTo>
                      <a:pt x="27" y="12145"/>
                      <a:pt x="41" y="12084"/>
                      <a:pt x="58" y="12014"/>
                    </a:cubicBezTo>
                    <a:cubicBezTo>
                      <a:pt x="88" y="11843"/>
                      <a:pt x="132" y="11612"/>
                      <a:pt x="189" y="11319"/>
                    </a:cubicBezTo>
                    <a:cubicBezTo>
                      <a:pt x="303" y="10707"/>
                      <a:pt x="465" y="9838"/>
                      <a:pt x="670" y="8753"/>
                    </a:cubicBezTo>
                    <a:cubicBezTo>
                      <a:pt x="1065" y="6591"/>
                      <a:pt x="1611" y="3588"/>
                      <a:pt x="2240" y="158"/>
                    </a:cubicBezTo>
                    <a:lnTo>
                      <a:pt x="5295" y="158"/>
                    </a:lnTo>
                    <a:cubicBezTo>
                      <a:pt x="4405" y="5087"/>
                      <a:pt x="3615" y="9459"/>
                      <a:pt x="3120" y="12211"/>
                    </a:cubicBezTo>
                    <a:lnTo>
                      <a:pt x="3120" y="12211"/>
                    </a:lnTo>
                    <a:cubicBezTo>
                      <a:pt x="2155" y="12224"/>
                      <a:pt x="1387" y="12233"/>
                      <a:pt x="848" y="12237"/>
                    </a:cubicBezTo>
                    <a:cubicBezTo>
                      <a:pt x="582" y="12241"/>
                      <a:pt x="376" y="12246"/>
                      <a:pt x="224" y="12250"/>
                    </a:cubicBezTo>
                    <a:cubicBezTo>
                      <a:pt x="158" y="12250"/>
                      <a:pt x="106" y="12254"/>
                      <a:pt x="62" y="12254"/>
                    </a:cubicBezTo>
                    <a:cubicBezTo>
                      <a:pt x="23" y="12254"/>
                      <a:pt x="5" y="12259"/>
                      <a:pt x="1" y="12259"/>
                    </a:cubicBezTo>
                    <a:lnTo>
                      <a:pt x="1" y="12259"/>
                    </a:lnTo>
                    <a:cubicBezTo>
                      <a:pt x="1" y="12259"/>
                      <a:pt x="1" y="12259"/>
                      <a:pt x="1" y="12259"/>
                    </a:cubicBezTo>
                    <a:lnTo>
                      <a:pt x="1" y="12259"/>
                    </a:lnTo>
                    <a:cubicBezTo>
                      <a:pt x="1" y="12259"/>
                      <a:pt x="1" y="12259"/>
                      <a:pt x="1" y="12259"/>
                    </a:cubicBezTo>
                    <a:cubicBezTo>
                      <a:pt x="1" y="12259"/>
                      <a:pt x="1" y="12259"/>
                      <a:pt x="1" y="12259"/>
                    </a:cubicBezTo>
                    <a:lnTo>
                      <a:pt x="1" y="12259"/>
                    </a:lnTo>
                    <a:cubicBezTo>
                      <a:pt x="1" y="12259"/>
                      <a:pt x="1" y="12259"/>
                      <a:pt x="1" y="12259"/>
                    </a:cubicBezTo>
                    <a:lnTo>
                      <a:pt x="1" y="12259"/>
                    </a:lnTo>
                    <a:cubicBezTo>
                      <a:pt x="1" y="12259"/>
                      <a:pt x="1" y="12259"/>
                      <a:pt x="1" y="12259"/>
                    </a:cubicBezTo>
                    <a:lnTo>
                      <a:pt x="1" y="12259"/>
                    </a:lnTo>
                    <a:cubicBezTo>
                      <a:pt x="1" y="12259"/>
                      <a:pt x="1" y="12259"/>
                      <a:pt x="1" y="12259"/>
                    </a:cubicBezTo>
                    <a:cubicBezTo>
                      <a:pt x="1" y="12259"/>
                      <a:pt x="1" y="12259"/>
                      <a:pt x="1" y="12259"/>
                    </a:cubicBezTo>
                    <a:lnTo>
                      <a:pt x="1" y="12259"/>
                    </a:lnTo>
                    <a:cubicBezTo>
                      <a:pt x="3" y="12263"/>
                      <a:pt x="69" y="12263"/>
                      <a:pt x="207" y="12267"/>
                    </a:cubicBezTo>
                    <a:cubicBezTo>
                      <a:pt x="355" y="12272"/>
                      <a:pt x="560" y="12272"/>
                      <a:pt x="818" y="12281"/>
                    </a:cubicBezTo>
                    <a:cubicBezTo>
                      <a:pt x="1373" y="12285"/>
                      <a:pt x="2165" y="12293"/>
                      <a:pt x="3161" y="12307"/>
                    </a:cubicBezTo>
                    <a:lnTo>
                      <a:pt x="3196" y="12307"/>
                    </a:lnTo>
                    <a:lnTo>
                      <a:pt x="3204" y="12267"/>
                    </a:lnTo>
                    <a:cubicBezTo>
                      <a:pt x="3716" y="9501"/>
                      <a:pt x="4537" y="5078"/>
                      <a:pt x="5463" y="92"/>
                    </a:cubicBezTo>
                    <a:lnTo>
                      <a:pt x="548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8"/>
              <p:cNvSpPr/>
              <p:nvPr/>
            </p:nvSpPr>
            <p:spPr>
              <a:xfrm>
                <a:off x="1456919" y="3824193"/>
                <a:ext cx="264655" cy="83487"/>
              </a:xfrm>
              <a:custGeom>
                <a:avLst/>
                <a:gdLst/>
                <a:ahLst/>
                <a:cxnLst/>
                <a:rect l="l" t="t" r="r" b="b"/>
                <a:pathLst>
                  <a:path w="18180" h="5735" extrusionOk="0">
                    <a:moveTo>
                      <a:pt x="975" y="1"/>
                    </a:moveTo>
                    <a:lnTo>
                      <a:pt x="0" y="5735"/>
                    </a:lnTo>
                    <a:lnTo>
                      <a:pt x="17083" y="5735"/>
                    </a:lnTo>
                    <a:lnTo>
                      <a:pt x="18180"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8"/>
              <p:cNvSpPr/>
              <p:nvPr/>
            </p:nvSpPr>
            <p:spPr>
              <a:xfrm>
                <a:off x="1452144" y="3906515"/>
                <a:ext cx="32652" cy="30294"/>
              </a:xfrm>
              <a:custGeom>
                <a:avLst/>
                <a:gdLst/>
                <a:ahLst/>
                <a:cxnLst/>
                <a:rect l="l" t="t" r="r" b="b"/>
                <a:pathLst>
                  <a:path w="2243" h="2081" extrusionOk="0">
                    <a:moveTo>
                      <a:pt x="341" y="1"/>
                    </a:moveTo>
                    <a:lnTo>
                      <a:pt x="328" y="80"/>
                    </a:lnTo>
                    <a:lnTo>
                      <a:pt x="0" y="2081"/>
                    </a:lnTo>
                    <a:cubicBezTo>
                      <a:pt x="0" y="2081"/>
                      <a:pt x="2242" y="1"/>
                      <a:pt x="2207"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8"/>
              <p:cNvSpPr/>
              <p:nvPr/>
            </p:nvSpPr>
            <p:spPr>
              <a:xfrm>
                <a:off x="1499034" y="3852056"/>
                <a:ext cx="185011" cy="2315"/>
              </a:xfrm>
              <a:custGeom>
                <a:avLst/>
                <a:gdLst/>
                <a:ahLst/>
                <a:cxnLst/>
                <a:rect l="l" t="t" r="r" b="b"/>
                <a:pathLst>
                  <a:path w="12709" h="159" extrusionOk="0">
                    <a:moveTo>
                      <a:pt x="6354" y="1"/>
                    </a:moveTo>
                    <a:cubicBezTo>
                      <a:pt x="2846" y="1"/>
                      <a:pt x="0" y="35"/>
                      <a:pt x="0" y="79"/>
                    </a:cubicBezTo>
                    <a:cubicBezTo>
                      <a:pt x="0" y="123"/>
                      <a:pt x="2846" y="158"/>
                      <a:pt x="6354" y="158"/>
                    </a:cubicBezTo>
                    <a:cubicBezTo>
                      <a:pt x="9863" y="158"/>
                      <a:pt x="12709" y="123"/>
                      <a:pt x="12709" y="79"/>
                    </a:cubicBezTo>
                    <a:cubicBezTo>
                      <a:pt x="12709" y="35"/>
                      <a:pt x="9863" y="1"/>
                      <a:pt x="635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8"/>
              <p:cNvSpPr/>
              <p:nvPr/>
            </p:nvSpPr>
            <p:spPr>
              <a:xfrm>
                <a:off x="1496617" y="3872232"/>
                <a:ext cx="184997" cy="2242"/>
              </a:xfrm>
              <a:custGeom>
                <a:avLst/>
                <a:gdLst/>
                <a:ahLst/>
                <a:cxnLst/>
                <a:rect l="l" t="t" r="r" b="b"/>
                <a:pathLst>
                  <a:path w="12708" h="154" extrusionOk="0">
                    <a:moveTo>
                      <a:pt x="6354" y="0"/>
                    </a:moveTo>
                    <a:cubicBezTo>
                      <a:pt x="2845" y="0"/>
                      <a:pt x="0" y="35"/>
                      <a:pt x="0" y="79"/>
                    </a:cubicBezTo>
                    <a:cubicBezTo>
                      <a:pt x="0" y="118"/>
                      <a:pt x="2845" y="153"/>
                      <a:pt x="6354" y="153"/>
                    </a:cubicBezTo>
                    <a:cubicBezTo>
                      <a:pt x="9864" y="153"/>
                      <a:pt x="12708" y="118"/>
                      <a:pt x="12708" y="79"/>
                    </a:cubicBezTo>
                    <a:cubicBezTo>
                      <a:pt x="12708" y="35"/>
                      <a:pt x="9864" y="0"/>
                      <a:pt x="635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6" name="Google Shape;3546;p48"/>
            <p:cNvGrpSpPr/>
            <p:nvPr/>
          </p:nvGrpSpPr>
          <p:grpSpPr>
            <a:xfrm>
              <a:off x="411603" y="4266784"/>
              <a:ext cx="1702500" cy="442228"/>
              <a:chOff x="411603" y="4266784"/>
              <a:chExt cx="1702500" cy="442228"/>
            </a:xfrm>
          </p:grpSpPr>
          <p:sp>
            <p:nvSpPr>
              <p:cNvPr id="3547" name="Google Shape;3547;p48"/>
              <p:cNvSpPr/>
              <p:nvPr/>
            </p:nvSpPr>
            <p:spPr>
              <a:xfrm>
                <a:off x="1379866" y="4295608"/>
                <a:ext cx="708470" cy="413404"/>
              </a:xfrm>
              <a:custGeom>
                <a:avLst/>
                <a:gdLst/>
                <a:ahLst/>
                <a:cxnLst/>
                <a:rect l="l" t="t" r="r" b="b"/>
                <a:pathLst>
                  <a:path w="48667" h="28398" extrusionOk="0">
                    <a:moveTo>
                      <a:pt x="1" y="0"/>
                    </a:moveTo>
                    <a:lnTo>
                      <a:pt x="1" y="28398"/>
                    </a:lnTo>
                    <a:lnTo>
                      <a:pt x="48667" y="28398"/>
                    </a:lnTo>
                    <a:lnTo>
                      <a:pt x="4866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8"/>
              <p:cNvSpPr/>
              <p:nvPr/>
            </p:nvSpPr>
            <p:spPr>
              <a:xfrm>
                <a:off x="1379866" y="4295608"/>
                <a:ext cx="322754" cy="413404"/>
              </a:xfrm>
              <a:custGeom>
                <a:avLst/>
                <a:gdLst/>
                <a:ahLst/>
                <a:cxnLst/>
                <a:rect l="l" t="t" r="r" b="b"/>
                <a:pathLst>
                  <a:path w="22171" h="28398" extrusionOk="0">
                    <a:moveTo>
                      <a:pt x="1" y="0"/>
                    </a:moveTo>
                    <a:lnTo>
                      <a:pt x="1" y="28398"/>
                    </a:lnTo>
                    <a:lnTo>
                      <a:pt x="22170" y="28398"/>
                    </a:lnTo>
                    <a:lnTo>
                      <a:pt x="2217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8"/>
              <p:cNvSpPr/>
              <p:nvPr/>
            </p:nvSpPr>
            <p:spPr>
              <a:xfrm>
                <a:off x="1408938" y="4320036"/>
                <a:ext cx="261613" cy="117071"/>
              </a:xfrm>
              <a:custGeom>
                <a:avLst/>
                <a:gdLst/>
                <a:ahLst/>
                <a:cxnLst/>
                <a:rect l="l" t="t" r="r" b="b"/>
                <a:pathLst>
                  <a:path w="17971" h="8042" extrusionOk="0">
                    <a:moveTo>
                      <a:pt x="17858" y="136"/>
                    </a:moveTo>
                    <a:lnTo>
                      <a:pt x="17858" y="136"/>
                    </a:lnTo>
                    <a:cubicBezTo>
                      <a:pt x="17871" y="2535"/>
                      <a:pt x="17884" y="4477"/>
                      <a:pt x="17888" y="5834"/>
                    </a:cubicBezTo>
                    <a:cubicBezTo>
                      <a:pt x="17897" y="6512"/>
                      <a:pt x="17901" y="7040"/>
                      <a:pt x="17906" y="7407"/>
                    </a:cubicBezTo>
                    <a:cubicBezTo>
                      <a:pt x="17906" y="7587"/>
                      <a:pt x="17910" y="7722"/>
                      <a:pt x="17910" y="7823"/>
                    </a:cubicBezTo>
                    <a:cubicBezTo>
                      <a:pt x="17910" y="7915"/>
                      <a:pt x="17914" y="7967"/>
                      <a:pt x="17914" y="7967"/>
                    </a:cubicBezTo>
                    <a:cubicBezTo>
                      <a:pt x="17914" y="7967"/>
                      <a:pt x="17884" y="7963"/>
                      <a:pt x="17823" y="7963"/>
                    </a:cubicBezTo>
                    <a:cubicBezTo>
                      <a:pt x="17761" y="7963"/>
                      <a:pt x="17674" y="7958"/>
                      <a:pt x="17565" y="7958"/>
                    </a:cubicBezTo>
                    <a:cubicBezTo>
                      <a:pt x="17333" y="7958"/>
                      <a:pt x="17000" y="7954"/>
                      <a:pt x="16572" y="7950"/>
                    </a:cubicBezTo>
                    <a:cubicBezTo>
                      <a:pt x="15699" y="7945"/>
                      <a:pt x="14440" y="7937"/>
                      <a:pt x="12863" y="7928"/>
                    </a:cubicBezTo>
                    <a:cubicBezTo>
                      <a:pt x="9714" y="7919"/>
                      <a:pt x="5292" y="7906"/>
                      <a:pt x="154" y="7893"/>
                    </a:cubicBezTo>
                    <a:lnTo>
                      <a:pt x="154" y="7893"/>
                    </a:lnTo>
                    <a:cubicBezTo>
                      <a:pt x="154" y="6692"/>
                      <a:pt x="154" y="5436"/>
                      <a:pt x="158" y="4143"/>
                    </a:cubicBezTo>
                    <a:lnTo>
                      <a:pt x="158" y="2133"/>
                    </a:lnTo>
                    <a:lnTo>
                      <a:pt x="158" y="1110"/>
                    </a:lnTo>
                    <a:lnTo>
                      <a:pt x="158" y="595"/>
                    </a:lnTo>
                    <a:lnTo>
                      <a:pt x="158" y="337"/>
                    </a:lnTo>
                    <a:lnTo>
                      <a:pt x="158" y="206"/>
                    </a:lnTo>
                    <a:lnTo>
                      <a:pt x="158" y="158"/>
                    </a:lnTo>
                    <a:lnTo>
                      <a:pt x="158" y="158"/>
                    </a:lnTo>
                    <a:cubicBezTo>
                      <a:pt x="7035" y="149"/>
                      <a:pt x="13275" y="140"/>
                      <a:pt x="17858" y="136"/>
                    </a:cubicBezTo>
                    <a:close/>
                    <a:moveTo>
                      <a:pt x="80" y="1"/>
                    </a:moveTo>
                    <a:cubicBezTo>
                      <a:pt x="54" y="26"/>
                      <a:pt x="9" y="71"/>
                      <a:pt x="1" y="79"/>
                    </a:cubicBezTo>
                    <a:lnTo>
                      <a:pt x="1" y="79"/>
                    </a:lnTo>
                    <a:lnTo>
                      <a:pt x="1" y="83"/>
                    </a:lnTo>
                    <a:lnTo>
                      <a:pt x="1" y="92"/>
                    </a:lnTo>
                    <a:lnTo>
                      <a:pt x="1" y="110"/>
                    </a:lnTo>
                    <a:lnTo>
                      <a:pt x="1" y="140"/>
                    </a:lnTo>
                    <a:lnTo>
                      <a:pt x="1" y="206"/>
                    </a:lnTo>
                    <a:lnTo>
                      <a:pt x="1" y="337"/>
                    </a:lnTo>
                    <a:lnTo>
                      <a:pt x="1" y="595"/>
                    </a:lnTo>
                    <a:lnTo>
                      <a:pt x="1" y="1110"/>
                    </a:lnTo>
                    <a:lnTo>
                      <a:pt x="1" y="2133"/>
                    </a:lnTo>
                    <a:lnTo>
                      <a:pt x="1" y="4143"/>
                    </a:lnTo>
                    <a:cubicBezTo>
                      <a:pt x="5" y="5463"/>
                      <a:pt x="5" y="6744"/>
                      <a:pt x="5" y="7967"/>
                    </a:cubicBezTo>
                    <a:lnTo>
                      <a:pt x="5" y="8042"/>
                    </a:lnTo>
                    <a:lnTo>
                      <a:pt x="80" y="8042"/>
                    </a:lnTo>
                    <a:cubicBezTo>
                      <a:pt x="5271" y="8028"/>
                      <a:pt x="9737" y="8016"/>
                      <a:pt x="12910" y="8006"/>
                    </a:cubicBezTo>
                    <a:cubicBezTo>
                      <a:pt x="14483" y="7998"/>
                      <a:pt x="15738" y="7990"/>
                      <a:pt x="16603" y="7984"/>
                    </a:cubicBezTo>
                    <a:cubicBezTo>
                      <a:pt x="17027" y="7980"/>
                      <a:pt x="17355" y="7980"/>
                      <a:pt x="17583" y="7976"/>
                    </a:cubicBezTo>
                    <a:cubicBezTo>
                      <a:pt x="17687" y="7976"/>
                      <a:pt x="17770" y="7972"/>
                      <a:pt x="17835" y="7972"/>
                    </a:cubicBezTo>
                    <a:cubicBezTo>
                      <a:pt x="17882" y="7972"/>
                      <a:pt x="17911" y="7968"/>
                      <a:pt x="17914" y="7968"/>
                    </a:cubicBezTo>
                    <a:lnTo>
                      <a:pt x="17914" y="7968"/>
                    </a:lnTo>
                    <a:cubicBezTo>
                      <a:pt x="17914" y="7968"/>
                      <a:pt x="17914" y="7968"/>
                      <a:pt x="17914" y="7968"/>
                    </a:cubicBezTo>
                    <a:cubicBezTo>
                      <a:pt x="17918" y="7968"/>
                      <a:pt x="17918" y="7920"/>
                      <a:pt x="17923" y="7836"/>
                    </a:cubicBezTo>
                    <a:cubicBezTo>
                      <a:pt x="17923" y="7736"/>
                      <a:pt x="17923" y="7605"/>
                      <a:pt x="17928" y="7429"/>
                    </a:cubicBezTo>
                    <a:cubicBezTo>
                      <a:pt x="17932" y="7067"/>
                      <a:pt x="17936" y="6542"/>
                      <a:pt x="17940" y="5870"/>
                    </a:cubicBezTo>
                    <a:cubicBezTo>
                      <a:pt x="17950" y="4493"/>
                      <a:pt x="17958" y="2518"/>
                      <a:pt x="17971" y="79"/>
                    </a:cubicBezTo>
                    <a:lnTo>
                      <a:pt x="17971" y="23"/>
                    </a:lnTo>
                    <a:lnTo>
                      <a:pt x="17914" y="23"/>
                    </a:lnTo>
                    <a:cubicBezTo>
                      <a:pt x="13309" y="18"/>
                      <a:pt x="7016" y="9"/>
                      <a:pt x="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8"/>
              <p:cNvSpPr/>
              <p:nvPr/>
            </p:nvSpPr>
            <p:spPr>
              <a:xfrm>
                <a:off x="1527654" y="4366590"/>
                <a:ext cx="23670" cy="24034"/>
              </a:xfrm>
              <a:custGeom>
                <a:avLst/>
                <a:gdLst/>
                <a:ahLst/>
                <a:cxnLst/>
                <a:rect l="l" t="t" r="r" b="b"/>
                <a:pathLst>
                  <a:path w="1626" h="1651" extrusionOk="0">
                    <a:moveTo>
                      <a:pt x="854" y="134"/>
                    </a:moveTo>
                    <a:cubicBezTo>
                      <a:pt x="1014" y="134"/>
                      <a:pt x="1163" y="190"/>
                      <a:pt x="1268" y="268"/>
                    </a:cubicBezTo>
                    <a:cubicBezTo>
                      <a:pt x="1434" y="381"/>
                      <a:pt x="1513" y="538"/>
                      <a:pt x="1548" y="649"/>
                    </a:cubicBezTo>
                    <a:cubicBezTo>
                      <a:pt x="1581" y="754"/>
                      <a:pt x="1587" y="823"/>
                      <a:pt x="1599" y="827"/>
                    </a:cubicBezTo>
                    <a:lnTo>
                      <a:pt x="1599" y="827"/>
                    </a:lnTo>
                    <a:cubicBezTo>
                      <a:pt x="1587" y="827"/>
                      <a:pt x="1581" y="896"/>
                      <a:pt x="1548" y="1002"/>
                    </a:cubicBezTo>
                    <a:cubicBezTo>
                      <a:pt x="1513" y="1111"/>
                      <a:pt x="1434" y="1268"/>
                      <a:pt x="1268" y="1383"/>
                    </a:cubicBezTo>
                    <a:cubicBezTo>
                      <a:pt x="1163" y="1461"/>
                      <a:pt x="1014" y="1516"/>
                      <a:pt x="854" y="1516"/>
                    </a:cubicBezTo>
                    <a:cubicBezTo>
                      <a:pt x="774" y="1516"/>
                      <a:pt x="690" y="1502"/>
                      <a:pt x="608" y="1470"/>
                    </a:cubicBezTo>
                    <a:cubicBezTo>
                      <a:pt x="368" y="1383"/>
                      <a:pt x="158" y="1125"/>
                      <a:pt x="162" y="823"/>
                    </a:cubicBezTo>
                    <a:cubicBezTo>
                      <a:pt x="158" y="526"/>
                      <a:pt x="368" y="268"/>
                      <a:pt x="608" y="181"/>
                    </a:cubicBezTo>
                    <a:cubicBezTo>
                      <a:pt x="690" y="148"/>
                      <a:pt x="774" y="134"/>
                      <a:pt x="854" y="134"/>
                    </a:cubicBezTo>
                    <a:close/>
                    <a:moveTo>
                      <a:pt x="824" y="0"/>
                    </a:moveTo>
                    <a:cubicBezTo>
                      <a:pt x="738" y="0"/>
                      <a:pt x="649" y="14"/>
                      <a:pt x="560" y="46"/>
                    </a:cubicBezTo>
                    <a:cubicBezTo>
                      <a:pt x="263" y="141"/>
                      <a:pt x="1" y="456"/>
                      <a:pt x="5" y="823"/>
                    </a:cubicBezTo>
                    <a:cubicBezTo>
                      <a:pt x="1" y="1194"/>
                      <a:pt x="263" y="1509"/>
                      <a:pt x="560" y="1605"/>
                    </a:cubicBezTo>
                    <a:cubicBezTo>
                      <a:pt x="649" y="1637"/>
                      <a:pt x="739" y="1650"/>
                      <a:pt x="825" y="1650"/>
                    </a:cubicBezTo>
                    <a:cubicBezTo>
                      <a:pt x="1027" y="1650"/>
                      <a:pt x="1211" y="1575"/>
                      <a:pt x="1334" y="1474"/>
                    </a:cubicBezTo>
                    <a:cubicBezTo>
                      <a:pt x="1517" y="1325"/>
                      <a:pt x="1587" y="1137"/>
                      <a:pt x="1604" y="1020"/>
                    </a:cubicBezTo>
                    <a:cubicBezTo>
                      <a:pt x="1626" y="897"/>
                      <a:pt x="1609" y="827"/>
                      <a:pt x="1601" y="827"/>
                    </a:cubicBezTo>
                    <a:lnTo>
                      <a:pt x="1601" y="827"/>
                    </a:lnTo>
                    <a:cubicBezTo>
                      <a:pt x="1609" y="823"/>
                      <a:pt x="1626" y="754"/>
                      <a:pt x="1604" y="631"/>
                    </a:cubicBezTo>
                    <a:cubicBezTo>
                      <a:pt x="1587" y="512"/>
                      <a:pt x="1517" y="325"/>
                      <a:pt x="1334" y="181"/>
                    </a:cubicBezTo>
                    <a:cubicBezTo>
                      <a:pt x="1211" y="76"/>
                      <a:pt x="1026" y="0"/>
                      <a:pt x="8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8"/>
              <p:cNvSpPr/>
              <p:nvPr/>
            </p:nvSpPr>
            <p:spPr>
              <a:xfrm>
                <a:off x="1408938" y="4446438"/>
                <a:ext cx="261613" cy="117086"/>
              </a:xfrm>
              <a:custGeom>
                <a:avLst/>
                <a:gdLst/>
                <a:ahLst/>
                <a:cxnLst/>
                <a:rect l="l" t="t" r="r" b="b"/>
                <a:pathLst>
                  <a:path w="17971" h="8043" extrusionOk="0">
                    <a:moveTo>
                      <a:pt x="17858" y="136"/>
                    </a:moveTo>
                    <a:lnTo>
                      <a:pt x="17858" y="136"/>
                    </a:lnTo>
                    <a:cubicBezTo>
                      <a:pt x="17871" y="2536"/>
                      <a:pt x="17884" y="4477"/>
                      <a:pt x="17888" y="5836"/>
                    </a:cubicBezTo>
                    <a:cubicBezTo>
                      <a:pt x="17897" y="6512"/>
                      <a:pt x="17901" y="7042"/>
                      <a:pt x="17906" y="7413"/>
                    </a:cubicBezTo>
                    <a:cubicBezTo>
                      <a:pt x="17906" y="7587"/>
                      <a:pt x="17910" y="7723"/>
                      <a:pt x="17910" y="7823"/>
                    </a:cubicBezTo>
                    <a:cubicBezTo>
                      <a:pt x="17910" y="7920"/>
                      <a:pt x="17914" y="7968"/>
                      <a:pt x="17914" y="7968"/>
                    </a:cubicBezTo>
                    <a:cubicBezTo>
                      <a:pt x="17914" y="7968"/>
                      <a:pt x="17884" y="7968"/>
                      <a:pt x="17823" y="7964"/>
                    </a:cubicBezTo>
                    <a:cubicBezTo>
                      <a:pt x="17761" y="7964"/>
                      <a:pt x="17674" y="7964"/>
                      <a:pt x="17565" y="7959"/>
                    </a:cubicBezTo>
                    <a:cubicBezTo>
                      <a:pt x="17333" y="7959"/>
                      <a:pt x="17000" y="7954"/>
                      <a:pt x="16572" y="7950"/>
                    </a:cubicBezTo>
                    <a:cubicBezTo>
                      <a:pt x="15699" y="7946"/>
                      <a:pt x="14440" y="7937"/>
                      <a:pt x="12863" y="7928"/>
                    </a:cubicBezTo>
                    <a:cubicBezTo>
                      <a:pt x="9714" y="7920"/>
                      <a:pt x="5292" y="7911"/>
                      <a:pt x="154" y="7894"/>
                    </a:cubicBezTo>
                    <a:lnTo>
                      <a:pt x="154" y="7894"/>
                    </a:lnTo>
                    <a:cubicBezTo>
                      <a:pt x="154" y="6692"/>
                      <a:pt x="154" y="5437"/>
                      <a:pt x="158" y="4144"/>
                    </a:cubicBezTo>
                    <a:lnTo>
                      <a:pt x="158" y="2138"/>
                    </a:lnTo>
                    <a:lnTo>
                      <a:pt x="158" y="1111"/>
                    </a:lnTo>
                    <a:lnTo>
                      <a:pt x="158" y="596"/>
                    </a:lnTo>
                    <a:lnTo>
                      <a:pt x="158" y="338"/>
                    </a:lnTo>
                    <a:lnTo>
                      <a:pt x="158" y="206"/>
                    </a:lnTo>
                    <a:lnTo>
                      <a:pt x="158" y="158"/>
                    </a:lnTo>
                    <a:lnTo>
                      <a:pt x="158" y="158"/>
                    </a:lnTo>
                    <a:cubicBezTo>
                      <a:pt x="7035" y="150"/>
                      <a:pt x="13275" y="140"/>
                      <a:pt x="17858" y="136"/>
                    </a:cubicBezTo>
                    <a:close/>
                    <a:moveTo>
                      <a:pt x="80" y="1"/>
                    </a:moveTo>
                    <a:lnTo>
                      <a:pt x="1" y="80"/>
                    </a:lnTo>
                    <a:lnTo>
                      <a:pt x="1" y="84"/>
                    </a:lnTo>
                    <a:lnTo>
                      <a:pt x="1" y="88"/>
                    </a:lnTo>
                    <a:lnTo>
                      <a:pt x="1" y="93"/>
                    </a:lnTo>
                    <a:lnTo>
                      <a:pt x="1" y="110"/>
                    </a:lnTo>
                    <a:lnTo>
                      <a:pt x="1" y="146"/>
                    </a:lnTo>
                    <a:lnTo>
                      <a:pt x="1" y="206"/>
                    </a:lnTo>
                    <a:lnTo>
                      <a:pt x="1" y="338"/>
                    </a:lnTo>
                    <a:lnTo>
                      <a:pt x="1" y="596"/>
                    </a:lnTo>
                    <a:lnTo>
                      <a:pt x="1" y="1111"/>
                    </a:lnTo>
                    <a:lnTo>
                      <a:pt x="1" y="2138"/>
                    </a:lnTo>
                    <a:lnTo>
                      <a:pt x="1" y="4144"/>
                    </a:lnTo>
                    <a:cubicBezTo>
                      <a:pt x="5" y="5463"/>
                      <a:pt x="5" y="6744"/>
                      <a:pt x="5" y="7968"/>
                    </a:cubicBezTo>
                    <a:lnTo>
                      <a:pt x="5" y="8042"/>
                    </a:lnTo>
                    <a:lnTo>
                      <a:pt x="80" y="8042"/>
                    </a:lnTo>
                    <a:cubicBezTo>
                      <a:pt x="5271" y="8029"/>
                      <a:pt x="9737" y="8016"/>
                      <a:pt x="12910" y="8007"/>
                    </a:cubicBezTo>
                    <a:cubicBezTo>
                      <a:pt x="14483" y="7998"/>
                      <a:pt x="15738" y="7994"/>
                      <a:pt x="16603" y="7986"/>
                    </a:cubicBezTo>
                    <a:cubicBezTo>
                      <a:pt x="17027" y="7986"/>
                      <a:pt x="17355" y="7980"/>
                      <a:pt x="17583" y="7976"/>
                    </a:cubicBezTo>
                    <a:cubicBezTo>
                      <a:pt x="17687" y="7976"/>
                      <a:pt x="17770" y="7976"/>
                      <a:pt x="17835" y="7972"/>
                    </a:cubicBezTo>
                    <a:cubicBezTo>
                      <a:pt x="17888" y="7972"/>
                      <a:pt x="17918" y="7972"/>
                      <a:pt x="17914" y="7968"/>
                    </a:cubicBezTo>
                    <a:lnTo>
                      <a:pt x="17914" y="7968"/>
                    </a:lnTo>
                    <a:cubicBezTo>
                      <a:pt x="17914" y="7968"/>
                      <a:pt x="17914" y="7968"/>
                      <a:pt x="17914" y="7968"/>
                    </a:cubicBezTo>
                    <a:cubicBezTo>
                      <a:pt x="17918" y="7968"/>
                      <a:pt x="17918" y="7920"/>
                      <a:pt x="17923" y="7837"/>
                    </a:cubicBezTo>
                    <a:cubicBezTo>
                      <a:pt x="17923" y="7736"/>
                      <a:pt x="17923" y="7605"/>
                      <a:pt x="17928" y="7430"/>
                    </a:cubicBezTo>
                    <a:cubicBezTo>
                      <a:pt x="17932" y="7068"/>
                      <a:pt x="17936" y="6543"/>
                      <a:pt x="17940" y="5870"/>
                    </a:cubicBezTo>
                    <a:cubicBezTo>
                      <a:pt x="17950" y="4493"/>
                      <a:pt x="17958" y="2518"/>
                      <a:pt x="17971" y="80"/>
                    </a:cubicBezTo>
                    <a:lnTo>
                      <a:pt x="17971" y="23"/>
                    </a:lnTo>
                    <a:lnTo>
                      <a:pt x="17914" y="23"/>
                    </a:lnTo>
                    <a:cubicBezTo>
                      <a:pt x="13309" y="19"/>
                      <a:pt x="7016" y="9"/>
                      <a:pt x="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8"/>
              <p:cNvSpPr/>
              <p:nvPr/>
            </p:nvSpPr>
            <p:spPr>
              <a:xfrm>
                <a:off x="1527654" y="4492993"/>
                <a:ext cx="23685" cy="24034"/>
              </a:xfrm>
              <a:custGeom>
                <a:avLst/>
                <a:gdLst/>
                <a:ahLst/>
                <a:cxnLst/>
                <a:rect l="l" t="t" r="r" b="b"/>
                <a:pathLst>
                  <a:path w="1627" h="1651" extrusionOk="0">
                    <a:moveTo>
                      <a:pt x="824" y="1"/>
                    </a:moveTo>
                    <a:cubicBezTo>
                      <a:pt x="738" y="1"/>
                      <a:pt x="649" y="14"/>
                      <a:pt x="560" y="46"/>
                    </a:cubicBezTo>
                    <a:cubicBezTo>
                      <a:pt x="263" y="141"/>
                      <a:pt x="1" y="456"/>
                      <a:pt x="5" y="828"/>
                    </a:cubicBezTo>
                    <a:cubicBezTo>
                      <a:pt x="1" y="1195"/>
                      <a:pt x="263" y="1510"/>
                      <a:pt x="560" y="1605"/>
                    </a:cubicBezTo>
                    <a:cubicBezTo>
                      <a:pt x="649" y="1637"/>
                      <a:pt x="739" y="1651"/>
                      <a:pt x="825" y="1651"/>
                    </a:cubicBezTo>
                    <a:cubicBezTo>
                      <a:pt x="1027" y="1651"/>
                      <a:pt x="1211" y="1576"/>
                      <a:pt x="1334" y="1474"/>
                    </a:cubicBezTo>
                    <a:cubicBezTo>
                      <a:pt x="1517" y="1326"/>
                      <a:pt x="1587" y="1143"/>
                      <a:pt x="1604" y="1020"/>
                    </a:cubicBezTo>
                    <a:cubicBezTo>
                      <a:pt x="1626" y="893"/>
                      <a:pt x="1608" y="828"/>
                      <a:pt x="1600" y="828"/>
                    </a:cubicBezTo>
                    <a:cubicBezTo>
                      <a:pt x="1587" y="828"/>
                      <a:pt x="1582" y="893"/>
                      <a:pt x="1548" y="1002"/>
                    </a:cubicBezTo>
                    <a:cubicBezTo>
                      <a:pt x="1513" y="1111"/>
                      <a:pt x="1434" y="1269"/>
                      <a:pt x="1268" y="1387"/>
                    </a:cubicBezTo>
                    <a:cubicBezTo>
                      <a:pt x="1163" y="1462"/>
                      <a:pt x="1015" y="1517"/>
                      <a:pt x="856" y="1517"/>
                    </a:cubicBezTo>
                    <a:cubicBezTo>
                      <a:pt x="775" y="1517"/>
                      <a:pt x="691" y="1503"/>
                      <a:pt x="608" y="1470"/>
                    </a:cubicBezTo>
                    <a:cubicBezTo>
                      <a:pt x="368" y="1383"/>
                      <a:pt x="158" y="1125"/>
                      <a:pt x="162" y="828"/>
                    </a:cubicBezTo>
                    <a:cubicBezTo>
                      <a:pt x="158" y="526"/>
                      <a:pt x="368" y="268"/>
                      <a:pt x="608" y="181"/>
                    </a:cubicBezTo>
                    <a:cubicBezTo>
                      <a:pt x="690" y="150"/>
                      <a:pt x="774" y="137"/>
                      <a:pt x="854" y="137"/>
                    </a:cubicBezTo>
                    <a:cubicBezTo>
                      <a:pt x="1014" y="137"/>
                      <a:pt x="1163" y="190"/>
                      <a:pt x="1268" y="268"/>
                    </a:cubicBezTo>
                    <a:cubicBezTo>
                      <a:pt x="1434" y="383"/>
                      <a:pt x="1513" y="540"/>
                      <a:pt x="1548" y="649"/>
                    </a:cubicBezTo>
                    <a:cubicBezTo>
                      <a:pt x="1582" y="758"/>
                      <a:pt x="1587" y="828"/>
                      <a:pt x="1600" y="828"/>
                    </a:cubicBezTo>
                    <a:cubicBezTo>
                      <a:pt x="1608" y="828"/>
                      <a:pt x="1626" y="758"/>
                      <a:pt x="1604" y="635"/>
                    </a:cubicBezTo>
                    <a:cubicBezTo>
                      <a:pt x="1587" y="514"/>
                      <a:pt x="1517" y="325"/>
                      <a:pt x="1334" y="181"/>
                    </a:cubicBezTo>
                    <a:cubicBezTo>
                      <a:pt x="1211" y="77"/>
                      <a:pt x="1026" y="1"/>
                      <a:pt x="8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8"/>
              <p:cNvSpPr/>
              <p:nvPr/>
            </p:nvSpPr>
            <p:spPr>
              <a:xfrm>
                <a:off x="1408923" y="4572608"/>
                <a:ext cx="261627" cy="117319"/>
              </a:xfrm>
              <a:custGeom>
                <a:avLst/>
                <a:gdLst/>
                <a:ahLst/>
                <a:cxnLst/>
                <a:rect l="l" t="t" r="r" b="b"/>
                <a:pathLst>
                  <a:path w="17972" h="8059" extrusionOk="0">
                    <a:moveTo>
                      <a:pt x="98" y="0"/>
                    </a:moveTo>
                    <a:cubicBezTo>
                      <a:pt x="98" y="0"/>
                      <a:pt x="93" y="5"/>
                      <a:pt x="81" y="17"/>
                    </a:cubicBezTo>
                    <a:cubicBezTo>
                      <a:pt x="81" y="17"/>
                      <a:pt x="81" y="17"/>
                      <a:pt x="81" y="17"/>
                    </a:cubicBezTo>
                    <a:lnTo>
                      <a:pt x="81" y="17"/>
                    </a:lnTo>
                    <a:cubicBezTo>
                      <a:pt x="91" y="7"/>
                      <a:pt x="98" y="0"/>
                      <a:pt x="98" y="0"/>
                    </a:cubicBezTo>
                    <a:close/>
                    <a:moveTo>
                      <a:pt x="161" y="95"/>
                    </a:moveTo>
                    <a:cubicBezTo>
                      <a:pt x="161" y="95"/>
                      <a:pt x="160" y="95"/>
                      <a:pt x="159" y="96"/>
                    </a:cubicBezTo>
                    <a:lnTo>
                      <a:pt x="159" y="96"/>
                    </a:lnTo>
                    <a:lnTo>
                      <a:pt x="159" y="96"/>
                    </a:lnTo>
                    <a:cubicBezTo>
                      <a:pt x="160" y="95"/>
                      <a:pt x="161" y="95"/>
                      <a:pt x="161" y="95"/>
                    </a:cubicBezTo>
                    <a:close/>
                    <a:moveTo>
                      <a:pt x="2" y="96"/>
                    </a:moveTo>
                    <a:cubicBezTo>
                      <a:pt x="1" y="97"/>
                      <a:pt x="1" y="97"/>
                      <a:pt x="1" y="97"/>
                    </a:cubicBezTo>
                    <a:cubicBezTo>
                      <a:pt x="1" y="97"/>
                      <a:pt x="1" y="97"/>
                      <a:pt x="2" y="96"/>
                    </a:cubicBezTo>
                    <a:lnTo>
                      <a:pt x="2" y="96"/>
                    </a:lnTo>
                    <a:lnTo>
                      <a:pt x="2" y="96"/>
                    </a:lnTo>
                    <a:close/>
                    <a:moveTo>
                      <a:pt x="81" y="174"/>
                    </a:moveTo>
                    <a:lnTo>
                      <a:pt x="81" y="174"/>
                    </a:lnTo>
                    <a:cubicBezTo>
                      <a:pt x="70" y="185"/>
                      <a:pt x="63" y="192"/>
                      <a:pt x="63" y="192"/>
                    </a:cubicBezTo>
                    <a:cubicBezTo>
                      <a:pt x="63" y="192"/>
                      <a:pt x="68" y="187"/>
                      <a:pt x="81" y="174"/>
                    </a:cubicBezTo>
                    <a:cubicBezTo>
                      <a:pt x="81" y="174"/>
                      <a:pt x="81" y="174"/>
                      <a:pt x="81" y="174"/>
                    </a:cubicBezTo>
                    <a:close/>
                    <a:moveTo>
                      <a:pt x="17859" y="153"/>
                    </a:moveTo>
                    <a:cubicBezTo>
                      <a:pt x="17872" y="2552"/>
                      <a:pt x="17885" y="4495"/>
                      <a:pt x="17889" y="5852"/>
                    </a:cubicBezTo>
                    <a:cubicBezTo>
                      <a:pt x="17898" y="6529"/>
                      <a:pt x="17902" y="7058"/>
                      <a:pt x="17907" y="7429"/>
                    </a:cubicBezTo>
                    <a:cubicBezTo>
                      <a:pt x="17907" y="7604"/>
                      <a:pt x="17911" y="7740"/>
                      <a:pt x="17911" y="7840"/>
                    </a:cubicBezTo>
                    <a:cubicBezTo>
                      <a:pt x="17911" y="7936"/>
                      <a:pt x="17915" y="7984"/>
                      <a:pt x="17915" y="7984"/>
                    </a:cubicBezTo>
                    <a:cubicBezTo>
                      <a:pt x="17915" y="7984"/>
                      <a:pt x="17885" y="7984"/>
                      <a:pt x="17824" y="7980"/>
                    </a:cubicBezTo>
                    <a:cubicBezTo>
                      <a:pt x="17762" y="7980"/>
                      <a:pt x="17675" y="7980"/>
                      <a:pt x="17566" y="7976"/>
                    </a:cubicBezTo>
                    <a:cubicBezTo>
                      <a:pt x="17334" y="7976"/>
                      <a:pt x="17001" y="7972"/>
                      <a:pt x="16573" y="7966"/>
                    </a:cubicBezTo>
                    <a:cubicBezTo>
                      <a:pt x="15700" y="7962"/>
                      <a:pt x="14441" y="7954"/>
                      <a:pt x="12864" y="7945"/>
                    </a:cubicBezTo>
                    <a:cubicBezTo>
                      <a:pt x="9715" y="7936"/>
                      <a:pt x="5293" y="7928"/>
                      <a:pt x="155" y="7910"/>
                    </a:cubicBezTo>
                    <a:lnTo>
                      <a:pt x="155" y="7910"/>
                    </a:lnTo>
                    <a:cubicBezTo>
                      <a:pt x="155" y="6708"/>
                      <a:pt x="155" y="5454"/>
                      <a:pt x="159" y="4160"/>
                    </a:cubicBezTo>
                    <a:lnTo>
                      <a:pt x="159" y="2155"/>
                    </a:lnTo>
                    <a:lnTo>
                      <a:pt x="159" y="1128"/>
                    </a:lnTo>
                    <a:lnTo>
                      <a:pt x="159" y="612"/>
                    </a:lnTo>
                    <a:lnTo>
                      <a:pt x="159" y="354"/>
                    </a:lnTo>
                    <a:lnTo>
                      <a:pt x="159" y="227"/>
                    </a:lnTo>
                    <a:lnTo>
                      <a:pt x="159" y="174"/>
                    </a:lnTo>
                    <a:lnTo>
                      <a:pt x="159" y="174"/>
                    </a:lnTo>
                    <a:cubicBezTo>
                      <a:pt x="7036" y="166"/>
                      <a:pt x="13276" y="158"/>
                      <a:pt x="17859" y="153"/>
                    </a:cubicBezTo>
                    <a:close/>
                    <a:moveTo>
                      <a:pt x="81" y="17"/>
                    </a:moveTo>
                    <a:cubicBezTo>
                      <a:pt x="56" y="42"/>
                      <a:pt x="10" y="88"/>
                      <a:pt x="2" y="96"/>
                    </a:cubicBezTo>
                    <a:lnTo>
                      <a:pt x="2" y="96"/>
                    </a:lnTo>
                    <a:lnTo>
                      <a:pt x="2" y="100"/>
                    </a:lnTo>
                    <a:lnTo>
                      <a:pt x="2" y="105"/>
                    </a:lnTo>
                    <a:lnTo>
                      <a:pt x="2" y="114"/>
                    </a:lnTo>
                    <a:lnTo>
                      <a:pt x="2" y="126"/>
                    </a:lnTo>
                    <a:lnTo>
                      <a:pt x="2" y="162"/>
                    </a:lnTo>
                    <a:lnTo>
                      <a:pt x="2" y="227"/>
                    </a:lnTo>
                    <a:lnTo>
                      <a:pt x="2" y="354"/>
                    </a:lnTo>
                    <a:lnTo>
                      <a:pt x="2" y="612"/>
                    </a:lnTo>
                    <a:lnTo>
                      <a:pt x="2" y="1128"/>
                    </a:lnTo>
                    <a:lnTo>
                      <a:pt x="2" y="2155"/>
                    </a:lnTo>
                    <a:lnTo>
                      <a:pt x="2" y="4160"/>
                    </a:lnTo>
                    <a:cubicBezTo>
                      <a:pt x="6" y="5481"/>
                      <a:pt x="6" y="6760"/>
                      <a:pt x="6" y="7984"/>
                    </a:cubicBezTo>
                    <a:lnTo>
                      <a:pt x="6" y="8059"/>
                    </a:lnTo>
                    <a:lnTo>
                      <a:pt x="81" y="8059"/>
                    </a:lnTo>
                    <a:cubicBezTo>
                      <a:pt x="5272" y="8045"/>
                      <a:pt x="9738" y="8032"/>
                      <a:pt x="12911" y="8024"/>
                    </a:cubicBezTo>
                    <a:cubicBezTo>
                      <a:pt x="14484" y="8015"/>
                      <a:pt x="15739" y="8010"/>
                      <a:pt x="16604" y="8006"/>
                    </a:cubicBezTo>
                    <a:cubicBezTo>
                      <a:pt x="17028" y="8002"/>
                      <a:pt x="17356" y="7998"/>
                      <a:pt x="17584" y="7993"/>
                    </a:cubicBezTo>
                    <a:cubicBezTo>
                      <a:pt x="17688" y="7993"/>
                      <a:pt x="17771" y="7993"/>
                      <a:pt x="17836" y="7988"/>
                    </a:cubicBezTo>
                    <a:cubicBezTo>
                      <a:pt x="17889" y="7988"/>
                      <a:pt x="17919" y="7988"/>
                      <a:pt x="17915" y="7984"/>
                    </a:cubicBezTo>
                    <a:lnTo>
                      <a:pt x="17915" y="7984"/>
                    </a:lnTo>
                    <a:cubicBezTo>
                      <a:pt x="17915" y="7984"/>
                      <a:pt x="17915" y="7984"/>
                      <a:pt x="17915" y="7984"/>
                    </a:cubicBezTo>
                    <a:cubicBezTo>
                      <a:pt x="17919" y="7984"/>
                      <a:pt x="17919" y="7937"/>
                      <a:pt x="17924" y="7853"/>
                    </a:cubicBezTo>
                    <a:cubicBezTo>
                      <a:pt x="17924" y="7752"/>
                      <a:pt x="17924" y="7621"/>
                      <a:pt x="17929" y="7451"/>
                    </a:cubicBezTo>
                    <a:cubicBezTo>
                      <a:pt x="17933" y="7084"/>
                      <a:pt x="17937" y="6560"/>
                      <a:pt x="17941" y="5886"/>
                    </a:cubicBezTo>
                    <a:cubicBezTo>
                      <a:pt x="17951" y="4510"/>
                      <a:pt x="17959" y="2534"/>
                      <a:pt x="17972" y="96"/>
                    </a:cubicBezTo>
                    <a:lnTo>
                      <a:pt x="17972" y="39"/>
                    </a:lnTo>
                    <a:lnTo>
                      <a:pt x="17915" y="39"/>
                    </a:lnTo>
                    <a:cubicBezTo>
                      <a:pt x="13310" y="35"/>
                      <a:pt x="7017" y="27"/>
                      <a:pt x="81" y="17"/>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8"/>
              <p:cNvSpPr/>
              <p:nvPr/>
            </p:nvSpPr>
            <p:spPr>
              <a:xfrm>
                <a:off x="1527654" y="4619396"/>
                <a:ext cx="23685" cy="24049"/>
              </a:xfrm>
              <a:custGeom>
                <a:avLst/>
                <a:gdLst/>
                <a:ahLst/>
                <a:cxnLst/>
                <a:rect l="l" t="t" r="r" b="b"/>
                <a:pathLst>
                  <a:path w="1627" h="1652" extrusionOk="0">
                    <a:moveTo>
                      <a:pt x="824" y="1"/>
                    </a:moveTo>
                    <a:cubicBezTo>
                      <a:pt x="738" y="1"/>
                      <a:pt x="649" y="15"/>
                      <a:pt x="560" y="46"/>
                    </a:cubicBezTo>
                    <a:cubicBezTo>
                      <a:pt x="263" y="143"/>
                      <a:pt x="1" y="457"/>
                      <a:pt x="5" y="829"/>
                    </a:cubicBezTo>
                    <a:cubicBezTo>
                      <a:pt x="1" y="1196"/>
                      <a:pt x="263" y="1510"/>
                      <a:pt x="560" y="1606"/>
                    </a:cubicBezTo>
                    <a:cubicBezTo>
                      <a:pt x="650" y="1638"/>
                      <a:pt x="741" y="1652"/>
                      <a:pt x="829" y="1652"/>
                    </a:cubicBezTo>
                    <a:cubicBezTo>
                      <a:pt x="1029" y="1652"/>
                      <a:pt x="1212" y="1578"/>
                      <a:pt x="1334" y="1475"/>
                    </a:cubicBezTo>
                    <a:cubicBezTo>
                      <a:pt x="1517" y="1327"/>
                      <a:pt x="1587" y="1143"/>
                      <a:pt x="1604" y="1021"/>
                    </a:cubicBezTo>
                    <a:cubicBezTo>
                      <a:pt x="1626" y="894"/>
                      <a:pt x="1608" y="829"/>
                      <a:pt x="1600" y="829"/>
                    </a:cubicBezTo>
                    <a:cubicBezTo>
                      <a:pt x="1587" y="829"/>
                      <a:pt x="1582" y="894"/>
                      <a:pt x="1548" y="1003"/>
                    </a:cubicBezTo>
                    <a:cubicBezTo>
                      <a:pt x="1513" y="1113"/>
                      <a:pt x="1434" y="1270"/>
                      <a:pt x="1268" y="1388"/>
                    </a:cubicBezTo>
                    <a:cubicBezTo>
                      <a:pt x="1164" y="1465"/>
                      <a:pt x="1018" y="1518"/>
                      <a:pt x="861" y="1518"/>
                    </a:cubicBezTo>
                    <a:cubicBezTo>
                      <a:pt x="778" y="1518"/>
                      <a:pt x="692" y="1504"/>
                      <a:pt x="608" y="1470"/>
                    </a:cubicBezTo>
                    <a:cubicBezTo>
                      <a:pt x="368" y="1388"/>
                      <a:pt x="158" y="1125"/>
                      <a:pt x="162" y="829"/>
                    </a:cubicBezTo>
                    <a:cubicBezTo>
                      <a:pt x="158" y="527"/>
                      <a:pt x="368" y="269"/>
                      <a:pt x="608" y="181"/>
                    </a:cubicBezTo>
                    <a:cubicBezTo>
                      <a:pt x="690" y="151"/>
                      <a:pt x="774" y="137"/>
                      <a:pt x="854" y="137"/>
                    </a:cubicBezTo>
                    <a:cubicBezTo>
                      <a:pt x="1014" y="137"/>
                      <a:pt x="1163" y="190"/>
                      <a:pt x="1268" y="269"/>
                    </a:cubicBezTo>
                    <a:cubicBezTo>
                      <a:pt x="1434" y="387"/>
                      <a:pt x="1513" y="540"/>
                      <a:pt x="1548" y="649"/>
                    </a:cubicBezTo>
                    <a:cubicBezTo>
                      <a:pt x="1582" y="758"/>
                      <a:pt x="1587" y="829"/>
                      <a:pt x="1600" y="829"/>
                    </a:cubicBezTo>
                    <a:cubicBezTo>
                      <a:pt x="1608" y="829"/>
                      <a:pt x="1626" y="758"/>
                      <a:pt x="1604" y="636"/>
                    </a:cubicBezTo>
                    <a:cubicBezTo>
                      <a:pt x="1587" y="514"/>
                      <a:pt x="1517" y="330"/>
                      <a:pt x="1334" y="181"/>
                    </a:cubicBezTo>
                    <a:cubicBezTo>
                      <a:pt x="1211" y="77"/>
                      <a:pt x="1026" y="1"/>
                      <a:pt x="8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8"/>
              <p:cNvSpPr/>
              <p:nvPr/>
            </p:nvSpPr>
            <p:spPr>
              <a:xfrm>
                <a:off x="434444" y="4295608"/>
                <a:ext cx="595984" cy="413404"/>
              </a:xfrm>
              <a:custGeom>
                <a:avLst/>
                <a:gdLst/>
                <a:ahLst/>
                <a:cxnLst/>
                <a:rect l="l" t="t" r="r" b="b"/>
                <a:pathLst>
                  <a:path w="40940" h="28398" extrusionOk="0">
                    <a:moveTo>
                      <a:pt x="0" y="0"/>
                    </a:moveTo>
                    <a:lnTo>
                      <a:pt x="0" y="28398"/>
                    </a:lnTo>
                    <a:lnTo>
                      <a:pt x="40939" y="28398"/>
                    </a:lnTo>
                    <a:lnTo>
                      <a:pt x="4093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8"/>
              <p:cNvSpPr/>
              <p:nvPr/>
            </p:nvSpPr>
            <p:spPr>
              <a:xfrm>
                <a:off x="411603" y="4266784"/>
                <a:ext cx="1702500" cy="39262"/>
              </a:xfrm>
              <a:custGeom>
                <a:avLst/>
                <a:gdLst/>
                <a:ahLst/>
                <a:cxnLst/>
                <a:rect l="l" t="t" r="r" b="b"/>
                <a:pathLst>
                  <a:path w="116950" h="2697" extrusionOk="0">
                    <a:moveTo>
                      <a:pt x="0" y="0"/>
                    </a:moveTo>
                    <a:lnTo>
                      <a:pt x="0" y="2697"/>
                    </a:lnTo>
                    <a:lnTo>
                      <a:pt x="116949" y="2697"/>
                    </a:lnTo>
                    <a:lnTo>
                      <a:pt x="11694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8"/>
              <p:cNvSpPr/>
              <p:nvPr/>
            </p:nvSpPr>
            <p:spPr>
              <a:xfrm>
                <a:off x="434444" y="4306031"/>
                <a:ext cx="52815" cy="402981"/>
              </a:xfrm>
              <a:custGeom>
                <a:avLst/>
                <a:gdLst/>
                <a:ahLst/>
                <a:cxnLst/>
                <a:rect l="l" t="t" r="r" b="b"/>
                <a:pathLst>
                  <a:path w="3628" h="27682" extrusionOk="0">
                    <a:moveTo>
                      <a:pt x="0" y="1"/>
                    </a:moveTo>
                    <a:lnTo>
                      <a:pt x="0" y="27682"/>
                    </a:lnTo>
                    <a:lnTo>
                      <a:pt x="3627" y="27682"/>
                    </a:lnTo>
                    <a:lnTo>
                      <a:pt x="3627" y="1"/>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8" name="Google Shape;3558;p48"/>
            <p:cNvSpPr/>
            <p:nvPr/>
          </p:nvSpPr>
          <p:spPr>
            <a:xfrm>
              <a:off x="1415110" y="3972533"/>
              <a:ext cx="32216" cy="42712"/>
            </a:xfrm>
            <a:custGeom>
              <a:avLst/>
              <a:gdLst/>
              <a:ahLst/>
              <a:cxnLst/>
              <a:rect l="l" t="t" r="r" b="b"/>
              <a:pathLst>
                <a:path w="2213" h="2934" extrusionOk="0">
                  <a:moveTo>
                    <a:pt x="2174" y="0"/>
                  </a:moveTo>
                  <a:cubicBezTo>
                    <a:pt x="2104" y="0"/>
                    <a:pt x="1912" y="33"/>
                    <a:pt x="1648" y="133"/>
                  </a:cubicBezTo>
                  <a:cubicBezTo>
                    <a:pt x="1483" y="202"/>
                    <a:pt x="1295" y="312"/>
                    <a:pt x="1120" y="474"/>
                  </a:cubicBezTo>
                  <a:cubicBezTo>
                    <a:pt x="936" y="644"/>
                    <a:pt x="814" y="884"/>
                    <a:pt x="709" y="1130"/>
                  </a:cubicBezTo>
                  <a:cubicBezTo>
                    <a:pt x="299" y="2112"/>
                    <a:pt x="1" y="2921"/>
                    <a:pt x="41" y="2934"/>
                  </a:cubicBezTo>
                  <a:cubicBezTo>
                    <a:pt x="41" y="2934"/>
                    <a:pt x="41" y="2934"/>
                    <a:pt x="42" y="2934"/>
                  </a:cubicBezTo>
                  <a:cubicBezTo>
                    <a:pt x="87" y="2934"/>
                    <a:pt x="447" y="2158"/>
                    <a:pt x="853" y="1190"/>
                  </a:cubicBezTo>
                  <a:cubicBezTo>
                    <a:pt x="954" y="950"/>
                    <a:pt x="1063" y="731"/>
                    <a:pt x="1216" y="579"/>
                  </a:cubicBezTo>
                  <a:cubicBezTo>
                    <a:pt x="1374" y="422"/>
                    <a:pt x="1544" y="307"/>
                    <a:pt x="1692" y="233"/>
                  </a:cubicBezTo>
                  <a:cubicBezTo>
                    <a:pt x="1998" y="85"/>
                    <a:pt x="2213" y="28"/>
                    <a:pt x="2203" y="6"/>
                  </a:cubicBezTo>
                  <a:cubicBezTo>
                    <a:pt x="2202" y="3"/>
                    <a:pt x="2192" y="0"/>
                    <a:pt x="2174"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8"/>
            <p:cNvSpPr/>
            <p:nvPr/>
          </p:nvSpPr>
          <p:spPr>
            <a:xfrm>
              <a:off x="1432492" y="3986916"/>
              <a:ext cx="14383" cy="28474"/>
            </a:xfrm>
            <a:custGeom>
              <a:avLst/>
              <a:gdLst/>
              <a:ahLst/>
              <a:cxnLst/>
              <a:rect l="l" t="t" r="r" b="b"/>
              <a:pathLst>
                <a:path w="988" h="1956" extrusionOk="0">
                  <a:moveTo>
                    <a:pt x="883" y="1"/>
                  </a:moveTo>
                  <a:cubicBezTo>
                    <a:pt x="817" y="1"/>
                    <a:pt x="722" y="45"/>
                    <a:pt x="656" y="132"/>
                  </a:cubicBezTo>
                  <a:cubicBezTo>
                    <a:pt x="529" y="312"/>
                    <a:pt x="406" y="556"/>
                    <a:pt x="289" y="850"/>
                  </a:cubicBezTo>
                  <a:cubicBezTo>
                    <a:pt x="57" y="1435"/>
                    <a:pt x="0" y="1946"/>
                    <a:pt x="39" y="1955"/>
                  </a:cubicBezTo>
                  <a:cubicBezTo>
                    <a:pt x="39" y="1955"/>
                    <a:pt x="40" y="1955"/>
                    <a:pt x="40" y="1955"/>
                  </a:cubicBezTo>
                  <a:cubicBezTo>
                    <a:pt x="85" y="1955"/>
                    <a:pt x="208" y="1474"/>
                    <a:pt x="432" y="906"/>
                  </a:cubicBezTo>
                  <a:cubicBezTo>
                    <a:pt x="547" y="626"/>
                    <a:pt x="660" y="360"/>
                    <a:pt x="747" y="194"/>
                  </a:cubicBezTo>
                  <a:cubicBezTo>
                    <a:pt x="839" y="32"/>
                    <a:pt x="979" y="54"/>
                    <a:pt x="983" y="37"/>
                  </a:cubicBezTo>
                  <a:cubicBezTo>
                    <a:pt x="987" y="27"/>
                    <a:pt x="957" y="1"/>
                    <a:pt x="892" y="1"/>
                  </a:cubicBezTo>
                  <a:cubicBezTo>
                    <a:pt x="889" y="1"/>
                    <a:pt x="886" y="1"/>
                    <a:pt x="883"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0" name="Google Shape;3560;p48"/>
            <p:cNvGrpSpPr/>
            <p:nvPr/>
          </p:nvGrpSpPr>
          <p:grpSpPr>
            <a:xfrm>
              <a:off x="684717" y="3495251"/>
              <a:ext cx="774124" cy="1220312"/>
              <a:chOff x="684717" y="3495251"/>
              <a:chExt cx="774124" cy="1220312"/>
            </a:xfrm>
          </p:grpSpPr>
          <p:sp>
            <p:nvSpPr>
              <p:cNvPr id="3561" name="Google Shape;3561;p48"/>
              <p:cNvSpPr/>
              <p:nvPr/>
            </p:nvSpPr>
            <p:spPr>
              <a:xfrm>
                <a:off x="1065788" y="3618219"/>
                <a:ext cx="30935" cy="52975"/>
              </a:xfrm>
              <a:custGeom>
                <a:avLst/>
                <a:gdLst/>
                <a:ahLst/>
                <a:cxnLst/>
                <a:rect l="l" t="t" r="r" b="b"/>
                <a:pathLst>
                  <a:path w="2125" h="3639" extrusionOk="0">
                    <a:moveTo>
                      <a:pt x="1100" y="135"/>
                    </a:moveTo>
                    <a:cubicBezTo>
                      <a:pt x="1175" y="135"/>
                      <a:pt x="1248" y="151"/>
                      <a:pt x="1316" y="182"/>
                    </a:cubicBezTo>
                    <a:cubicBezTo>
                      <a:pt x="1513" y="265"/>
                      <a:pt x="1652" y="440"/>
                      <a:pt x="1753" y="602"/>
                    </a:cubicBezTo>
                    <a:cubicBezTo>
                      <a:pt x="1949" y="938"/>
                      <a:pt x="2015" y="1262"/>
                      <a:pt x="2050" y="1477"/>
                    </a:cubicBezTo>
                    <a:cubicBezTo>
                      <a:pt x="2085" y="1691"/>
                      <a:pt x="2090" y="1817"/>
                      <a:pt x="2102" y="1821"/>
                    </a:cubicBezTo>
                    <a:lnTo>
                      <a:pt x="2102" y="1821"/>
                    </a:lnTo>
                    <a:cubicBezTo>
                      <a:pt x="2090" y="1822"/>
                      <a:pt x="2085" y="1947"/>
                      <a:pt x="2050" y="2162"/>
                    </a:cubicBezTo>
                    <a:cubicBezTo>
                      <a:pt x="2015" y="2376"/>
                      <a:pt x="1949" y="2699"/>
                      <a:pt x="1753" y="3036"/>
                    </a:cubicBezTo>
                    <a:cubicBezTo>
                      <a:pt x="1652" y="3198"/>
                      <a:pt x="1513" y="3373"/>
                      <a:pt x="1316" y="3456"/>
                    </a:cubicBezTo>
                    <a:cubicBezTo>
                      <a:pt x="1249" y="3488"/>
                      <a:pt x="1176" y="3503"/>
                      <a:pt x="1102" y="3503"/>
                    </a:cubicBezTo>
                    <a:cubicBezTo>
                      <a:pt x="959" y="3503"/>
                      <a:pt x="811" y="3447"/>
                      <a:pt x="691" y="3338"/>
                    </a:cubicBezTo>
                    <a:cubicBezTo>
                      <a:pt x="319" y="3002"/>
                      <a:pt x="162" y="2407"/>
                      <a:pt x="158" y="1817"/>
                    </a:cubicBezTo>
                    <a:cubicBezTo>
                      <a:pt x="162" y="1231"/>
                      <a:pt x="319" y="637"/>
                      <a:pt x="691" y="301"/>
                    </a:cubicBezTo>
                    <a:cubicBezTo>
                      <a:pt x="811" y="191"/>
                      <a:pt x="958" y="135"/>
                      <a:pt x="1100" y="135"/>
                    </a:cubicBezTo>
                    <a:close/>
                    <a:moveTo>
                      <a:pt x="1076" y="0"/>
                    </a:moveTo>
                    <a:cubicBezTo>
                      <a:pt x="1043" y="0"/>
                      <a:pt x="1009" y="3"/>
                      <a:pt x="975" y="8"/>
                    </a:cubicBezTo>
                    <a:cubicBezTo>
                      <a:pt x="835" y="29"/>
                      <a:pt x="708" y="99"/>
                      <a:pt x="599" y="192"/>
                    </a:cubicBezTo>
                    <a:cubicBezTo>
                      <a:pt x="166" y="576"/>
                      <a:pt x="9" y="1201"/>
                      <a:pt x="0" y="1817"/>
                    </a:cubicBezTo>
                    <a:cubicBezTo>
                      <a:pt x="9" y="2437"/>
                      <a:pt x="166" y="3062"/>
                      <a:pt x="599" y="3447"/>
                    </a:cubicBezTo>
                    <a:cubicBezTo>
                      <a:pt x="708" y="3539"/>
                      <a:pt x="835" y="3609"/>
                      <a:pt x="975" y="3631"/>
                    </a:cubicBezTo>
                    <a:cubicBezTo>
                      <a:pt x="1009" y="3636"/>
                      <a:pt x="1043" y="3639"/>
                      <a:pt x="1076" y="3639"/>
                    </a:cubicBezTo>
                    <a:cubicBezTo>
                      <a:pt x="1181" y="3639"/>
                      <a:pt x="1282" y="3614"/>
                      <a:pt x="1368" y="3574"/>
                    </a:cubicBezTo>
                    <a:cubicBezTo>
                      <a:pt x="1604" y="3464"/>
                      <a:pt x="1745" y="3268"/>
                      <a:pt x="1850" y="3093"/>
                    </a:cubicBezTo>
                    <a:cubicBezTo>
                      <a:pt x="2046" y="2726"/>
                      <a:pt x="2090" y="2394"/>
                      <a:pt x="2112" y="2171"/>
                    </a:cubicBezTo>
                    <a:cubicBezTo>
                      <a:pt x="2124" y="1947"/>
                      <a:pt x="2107" y="1822"/>
                      <a:pt x="2103" y="1821"/>
                    </a:cubicBezTo>
                    <a:lnTo>
                      <a:pt x="2103" y="1821"/>
                    </a:lnTo>
                    <a:cubicBezTo>
                      <a:pt x="2107" y="1817"/>
                      <a:pt x="2124" y="1691"/>
                      <a:pt x="2112" y="1467"/>
                    </a:cubicBezTo>
                    <a:cubicBezTo>
                      <a:pt x="2090" y="1245"/>
                      <a:pt x="2046" y="912"/>
                      <a:pt x="1850" y="545"/>
                    </a:cubicBezTo>
                    <a:cubicBezTo>
                      <a:pt x="1745" y="370"/>
                      <a:pt x="1604" y="174"/>
                      <a:pt x="1368" y="65"/>
                    </a:cubicBezTo>
                    <a:cubicBezTo>
                      <a:pt x="1282" y="25"/>
                      <a:pt x="1181" y="0"/>
                      <a:pt x="10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8"/>
              <p:cNvSpPr/>
              <p:nvPr/>
            </p:nvSpPr>
            <p:spPr>
              <a:xfrm>
                <a:off x="895364" y="3535415"/>
                <a:ext cx="183803" cy="295925"/>
              </a:xfrm>
              <a:custGeom>
                <a:avLst/>
                <a:gdLst/>
                <a:ahLst/>
                <a:cxnLst/>
                <a:rect l="l" t="t" r="r" b="b"/>
                <a:pathLst>
                  <a:path w="12626" h="20328" extrusionOk="0">
                    <a:moveTo>
                      <a:pt x="12625" y="1"/>
                    </a:moveTo>
                    <a:lnTo>
                      <a:pt x="887" y="1671"/>
                    </a:lnTo>
                    <a:lnTo>
                      <a:pt x="0" y="19602"/>
                    </a:lnTo>
                    <a:lnTo>
                      <a:pt x="7678" y="20327"/>
                    </a:lnTo>
                    <a:lnTo>
                      <a:pt x="8103" y="15975"/>
                    </a:lnTo>
                    <a:cubicBezTo>
                      <a:pt x="8103" y="15975"/>
                      <a:pt x="8431" y="16056"/>
                      <a:pt x="8893" y="16056"/>
                    </a:cubicBezTo>
                    <a:cubicBezTo>
                      <a:pt x="9760" y="16056"/>
                      <a:pt x="11098" y="15772"/>
                      <a:pt x="11633" y="14139"/>
                    </a:cubicBezTo>
                    <a:cubicBezTo>
                      <a:pt x="12157" y="12535"/>
                      <a:pt x="12625" y="1"/>
                      <a:pt x="12625"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8"/>
              <p:cNvSpPr/>
              <p:nvPr/>
            </p:nvSpPr>
            <p:spPr>
              <a:xfrm>
                <a:off x="861255" y="3495251"/>
                <a:ext cx="258119" cy="269023"/>
              </a:xfrm>
              <a:custGeom>
                <a:avLst/>
                <a:gdLst/>
                <a:ahLst/>
                <a:cxnLst/>
                <a:rect l="l" t="t" r="r" b="b"/>
                <a:pathLst>
                  <a:path w="17731" h="18480" extrusionOk="0">
                    <a:moveTo>
                      <a:pt x="12669" y="0"/>
                    </a:moveTo>
                    <a:cubicBezTo>
                      <a:pt x="11645" y="0"/>
                      <a:pt x="10594" y="302"/>
                      <a:pt x="9716" y="982"/>
                    </a:cubicBezTo>
                    <a:cubicBezTo>
                      <a:pt x="9716" y="982"/>
                      <a:pt x="9143" y="890"/>
                      <a:pt x="8280" y="890"/>
                    </a:cubicBezTo>
                    <a:cubicBezTo>
                      <a:pt x="5851" y="890"/>
                      <a:pt x="1121" y="1618"/>
                      <a:pt x="363" y="7170"/>
                    </a:cubicBezTo>
                    <a:cubicBezTo>
                      <a:pt x="0" y="9813"/>
                      <a:pt x="1273" y="11951"/>
                      <a:pt x="1482" y="13577"/>
                    </a:cubicBezTo>
                    <a:cubicBezTo>
                      <a:pt x="1919" y="16963"/>
                      <a:pt x="2517" y="18397"/>
                      <a:pt x="2517" y="18397"/>
                    </a:cubicBezTo>
                    <a:lnTo>
                      <a:pt x="4196" y="18472"/>
                    </a:lnTo>
                    <a:cubicBezTo>
                      <a:pt x="4351" y="18476"/>
                      <a:pt x="4499" y="18479"/>
                      <a:pt x="4641" y="18479"/>
                    </a:cubicBezTo>
                    <a:cubicBezTo>
                      <a:pt x="5886" y="18479"/>
                      <a:pt x="6659" y="18244"/>
                      <a:pt x="7985" y="16902"/>
                    </a:cubicBezTo>
                    <a:cubicBezTo>
                      <a:pt x="9349" y="15521"/>
                      <a:pt x="9738" y="14743"/>
                      <a:pt x="10698" y="13270"/>
                    </a:cubicBezTo>
                    <a:cubicBezTo>
                      <a:pt x="10698" y="13270"/>
                      <a:pt x="9304" y="12458"/>
                      <a:pt x="9540" y="11235"/>
                    </a:cubicBezTo>
                    <a:cubicBezTo>
                      <a:pt x="9665" y="10585"/>
                      <a:pt x="10352" y="10173"/>
                      <a:pt x="10968" y="10173"/>
                    </a:cubicBezTo>
                    <a:cubicBezTo>
                      <a:pt x="11558" y="10173"/>
                      <a:pt x="12084" y="10552"/>
                      <a:pt x="11987" y="11465"/>
                    </a:cubicBezTo>
                    <a:cubicBezTo>
                      <a:pt x="11987" y="11465"/>
                      <a:pt x="12286" y="11449"/>
                      <a:pt x="12591" y="11449"/>
                    </a:cubicBezTo>
                    <a:cubicBezTo>
                      <a:pt x="12777" y="11449"/>
                      <a:pt x="12965" y="11455"/>
                      <a:pt x="13089" y="11475"/>
                    </a:cubicBezTo>
                    <a:lnTo>
                      <a:pt x="13500" y="7502"/>
                    </a:lnTo>
                    <a:cubicBezTo>
                      <a:pt x="13500" y="7502"/>
                      <a:pt x="15969" y="6169"/>
                      <a:pt x="16624" y="4609"/>
                    </a:cubicBezTo>
                    <a:cubicBezTo>
                      <a:pt x="17731" y="1973"/>
                      <a:pt x="15290" y="0"/>
                      <a:pt x="126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8"/>
              <p:cNvSpPr/>
              <p:nvPr/>
            </p:nvSpPr>
            <p:spPr>
              <a:xfrm>
                <a:off x="1046005" y="3644786"/>
                <a:ext cx="50398" cy="3392"/>
              </a:xfrm>
              <a:custGeom>
                <a:avLst/>
                <a:gdLst/>
                <a:ahLst/>
                <a:cxnLst/>
                <a:rect l="l" t="t" r="r" b="b"/>
                <a:pathLst>
                  <a:path w="3462" h="233" extrusionOk="0">
                    <a:moveTo>
                      <a:pt x="3019" y="1"/>
                    </a:moveTo>
                    <a:cubicBezTo>
                      <a:pt x="2702" y="1"/>
                      <a:pt x="2241" y="14"/>
                      <a:pt x="1727" y="40"/>
                    </a:cubicBezTo>
                    <a:cubicBezTo>
                      <a:pt x="774" y="88"/>
                      <a:pt x="0" y="162"/>
                      <a:pt x="4" y="206"/>
                    </a:cubicBezTo>
                    <a:cubicBezTo>
                      <a:pt x="7" y="224"/>
                      <a:pt x="164" y="233"/>
                      <a:pt x="422" y="233"/>
                    </a:cubicBezTo>
                    <a:cubicBezTo>
                      <a:pt x="740" y="233"/>
                      <a:pt x="1210" y="219"/>
                      <a:pt x="1735" y="193"/>
                    </a:cubicBezTo>
                    <a:cubicBezTo>
                      <a:pt x="2688" y="144"/>
                      <a:pt x="3461" y="71"/>
                      <a:pt x="3461" y="31"/>
                    </a:cubicBezTo>
                    <a:cubicBezTo>
                      <a:pt x="3459" y="11"/>
                      <a:pt x="3293" y="1"/>
                      <a:pt x="30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8"/>
              <p:cNvSpPr/>
              <p:nvPr/>
            </p:nvSpPr>
            <p:spPr>
              <a:xfrm>
                <a:off x="1088818" y="3939430"/>
                <a:ext cx="370023" cy="291834"/>
              </a:xfrm>
              <a:custGeom>
                <a:avLst/>
                <a:gdLst/>
                <a:ahLst/>
                <a:cxnLst/>
                <a:rect l="l" t="t" r="r" b="b"/>
                <a:pathLst>
                  <a:path w="25418" h="20047" extrusionOk="0">
                    <a:moveTo>
                      <a:pt x="22593" y="0"/>
                    </a:moveTo>
                    <a:cubicBezTo>
                      <a:pt x="22259" y="0"/>
                      <a:pt x="19762" y="2900"/>
                      <a:pt x="19762" y="2900"/>
                    </a:cubicBezTo>
                    <a:lnTo>
                      <a:pt x="19762" y="4688"/>
                    </a:lnTo>
                    <a:cubicBezTo>
                      <a:pt x="19103" y="3876"/>
                      <a:pt x="18630" y="3641"/>
                      <a:pt x="18302" y="3641"/>
                    </a:cubicBezTo>
                    <a:cubicBezTo>
                      <a:pt x="18010" y="3641"/>
                      <a:pt x="17834" y="3827"/>
                      <a:pt x="17743" y="3958"/>
                    </a:cubicBezTo>
                    <a:cubicBezTo>
                      <a:pt x="17551" y="4237"/>
                      <a:pt x="19762" y="6318"/>
                      <a:pt x="19762" y="6318"/>
                    </a:cubicBezTo>
                    <a:lnTo>
                      <a:pt x="19762" y="6956"/>
                    </a:lnTo>
                    <a:lnTo>
                      <a:pt x="8789" y="12856"/>
                    </a:lnTo>
                    <a:lnTo>
                      <a:pt x="5900" y="5671"/>
                    </a:lnTo>
                    <a:lnTo>
                      <a:pt x="0" y="8765"/>
                    </a:lnTo>
                    <a:lnTo>
                      <a:pt x="3523" y="17291"/>
                    </a:lnTo>
                    <a:cubicBezTo>
                      <a:pt x="4241" y="19028"/>
                      <a:pt x="5910" y="20046"/>
                      <a:pt x="7644" y="20046"/>
                    </a:cubicBezTo>
                    <a:cubicBezTo>
                      <a:pt x="8409" y="20046"/>
                      <a:pt x="9188" y="19848"/>
                      <a:pt x="9903" y="19425"/>
                    </a:cubicBezTo>
                    <a:lnTo>
                      <a:pt x="22817" y="11794"/>
                    </a:lnTo>
                    <a:lnTo>
                      <a:pt x="23677" y="10361"/>
                    </a:lnTo>
                    <a:cubicBezTo>
                      <a:pt x="23975" y="9867"/>
                      <a:pt x="24149" y="9308"/>
                      <a:pt x="24189" y="8731"/>
                    </a:cubicBezTo>
                    <a:lnTo>
                      <a:pt x="24617" y="2280"/>
                    </a:lnTo>
                    <a:cubicBezTo>
                      <a:pt x="25417" y="1791"/>
                      <a:pt x="25063" y="855"/>
                      <a:pt x="25063" y="855"/>
                    </a:cubicBezTo>
                    <a:lnTo>
                      <a:pt x="25063" y="855"/>
                    </a:lnTo>
                    <a:lnTo>
                      <a:pt x="22262" y="2591"/>
                    </a:lnTo>
                    <a:lnTo>
                      <a:pt x="21235" y="4989"/>
                    </a:lnTo>
                    <a:lnTo>
                      <a:pt x="21235" y="2900"/>
                    </a:lnTo>
                    <a:cubicBezTo>
                      <a:pt x="21235" y="2900"/>
                      <a:pt x="21995" y="2014"/>
                      <a:pt x="22620" y="1345"/>
                    </a:cubicBezTo>
                    <a:cubicBezTo>
                      <a:pt x="23241" y="681"/>
                      <a:pt x="22795" y="235"/>
                      <a:pt x="22620" y="12"/>
                    </a:cubicBezTo>
                    <a:cubicBezTo>
                      <a:pt x="22614" y="4"/>
                      <a:pt x="22605" y="0"/>
                      <a:pt x="22593"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8"/>
              <p:cNvSpPr/>
              <p:nvPr/>
            </p:nvSpPr>
            <p:spPr>
              <a:xfrm>
                <a:off x="1201173" y="4126625"/>
                <a:ext cx="16989" cy="42653"/>
              </a:xfrm>
              <a:custGeom>
                <a:avLst/>
                <a:gdLst/>
                <a:ahLst/>
                <a:cxnLst/>
                <a:rect l="l" t="t" r="r" b="b"/>
                <a:pathLst>
                  <a:path w="1167" h="2930" extrusionOk="0">
                    <a:moveTo>
                      <a:pt x="1126" y="1"/>
                    </a:moveTo>
                    <a:cubicBezTo>
                      <a:pt x="1077" y="1"/>
                      <a:pt x="805" y="636"/>
                      <a:pt x="511" y="1435"/>
                    </a:cubicBezTo>
                    <a:cubicBezTo>
                      <a:pt x="210" y="2243"/>
                      <a:pt x="0" y="2911"/>
                      <a:pt x="39" y="2929"/>
                    </a:cubicBezTo>
                    <a:cubicBezTo>
                      <a:pt x="40" y="2929"/>
                      <a:pt x="40" y="2929"/>
                      <a:pt x="41" y="2929"/>
                    </a:cubicBezTo>
                    <a:cubicBezTo>
                      <a:pt x="89" y="2929"/>
                      <a:pt x="361" y="2292"/>
                      <a:pt x="656" y="1491"/>
                    </a:cubicBezTo>
                    <a:cubicBezTo>
                      <a:pt x="957" y="683"/>
                      <a:pt x="1167" y="15"/>
                      <a:pt x="1128" y="1"/>
                    </a:cubicBezTo>
                    <a:cubicBezTo>
                      <a:pt x="1127" y="1"/>
                      <a:pt x="1127" y="1"/>
                      <a:pt x="1126"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8"/>
              <p:cNvSpPr/>
              <p:nvPr/>
            </p:nvSpPr>
            <p:spPr>
              <a:xfrm>
                <a:off x="762774" y="3790652"/>
                <a:ext cx="434541" cy="576026"/>
              </a:xfrm>
              <a:custGeom>
                <a:avLst/>
                <a:gdLst/>
                <a:ahLst/>
                <a:cxnLst/>
                <a:rect l="l" t="t" r="r" b="b"/>
                <a:pathLst>
                  <a:path w="29850" h="39569" extrusionOk="0">
                    <a:moveTo>
                      <a:pt x="10060" y="0"/>
                    </a:moveTo>
                    <a:cubicBezTo>
                      <a:pt x="9991" y="0"/>
                      <a:pt x="9923" y="1"/>
                      <a:pt x="9855" y="1"/>
                    </a:cubicBezTo>
                    <a:cubicBezTo>
                      <a:pt x="5393" y="54"/>
                      <a:pt x="1557" y="3200"/>
                      <a:pt x="674" y="7575"/>
                    </a:cubicBezTo>
                    <a:cubicBezTo>
                      <a:pt x="0" y="10913"/>
                      <a:pt x="1180" y="13116"/>
                      <a:pt x="420" y="20423"/>
                    </a:cubicBezTo>
                    <a:lnTo>
                      <a:pt x="175" y="38786"/>
                    </a:lnTo>
                    <a:lnTo>
                      <a:pt x="21423" y="39569"/>
                    </a:lnTo>
                    <a:lnTo>
                      <a:pt x="20636" y="17892"/>
                    </a:lnTo>
                    <a:lnTo>
                      <a:pt x="21891" y="22140"/>
                    </a:lnTo>
                    <a:lnTo>
                      <a:pt x="29849" y="18535"/>
                    </a:lnTo>
                    <a:cubicBezTo>
                      <a:pt x="29561" y="17648"/>
                      <a:pt x="28244" y="13684"/>
                      <a:pt x="25723" y="7400"/>
                    </a:cubicBezTo>
                    <a:cubicBezTo>
                      <a:pt x="24321" y="3896"/>
                      <a:pt x="21200" y="1369"/>
                      <a:pt x="17477" y="749"/>
                    </a:cubicBezTo>
                    <a:cubicBezTo>
                      <a:pt x="14953" y="329"/>
                      <a:pt x="12212" y="0"/>
                      <a:pt x="10060"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8"/>
              <p:cNvSpPr/>
              <p:nvPr/>
            </p:nvSpPr>
            <p:spPr>
              <a:xfrm>
                <a:off x="723338" y="3863891"/>
                <a:ext cx="62495" cy="221449"/>
              </a:xfrm>
              <a:custGeom>
                <a:avLst/>
                <a:gdLst/>
                <a:ahLst/>
                <a:cxnLst/>
                <a:rect l="l" t="t" r="r" b="b"/>
                <a:pathLst>
                  <a:path w="4293" h="15212" extrusionOk="0">
                    <a:moveTo>
                      <a:pt x="4292" y="1"/>
                    </a:moveTo>
                    <a:cubicBezTo>
                      <a:pt x="3181" y="1386"/>
                      <a:pt x="0" y="13146"/>
                      <a:pt x="0" y="13146"/>
                    </a:cubicBezTo>
                    <a:cubicBezTo>
                      <a:pt x="1005" y="15081"/>
                      <a:pt x="3347" y="15212"/>
                      <a:pt x="3962" y="15212"/>
                    </a:cubicBezTo>
                    <a:cubicBezTo>
                      <a:pt x="4059" y="15212"/>
                      <a:pt x="4113" y="15209"/>
                      <a:pt x="4113" y="15209"/>
                    </a:cubicBezTo>
                    <a:lnTo>
                      <a:pt x="4292"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8"/>
              <p:cNvSpPr/>
              <p:nvPr/>
            </p:nvSpPr>
            <p:spPr>
              <a:xfrm>
                <a:off x="774420" y="3885756"/>
                <a:ext cx="368741" cy="81129"/>
              </a:xfrm>
              <a:custGeom>
                <a:avLst/>
                <a:gdLst/>
                <a:ahLst/>
                <a:cxnLst/>
                <a:rect l="l" t="t" r="r" b="b"/>
                <a:pathLst>
                  <a:path w="25330" h="5573" extrusionOk="0">
                    <a:moveTo>
                      <a:pt x="862" y="0"/>
                    </a:moveTo>
                    <a:cubicBezTo>
                      <a:pt x="617" y="0"/>
                      <a:pt x="420" y="19"/>
                      <a:pt x="280" y="46"/>
                    </a:cubicBezTo>
                    <a:cubicBezTo>
                      <a:pt x="96" y="80"/>
                      <a:pt x="1" y="106"/>
                      <a:pt x="5" y="116"/>
                    </a:cubicBezTo>
                    <a:cubicBezTo>
                      <a:pt x="5" y="122"/>
                      <a:pt x="16" y="124"/>
                      <a:pt x="37" y="124"/>
                    </a:cubicBezTo>
                    <a:cubicBezTo>
                      <a:pt x="105" y="124"/>
                      <a:pt x="282" y="99"/>
                      <a:pt x="557" y="99"/>
                    </a:cubicBezTo>
                    <a:cubicBezTo>
                      <a:pt x="706" y="99"/>
                      <a:pt x="884" y="107"/>
                      <a:pt x="1088" y="128"/>
                    </a:cubicBezTo>
                    <a:cubicBezTo>
                      <a:pt x="1779" y="207"/>
                      <a:pt x="2750" y="548"/>
                      <a:pt x="3772" y="1270"/>
                    </a:cubicBezTo>
                    <a:cubicBezTo>
                      <a:pt x="4283" y="1627"/>
                      <a:pt x="4812" y="2065"/>
                      <a:pt x="5358" y="2563"/>
                    </a:cubicBezTo>
                    <a:cubicBezTo>
                      <a:pt x="5904" y="3061"/>
                      <a:pt x="6486" y="3607"/>
                      <a:pt x="7155" y="4122"/>
                    </a:cubicBezTo>
                    <a:cubicBezTo>
                      <a:pt x="7823" y="4634"/>
                      <a:pt x="8587" y="5124"/>
                      <a:pt x="9493" y="5390"/>
                    </a:cubicBezTo>
                    <a:cubicBezTo>
                      <a:pt x="9908" y="5514"/>
                      <a:pt x="10349" y="5572"/>
                      <a:pt x="10795" y="5572"/>
                    </a:cubicBezTo>
                    <a:cubicBezTo>
                      <a:pt x="11315" y="5572"/>
                      <a:pt x="11843" y="5493"/>
                      <a:pt x="12351" y="5342"/>
                    </a:cubicBezTo>
                    <a:cubicBezTo>
                      <a:pt x="13299" y="5066"/>
                      <a:pt x="14142" y="4604"/>
                      <a:pt x="14929" y="4149"/>
                    </a:cubicBezTo>
                    <a:cubicBezTo>
                      <a:pt x="15715" y="3690"/>
                      <a:pt x="16454" y="3223"/>
                      <a:pt x="17179" y="2825"/>
                    </a:cubicBezTo>
                    <a:cubicBezTo>
                      <a:pt x="17900" y="2423"/>
                      <a:pt x="18622" y="2109"/>
                      <a:pt x="19325" y="1934"/>
                    </a:cubicBezTo>
                    <a:cubicBezTo>
                      <a:pt x="19675" y="1824"/>
                      <a:pt x="20029" y="1807"/>
                      <a:pt x="20361" y="1763"/>
                    </a:cubicBezTo>
                    <a:cubicBezTo>
                      <a:pt x="20693" y="1776"/>
                      <a:pt x="21020" y="1758"/>
                      <a:pt x="21322" y="1811"/>
                    </a:cubicBezTo>
                    <a:cubicBezTo>
                      <a:pt x="21934" y="1916"/>
                      <a:pt x="22484" y="2077"/>
                      <a:pt x="22974" y="2192"/>
                    </a:cubicBezTo>
                    <a:cubicBezTo>
                      <a:pt x="23425" y="2295"/>
                      <a:pt x="23828" y="2355"/>
                      <a:pt x="24168" y="2355"/>
                    </a:cubicBezTo>
                    <a:cubicBezTo>
                      <a:pt x="24200" y="2355"/>
                      <a:pt x="24232" y="2354"/>
                      <a:pt x="24263" y="2353"/>
                    </a:cubicBezTo>
                    <a:cubicBezTo>
                      <a:pt x="24626" y="2345"/>
                      <a:pt x="24897" y="2266"/>
                      <a:pt x="25076" y="2200"/>
                    </a:cubicBezTo>
                    <a:cubicBezTo>
                      <a:pt x="25247" y="2121"/>
                      <a:pt x="25330" y="2073"/>
                      <a:pt x="25326" y="2065"/>
                    </a:cubicBezTo>
                    <a:cubicBezTo>
                      <a:pt x="25325" y="2062"/>
                      <a:pt x="25322" y="2061"/>
                      <a:pt x="25318" y="2061"/>
                    </a:cubicBezTo>
                    <a:cubicBezTo>
                      <a:pt x="25265" y="2061"/>
                      <a:pt x="24941" y="2231"/>
                      <a:pt x="24344" y="2231"/>
                    </a:cubicBezTo>
                    <a:cubicBezTo>
                      <a:pt x="24318" y="2231"/>
                      <a:pt x="24291" y="2231"/>
                      <a:pt x="24263" y="2230"/>
                    </a:cubicBezTo>
                    <a:cubicBezTo>
                      <a:pt x="23918" y="2226"/>
                      <a:pt x="23499" y="2147"/>
                      <a:pt x="23018" y="2021"/>
                    </a:cubicBezTo>
                    <a:cubicBezTo>
                      <a:pt x="22533" y="1894"/>
                      <a:pt x="21990" y="1715"/>
                      <a:pt x="21361" y="1597"/>
                    </a:cubicBezTo>
                    <a:cubicBezTo>
                      <a:pt x="21042" y="1532"/>
                      <a:pt x="20701" y="1544"/>
                      <a:pt x="20352" y="1522"/>
                    </a:cubicBezTo>
                    <a:cubicBezTo>
                      <a:pt x="20003" y="1562"/>
                      <a:pt x="19631" y="1575"/>
                      <a:pt x="19263" y="1680"/>
                    </a:cubicBezTo>
                    <a:cubicBezTo>
                      <a:pt x="18529" y="1855"/>
                      <a:pt x="17778" y="2170"/>
                      <a:pt x="17044" y="2571"/>
                    </a:cubicBezTo>
                    <a:cubicBezTo>
                      <a:pt x="16300" y="2969"/>
                      <a:pt x="15558" y="3432"/>
                      <a:pt x="14775" y="3886"/>
                    </a:cubicBezTo>
                    <a:cubicBezTo>
                      <a:pt x="13993" y="4332"/>
                      <a:pt x="13168" y="4778"/>
                      <a:pt x="12262" y="5045"/>
                    </a:cubicBezTo>
                    <a:cubicBezTo>
                      <a:pt x="11779" y="5189"/>
                      <a:pt x="11284" y="5264"/>
                      <a:pt x="10797" y="5264"/>
                    </a:cubicBezTo>
                    <a:cubicBezTo>
                      <a:pt x="10379" y="5264"/>
                      <a:pt x="9967" y="5208"/>
                      <a:pt x="9575" y="5093"/>
                    </a:cubicBezTo>
                    <a:cubicBezTo>
                      <a:pt x="8728" y="4852"/>
                      <a:pt x="7988" y="4385"/>
                      <a:pt x="7329" y="3896"/>
                    </a:cubicBezTo>
                    <a:cubicBezTo>
                      <a:pt x="6673" y="3398"/>
                      <a:pt x="6088" y="2864"/>
                      <a:pt x="5529" y="2371"/>
                    </a:cubicBezTo>
                    <a:cubicBezTo>
                      <a:pt x="4973" y="1877"/>
                      <a:pt x="4428" y="1440"/>
                      <a:pt x="3898" y="1086"/>
                    </a:cubicBezTo>
                    <a:cubicBezTo>
                      <a:pt x="2837" y="373"/>
                      <a:pt x="1814" y="50"/>
                      <a:pt x="1102" y="6"/>
                    </a:cubicBezTo>
                    <a:cubicBezTo>
                      <a:pt x="1018" y="2"/>
                      <a:pt x="938" y="0"/>
                      <a:pt x="8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8"/>
              <p:cNvSpPr/>
              <p:nvPr/>
            </p:nvSpPr>
            <p:spPr>
              <a:xfrm>
                <a:off x="925381" y="4118036"/>
                <a:ext cx="140043" cy="15926"/>
              </a:xfrm>
              <a:custGeom>
                <a:avLst/>
                <a:gdLst/>
                <a:ahLst/>
                <a:cxnLst/>
                <a:rect l="l" t="t" r="r" b="b"/>
                <a:pathLst>
                  <a:path w="9620" h="1094" extrusionOk="0">
                    <a:moveTo>
                      <a:pt x="7606" y="0"/>
                    </a:moveTo>
                    <a:cubicBezTo>
                      <a:pt x="7324" y="0"/>
                      <a:pt x="7024" y="27"/>
                      <a:pt x="6713" y="84"/>
                    </a:cubicBezTo>
                    <a:cubicBezTo>
                      <a:pt x="6119" y="189"/>
                      <a:pt x="5490" y="391"/>
                      <a:pt x="4839" y="556"/>
                    </a:cubicBezTo>
                    <a:cubicBezTo>
                      <a:pt x="4137" y="739"/>
                      <a:pt x="3456" y="807"/>
                      <a:pt x="2841" y="807"/>
                    </a:cubicBezTo>
                    <a:cubicBezTo>
                      <a:pt x="2310" y="807"/>
                      <a:pt x="1829" y="756"/>
                      <a:pt x="1426" y="687"/>
                    </a:cubicBezTo>
                    <a:cubicBezTo>
                      <a:pt x="638" y="557"/>
                      <a:pt x="142" y="374"/>
                      <a:pt x="38" y="374"/>
                    </a:cubicBezTo>
                    <a:cubicBezTo>
                      <a:pt x="27" y="374"/>
                      <a:pt x="20" y="376"/>
                      <a:pt x="18" y="381"/>
                    </a:cubicBezTo>
                    <a:cubicBezTo>
                      <a:pt x="0" y="412"/>
                      <a:pt x="494" y="696"/>
                      <a:pt x="1382" y="906"/>
                    </a:cubicBezTo>
                    <a:cubicBezTo>
                      <a:pt x="1839" y="1015"/>
                      <a:pt x="2411" y="1093"/>
                      <a:pt x="3045" y="1093"/>
                    </a:cubicBezTo>
                    <a:cubicBezTo>
                      <a:pt x="3628" y="1093"/>
                      <a:pt x="4264" y="1027"/>
                      <a:pt x="4913" y="857"/>
                    </a:cubicBezTo>
                    <a:cubicBezTo>
                      <a:pt x="5581" y="687"/>
                      <a:pt x="6198" y="482"/>
                      <a:pt x="6765" y="369"/>
                    </a:cubicBezTo>
                    <a:cubicBezTo>
                      <a:pt x="7131" y="290"/>
                      <a:pt x="7477" y="252"/>
                      <a:pt x="7793" y="252"/>
                    </a:cubicBezTo>
                    <a:cubicBezTo>
                      <a:pt x="7967" y="252"/>
                      <a:pt x="8132" y="264"/>
                      <a:pt x="8286" y="286"/>
                    </a:cubicBezTo>
                    <a:cubicBezTo>
                      <a:pt x="9114" y="389"/>
                      <a:pt x="9529" y="770"/>
                      <a:pt x="9598" y="770"/>
                    </a:cubicBezTo>
                    <a:cubicBezTo>
                      <a:pt x="9602" y="770"/>
                      <a:pt x="9605" y="769"/>
                      <a:pt x="9607" y="766"/>
                    </a:cubicBezTo>
                    <a:cubicBezTo>
                      <a:pt x="9619" y="752"/>
                      <a:pt x="9536" y="635"/>
                      <a:pt x="9327" y="482"/>
                    </a:cubicBezTo>
                    <a:cubicBezTo>
                      <a:pt x="9121" y="329"/>
                      <a:pt x="8780" y="155"/>
                      <a:pt x="8322" y="67"/>
                    </a:cubicBezTo>
                    <a:cubicBezTo>
                      <a:pt x="8104" y="23"/>
                      <a:pt x="7863" y="0"/>
                      <a:pt x="76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8"/>
              <p:cNvSpPr/>
              <p:nvPr/>
            </p:nvSpPr>
            <p:spPr>
              <a:xfrm>
                <a:off x="922266" y="4285316"/>
                <a:ext cx="146405" cy="24180"/>
              </a:xfrm>
              <a:custGeom>
                <a:avLst/>
                <a:gdLst/>
                <a:ahLst/>
                <a:cxnLst/>
                <a:rect l="l" t="t" r="r" b="b"/>
                <a:pathLst>
                  <a:path w="10057" h="1661" extrusionOk="0">
                    <a:moveTo>
                      <a:pt x="1914" y="1"/>
                    </a:moveTo>
                    <a:cubicBezTo>
                      <a:pt x="1736" y="1"/>
                      <a:pt x="1566" y="12"/>
                      <a:pt x="1408" y="34"/>
                    </a:cubicBezTo>
                    <a:cubicBezTo>
                      <a:pt x="910" y="104"/>
                      <a:pt x="529" y="292"/>
                      <a:pt x="307" y="463"/>
                    </a:cubicBezTo>
                    <a:cubicBezTo>
                      <a:pt x="83" y="633"/>
                      <a:pt x="0" y="768"/>
                      <a:pt x="14" y="778"/>
                    </a:cubicBezTo>
                    <a:cubicBezTo>
                      <a:pt x="16" y="779"/>
                      <a:pt x="18" y="780"/>
                      <a:pt x="20" y="780"/>
                    </a:cubicBezTo>
                    <a:cubicBezTo>
                      <a:pt x="51" y="780"/>
                      <a:pt x="160" y="682"/>
                      <a:pt x="376" y="563"/>
                    </a:cubicBezTo>
                    <a:cubicBezTo>
                      <a:pt x="604" y="432"/>
                      <a:pt x="966" y="292"/>
                      <a:pt x="1434" y="253"/>
                    </a:cubicBezTo>
                    <a:cubicBezTo>
                      <a:pt x="1529" y="245"/>
                      <a:pt x="1627" y="241"/>
                      <a:pt x="1730" y="241"/>
                    </a:cubicBezTo>
                    <a:cubicBezTo>
                      <a:pt x="2134" y="241"/>
                      <a:pt x="2595" y="305"/>
                      <a:pt x="3077" y="445"/>
                    </a:cubicBezTo>
                    <a:cubicBezTo>
                      <a:pt x="3676" y="615"/>
                      <a:pt x="4318" y="921"/>
                      <a:pt x="5013" y="1192"/>
                    </a:cubicBezTo>
                    <a:cubicBezTo>
                      <a:pt x="5692" y="1462"/>
                      <a:pt x="6392" y="1660"/>
                      <a:pt x="7052" y="1660"/>
                    </a:cubicBezTo>
                    <a:cubicBezTo>
                      <a:pt x="7067" y="1660"/>
                      <a:pt x="7083" y="1660"/>
                      <a:pt x="7098" y="1660"/>
                    </a:cubicBezTo>
                    <a:cubicBezTo>
                      <a:pt x="7770" y="1656"/>
                      <a:pt x="8352" y="1450"/>
                      <a:pt x="8798" y="1228"/>
                    </a:cubicBezTo>
                    <a:cubicBezTo>
                      <a:pt x="9244" y="1000"/>
                      <a:pt x="9558" y="746"/>
                      <a:pt x="9759" y="563"/>
                    </a:cubicBezTo>
                    <a:cubicBezTo>
                      <a:pt x="9960" y="375"/>
                      <a:pt x="10057" y="253"/>
                      <a:pt x="10039" y="240"/>
                    </a:cubicBezTo>
                    <a:cubicBezTo>
                      <a:pt x="10037" y="238"/>
                      <a:pt x="10035" y="237"/>
                      <a:pt x="10031" y="237"/>
                    </a:cubicBezTo>
                    <a:cubicBezTo>
                      <a:pt x="9963" y="237"/>
                      <a:pt x="9530" y="652"/>
                      <a:pt x="8702" y="1030"/>
                    </a:cubicBezTo>
                    <a:cubicBezTo>
                      <a:pt x="8285" y="1211"/>
                      <a:pt x="7760" y="1372"/>
                      <a:pt x="7169" y="1372"/>
                    </a:cubicBezTo>
                    <a:cubicBezTo>
                      <a:pt x="7145" y="1372"/>
                      <a:pt x="7122" y="1372"/>
                      <a:pt x="7098" y="1371"/>
                    </a:cubicBezTo>
                    <a:cubicBezTo>
                      <a:pt x="6477" y="1367"/>
                      <a:pt x="5809" y="1175"/>
                      <a:pt x="5127" y="904"/>
                    </a:cubicBezTo>
                    <a:cubicBezTo>
                      <a:pt x="4440" y="637"/>
                      <a:pt x="3794" y="336"/>
                      <a:pt x="3151" y="169"/>
                    </a:cubicBezTo>
                    <a:cubicBezTo>
                      <a:pt x="2716" y="53"/>
                      <a:pt x="2295" y="1"/>
                      <a:pt x="19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8"/>
              <p:cNvSpPr/>
              <p:nvPr/>
            </p:nvSpPr>
            <p:spPr>
              <a:xfrm>
                <a:off x="732815" y="4088280"/>
                <a:ext cx="36015" cy="178519"/>
              </a:xfrm>
              <a:custGeom>
                <a:avLst/>
                <a:gdLst/>
                <a:ahLst/>
                <a:cxnLst/>
                <a:rect l="l" t="t" r="r" b="b"/>
                <a:pathLst>
                  <a:path w="2474" h="12263" extrusionOk="0">
                    <a:moveTo>
                      <a:pt x="1" y="0"/>
                    </a:moveTo>
                    <a:lnTo>
                      <a:pt x="2094" y="12262"/>
                    </a:lnTo>
                    <a:lnTo>
                      <a:pt x="2316" y="12262"/>
                    </a:lnTo>
                    <a:lnTo>
                      <a:pt x="2474" y="245"/>
                    </a:lnTo>
                    <a:cubicBezTo>
                      <a:pt x="1643" y="236"/>
                      <a:pt x="818" y="170"/>
                      <a:pt x="1"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8"/>
              <p:cNvSpPr/>
              <p:nvPr/>
            </p:nvSpPr>
            <p:spPr>
              <a:xfrm>
                <a:off x="778481" y="4355789"/>
                <a:ext cx="201112" cy="8603"/>
              </a:xfrm>
              <a:custGeom>
                <a:avLst/>
                <a:gdLst/>
                <a:ahLst/>
                <a:cxnLst/>
                <a:rect l="l" t="t" r="r" b="b"/>
                <a:pathLst>
                  <a:path w="13815" h="591" extrusionOk="0">
                    <a:moveTo>
                      <a:pt x="1" y="1"/>
                    </a:moveTo>
                    <a:lnTo>
                      <a:pt x="49" y="294"/>
                    </a:lnTo>
                    <a:lnTo>
                      <a:pt x="13815" y="590"/>
                    </a:lnTo>
                    <a:cubicBezTo>
                      <a:pt x="13815" y="564"/>
                      <a:pt x="13815" y="538"/>
                      <a:pt x="13811" y="507"/>
                    </a:cubicBezTo>
                    <a:lnTo>
                      <a:pt x="1" y="1"/>
                    </a:ln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8"/>
              <p:cNvSpPr/>
              <p:nvPr/>
            </p:nvSpPr>
            <p:spPr>
              <a:xfrm>
                <a:off x="763283" y="4266784"/>
                <a:ext cx="3261" cy="17513"/>
              </a:xfrm>
              <a:custGeom>
                <a:avLst/>
                <a:gdLst/>
                <a:ahLst/>
                <a:cxnLst/>
                <a:rect l="l" t="t" r="r" b="b"/>
                <a:pathLst>
                  <a:path w="224" h="1203" extrusionOk="0">
                    <a:moveTo>
                      <a:pt x="1" y="0"/>
                    </a:moveTo>
                    <a:lnTo>
                      <a:pt x="206" y="1202"/>
                    </a:lnTo>
                    <a:lnTo>
                      <a:pt x="223" y="0"/>
                    </a:ln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8"/>
              <p:cNvSpPr/>
              <p:nvPr/>
            </p:nvSpPr>
            <p:spPr>
              <a:xfrm>
                <a:off x="766268" y="4084583"/>
                <a:ext cx="213267" cy="278601"/>
              </a:xfrm>
              <a:custGeom>
                <a:avLst/>
                <a:gdLst/>
                <a:ahLst/>
                <a:cxnLst/>
                <a:rect l="l" t="t" r="r" b="b"/>
                <a:pathLst>
                  <a:path w="14650" h="19138" extrusionOk="0">
                    <a:moveTo>
                      <a:pt x="8007" y="0"/>
                    </a:moveTo>
                    <a:cubicBezTo>
                      <a:pt x="7395" y="0"/>
                      <a:pt x="6775" y="49"/>
                      <a:pt x="6176" y="83"/>
                    </a:cubicBezTo>
                    <a:cubicBezTo>
                      <a:pt x="4240" y="198"/>
                      <a:pt x="2295" y="503"/>
                      <a:pt x="368" y="503"/>
                    </a:cubicBezTo>
                    <a:cubicBezTo>
                      <a:pt x="303" y="503"/>
                      <a:pt x="237" y="503"/>
                      <a:pt x="176" y="499"/>
                    </a:cubicBezTo>
                    <a:lnTo>
                      <a:pt x="18" y="12516"/>
                    </a:lnTo>
                    <a:lnTo>
                      <a:pt x="1" y="13718"/>
                    </a:lnTo>
                    <a:lnTo>
                      <a:pt x="840" y="18631"/>
                    </a:lnTo>
                    <a:lnTo>
                      <a:pt x="14650" y="19137"/>
                    </a:lnTo>
                    <a:cubicBezTo>
                      <a:pt x="14567" y="17516"/>
                      <a:pt x="14488" y="15965"/>
                      <a:pt x="14383" y="14436"/>
                    </a:cubicBezTo>
                    <a:cubicBezTo>
                      <a:pt x="14182" y="14357"/>
                      <a:pt x="13986" y="14291"/>
                      <a:pt x="13793" y="14234"/>
                    </a:cubicBezTo>
                    <a:cubicBezTo>
                      <a:pt x="13308" y="14095"/>
                      <a:pt x="12845" y="14029"/>
                      <a:pt x="12443" y="14029"/>
                    </a:cubicBezTo>
                    <a:cubicBezTo>
                      <a:pt x="12342" y="14029"/>
                      <a:pt x="12241" y="14033"/>
                      <a:pt x="12150" y="14042"/>
                    </a:cubicBezTo>
                    <a:cubicBezTo>
                      <a:pt x="11682" y="14081"/>
                      <a:pt x="11320" y="14221"/>
                      <a:pt x="11092" y="14352"/>
                    </a:cubicBezTo>
                    <a:cubicBezTo>
                      <a:pt x="10878" y="14470"/>
                      <a:pt x="10769" y="14571"/>
                      <a:pt x="10734" y="14571"/>
                    </a:cubicBezTo>
                    <a:lnTo>
                      <a:pt x="10730" y="14567"/>
                    </a:lnTo>
                    <a:cubicBezTo>
                      <a:pt x="10716" y="14557"/>
                      <a:pt x="10799" y="14422"/>
                      <a:pt x="11023" y="14252"/>
                    </a:cubicBezTo>
                    <a:cubicBezTo>
                      <a:pt x="11245" y="14081"/>
                      <a:pt x="11626" y="13893"/>
                      <a:pt x="12124" y="13823"/>
                    </a:cubicBezTo>
                    <a:cubicBezTo>
                      <a:pt x="12285" y="13801"/>
                      <a:pt x="12451" y="13788"/>
                      <a:pt x="12631" y="13788"/>
                    </a:cubicBezTo>
                    <a:cubicBezTo>
                      <a:pt x="13011" y="13788"/>
                      <a:pt x="13435" y="13841"/>
                      <a:pt x="13867" y="13958"/>
                    </a:cubicBezTo>
                    <a:cubicBezTo>
                      <a:pt x="14034" y="13998"/>
                      <a:pt x="14195" y="14051"/>
                      <a:pt x="14361" y="14107"/>
                    </a:cubicBezTo>
                    <a:cubicBezTo>
                      <a:pt x="14129" y="10886"/>
                      <a:pt x="13772" y="7775"/>
                      <a:pt x="12985" y="4428"/>
                    </a:cubicBezTo>
                    <a:cubicBezTo>
                      <a:pt x="12897" y="4047"/>
                      <a:pt x="12796" y="3659"/>
                      <a:pt x="12675" y="3278"/>
                    </a:cubicBezTo>
                    <a:cubicBezTo>
                      <a:pt x="12548" y="3256"/>
                      <a:pt x="12425" y="3230"/>
                      <a:pt x="12312" y="3204"/>
                    </a:cubicBezTo>
                    <a:cubicBezTo>
                      <a:pt x="11424" y="2994"/>
                      <a:pt x="10930" y="2710"/>
                      <a:pt x="10948" y="2679"/>
                    </a:cubicBezTo>
                    <a:cubicBezTo>
                      <a:pt x="10948" y="2675"/>
                      <a:pt x="10957" y="2671"/>
                      <a:pt x="10970" y="2671"/>
                    </a:cubicBezTo>
                    <a:cubicBezTo>
                      <a:pt x="11075" y="2671"/>
                      <a:pt x="11573" y="2854"/>
                      <a:pt x="12356" y="2985"/>
                    </a:cubicBezTo>
                    <a:cubicBezTo>
                      <a:pt x="12429" y="2998"/>
                      <a:pt x="12508" y="3012"/>
                      <a:pt x="12592" y="3024"/>
                    </a:cubicBezTo>
                    <a:cubicBezTo>
                      <a:pt x="12290" y="2177"/>
                      <a:pt x="11862" y="1394"/>
                      <a:pt x="11162" y="853"/>
                    </a:cubicBezTo>
                    <a:cubicBezTo>
                      <a:pt x="10275" y="162"/>
                      <a:pt x="9157" y="0"/>
                      <a:pt x="8007"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8"/>
              <p:cNvSpPr/>
              <p:nvPr/>
            </p:nvSpPr>
            <p:spPr>
              <a:xfrm>
                <a:off x="925381" y="4123451"/>
                <a:ext cx="25403" cy="8866"/>
              </a:xfrm>
              <a:custGeom>
                <a:avLst/>
                <a:gdLst/>
                <a:ahLst/>
                <a:cxnLst/>
                <a:rect l="l" t="t" r="r" b="b"/>
                <a:pathLst>
                  <a:path w="1745" h="609" extrusionOk="0">
                    <a:moveTo>
                      <a:pt x="40" y="1"/>
                    </a:moveTo>
                    <a:cubicBezTo>
                      <a:pt x="27" y="1"/>
                      <a:pt x="18" y="5"/>
                      <a:pt x="18" y="9"/>
                    </a:cubicBezTo>
                    <a:cubicBezTo>
                      <a:pt x="0" y="40"/>
                      <a:pt x="494" y="324"/>
                      <a:pt x="1382" y="534"/>
                    </a:cubicBezTo>
                    <a:cubicBezTo>
                      <a:pt x="1495" y="560"/>
                      <a:pt x="1618" y="586"/>
                      <a:pt x="1745" y="608"/>
                    </a:cubicBezTo>
                    <a:cubicBezTo>
                      <a:pt x="1718" y="521"/>
                      <a:pt x="1688" y="438"/>
                      <a:pt x="1662" y="354"/>
                    </a:cubicBezTo>
                    <a:cubicBezTo>
                      <a:pt x="1578" y="342"/>
                      <a:pt x="1499" y="328"/>
                      <a:pt x="1426" y="315"/>
                    </a:cubicBezTo>
                    <a:cubicBezTo>
                      <a:pt x="643" y="184"/>
                      <a:pt x="145" y="1"/>
                      <a:pt x="40" y="1"/>
                    </a:cubicBez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8"/>
              <p:cNvSpPr/>
              <p:nvPr/>
            </p:nvSpPr>
            <p:spPr>
              <a:xfrm>
                <a:off x="922266" y="4285301"/>
                <a:ext cx="53397" cy="11399"/>
              </a:xfrm>
              <a:custGeom>
                <a:avLst/>
                <a:gdLst/>
                <a:ahLst/>
                <a:cxnLst/>
                <a:rect l="l" t="t" r="r" b="b"/>
                <a:pathLst>
                  <a:path w="3668" h="783" extrusionOk="0">
                    <a:moveTo>
                      <a:pt x="1915" y="0"/>
                    </a:moveTo>
                    <a:cubicBezTo>
                      <a:pt x="1735" y="0"/>
                      <a:pt x="1569" y="13"/>
                      <a:pt x="1408" y="35"/>
                    </a:cubicBezTo>
                    <a:cubicBezTo>
                      <a:pt x="910" y="105"/>
                      <a:pt x="529" y="293"/>
                      <a:pt x="307" y="464"/>
                    </a:cubicBezTo>
                    <a:cubicBezTo>
                      <a:pt x="83" y="634"/>
                      <a:pt x="0" y="769"/>
                      <a:pt x="14" y="779"/>
                    </a:cubicBezTo>
                    <a:lnTo>
                      <a:pt x="18" y="783"/>
                    </a:lnTo>
                    <a:cubicBezTo>
                      <a:pt x="53" y="783"/>
                      <a:pt x="162" y="682"/>
                      <a:pt x="376" y="564"/>
                    </a:cubicBezTo>
                    <a:cubicBezTo>
                      <a:pt x="604" y="433"/>
                      <a:pt x="966" y="293"/>
                      <a:pt x="1434" y="254"/>
                    </a:cubicBezTo>
                    <a:cubicBezTo>
                      <a:pt x="1525" y="245"/>
                      <a:pt x="1626" y="241"/>
                      <a:pt x="1727" y="241"/>
                    </a:cubicBezTo>
                    <a:cubicBezTo>
                      <a:pt x="2129" y="241"/>
                      <a:pt x="2592" y="307"/>
                      <a:pt x="3077" y="446"/>
                    </a:cubicBezTo>
                    <a:cubicBezTo>
                      <a:pt x="3270" y="503"/>
                      <a:pt x="3466" y="569"/>
                      <a:pt x="3667" y="648"/>
                    </a:cubicBezTo>
                    <a:cubicBezTo>
                      <a:pt x="3659" y="537"/>
                      <a:pt x="3654" y="428"/>
                      <a:pt x="3645" y="319"/>
                    </a:cubicBezTo>
                    <a:cubicBezTo>
                      <a:pt x="3479" y="263"/>
                      <a:pt x="3318" y="210"/>
                      <a:pt x="3151" y="170"/>
                    </a:cubicBezTo>
                    <a:cubicBezTo>
                      <a:pt x="2719" y="53"/>
                      <a:pt x="2295" y="0"/>
                      <a:pt x="1915" y="0"/>
                    </a:cubicBez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8"/>
              <p:cNvSpPr/>
              <p:nvPr/>
            </p:nvSpPr>
            <p:spPr>
              <a:xfrm>
                <a:off x="783329" y="3949329"/>
                <a:ext cx="11195" cy="124962"/>
              </a:xfrm>
              <a:custGeom>
                <a:avLst/>
                <a:gdLst/>
                <a:ahLst/>
                <a:cxnLst/>
                <a:rect l="l" t="t" r="r" b="b"/>
                <a:pathLst>
                  <a:path w="769" h="8584" extrusionOk="0">
                    <a:moveTo>
                      <a:pt x="171" y="1"/>
                    </a:moveTo>
                    <a:lnTo>
                      <a:pt x="97" y="525"/>
                    </a:lnTo>
                    <a:lnTo>
                      <a:pt x="0" y="8583"/>
                    </a:lnTo>
                    <a:lnTo>
                      <a:pt x="769" y="8583"/>
                    </a:lnTo>
                    <a:lnTo>
                      <a:pt x="171"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8"/>
              <p:cNvSpPr/>
              <p:nvPr/>
            </p:nvSpPr>
            <p:spPr>
              <a:xfrm>
                <a:off x="842112" y="4355279"/>
                <a:ext cx="513225" cy="360284"/>
              </a:xfrm>
              <a:custGeom>
                <a:avLst/>
                <a:gdLst/>
                <a:ahLst/>
                <a:cxnLst/>
                <a:rect l="l" t="t" r="r" b="b"/>
                <a:pathLst>
                  <a:path w="35255" h="24749" extrusionOk="0">
                    <a:moveTo>
                      <a:pt x="0" y="0"/>
                    </a:moveTo>
                    <a:lnTo>
                      <a:pt x="0" y="10738"/>
                    </a:lnTo>
                    <a:lnTo>
                      <a:pt x="24281" y="11376"/>
                    </a:lnTo>
                    <a:lnTo>
                      <a:pt x="24923" y="24749"/>
                    </a:lnTo>
                    <a:lnTo>
                      <a:pt x="34944" y="24749"/>
                    </a:lnTo>
                    <a:lnTo>
                      <a:pt x="35184" y="9239"/>
                    </a:lnTo>
                    <a:cubicBezTo>
                      <a:pt x="35254" y="4803"/>
                      <a:pt x="31758" y="1128"/>
                      <a:pt x="27322" y="970"/>
                    </a:cubicBez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8"/>
              <p:cNvSpPr/>
              <p:nvPr/>
            </p:nvSpPr>
            <p:spPr>
              <a:xfrm>
                <a:off x="684717" y="4492891"/>
                <a:ext cx="235657" cy="42057"/>
              </a:xfrm>
              <a:custGeom>
                <a:avLst/>
                <a:gdLst/>
                <a:ahLst/>
                <a:cxnLst/>
                <a:rect l="l" t="t" r="r" b="b"/>
                <a:pathLst>
                  <a:path w="16188" h="2889" extrusionOk="0">
                    <a:moveTo>
                      <a:pt x="16149" y="0"/>
                    </a:moveTo>
                    <a:cubicBezTo>
                      <a:pt x="16131" y="0"/>
                      <a:pt x="16143" y="253"/>
                      <a:pt x="16030" y="682"/>
                    </a:cubicBezTo>
                    <a:cubicBezTo>
                      <a:pt x="15921" y="1106"/>
                      <a:pt x="15632" y="1722"/>
                      <a:pt x="14995" y="2199"/>
                    </a:cubicBezTo>
                    <a:cubicBezTo>
                      <a:pt x="14675" y="2430"/>
                      <a:pt x="14277" y="2627"/>
                      <a:pt x="13823" y="2697"/>
                    </a:cubicBezTo>
                    <a:cubicBezTo>
                      <a:pt x="13633" y="2733"/>
                      <a:pt x="13437" y="2736"/>
                      <a:pt x="13229" y="2736"/>
                    </a:cubicBezTo>
                    <a:cubicBezTo>
                      <a:pt x="13189" y="2736"/>
                      <a:pt x="13148" y="2736"/>
                      <a:pt x="13107" y="2736"/>
                    </a:cubicBezTo>
                    <a:lnTo>
                      <a:pt x="12329" y="2736"/>
                    </a:lnTo>
                    <a:cubicBezTo>
                      <a:pt x="11266" y="2732"/>
                      <a:pt x="10100" y="2732"/>
                      <a:pt x="8876" y="2732"/>
                    </a:cubicBezTo>
                    <a:cubicBezTo>
                      <a:pt x="6433" y="2744"/>
                      <a:pt x="4222" y="2754"/>
                      <a:pt x="2601" y="2762"/>
                    </a:cubicBezTo>
                    <a:cubicBezTo>
                      <a:pt x="1810" y="2770"/>
                      <a:pt x="1167" y="2780"/>
                      <a:pt x="699" y="2788"/>
                    </a:cubicBezTo>
                    <a:cubicBezTo>
                      <a:pt x="485" y="2792"/>
                      <a:pt x="315" y="2802"/>
                      <a:pt x="180" y="2802"/>
                    </a:cubicBezTo>
                    <a:cubicBezTo>
                      <a:pt x="62" y="2810"/>
                      <a:pt x="1" y="2814"/>
                      <a:pt x="1" y="2819"/>
                    </a:cubicBezTo>
                    <a:cubicBezTo>
                      <a:pt x="1" y="2823"/>
                      <a:pt x="62" y="2828"/>
                      <a:pt x="180" y="2836"/>
                    </a:cubicBezTo>
                    <a:cubicBezTo>
                      <a:pt x="315" y="2836"/>
                      <a:pt x="485" y="2845"/>
                      <a:pt x="699" y="2849"/>
                    </a:cubicBezTo>
                    <a:cubicBezTo>
                      <a:pt x="1167" y="2854"/>
                      <a:pt x="1814" y="2863"/>
                      <a:pt x="2601" y="2871"/>
                    </a:cubicBezTo>
                    <a:cubicBezTo>
                      <a:pt x="4222" y="2875"/>
                      <a:pt x="6433" y="2881"/>
                      <a:pt x="8876" y="2889"/>
                    </a:cubicBezTo>
                    <a:cubicBezTo>
                      <a:pt x="10100" y="2885"/>
                      <a:pt x="11266" y="2881"/>
                      <a:pt x="12329" y="2881"/>
                    </a:cubicBezTo>
                    <a:cubicBezTo>
                      <a:pt x="12595" y="2875"/>
                      <a:pt x="12853" y="2875"/>
                      <a:pt x="13107" y="2875"/>
                    </a:cubicBezTo>
                    <a:cubicBezTo>
                      <a:pt x="13351" y="2871"/>
                      <a:pt x="13609" y="2871"/>
                      <a:pt x="13845" y="2823"/>
                    </a:cubicBezTo>
                    <a:cubicBezTo>
                      <a:pt x="14321" y="2744"/>
                      <a:pt x="14737" y="2530"/>
                      <a:pt x="15060" y="2286"/>
                    </a:cubicBezTo>
                    <a:cubicBezTo>
                      <a:pt x="15715" y="1779"/>
                      <a:pt x="15995" y="1132"/>
                      <a:pt x="16091" y="699"/>
                    </a:cubicBezTo>
                    <a:cubicBezTo>
                      <a:pt x="16187" y="253"/>
                      <a:pt x="16149" y="0"/>
                      <a:pt x="161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8"/>
              <p:cNvSpPr/>
              <p:nvPr/>
            </p:nvSpPr>
            <p:spPr>
              <a:xfrm>
                <a:off x="921625" y="4561777"/>
                <a:ext cx="68653" cy="2242"/>
              </a:xfrm>
              <a:custGeom>
                <a:avLst/>
                <a:gdLst/>
                <a:ahLst/>
                <a:cxnLst/>
                <a:rect l="l" t="t" r="r" b="b"/>
                <a:pathLst>
                  <a:path w="4716" h="154" extrusionOk="0">
                    <a:moveTo>
                      <a:pt x="2356" y="1"/>
                    </a:moveTo>
                    <a:cubicBezTo>
                      <a:pt x="1054" y="1"/>
                      <a:pt x="0" y="36"/>
                      <a:pt x="0" y="75"/>
                    </a:cubicBezTo>
                    <a:cubicBezTo>
                      <a:pt x="0" y="119"/>
                      <a:pt x="1054" y="154"/>
                      <a:pt x="2356" y="154"/>
                    </a:cubicBezTo>
                    <a:cubicBezTo>
                      <a:pt x="3659" y="154"/>
                      <a:pt x="4716" y="119"/>
                      <a:pt x="4716" y="75"/>
                    </a:cubicBezTo>
                    <a:cubicBezTo>
                      <a:pt x="4716" y="36"/>
                      <a:pt x="3659" y="1"/>
                      <a:pt x="23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48"/>
            <p:cNvGrpSpPr/>
            <p:nvPr/>
          </p:nvGrpSpPr>
          <p:grpSpPr>
            <a:xfrm>
              <a:off x="608057" y="4070142"/>
              <a:ext cx="621052" cy="634794"/>
              <a:chOff x="608057" y="4070142"/>
              <a:chExt cx="621052" cy="634794"/>
            </a:xfrm>
          </p:grpSpPr>
          <p:sp>
            <p:nvSpPr>
              <p:cNvPr id="3583" name="Google Shape;3583;p48"/>
              <p:cNvSpPr/>
              <p:nvPr/>
            </p:nvSpPr>
            <p:spPr>
              <a:xfrm>
                <a:off x="936387" y="4561719"/>
                <a:ext cx="39145" cy="143217"/>
              </a:xfrm>
              <a:custGeom>
                <a:avLst/>
                <a:gdLst/>
                <a:ahLst/>
                <a:cxnLst/>
                <a:rect l="l" t="t" r="r" b="b"/>
                <a:pathLst>
                  <a:path w="2689" h="9838" extrusionOk="0">
                    <a:moveTo>
                      <a:pt x="1" y="1"/>
                    </a:moveTo>
                    <a:lnTo>
                      <a:pt x="1" y="9838"/>
                    </a:lnTo>
                    <a:lnTo>
                      <a:pt x="2689" y="9838"/>
                    </a:lnTo>
                    <a:lnTo>
                      <a:pt x="2689" y="1"/>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8"/>
              <p:cNvSpPr/>
              <p:nvPr/>
            </p:nvSpPr>
            <p:spPr>
              <a:xfrm>
                <a:off x="608057" y="4070142"/>
                <a:ext cx="311749" cy="463613"/>
              </a:xfrm>
              <a:custGeom>
                <a:avLst/>
                <a:gdLst/>
                <a:ahLst/>
                <a:cxnLst/>
                <a:rect l="l" t="t" r="r" b="b"/>
                <a:pathLst>
                  <a:path w="21415" h="31847" extrusionOk="0">
                    <a:moveTo>
                      <a:pt x="2514" y="0"/>
                    </a:moveTo>
                    <a:cubicBezTo>
                      <a:pt x="1124" y="0"/>
                      <a:pt x="1" y="1124"/>
                      <a:pt x="1" y="2509"/>
                    </a:cubicBezTo>
                    <a:lnTo>
                      <a:pt x="1" y="26217"/>
                    </a:lnTo>
                    <a:cubicBezTo>
                      <a:pt x="1" y="29325"/>
                      <a:pt x="2522" y="31846"/>
                      <a:pt x="5634" y="31846"/>
                    </a:cubicBezTo>
                    <a:lnTo>
                      <a:pt x="21415" y="31846"/>
                    </a:lnTo>
                    <a:lnTo>
                      <a:pt x="21415" y="2509"/>
                    </a:lnTo>
                    <a:cubicBezTo>
                      <a:pt x="21415" y="1124"/>
                      <a:pt x="20291" y="0"/>
                      <a:pt x="1890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8"/>
              <p:cNvSpPr/>
              <p:nvPr/>
            </p:nvSpPr>
            <p:spPr>
              <a:xfrm>
                <a:off x="669519" y="4500971"/>
                <a:ext cx="559590" cy="60763"/>
              </a:xfrm>
              <a:custGeom>
                <a:avLst/>
                <a:gdLst/>
                <a:ahLst/>
                <a:cxnLst/>
                <a:rect l="l" t="t" r="r" b="b"/>
                <a:pathLst>
                  <a:path w="38440" h="4174" extrusionOk="0">
                    <a:moveTo>
                      <a:pt x="4173" y="0"/>
                    </a:moveTo>
                    <a:cubicBezTo>
                      <a:pt x="1866" y="0"/>
                      <a:pt x="0" y="1866"/>
                      <a:pt x="0" y="4174"/>
                    </a:cubicBezTo>
                    <a:lnTo>
                      <a:pt x="38440" y="4174"/>
                    </a:lnTo>
                    <a:cubicBezTo>
                      <a:pt x="38440" y="1866"/>
                      <a:pt x="36570" y="0"/>
                      <a:pt x="3426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8"/>
              <p:cNvSpPr/>
              <p:nvPr/>
            </p:nvSpPr>
            <p:spPr>
              <a:xfrm>
                <a:off x="875638" y="4319162"/>
                <a:ext cx="285021" cy="217576"/>
              </a:xfrm>
              <a:custGeom>
                <a:avLst/>
                <a:gdLst/>
                <a:ahLst/>
                <a:cxnLst/>
                <a:rect l="l" t="t" r="r" b="b"/>
                <a:pathLst>
                  <a:path w="19579" h="14946" extrusionOk="0">
                    <a:moveTo>
                      <a:pt x="7730" y="1"/>
                    </a:moveTo>
                    <a:cubicBezTo>
                      <a:pt x="6457" y="1"/>
                      <a:pt x="5302" y="22"/>
                      <a:pt x="4292" y="26"/>
                    </a:cubicBezTo>
                    <a:cubicBezTo>
                      <a:pt x="2967" y="39"/>
                      <a:pt x="1892" y="56"/>
                      <a:pt x="1154" y="78"/>
                    </a:cubicBezTo>
                    <a:cubicBezTo>
                      <a:pt x="783" y="87"/>
                      <a:pt x="494" y="95"/>
                      <a:pt x="297" y="105"/>
                    </a:cubicBezTo>
                    <a:cubicBezTo>
                      <a:pt x="105" y="117"/>
                      <a:pt x="0" y="126"/>
                      <a:pt x="0" y="135"/>
                    </a:cubicBezTo>
                    <a:cubicBezTo>
                      <a:pt x="0" y="148"/>
                      <a:pt x="105" y="157"/>
                      <a:pt x="297" y="170"/>
                    </a:cubicBezTo>
                    <a:cubicBezTo>
                      <a:pt x="494" y="178"/>
                      <a:pt x="783" y="187"/>
                      <a:pt x="1154" y="196"/>
                    </a:cubicBezTo>
                    <a:cubicBezTo>
                      <a:pt x="1892" y="218"/>
                      <a:pt x="2967" y="230"/>
                      <a:pt x="4292" y="248"/>
                    </a:cubicBezTo>
                    <a:cubicBezTo>
                      <a:pt x="5616" y="266"/>
                      <a:pt x="7197" y="257"/>
                      <a:pt x="8942" y="297"/>
                    </a:cubicBezTo>
                    <a:cubicBezTo>
                      <a:pt x="9807" y="309"/>
                      <a:pt x="10707" y="480"/>
                      <a:pt x="11602" y="751"/>
                    </a:cubicBezTo>
                    <a:cubicBezTo>
                      <a:pt x="12503" y="1022"/>
                      <a:pt x="13385" y="1450"/>
                      <a:pt x="14212" y="2009"/>
                    </a:cubicBezTo>
                    <a:cubicBezTo>
                      <a:pt x="15033" y="2569"/>
                      <a:pt x="15763" y="3220"/>
                      <a:pt x="16362" y="3945"/>
                    </a:cubicBezTo>
                    <a:cubicBezTo>
                      <a:pt x="16957" y="4675"/>
                      <a:pt x="17433" y="5454"/>
                      <a:pt x="17796" y="6240"/>
                    </a:cubicBezTo>
                    <a:cubicBezTo>
                      <a:pt x="17883" y="6436"/>
                      <a:pt x="17953" y="6638"/>
                      <a:pt x="18032" y="6830"/>
                    </a:cubicBezTo>
                    <a:cubicBezTo>
                      <a:pt x="18071" y="6930"/>
                      <a:pt x="18110" y="7027"/>
                      <a:pt x="18145" y="7122"/>
                    </a:cubicBezTo>
                    <a:cubicBezTo>
                      <a:pt x="18176" y="7223"/>
                      <a:pt x="18206" y="7324"/>
                      <a:pt x="18232" y="7420"/>
                    </a:cubicBezTo>
                    <a:cubicBezTo>
                      <a:pt x="18289" y="7616"/>
                      <a:pt x="18346" y="7808"/>
                      <a:pt x="18403" y="8001"/>
                    </a:cubicBezTo>
                    <a:cubicBezTo>
                      <a:pt x="18442" y="8197"/>
                      <a:pt x="18482" y="8390"/>
                      <a:pt x="18516" y="8578"/>
                    </a:cubicBezTo>
                    <a:cubicBezTo>
                      <a:pt x="18661" y="9334"/>
                      <a:pt x="18748" y="10059"/>
                      <a:pt x="18857" y="10715"/>
                    </a:cubicBezTo>
                    <a:cubicBezTo>
                      <a:pt x="19059" y="12021"/>
                      <a:pt x="19224" y="13084"/>
                      <a:pt x="19347" y="13813"/>
                    </a:cubicBezTo>
                    <a:cubicBezTo>
                      <a:pt x="19408" y="14180"/>
                      <a:pt x="19460" y="14464"/>
                      <a:pt x="19495" y="14657"/>
                    </a:cubicBezTo>
                    <a:cubicBezTo>
                      <a:pt x="19535" y="14845"/>
                      <a:pt x="19557" y="14946"/>
                      <a:pt x="19569" y="14946"/>
                    </a:cubicBezTo>
                    <a:cubicBezTo>
                      <a:pt x="19579" y="14946"/>
                      <a:pt x="19574" y="14841"/>
                      <a:pt x="19557" y="14648"/>
                    </a:cubicBezTo>
                    <a:cubicBezTo>
                      <a:pt x="19539" y="14452"/>
                      <a:pt x="19509" y="14163"/>
                      <a:pt x="19465" y="13796"/>
                    </a:cubicBezTo>
                    <a:cubicBezTo>
                      <a:pt x="19382" y="13062"/>
                      <a:pt x="19246" y="11995"/>
                      <a:pt x="19075" y="10684"/>
                    </a:cubicBezTo>
                    <a:cubicBezTo>
                      <a:pt x="18980" y="10024"/>
                      <a:pt x="18910" y="9308"/>
                      <a:pt x="18770" y="8530"/>
                    </a:cubicBezTo>
                    <a:cubicBezTo>
                      <a:pt x="18735" y="8338"/>
                      <a:pt x="18700" y="8141"/>
                      <a:pt x="18665" y="7939"/>
                    </a:cubicBezTo>
                    <a:cubicBezTo>
                      <a:pt x="18609" y="7743"/>
                      <a:pt x="18551" y="7542"/>
                      <a:pt x="18494" y="7342"/>
                    </a:cubicBezTo>
                    <a:cubicBezTo>
                      <a:pt x="18468" y="7241"/>
                      <a:pt x="18438" y="7136"/>
                      <a:pt x="18411" y="7035"/>
                    </a:cubicBezTo>
                    <a:cubicBezTo>
                      <a:pt x="18373" y="6935"/>
                      <a:pt x="18333" y="6834"/>
                      <a:pt x="18294" y="6733"/>
                    </a:cubicBezTo>
                    <a:cubicBezTo>
                      <a:pt x="18215" y="6533"/>
                      <a:pt x="18145" y="6323"/>
                      <a:pt x="18058" y="6122"/>
                    </a:cubicBezTo>
                    <a:cubicBezTo>
                      <a:pt x="17691" y="5309"/>
                      <a:pt x="17205" y="4510"/>
                      <a:pt x="16598" y="3753"/>
                    </a:cubicBezTo>
                    <a:cubicBezTo>
                      <a:pt x="15987" y="3001"/>
                      <a:pt x="15235" y="2324"/>
                      <a:pt x="14387" y="1751"/>
                    </a:cubicBezTo>
                    <a:cubicBezTo>
                      <a:pt x="13534" y="1174"/>
                      <a:pt x="12621" y="734"/>
                      <a:pt x="11695" y="462"/>
                    </a:cubicBezTo>
                    <a:cubicBezTo>
                      <a:pt x="10769" y="183"/>
                      <a:pt x="9841" y="12"/>
                      <a:pt x="8950" y="8"/>
                    </a:cubicBezTo>
                    <a:cubicBezTo>
                      <a:pt x="8532" y="3"/>
                      <a:pt x="8125" y="1"/>
                      <a:pt x="773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48"/>
            <p:cNvGrpSpPr/>
            <p:nvPr/>
          </p:nvGrpSpPr>
          <p:grpSpPr>
            <a:xfrm>
              <a:off x="428010" y="4078498"/>
              <a:ext cx="147613" cy="188301"/>
              <a:chOff x="428010" y="4078498"/>
              <a:chExt cx="147613" cy="188301"/>
            </a:xfrm>
          </p:grpSpPr>
          <p:sp>
            <p:nvSpPr>
              <p:cNvPr id="3588" name="Google Shape;3588;p48"/>
              <p:cNvSpPr/>
              <p:nvPr/>
            </p:nvSpPr>
            <p:spPr>
              <a:xfrm>
                <a:off x="447298" y="4119200"/>
                <a:ext cx="41736" cy="34050"/>
              </a:xfrm>
              <a:custGeom>
                <a:avLst/>
                <a:gdLst/>
                <a:ahLst/>
                <a:cxnLst/>
                <a:rect l="l" t="t" r="r" b="b"/>
                <a:pathLst>
                  <a:path w="2867" h="2339" extrusionOk="0">
                    <a:moveTo>
                      <a:pt x="481" y="0"/>
                    </a:moveTo>
                    <a:cubicBezTo>
                      <a:pt x="481" y="0"/>
                      <a:pt x="0" y="1354"/>
                      <a:pt x="926" y="2338"/>
                    </a:cubicBezTo>
                    <a:lnTo>
                      <a:pt x="2867" y="2338"/>
                    </a:lnTo>
                    <a:cubicBezTo>
                      <a:pt x="2867" y="2338"/>
                      <a:pt x="2687" y="144"/>
                      <a:pt x="481" y="0"/>
                    </a:cubicBez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8"/>
              <p:cNvSpPr/>
              <p:nvPr/>
            </p:nvSpPr>
            <p:spPr>
              <a:xfrm>
                <a:off x="452510" y="4119200"/>
                <a:ext cx="36525" cy="34050"/>
              </a:xfrm>
              <a:custGeom>
                <a:avLst/>
                <a:gdLst/>
                <a:ahLst/>
                <a:cxnLst/>
                <a:rect l="l" t="t" r="r" b="b"/>
                <a:pathLst>
                  <a:path w="2509" h="2339" extrusionOk="0">
                    <a:moveTo>
                      <a:pt x="123" y="0"/>
                    </a:moveTo>
                    <a:cubicBezTo>
                      <a:pt x="123" y="0"/>
                      <a:pt x="0" y="349"/>
                      <a:pt x="0" y="826"/>
                    </a:cubicBezTo>
                    <a:cubicBezTo>
                      <a:pt x="0" y="1285"/>
                      <a:pt x="114" y="1858"/>
                      <a:pt x="568" y="2338"/>
                    </a:cubicBezTo>
                    <a:lnTo>
                      <a:pt x="2509" y="2338"/>
                    </a:lnTo>
                    <a:cubicBezTo>
                      <a:pt x="2509" y="2338"/>
                      <a:pt x="2329" y="144"/>
                      <a:pt x="123"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8"/>
              <p:cNvSpPr/>
              <p:nvPr/>
            </p:nvSpPr>
            <p:spPr>
              <a:xfrm>
                <a:off x="477258" y="4078498"/>
                <a:ext cx="50078" cy="74753"/>
              </a:xfrm>
              <a:custGeom>
                <a:avLst/>
                <a:gdLst/>
                <a:ahLst/>
                <a:cxnLst/>
                <a:rect l="l" t="t" r="r" b="b"/>
                <a:pathLst>
                  <a:path w="3440" h="5135" extrusionOk="0">
                    <a:moveTo>
                      <a:pt x="1708" y="1"/>
                    </a:moveTo>
                    <a:cubicBezTo>
                      <a:pt x="1577" y="1"/>
                      <a:pt x="0" y="2541"/>
                      <a:pt x="910" y="5134"/>
                    </a:cubicBezTo>
                    <a:lnTo>
                      <a:pt x="2727" y="5134"/>
                    </a:lnTo>
                    <a:cubicBezTo>
                      <a:pt x="2727" y="5134"/>
                      <a:pt x="3439" y="2062"/>
                      <a:pt x="1714" y="3"/>
                    </a:cubicBezTo>
                    <a:cubicBezTo>
                      <a:pt x="1713" y="1"/>
                      <a:pt x="1711" y="1"/>
                      <a:pt x="1708"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8"/>
              <p:cNvSpPr/>
              <p:nvPr/>
            </p:nvSpPr>
            <p:spPr>
              <a:xfrm>
                <a:off x="516956" y="4119200"/>
                <a:ext cx="38053" cy="34050"/>
              </a:xfrm>
              <a:custGeom>
                <a:avLst/>
                <a:gdLst/>
                <a:ahLst/>
                <a:cxnLst/>
                <a:rect l="l" t="t" r="r" b="b"/>
                <a:pathLst>
                  <a:path w="2614" h="2339" extrusionOk="0">
                    <a:moveTo>
                      <a:pt x="2212" y="0"/>
                    </a:moveTo>
                    <a:cubicBezTo>
                      <a:pt x="2212" y="0"/>
                      <a:pt x="135" y="96"/>
                      <a:pt x="0" y="2338"/>
                    </a:cubicBezTo>
                    <a:lnTo>
                      <a:pt x="1823" y="2338"/>
                    </a:lnTo>
                    <a:cubicBezTo>
                      <a:pt x="1823" y="2338"/>
                      <a:pt x="2614" y="1219"/>
                      <a:pt x="2212"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8"/>
              <p:cNvSpPr/>
              <p:nvPr/>
            </p:nvSpPr>
            <p:spPr>
              <a:xfrm>
                <a:off x="428010" y="4151707"/>
                <a:ext cx="147613" cy="115092"/>
              </a:xfrm>
              <a:custGeom>
                <a:avLst/>
                <a:gdLst/>
                <a:ahLst/>
                <a:cxnLst/>
                <a:rect l="l" t="t" r="r" b="b"/>
                <a:pathLst>
                  <a:path w="10140" h="7906" extrusionOk="0">
                    <a:moveTo>
                      <a:pt x="2103" y="0"/>
                    </a:moveTo>
                    <a:cubicBezTo>
                      <a:pt x="2103" y="0"/>
                      <a:pt x="1" y="1364"/>
                      <a:pt x="468" y="4051"/>
                    </a:cubicBezTo>
                    <a:cubicBezTo>
                      <a:pt x="936" y="6735"/>
                      <a:pt x="3776" y="7905"/>
                      <a:pt x="3776" y="7905"/>
                    </a:cubicBezTo>
                    <a:lnTo>
                      <a:pt x="6932" y="7905"/>
                    </a:lnTo>
                    <a:cubicBezTo>
                      <a:pt x="6932" y="7905"/>
                      <a:pt x="10140" y="6495"/>
                      <a:pt x="10061" y="3575"/>
                    </a:cubicBezTo>
                    <a:cubicBezTo>
                      <a:pt x="9982" y="656"/>
                      <a:pt x="8073" y="44"/>
                      <a:pt x="8073" y="44"/>
                    </a:cubicBezTo>
                    <a:lnTo>
                      <a:pt x="2103"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8"/>
              <p:cNvSpPr/>
              <p:nvPr/>
            </p:nvSpPr>
            <p:spPr>
              <a:xfrm>
                <a:off x="433745" y="4188232"/>
                <a:ext cx="140611" cy="20308"/>
              </a:xfrm>
              <a:custGeom>
                <a:avLst/>
                <a:gdLst/>
                <a:ahLst/>
                <a:cxnLst/>
                <a:rect l="l" t="t" r="r" b="b"/>
                <a:pathLst>
                  <a:path w="9659" h="1395" extrusionOk="0">
                    <a:moveTo>
                      <a:pt x="8452" y="0"/>
                    </a:moveTo>
                    <a:cubicBezTo>
                      <a:pt x="8413" y="0"/>
                      <a:pt x="8374" y="1"/>
                      <a:pt x="8334" y="4"/>
                    </a:cubicBezTo>
                    <a:cubicBezTo>
                      <a:pt x="7818" y="35"/>
                      <a:pt x="7277" y="323"/>
                      <a:pt x="6730" y="660"/>
                    </a:cubicBezTo>
                    <a:cubicBezTo>
                      <a:pt x="6450" y="821"/>
                      <a:pt x="6158" y="996"/>
                      <a:pt x="5835" y="1110"/>
                    </a:cubicBezTo>
                    <a:cubicBezTo>
                      <a:pt x="5609" y="1191"/>
                      <a:pt x="5369" y="1238"/>
                      <a:pt x="5123" y="1238"/>
                    </a:cubicBezTo>
                    <a:cubicBezTo>
                      <a:pt x="5016" y="1238"/>
                      <a:pt x="4907" y="1229"/>
                      <a:pt x="4798" y="1210"/>
                    </a:cubicBezTo>
                    <a:cubicBezTo>
                      <a:pt x="4078" y="1092"/>
                      <a:pt x="3471" y="690"/>
                      <a:pt x="2880" y="414"/>
                    </a:cubicBezTo>
                    <a:cubicBezTo>
                      <a:pt x="2402" y="181"/>
                      <a:pt x="1909" y="24"/>
                      <a:pt x="1468" y="24"/>
                    </a:cubicBezTo>
                    <a:cubicBezTo>
                      <a:pt x="1372" y="24"/>
                      <a:pt x="1279" y="32"/>
                      <a:pt x="1189" y="47"/>
                    </a:cubicBezTo>
                    <a:cubicBezTo>
                      <a:pt x="686" y="126"/>
                      <a:pt x="332" y="388"/>
                      <a:pt x="171" y="616"/>
                    </a:cubicBezTo>
                    <a:cubicBezTo>
                      <a:pt x="88" y="729"/>
                      <a:pt x="48" y="834"/>
                      <a:pt x="26" y="904"/>
                    </a:cubicBezTo>
                    <a:cubicBezTo>
                      <a:pt x="9" y="974"/>
                      <a:pt x="0" y="1013"/>
                      <a:pt x="4" y="1013"/>
                    </a:cubicBezTo>
                    <a:cubicBezTo>
                      <a:pt x="5" y="1013"/>
                      <a:pt x="5" y="1014"/>
                      <a:pt x="6" y="1014"/>
                    </a:cubicBezTo>
                    <a:cubicBezTo>
                      <a:pt x="24" y="1014"/>
                      <a:pt x="53" y="854"/>
                      <a:pt x="219" y="655"/>
                    </a:cubicBezTo>
                    <a:cubicBezTo>
                      <a:pt x="389" y="450"/>
                      <a:pt x="726" y="218"/>
                      <a:pt x="1202" y="157"/>
                    </a:cubicBezTo>
                    <a:cubicBezTo>
                      <a:pt x="1274" y="147"/>
                      <a:pt x="1349" y="141"/>
                      <a:pt x="1425" y="141"/>
                    </a:cubicBezTo>
                    <a:cubicBezTo>
                      <a:pt x="1851" y="141"/>
                      <a:pt x="2334" y="301"/>
                      <a:pt x="2819" y="545"/>
                    </a:cubicBezTo>
                    <a:cubicBezTo>
                      <a:pt x="3392" y="821"/>
                      <a:pt x="4008" y="1237"/>
                      <a:pt x="4776" y="1363"/>
                    </a:cubicBezTo>
                    <a:cubicBezTo>
                      <a:pt x="4891" y="1384"/>
                      <a:pt x="5008" y="1394"/>
                      <a:pt x="5123" y="1394"/>
                    </a:cubicBezTo>
                    <a:cubicBezTo>
                      <a:pt x="5390" y="1394"/>
                      <a:pt x="5652" y="1342"/>
                      <a:pt x="5887" y="1253"/>
                    </a:cubicBezTo>
                    <a:cubicBezTo>
                      <a:pt x="6228" y="1127"/>
                      <a:pt x="6525" y="948"/>
                      <a:pt x="6801" y="781"/>
                    </a:cubicBezTo>
                    <a:cubicBezTo>
                      <a:pt x="7346" y="440"/>
                      <a:pt x="7862" y="157"/>
                      <a:pt x="8342" y="113"/>
                    </a:cubicBezTo>
                    <a:cubicBezTo>
                      <a:pt x="8397" y="108"/>
                      <a:pt x="8450" y="105"/>
                      <a:pt x="8502" y="105"/>
                    </a:cubicBezTo>
                    <a:cubicBezTo>
                      <a:pt x="8904" y="105"/>
                      <a:pt x="9222" y="260"/>
                      <a:pt x="9396" y="414"/>
                    </a:cubicBezTo>
                    <a:cubicBezTo>
                      <a:pt x="9592" y="589"/>
                      <a:pt x="9638" y="739"/>
                      <a:pt x="9652" y="739"/>
                    </a:cubicBezTo>
                    <a:cubicBezTo>
                      <a:pt x="9653" y="739"/>
                      <a:pt x="9653" y="739"/>
                      <a:pt x="9653" y="738"/>
                    </a:cubicBezTo>
                    <a:cubicBezTo>
                      <a:pt x="9659" y="738"/>
                      <a:pt x="9649" y="698"/>
                      <a:pt x="9623" y="633"/>
                    </a:cubicBezTo>
                    <a:cubicBezTo>
                      <a:pt x="9593" y="567"/>
                      <a:pt x="9536" y="467"/>
                      <a:pt x="9435" y="371"/>
                    </a:cubicBezTo>
                    <a:cubicBezTo>
                      <a:pt x="9255" y="186"/>
                      <a:pt x="8906" y="0"/>
                      <a:pt x="84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8"/>
              <p:cNvSpPr/>
              <p:nvPr/>
            </p:nvSpPr>
            <p:spPr>
              <a:xfrm>
                <a:off x="435900" y="4198466"/>
                <a:ext cx="139082" cy="20308"/>
              </a:xfrm>
              <a:custGeom>
                <a:avLst/>
                <a:gdLst/>
                <a:ahLst/>
                <a:cxnLst/>
                <a:rect l="l" t="t" r="r" b="b"/>
                <a:pathLst>
                  <a:path w="9554" h="1395" extrusionOk="0">
                    <a:moveTo>
                      <a:pt x="8358" y="1"/>
                    </a:moveTo>
                    <a:cubicBezTo>
                      <a:pt x="8320" y="1"/>
                      <a:pt x="8282" y="2"/>
                      <a:pt x="8243" y="5"/>
                    </a:cubicBezTo>
                    <a:cubicBezTo>
                      <a:pt x="7736" y="35"/>
                      <a:pt x="7198" y="324"/>
                      <a:pt x="6657" y="660"/>
                    </a:cubicBezTo>
                    <a:cubicBezTo>
                      <a:pt x="6381" y="822"/>
                      <a:pt x="6093" y="992"/>
                      <a:pt x="5774" y="1110"/>
                    </a:cubicBezTo>
                    <a:cubicBezTo>
                      <a:pt x="5552" y="1192"/>
                      <a:pt x="5312" y="1238"/>
                      <a:pt x="5068" y="1238"/>
                    </a:cubicBezTo>
                    <a:cubicBezTo>
                      <a:pt x="4962" y="1238"/>
                      <a:pt x="4854" y="1230"/>
                      <a:pt x="4747" y="1211"/>
                    </a:cubicBezTo>
                    <a:cubicBezTo>
                      <a:pt x="4031" y="1093"/>
                      <a:pt x="3432" y="691"/>
                      <a:pt x="2851" y="415"/>
                    </a:cubicBezTo>
                    <a:cubicBezTo>
                      <a:pt x="2379" y="182"/>
                      <a:pt x="1892" y="24"/>
                      <a:pt x="1455" y="24"/>
                    </a:cubicBezTo>
                    <a:cubicBezTo>
                      <a:pt x="1358" y="24"/>
                      <a:pt x="1264" y="31"/>
                      <a:pt x="1172" y="48"/>
                    </a:cubicBezTo>
                    <a:cubicBezTo>
                      <a:pt x="674" y="127"/>
                      <a:pt x="328" y="393"/>
                      <a:pt x="171" y="621"/>
                    </a:cubicBezTo>
                    <a:cubicBezTo>
                      <a:pt x="88" y="734"/>
                      <a:pt x="49" y="835"/>
                      <a:pt x="27" y="905"/>
                    </a:cubicBezTo>
                    <a:cubicBezTo>
                      <a:pt x="9" y="975"/>
                      <a:pt x="1" y="1014"/>
                      <a:pt x="5" y="1014"/>
                    </a:cubicBezTo>
                    <a:cubicBezTo>
                      <a:pt x="6" y="1014"/>
                      <a:pt x="6" y="1014"/>
                      <a:pt x="7" y="1014"/>
                    </a:cubicBezTo>
                    <a:cubicBezTo>
                      <a:pt x="24" y="1014"/>
                      <a:pt x="49" y="860"/>
                      <a:pt x="219" y="660"/>
                    </a:cubicBezTo>
                    <a:cubicBezTo>
                      <a:pt x="381" y="455"/>
                      <a:pt x="717" y="219"/>
                      <a:pt x="1189" y="157"/>
                    </a:cubicBezTo>
                    <a:cubicBezTo>
                      <a:pt x="1260" y="147"/>
                      <a:pt x="1332" y="142"/>
                      <a:pt x="1407" y="142"/>
                    </a:cubicBezTo>
                    <a:cubicBezTo>
                      <a:pt x="1827" y="142"/>
                      <a:pt x="2306" y="301"/>
                      <a:pt x="2785" y="546"/>
                    </a:cubicBezTo>
                    <a:cubicBezTo>
                      <a:pt x="3353" y="822"/>
                      <a:pt x="3960" y="1237"/>
                      <a:pt x="4721" y="1363"/>
                    </a:cubicBezTo>
                    <a:cubicBezTo>
                      <a:pt x="4836" y="1385"/>
                      <a:pt x="4953" y="1395"/>
                      <a:pt x="5068" y="1395"/>
                    </a:cubicBezTo>
                    <a:cubicBezTo>
                      <a:pt x="5333" y="1395"/>
                      <a:pt x="5592" y="1342"/>
                      <a:pt x="5826" y="1254"/>
                    </a:cubicBezTo>
                    <a:cubicBezTo>
                      <a:pt x="6163" y="1127"/>
                      <a:pt x="6455" y="949"/>
                      <a:pt x="6731" y="782"/>
                    </a:cubicBezTo>
                    <a:cubicBezTo>
                      <a:pt x="7268" y="441"/>
                      <a:pt x="7780" y="157"/>
                      <a:pt x="8252" y="114"/>
                    </a:cubicBezTo>
                    <a:cubicBezTo>
                      <a:pt x="8305" y="109"/>
                      <a:pt x="8357" y="106"/>
                      <a:pt x="8408" y="106"/>
                    </a:cubicBezTo>
                    <a:cubicBezTo>
                      <a:pt x="8806" y="106"/>
                      <a:pt x="9122" y="264"/>
                      <a:pt x="9296" y="415"/>
                    </a:cubicBezTo>
                    <a:cubicBezTo>
                      <a:pt x="9488" y="590"/>
                      <a:pt x="9534" y="739"/>
                      <a:pt x="9548" y="739"/>
                    </a:cubicBezTo>
                    <a:cubicBezTo>
                      <a:pt x="9549" y="739"/>
                      <a:pt x="9549" y="739"/>
                      <a:pt x="9550" y="739"/>
                    </a:cubicBezTo>
                    <a:cubicBezTo>
                      <a:pt x="9554" y="739"/>
                      <a:pt x="9545" y="699"/>
                      <a:pt x="9519" y="634"/>
                    </a:cubicBezTo>
                    <a:cubicBezTo>
                      <a:pt x="9489" y="568"/>
                      <a:pt x="9436" y="472"/>
                      <a:pt x="9336" y="372"/>
                    </a:cubicBezTo>
                    <a:cubicBezTo>
                      <a:pt x="9158" y="190"/>
                      <a:pt x="8810" y="1"/>
                      <a:pt x="83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8"/>
              <p:cNvSpPr/>
              <p:nvPr/>
            </p:nvSpPr>
            <p:spPr>
              <a:xfrm>
                <a:off x="452204" y="4208103"/>
                <a:ext cx="7948" cy="7046"/>
              </a:xfrm>
              <a:custGeom>
                <a:avLst/>
                <a:gdLst/>
                <a:ahLst/>
                <a:cxnLst/>
                <a:rect l="l" t="t" r="r" b="b"/>
                <a:pathLst>
                  <a:path w="546" h="484" extrusionOk="0">
                    <a:moveTo>
                      <a:pt x="253" y="59"/>
                    </a:moveTo>
                    <a:lnTo>
                      <a:pt x="253" y="59"/>
                    </a:lnTo>
                    <a:cubicBezTo>
                      <a:pt x="253" y="59"/>
                      <a:pt x="253" y="59"/>
                      <a:pt x="253" y="59"/>
                    </a:cubicBezTo>
                    <a:cubicBezTo>
                      <a:pt x="257" y="81"/>
                      <a:pt x="323" y="85"/>
                      <a:pt x="367" y="156"/>
                    </a:cubicBezTo>
                    <a:cubicBezTo>
                      <a:pt x="388" y="186"/>
                      <a:pt x="393" y="225"/>
                      <a:pt x="376" y="261"/>
                    </a:cubicBezTo>
                    <a:cubicBezTo>
                      <a:pt x="359" y="297"/>
                      <a:pt x="311" y="330"/>
                      <a:pt x="273" y="330"/>
                    </a:cubicBezTo>
                    <a:cubicBezTo>
                      <a:pt x="271" y="330"/>
                      <a:pt x="269" y="330"/>
                      <a:pt x="266" y="330"/>
                    </a:cubicBezTo>
                    <a:cubicBezTo>
                      <a:pt x="227" y="326"/>
                      <a:pt x="178" y="287"/>
                      <a:pt x="166" y="247"/>
                    </a:cubicBezTo>
                    <a:cubicBezTo>
                      <a:pt x="148" y="208"/>
                      <a:pt x="157" y="164"/>
                      <a:pt x="178" y="134"/>
                    </a:cubicBezTo>
                    <a:cubicBezTo>
                      <a:pt x="201" y="96"/>
                      <a:pt x="229" y="74"/>
                      <a:pt x="253" y="59"/>
                    </a:cubicBezTo>
                    <a:close/>
                    <a:moveTo>
                      <a:pt x="234" y="1"/>
                    </a:moveTo>
                    <a:cubicBezTo>
                      <a:pt x="198" y="1"/>
                      <a:pt x="149" y="14"/>
                      <a:pt x="95" y="59"/>
                    </a:cubicBezTo>
                    <a:cubicBezTo>
                      <a:pt x="47" y="98"/>
                      <a:pt x="0" y="190"/>
                      <a:pt x="26" y="287"/>
                    </a:cubicBezTo>
                    <a:cubicBezTo>
                      <a:pt x="52" y="382"/>
                      <a:pt x="131" y="475"/>
                      <a:pt x="257" y="483"/>
                    </a:cubicBezTo>
                    <a:cubicBezTo>
                      <a:pt x="263" y="483"/>
                      <a:pt x="268" y="484"/>
                      <a:pt x="274" y="484"/>
                    </a:cubicBezTo>
                    <a:cubicBezTo>
                      <a:pt x="389" y="484"/>
                      <a:pt x="478" y="404"/>
                      <a:pt x="507" y="317"/>
                    </a:cubicBezTo>
                    <a:cubicBezTo>
                      <a:pt x="545" y="221"/>
                      <a:pt x="498" y="120"/>
                      <a:pt x="446" y="77"/>
                    </a:cubicBezTo>
                    <a:cubicBezTo>
                      <a:pt x="399" y="38"/>
                      <a:pt x="355" y="26"/>
                      <a:pt x="321" y="26"/>
                    </a:cubicBezTo>
                    <a:cubicBezTo>
                      <a:pt x="310" y="26"/>
                      <a:pt x="300" y="27"/>
                      <a:pt x="292" y="29"/>
                    </a:cubicBezTo>
                    <a:lnTo>
                      <a:pt x="292" y="29"/>
                    </a:lnTo>
                    <a:cubicBezTo>
                      <a:pt x="292" y="28"/>
                      <a:pt x="293" y="26"/>
                      <a:pt x="293" y="25"/>
                    </a:cubicBezTo>
                    <a:cubicBezTo>
                      <a:pt x="295" y="16"/>
                      <a:pt x="272" y="1"/>
                      <a:pt x="2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8"/>
              <p:cNvSpPr/>
              <p:nvPr/>
            </p:nvSpPr>
            <p:spPr>
              <a:xfrm>
                <a:off x="504174" y="4191551"/>
                <a:ext cx="7963" cy="7060"/>
              </a:xfrm>
              <a:custGeom>
                <a:avLst/>
                <a:gdLst/>
                <a:ahLst/>
                <a:cxnLst/>
                <a:rect l="l" t="t" r="r" b="b"/>
                <a:pathLst>
                  <a:path w="547" h="485" extrusionOk="0">
                    <a:moveTo>
                      <a:pt x="252" y="59"/>
                    </a:moveTo>
                    <a:lnTo>
                      <a:pt x="252" y="59"/>
                    </a:lnTo>
                    <a:cubicBezTo>
                      <a:pt x="253" y="60"/>
                      <a:pt x="253" y="60"/>
                      <a:pt x="253" y="60"/>
                    </a:cubicBezTo>
                    <a:cubicBezTo>
                      <a:pt x="258" y="81"/>
                      <a:pt x="323" y="87"/>
                      <a:pt x="367" y="152"/>
                    </a:cubicBezTo>
                    <a:cubicBezTo>
                      <a:pt x="389" y="186"/>
                      <a:pt x="398" y="226"/>
                      <a:pt x="376" y="261"/>
                    </a:cubicBezTo>
                    <a:cubicBezTo>
                      <a:pt x="359" y="298"/>
                      <a:pt x="316" y="327"/>
                      <a:pt x="275" y="327"/>
                    </a:cubicBezTo>
                    <a:cubicBezTo>
                      <a:pt x="272" y="327"/>
                      <a:pt x="269" y="327"/>
                      <a:pt x="267" y="327"/>
                    </a:cubicBezTo>
                    <a:cubicBezTo>
                      <a:pt x="227" y="327"/>
                      <a:pt x="184" y="287"/>
                      <a:pt x="166" y="248"/>
                    </a:cubicBezTo>
                    <a:cubicBezTo>
                      <a:pt x="148" y="208"/>
                      <a:pt x="158" y="165"/>
                      <a:pt x="180" y="130"/>
                    </a:cubicBezTo>
                    <a:cubicBezTo>
                      <a:pt x="201" y="95"/>
                      <a:pt x="230" y="74"/>
                      <a:pt x="252" y="59"/>
                    </a:cubicBezTo>
                    <a:close/>
                    <a:moveTo>
                      <a:pt x="233" y="1"/>
                    </a:moveTo>
                    <a:cubicBezTo>
                      <a:pt x="198" y="1"/>
                      <a:pt x="151" y="14"/>
                      <a:pt x="101" y="55"/>
                    </a:cubicBezTo>
                    <a:cubicBezTo>
                      <a:pt x="49" y="99"/>
                      <a:pt x="0" y="191"/>
                      <a:pt x="31" y="287"/>
                    </a:cubicBezTo>
                    <a:cubicBezTo>
                      <a:pt x="53" y="379"/>
                      <a:pt x="136" y="470"/>
                      <a:pt x="258" y="484"/>
                    </a:cubicBezTo>
                    <a:cubicBezTo>
                      <a:pt x="261" y="484"/>
                      <a:pt x="264" y="484"/>
                      <a:pt x="267" y="484"/>
                    </a:cubicBezTo>
                    <a:cubicBezTo>
                      <a:pt x="389" y="484"/>
                      <a:pt x="477" y="403"/>
                      <a:pt x="507" y="317"/>
                    </a:cubicBezTo>
                    <a:cubicBezTo>
                      <a:pt x="547" y="218"/>
                      <a:pt x="498" y="117"/>
                      <a:pt x="450" y="77"/>
                    </a:cubicBezTo>
                    <a:cubicBezTo>
                      <a:pt x="403" y="39"/>
                      <a:pt x="358" y="27"/>
                      <a:pt x="323" y="27"/>
                    </a:cubicBezTo>
                    <a:cubicBezTo>
                      <a:pt x="311" y="27"/>
                      <a:pt x="301" y="28"/>
                      <a:pt x="291" y="30"/>
                    </a:cubicBezTo>
                    <a:lnTo>
                      <a:pt x="291" y="30"/>
                    </a:lnTo>
                    <a:cubicBezTo>
                      <a:pt x="292" y="28"/>
                      <a:pt x="293" y="27"/>
                      <a:pt x="293" y="25"/>
                    </a:cubicBezTo>
                    <a:cubicBezTo>
                      <a:pt x="295" y="16"/>
                      <a:pt x="271" y="1"/>
                      <a:pt x="2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8"/>
              <p:cNvSpPr/>
              <p:nvPr/>
            </p:nvSpPr>
            <p:spPr>
              <a:xfrm>
                <a:off x="554616" y="4208860"/>
                <a:ext cx="7905" cy="7046"/>
              </a:xfrm>
              <a:custGeom>
                <a:avLst/>
                <a:gdLst/>
                <a:ahLst/>
                <a:cxnLst/>
                <a:rect l="l" t="t" r="r" b="b"/>
                <a:pathLst>
                  <a:path w="543" h="484" extrusionOk="0">
                    <a:moveTo>
                      <a:pt x="249" y="60"/>
                    </a:moveTo>
                    <a:cubicBezTo>
                      <a:pt x="255" y="82"/>
                      <a:pt x="320" y="86"/>
                      <a:pt x="364" y="151"/>
                    </a:cubicBezTo>
                    <a:cubicBezTo>
                      <a:pt x="386" y="187"/>
                      <a:pt x="394" y="225"/>
                      <a:pt x="372" y="261"/>
                    </a:cubicBezTo>
                    <a:cubicBezTo>
                      <a:pt x="355" y="297"/>
                      <a:pt x="313" y="326"/>
                      <a:pt x="275" y="326"/>
                    </a:cubicBezTo>
                    <a:cubicBezTo>
                      <a:pt x="272" y="326"/>
                      <a:pt x="269" y="326"/>
                      <a:pt x="267" y="326"/>
                    </a:cubicBezTo>
                    <a:cubicBezTo>
                      <a:pt x="223" y="326"/>
                      <a:pt x="180" y="287"/>
                      <a:pt x="162" y="247"/>
                    </a:cubicBezTo>
                    <a:cubicBezTo>
                      <a:pt x="150" y="209"/>
                      <a:pt x="158" y="165"/>
                      <a:pt x="180" y="130"/>
                    </a:cubicBezTo>
                    <a:cubicBezTo>
                      <a:pt x="201" y="96"/>
                      <a:pt x="228" y="75"/>
                      <a:pt x="249" y="60"/>
                    </a:cubicBezTo>
                    <a:close/>
                    <a:moveTo>
                      <a:pt x="232" y="0"/>
                    </a:moveTo>
                    <a:cubicBezTo>
                      <a:pt x="197" y="0"/>
                      <a:pt x="149" y="13"/>
                      <a:pt x="97" y="56"/>
                    </a:cubicBezTo>
                    <a:cubicBezTo>
                      <a:pt x="49" y="99"/>
                      <a:pt x="1" y="191"/>
                      <a:pt x="27" y="287"/>
                    </a:cubicBezTo>
                    <a:cubicBezTo>
                      <a:pt x="49" y="379"/>
                      <a:pt x="132" y="471"/>
                      <a:pt x="254" y="483"/>
                    </a:cubicBezTo>
                    <a:cubicBezTo>
                      <a:pt x="258" y="484"/>
                      <a:pt x="261" y="484"/>
                      <a:pt x="264" y="484"/>
                    </a:cubicBezTo>
                    <a:cubicBezTo>
                      <a:pt x="385" y="484"/>
                      <a:pt x="473" y="407"/>
                      <a:pt x="507" y="318"/>
                    </a:cubicBezTo>
                    <a:cubicBezTo>
                      <a:pt x="543" y="217"/>
                      <a:pt x="499" y="116"/>
                      <a:pt x="446" y="78"/>
                    </a:cubicBezTo>
                    <a:cubicBezTo>
                      <a:pt x="399" y="39"/>
                      <a:pt x="354" y="26"/>
                      <a:pt x="319" y="26"/>
                    </a:cubicBezTo>
                    <a:cubicBezTo>
                      <a:pt x="307" y="26"/>
                      <a:pt x="297" y="27"/>
                      <a:pt x="288" y="30"/>
                    </a:cubicBezTo>
                    <a:lnTo>
                      <a:pt x="288" y="30"/>
                    </a:lnTo>
                    <a:cubicBezTo>
                      <a:pt x="289" y="28"/>
                      <a:pt x="289" y="27"/>
                      <a:pt x="289" y="25"/>
                    </a:cubicBezTo>
                    <a:cubicBezTo>
                      <a:pt x="293" y="16"/>
                      <a:pt x="271" y="0"/>
                      <a:pt x="23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8" name="Google Shape;3598;p48"/>
            <p:cNvGrpSpPr/>
            <p:nvPr/>
          </p:nvGrpSpPr>
          <p:grpSpPr>
            <a:xfrm>
              <a:off x="1877369" y="4077333"/>
              <a:ext cx="125151" cy="189466"/>
              <a:chOff x="1877369" y="4077333"/>
              <a:chExt cx="125151" cy="189466"/>
            </a:xfrm>
          </p:grpSpPr>
          <p:sp>
            <p:nvSpPr>
              <p:cNvPr id="3599" name="Google Shape;3599;p48"/>
              <p:cNvSpPr/>
              <p:nvPr/>
            </p:nvSpPr>
            <p:spPr>
              <a:xfrm>
                <a:off x="1884487" y="4111747"/>
                <a:ext cx="108614" cy="155052"/>
              </a:xfrm>
              <a:custGeom>
                <a:avLst/>
                <a:gdLst/>
                <a:ahLst/>
                <a:cxnLst/>
                <a:rect l="l" t="t" r="r" b="b"/>
                <a:pathLst>
                  <a:path w="7461" h="10651" extrusionOk="0">
                    <a:moveTo>
                      <a:pt x="1" y="0"/>
                    </a:moveTo>
                    <a:lnTo>
                      <a:pt x="1028" y="10650"/>
                    </a:lnTo>
                    <a:lnTo>
                      <a:pt x="6215" y="10650"/>
                    </a:lnTo>
                    <a:lnTo>
                      <a:pt x="746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8"/>
              <p:cNvSpPr/>
              <p:nvPr/>
            </p:nvSpPr>
            <p:spPr>
              <a:xfrm>
                <a:off x="1877369" y="4091716"/>
                <a:ext cx="125151" cy="20424"/>
              </a:xfrm>
              <a:custGeom>
                <a:avLst/>
                <a:gdLst/>
                <a:ahLst/>
                <a:cxnLst/>
                <a:rect l="l" t="t" r="r" b="b"/>
                <a:pathLst>
                  <a:path w="8597" h="1403" extrusionOk="0">
                    <a:moveTo>
                      <a:pt x="490" y="0"/>
                    </a:moveTo>
                    <a:cubicBezTo>
                      <a:pt x="490" y="0"/>
                      <a:pt x="57" y="432"/>
                      <a:pt x="0" y="1403"/>
                    </a:cubicBezTo>
                    <a:lnTo>
                      <a:pt x="8435" y="1403"/>
                    </a:lnTo>
                    <a:cubicBezTo>
                      <a:pt x="8435" y="1403"/>
                      <a:pt x="8596" y="537"/>
                      <a:pt x="79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8"/>
              <p:cNvSpPr/>
              <p:nvPr/>
            </p:nvSpPr>
            <p:spPr>
              <a:xfrm>
                <a:off x="1894299" y="4077333"/>
                <a:ext cx="92688" cy="16246"/>
              </a:xfrm>
              <a:custGeom>
                <a:avLst/>
                <a:gdLst/>
                <a:ahLst/>
                <a:cxnLst/>
                <a:rect l="l" t="t" r="r" b="b"/>
                <a:pathLst>
                  <a:path w="6367" h="1116" extrusionOk="0">
                    <a:moveTo>
                      <a:pt x="5947" y="0"/>
                    </a:moveTo>
                    <a:lnTo>
                      <a:pt x="289" y="14"/>
                    </a:lnTo>
                    <a:lnTo>
                      <a:pt x="0" y="1067"/>
                    </a:lnTo>
                    <a:lnTo>
                      <a:pt x="6367" y="1115"/>
                    </a:lnTo>
                    <a:lnTo>
                      <a:pt x="594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8"/>
              <p:cNvSpPr/>
              <p:nvPr/>
            </p:nvSpPr>
            <p:spPr>
              <a:xfrm>
                <a:off x="1882901" y="4150557"/>
                <a:ext cx="110200" cy="77999"/>
              </a:xfrm>
              <a:custGeom>
                <a:avLst/>
                <a:gdLst/>
                <a:ahLst/>
                <a:cxnLst/>
                <a:rect l="l" t="t" r="r" b="b"/>
                <a:pathLst>
                  <a:path w="7570" h="5358" extrusionOk="0">
                    <a:moveTo>
                      <a:pt x="1" y="0"/>
                    </a:moveTo>
                    <a:cubicBezTo>
                      <a:pt x="1" y="97"/>
                      <a:pt x="621" y="5358"/>
                      <a:pt x="621" y="5358"/>
                    </a:cubicBezTo>
                    <a:lnTo>
                      <a:pt x="6962" y="5358"/>
                    </a:lnTo>
                    <a:lnTo>
                      <a:pt x="7569"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03" name="Google Shape;3603;p48"/>
          <p:cNvSpPr/>
          <p:nvPr/>
        </p:nvSpPr>
        <p:spPr>
          <a:xfrm>
            <a:off x="5980786" y="3108289"/>
            <a:ext cx="29309" cy="29333"/>
          </a:xfrm>
          <a:custGeom>
            <a:avLst/>
            <a:gdLst/>
            <a:ahLst/>
            <a:cxnLst/>
            <a:rect l="l" t="t" r="r" b="b"/>
            <a:pathLst>
              <a:path w="1464" h="1465" extrusionOk="0">
                <a:moveTo>
                  <a:pt x="735" y="1"/>
                </a:moveTo>
                <a:lnTo>
                  <a:pt x="472" y="477"/>
                </a:lnTo>
                <a:lnTo>
                  <a:pt x="0" y="735"/>
                </a:lnTo>
                <a:lnTo>
                  <a:pt x="472" y="993"/>
                </a:lnTo>
                <a:lnTo>
                  <a:pt x="735" y="1465"/>
                </a:lnTo>
                <a:lnTo>
                  <a:pt x="992" y="993"/>
                </a:lnTo>
                <a:lnTo>
                  <a:pt x="1463" y="735"/>
                </a:lnTo>
                <a:lnTo>
                  <a:pt x="992" y="477"/>
                </a:lnTo>
                <a:lnTo>
                  <a:pt x="73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4" name="Google Shape;3604;p48"/>
          <p:cNvGrpSpPr/>
          <p:nvPr/>
        </p:nvGrpSpPr>
        <p:grpSpPr>
          <a:xfrm>
            <a:off x="1322815" y="1633770"/>
            <a:ext cx="1444811" cy="1387771"/>
            <a:chOff x="411609" y="1049416"/>
            <a:chExt cx="1718376" cy="1650536"/>
          </a:xfrm>
        </p:grpSpPr>
        <p:sp>
          <p:nvSpPr>
            <p:cNvPr id="3605" name="Google Shape;3605;p48"/>
            <p:cNvSpPr/>
            <p:nvPr/>
          </p:nvSpPr>
          <p:spPr>
            <a:xfrm>
              <a:off x="970600" y="1194197"/>
              <a:ext cx="557400" cy="399900"/>
            </a:xfrm>
            <a:prstGeom prst="roundRect">
              <a:avLst>
                <a:gd name="adj" fmla="val 4313"/>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8"/>
            <p:cNvSpPr/>
            <p:nvPr/>
          </p:nvSpPr>
          <p:spPr>
            <a:xfrm>
              <a:off x="957556" y="1172928"/>
              <a:ext cx="152647" cy="127132"/>
            </a:xfrm>
            <a:custGeom>
              <a:avLst/>
              <a:gdLst/>
              <a:ahLst/>
              <a:cxnLst/>
              <a:rect l="l" t="t" r="r" b="b"/>
              <a:pathLst>
                <a:path w="9608" h="8002" extrusionOk="0">
                  <a:moveTo>
                    <a:pt x="9509" y="0"/>
                  </a:moveTo>
                  <a:cubicBezTo>
                    <a:pt x="8961" y="0"/>
                    <a:pt x="8520" y="34"/>
                    <a:pt x="8520" y="79"/>
                  </a:cubicBezTo>
                  <a:cubicBezTo>
                    <a:pt x="8520" y="119"/>
                    <a:pt x="8908" y="153"/>
                    <a:pt x="9405" y="157"/>
                  </a:cubicBezTo>
                  <a:cubicBezTo>
                    <a:pt x="9356" y="209"/>
                    <a:pt x="9285" y="284"/>
                    <a:pt x="9192" y="385"/>
                  </a:cubicBezTo>
                  <a:cubicBezTo>
                    <a:pt x="8994" y="609"/>
                    <a:pt x="8729" y="904"/>
                    <a:pt x="8408" y="1267"/>
                  </a:cubicBezTo>
                  <a:cubicBezTo>
                    <a:pt x="7742" y="2032"/>
                    <a:pt x="6842" y="3067"/>
                    <a:pt x="5820" y="4243"/>
                  </a:cubicBezTo>
                  <a:cubicBezTo>
                    <a:pt x="5468" y="4008"/>
                    <a:pt x="5103" y="3762"/>
                    <a:pt x="4729" y="3515"/>
                  </a:cubicBezTo>
                  <a:cubicBezTo>
                    <a:pt x="4534" y="3384"/>
                    <a:pt x="4344" y="3257"/>
                    <a:pt x="4165" y="3138"/>
                  </a:cubicBezTo>
                  <a:lnTo>
                    <a:pt x="4105" y="3100"/>
                  </a:lnTo>
                  <a:lnTo>
                    <a:pt x="4060" y="3153"/>
                  </a:lnTo>
                  <a:cubicBezTo>
                    <a:pt x="2906" y="4501"/>
                    <a:pt x="1886" y="5708"/>
                    <a:pt x="1158" y="6578"/>
                  </a:cubicBezTo>
                  <a:cubicBezTo>
                    <a:pt x="807" y="7004"/>
                    <a:pt x="519" y="7351"/>
                    <a:pt x="302" y="7613"/>
                  </a:cubicBezTo>
                  <a:cubicBezTo>
                    <a:pt x="105" y="7856"/>
                    <a:pt x="0" y="7994"/>
                    <a:pt x="7" y="8001"/>
                  </a:cubicBezTo>
                  <a:cubicBezTo>
                    <a:pt x="7" y="8001"/>
                    <a:pt x="8" y="8001"/>
                    <a:pt x="8" y="8001"/>
                  </a:cubicBezTo>
                  <a:cubicBezTo>
                    <a:pt x="22" y="8001"/>
                    <a:pt x="140" y="7875"/>
                    <a:pt x="347" y="7649"/>
                  </a:cubicBezTo>
                  <a:cubicBezTo>
                    <a:pt x="571" y="7396"/>
                    <a:pt x="870" y="7059"/>
                    <a:pt x="1236" y="6649"/>
                  </a:cubicBezTo>
                  <a:cubicBezTo>
                    <a:pt x="1976" y="5804"/>
                    <a:pt x="2996" y="4632"/>
                    <a:pt x="4134" y="3306"/>
                  </a:cubicBezTo>
                  <a:cubicBezTo>
                    <a:pt x="4299" y="3414"/>
                    <a:pt x="4467" y="3526"/>
                    <a:pt x="4643" y="3642"/>
                  </a:cubicBezTo>
                  <a:cubicBezTo>
                    <a:pt x="5035" y="3907"/>
                    <a:pt x="5420" y="4161"/>
                    <a:pt x="5793" y="4408"/>
                  </a:cubicBezTo>
                  <a:lnTo>
                    <a:pt x="5849" y="4445"/>
                  </a:lnTo>
                  <a:lnTo>
                    <a:pt x="5894" y="4393"/>
                  </a:lnTo>
                  <a:cubicBezTo>
                    <a:pt x="6918" y="3182"/>
                    <a:pt x="7818" y="2118"/>
                    <a:pt x="8482" y="1330"/>
                  </a:cubicBezTo>
                  <a:cubicBezTo>
                    <a:pt x="8789" y="960"/>
                    <a:pt x="9042" y="654"/>
                    <a:pt x="9233" y="419"/>
                  </a:cubicBezTo>
                  <a:cubicBezTo>
                    <a:pt x="9330" y="299"/>
                    <a:pt x="9397" y="213"/>
                    <a:pt x="9442" y="157"/>
                  </a:cubicBezTo>
                  <a:lnTo>
                    <a:pt x="9454" y="157"/>
                  </a:lnTo>
                  <a:cubicBezTo>
                    <a:pt x="9457" y="657"/>
                    <a:pt x="9487" y="1050"/>
                    <a:pt x="9528" y="1050"/>
                  </a:cubicBezTo>
                  <a:cubicBezTo>
                    <a:pt x="9573" y="1050"/>
                    <a:pt x="9607" y="617"/>
                    <a:pt x="9607" y="79"/>
                  </a:cubicBezTo>
                  <a:lnTo>
                    <a:pt x="960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7" name="Google Shape;3607;p48"/>
            <p:cNvGrpSpPr/>
            <p:nvPr/>
          </p:nvGrpSpPr>
          <p:grpSpPr>
            <a:xfrm>
              <a:off x="1494120" y="1049416"/>
              <a:ext cx="285038" cy="281828"/>
              <a:chOff x="1494120" y="1049416"/>
              <a:chExt cx="285038" cy="281828"/>
            </a:xfrm>
          </p:grpSpPr>
          <p:sp>
            <p:nvSpPr>
              <p:cNvPr id="3608" name="Google Shape;3608;p48"/>
              <p:cNvSpPr/>
              <p:nvPr/>
            </p:nvSpPr>
            <p:spPr>
              <a:xfrm>
                <a:off x="1494120" y="1080031"/>
                <a:ext cx="251261" cy="251213"/>
              </a:xfrm>
              <a:custGeom>
                <a:avLst/>
                <a:gdLst/>
                <a:ahLst/>
                <a:cxnLst/>
                <a:rect l="l" t="t" r="r" b="b"/>
                <a:pathLst>
                  <a:path w="15815" h="15812" extrusionOk="0">
                    <a:moveTo>
                      <a:pt x="7725" y="1"/>
                    </a:moveTo>
                    <a:cubicBezTo>
                      <a:pt x="3459" y="101"/>
                      <a:pt x="0" y="3635"/>
                      <a:pt x="0" y="7904"/>
                    </a:cubicBezTo>
                    <a:cubicBezTo>
                      <a:pt x="0" y="12241"/>
                      <a:pt x="3572" y="15811"/>
                      <a:pt x="7908" y="15811"/>
                    </a:cubicBezTo>
                    <a:cubicBezTo>
                      <a:pt x="12244" y="15811"/>
                      <a:pt x="15815" y="12241"/>
                      <a:pt x="15815" y="7904"/>
                    </a:cubicBezTo>
                    <a:lnTo>
                      <a:pt x="7908" y="7904"/>
                    </a:lnTo>
                    <a:lnTo>
                      <a:pt x="772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8"/>
              <p:cNvSpPr/>
              <p:nvPr/>
            </p:nvSpPr>
            <p:spPr>
              <a:xfrm>
                <a:off x="1650771" y="1049416"/>
                <a:ext cx="128387" cy="125575"/>
              </a:xfrm>
              <a:custGeom>
                <a:avLst/>
                <a:gdLst/>
                <a:ahLst/>
                <a:cxnLst/>
                <a:rect l="l" t="t" r="r" b="b"/>
                <a:pathLst>
                  <a:path w="8081" h="7904" extrusionOk="0">
                    <a:moveTo>
                      <a:pt x="1" y="0"/>
                    </a:moveTo>
                    <a:lnTo>
                      <a:pt x="177" y="7903"/>
                    </a:lnTo>
                    <a:lnTo>
                      <a:pt x="8080" y="7781"/>
                    </a:lnTo>
                    <a:cubicBezTo>
                      <a:pt x="8024" y="5722"/>
                      <a:pt x="7169" y="3676"/>
                      <a:pt x="5693" y="2238"/>
                    </a:cubicBezTo>
                    <a:cubicBezTo>
                      <a:pt x="4218" y="804"/>
                      <a:pt x="2059" y="0"/>
                      <a:pt x="1"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0" name="Google Shape;3610;p48"/>
            <p:cNvSpPr/>
            <p:nvPr/>
          </p:nvSpPr>
          <p:spPr>
            <a:xfrm>
              <a:off x="726357" y="1601522"/>
              <a:ext cx="1316216" cy="487333"/>
            </a:xfrm>
            <a:custGeom>
              <a:avLst/>
              <a:gdLst/>
              <a:ahLst/>
              <a:cxnLst/>
              <a:rect l="l" t="t" r="r" b="b"/>
              <a:pathLst>
                <a:path w="82846" h="30674" extrusionOk="0">
                  <a:moveTo>
                    <a:pt x="82846" y="0"/>
                  </a:moveTo>
                  <a:cubicBezTo>
                    <a:pt x="79488" y="90"/>
                    <a:pt x="76533" y="2436"/>
                    <a:pt x="74740" y="5275"/>
                  </a:cubicBezTo>
                  <a:cubicBezTo>
                    <a:pt x="72944" y="8110"/>
                    <a:pt x="72080" y="11419"/>
                    <a:pt x="71102" y="14631"/>
                  </a:cubicBezTo>
                  <a:cubicBezTo>
                    <a:pt x="70127" y="17844"/>
                    <a:pt x="68955" y="21108"/>
                    <a:pt x="66698" y="23595"/>
                  </a:cubicBezTo>
                  <a:cubicBezTo>
                    <a:pt x="64933" y="25542"/>
                    <a:pt x="62347" y="26910"/>
                    <a:pt x="59777" y="26910"/>
                  </a:cubicBezTo>
                  <a:cubicBezTo>
                    <a:pt x="59063" y="26910"/>
                    <a:pt x="58350" y="26804"/>
                    <a:pt x="57656" y="26576"/>
                  </a:cubicBezTo>
                  <a:cubicBezTo>
                    <a:pt x="55336" y="25810"/>
                    <a:pt x="53618" y="23845"/>
                    <a:pt x="52285" y="21799"/>
                  </a:cubicBezTo>
                  <a:cubicBezTo>
                    <a:pt x="50951" y="19752"/>
                    <a:pt x="49861" y="17522"/>
                    <a:pt x="48199" y="15733"/>
                  </a:cubicBezTo>
                  <a:cubicBezTo>
                    <a:pt x="45965" y="13328"/>
                    <a:pt x="42741" y="11875"/>
                    <a:pt x="39462" y="11793"/>
                  </a:cubicBezTo>
                  <a:cubicBezTo>
                    <a:pt x="39363" y="11790"/>
                    <a:pt x="39264" y="11789"/>
                    <a:pt x="39166" y="11789"/>
                  </a:cubicBezTo>
                  <a:cubicBezTo>
                    <a:pt x="35981" y="11789"/>
                    <a:pt x="32817" y="13072"/>
                    <a:pt x="30539" y="15293"/>
                  </a:cubicBezTo>
                  <a:cubicBezTo>
                    <a:pt x="28092" y="17672"/>
                    <a:pt x="26740" y="20947"/>
                    <a:pt x="24578" y="23588"/>
                  </a:cubicBezTo>
                  <a:cubicBezTo>
                    <a:pt x="22912" y="25623"/>
                    <a:pt x="20346" y="27298"/>
                    <a:pt x="17839" y="27298"/>
                  </a:cubicBezTo>
                  <a:cubicBezTo>
                    <a:pt x="17096" y="27298"/>
                    <a:pt x="16358" y="27151"/>
                    <a:pt x="15650" y="26822"/>
                  </a:cubicBezTo>
                  <a:cubicBezTo>
                    <a:pt x="14085" y="26098"/>
                    <a:pt x="13002" y="24626"/>
                    <a:pt x="11572" y="23663"/>
                  </a:cubicBezTo>
                  <a:cubicBezTo>
                    <a:pt x="10371" y="22851"/>
                    <a:pt x="8922" y="22436"/>
                    <a:pt x="7475" y="22436"/>
                  </a:cubicBezTo>
                  <a:cubicBezTo>
                    <a:pt x="6392" y="22436"/>
                    <a:pt x="5310" y="22668"/>
                    <a:pt x="4333" y="23140"/>
                  </a:cubicBezTo>
                  <a:cubicBezTo>
                    <a:pt x="2055" y="24242"/>
                    <a:pt x="195" y="28148"/>
                    <a:pt x="0" y="30674"/>
                  </a:cubicBezTo>
                  <a:lnTo>
                    <a:pt x="82846" y="30577"/>
                  </a:lnTo>
                  <a:lnTo>
                    <a:pt x="82846"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8"/>
            <p:cNvSpPr/>
            <p:nvPr/>
          </p:nvSpPr>
          <p:spPr>
            <a:xfrm>
              <a:off x="411609" y="2697807"/>
              <a:ext cx="1718376" cy="2145"/>
            </a:xfrm>
            <a:custGeom>
              <a:avLst/>
              <a:gdLst/>
              <a:ahLst/>
              <a:cxnLst/>
              <a:rect l="l" t="t" r="r" b="b"/>
              <a:pathLst>
                <a:path w="108159" h="135" extrusionOk="0">
                  <a:moveTo>
                    <a:pt x="54081" y="0"/>
                  </a:moveTo>
                  <a:cubicBezTo>
                    <a:pt x="24208" y="0"/>
                    <a:pt x="0" y="30"/>
                    <a:pt x="0" y="67"/>
                  </a:cubicBezTo>
                  <a:cubicBezTo>
                    <a:pt x="0" y="105"/>
                    <a:pt x="24208" y="134"/>
                    <a:pt x="54081" y="134"/>
                  </a:cubicBezTo>
                  <a:cubicBezTo>
                    <a:pt x="83944" y="134"/>
                    <a:pt x="108158" y="105"/>
                    <a:pt x="108158" y="67"/>
                  </a:cubicBezTo>
                  <a:cubicBezTo>
                    <a:pt x="108158" y="30"/>
                    <a:pt x="83944" y="0"/>
                    <a:pt x="540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2" name="Google Shape;3612;p48"/>
            <p:cNvGrpSpPr/>
            <p:nvPr/>
          </p:nvGrpSpPr>
          <p:grpSpPr>
            <a:xfrm>
              <a:off x="1603188" y="1369374"/>
              <a:ext cx="209969" cy="294109"/>
              <a:chOff x="1603188" y="1369374"/>
              <a:chExt cx="209969" cy="294109"/>
            </a:xfrm>
          </p:grpSpPr>
          <p:sp>
            <p:nvSpPr>
              <p:cNvPr id="3613" name="Google Shape;3613;p48"/>
              <p:cNvSpPr/>
              <p:nvPr/>
            </p:nvSpPr>
            <p:spPr>
              <a:xfrm>
                <a:off x="1603188" y="1369374"/>
                <a:ext cx="209969" cy="294109"/>
              </a:xfrm>
              <a:custGeom>
                <a:avLst/>
                <a:gdLst/>
                <a:ahLst/>
                <a:cxnLst/>
                <a:rect l="l" t="t" r="r" b="b"/>
                <a:pathLst>
                  <a:path w="13216" h="18512" extrusionOk="0">
                    <a:moveTo>
                      <a:pt x="575" y="1"/>
                    </a:moveTo>
                    <a:cubicBezTo>
                      <a:pt x="270" y="1"/>
                      <a:pt x="1" y="266"/>
                      <a:pt x="1" y="573"/>
                    </a:cubicBezTo>
                    <a:lnTo>
                      <a:pt x="1" y="1368"/>
                    </a:lnTo>
                    <a:lnTo>
                      <a:pt x="1" y="2945"/>
                    </a:lnTo>
                    <a:lnTo>
                      <a:pt x="1" y="6026"/>
                    </a:lnTo>
                    <a:cubicBezTo>
                      <a:pt x="1" y="8043"/>
                      <a:pt x="4" y="9992"/>
                      <a:pt x="4" y="11849"/>
                    </a:cubicBezTo>
                    <a:cubicBezTo>
                      <a:pt x="4" y="13705"/>
                      <a:pt x="8" y="15469"/>
                      <a:pt x="12" y="17119"/>
                    </a:cubicBezTo>
                    <a:lnTo>
                      <a:pt x="12" y="17732"/>
                    </a:lnTo>
                    <a:cubicBezTo>
                      <a:pt x="15" y="17832"/>
                      <a:pt x="4" y="17929"/>
                      <a:pt x="23" y="18041"/>
                    </a:cubicBezTo>
                    <a:cubicBezTo>
                      <a:pt x="41" y="18153"/>
                      <a:pt x="94" y="18255"/>
                      <a:pt x="172" y="18333"/>
                    </a:cubicBezTo>
                    <a:cubicBezTo>
                      <a:pt x="247" y="18411"/>
                      <a:pt x="344" y="18472"/>
                      <a:pt x="453" y="18494"/>
                    </a:cubicBezTo>
                    <a:cubicBezTo>
                      <a:pt x="517" y="18509"/>
                      <a:pt x="578" y="18512"/>
                      <a:pt x="637" y="18512"/>
                    </a:cubicBezTo>
                    <a:cubicBezTo>
                      <a:pt x="662" y="18512"/>
                      <a:pt x="686" y="18511"/>
                      <a:pt x="710" y="18511"/>
                    </a:cubicBezTo>
                    <a:cubicBezTo>
                      <a:pt x="726" y="18511"/>
                      <a:pt x="742" y="18511"/>
                      <a:pt x="758" y="18512"/>
                    </a:cubicBezTo>
                    <a:cubicBezTo>
                      <a:pt x="953" y="18508"/>
                      <a:pt x="1147" y="18508"/>
                      <a:pt x="1337" y="18508"/>
                    </a:cubicBezTo>
                    <a:cubicBezTo>
                      <a:pt x="2103" y="18508"/>
                      <a:pt x="2839" y="18505"/>
                      <a:pt x="3542" y="18505"/>
                    </a:cubicBezTo>
                    <a:cubicBezTo>
                      <a:pt x="6343" y="18498"/>
                      <a:pt x="8614" y="18489"/>
                      <a:pt x="10186" y="18482"/>
                    </a:cubicBezTo>
                    <a:cubicBezTo>
                      <a:pt x="10970" y="18479"/>
                      <a:pt x="11576" y="18475"/>
                      <a:pt x="11994" y="18472"/>
                    </a:cubicBezTo>
                    <a:cubicBezTo>
                      <a:pt x="12199" y="18467"/>
                      <a:pt x="12356" y="18467"/>
                      <a:pt x="12465" y="18463"/>
                    </a:cubicBezTo>
                    <a:cubicBezTo>
                      <a:pt x="12573" y="18463"/>
                      <a:pt x="12625" y="18456"/>
                      <a:pt x="12625" y="18456"/>
                    </a:cubicBezTo>
                    <a:cubicBezTo>
                      <a:pt x="12625" y="18456"/>
                      <a:pt x="12573" y="18453"/>
                      <a:pt x="12465" y="18449"/>
                    </a:cubicBezTo>
                    <a:cubicBezTo>
                      <a:pt x="12356" y="18449"/>
                      <a:pt x="12199" y="18445"/>
                      <a:pt x="11994" y="18445"/>
                    </a:cubicBezTo>
                    <a:cubicBezTo>
                      <a:pt x="11576" y="18441"/>
                      <a:pt x="10970" y="18437"/>
                      <a:pt x="10186" y="18430"/>
                    </a:cubicBezTo>
                    <a:cubicBezTo>
                      <a:pt x="8614" y="18427"/>
                      <a:pt x="6343" y="18419"/>
                      <a:pt x="3542" y="18411"/>
                    </a:cubicBezTo>
                    <a:cubicBezTo>
                      <a:pt x="2839" y="18408"/>
                      <a:pt x="2103" y="18408"/>
                      <a:pt x="1337" y="18404"/>
                    </a:cubicBezTo>
                    <a:lnTo>
                      <a:pt x="758" y="18404"/>
                    </a:lnTo>
                    <a:cubicBezTo>
                      <a:pt x="738" y="18403"/>
                      <a:pt x="718" y="18403"/>
                      <a:pt x="697" y="18403"/>
                    </a:cubicBezTo>
                    <a:cubicBezTo>
                      <a:pt x="674" y="18403"/>
                      <a:pt x="650" y="18404"/>
                      <a:pt x="627" y="18404"/>
                    </a:cubicBezTo>
                    <a:cubicBezTo>
                      <a:pt x="573" y="18404"/>
                      <a:pt x="521" y="18402"/>
                      <a:pt x="475" y="18389"/>
                    </a:cubicBezTo>
                    <a:cubicBezTo>
                      <a:pt x="389" y="18370"/>
                      <a:pt x="310" y="18325"/>
                      <a:pt x="251" y="18258"/>
                    </a:cubicBezTo>
                    <a:cubicBezTo>
                      <a:pt x="187" y="18195"/>
                      <a:pt x="146" y="18113"/>
                      <a:pt x="127" y="18023"/>
                    </a:cubicBezTo>
                    <a:cubicBezTo>
                      <a:pt x="117" y="17941"/>
                      <a:pt x="124" y="17832"/>
                      <a:pt x="120" y="17732"/>
                    </a:cubicBezTo>
                    <a:cubicBezTo>
                      <a:pt x="120" y="17530"/>
                      <a:pt x="120" y="17324"/>
                      <a:pt x="124" y="17119"/>
                    </a:cubicBezTo>
                    <a:cubicBezTo>
                      <a:pt x="124" y="15469"/>
                      <a:pt x="127" y="13705"/>
                      <a:pt x="127" y="11849"/>
                    </a:cubicBezTo>
                    <a:cubicBezTo>
                      <a:pt x="131" y="9992"/>
                      <a:pt x="131" y="8043"/>
                      <a:pt x="131" y="6026"/>
                    </a:cubicBezTo>
                    <a:cubicBezTo>
                      <a:pt x="131" y="5013"/>
                      <a:pt x="131" y="3986"/>
                      <a:pt x="135" y="2945"/>
                    </a:cubicBezTo>
                    <a:lnTo>
                      <a:pt x="135" y="1368"/>
                    </a:lnTo>
                    <a:lnTo>
                      <a:pt x="135" y="576"/>
                    </a:lnTo>
                    <a:cubicBezTo>
                      <a:pt x="135" y="339"/>
                      <a:pt x="344" y="135"/>
                      <a:pt x="581" y="135"/>
                    </a:cubicBezTo>
                    <a:cubicBezTo>
                      <a:pt x="583" y="135"/>
                      <a:pt x="585" y="135"/>
                      <a:pt x="587" y="135"/>
                    </a:cubicBezTo>
                    <a:cubicBezTo>
                      <a:pt x="4868" y="135"/>
                      <a:pt x="8946" y="135"/>
                      <a:pt x="12655" y="132"/>
                    </a:cubicBezTo>
                    <a:cubicBezTo>
                      <a:pt x="12860" y="143"/>
                      <a:pt x="13044" y="311"/>
                      <a:pt x="13077" y="509"/>
                    </a:cubicBezTo>
                    <a:cubicBezTo>
                      <a:pt x="13089" y="718"/>
                      <a:pt x="13081" y="961"/>
                      <a:pt x="13084" y="1181"/>
                    </a:cubicBezTo>
                    <a:lnTo>
                      <a:pt x="13084" y="2519"/>
                    </a:lnTo>
                    <a:cubicBezTo>
                      <a:pt x="13084" y="3396"/>
                      <a:pt x="13089" y="4252"/>
                      <a:pt x="13089" y="5077"/>
                    </a:cubicBezTo>
                    <a:cubicBezTo>
                      <a:pt x="13092" y="6728"/>
                      <a:pt x="13092" y="8263"/>
                      <a:pt x="13096" y="9668"/>
                    </a:cubicBezTo>
                    <a:cubicBezTo>
                      <a:pt x="13107" y="12469"/>
                      <a:pt x="13115" y="14740"/>
                      <a:pt x="13118" y="16316"/>
                    </a:cubicBezTo>
                    <a:cubicBezTo>
                      <a:pt x="13122" y="16708"/>
                      <a:pt x="13122" y="17055"/>
                      <a:pt x="13125" y="17358"/>
                    </a:cubicBezTo>
                    <a:lnTo>
                      <a:pt x="13125" y="17777"/>
                    </a:lnTo>
                    <a:cubicBezTo>
                      <a:pt x="13125" y="17903"/>
                      <a:pt x="13137" y="18019"/>
                      <a:pt x="13099" y="18113"/>
                    </a:cubicBezTo>
                    <a:cubicBezTo>
                      <a:pt x="13029" y="18307"/>
                      <a:pt x="12875" y="18393"/>
                      <a:pt x="12782" y="18427"/>
                    </a:cubicBezTo>
                    <a:cubicBezTo>
                      <a:pt x="12681" y="18456"/>
                      <a:pt x="12625" y="18453"/>
                      <a:pt x="12625" y="18456"/>
                    </a:cubicBezTo>
                    <a:cubicBezTo>
                      <a:pt x="12625" y="18456"/>
                      <a:pt x="12635" y="18458"/>
                      <a:pt x="12654" y="18458"/>
                    </a:cubicBezTo>
                    <a:cubicBezTo>
                      <a:pt x="12681" y="18458"/>
                      <a:pt x="12725" y="18455"/>
                      <a:pt x="12786" y="18437"/>
                    </a:cubicBezTo>
                    <a:cubicBezTo>
                      <a:pt x="12883" y="18411"/>
                      <a:pt x="13044" y="18325"/>
                      <a:pt x="13125" y="18124"/>
                    </a:cubicBezTo>
                    <a:cubicBezTo>
                      <a:pt x="13167" y="18023"/>
                      <a:pt x="13160" y="17903"/>
                      <a:pt x="13160" y="17777"/>
                    </a:cubicBezTo>
                    <a:cubicBezTo>
                      <a:pt x="13163" y="17650"/>
                      <a:pt x="13163" y="17508"/>
                      <a:pt x="13163" y="17358"/>
                    </a:cubicBezTo>
                    <a:cubicBezTo>
                      <a:pt x="13167" y="17055"/>
                      <a:pt x="13167" y="16708"/>
                      <a:pt x="13170" y="16316"/>
                    </a:cubicBezTo>
                    <a:cubicBezTo>
                      <a:pt x="13174" y="14740"/>
                      <a:pt x="13182" y="12469"/>
                      <a:pt x="13193" y="9668"/>
                    </a:cubicBezTo>
                    <a:cubicBezTo>
                      <a:pt x="13193" y="8263"/>
                      <a:pt x="13196" y="6728"/>
                      <a:pt x="13201" y="5077"/>
                    </a:cubicBezTo>
                    <a:cubicBezTo>
                      <a:pt x="13201" y="4252"/>
                      <a:pt x="13204" y="3396"/>
                      <a:pt x="13204" y="2519"/>
                    </a:cubicBezTo>
                    <a:lnTo>
                      <a:pt x="13204" y="1181"/>
                    </a:lnTo>
                    <a:cubicBezTo>
                      <a:pt x="13201" y="950"/>
                      <a:pt x="13215" y="737"/>
                      <a:pt x="13196" y="490"/>
                    </a:cubicBezTo>
                    <a:cubicBezTo>
                      <a:pt x="13160" y="233"/>
                      <a:pt x="12927" y="19"/>
                      <a:pt x="12663" y="9"/>
                    </a:cubicBezTo>
                    <a:cubicBezTo>
                      <a:pt x="8950" y="9"/>
                      <a:pt x="4871" y="5"/>
                      <a:pt x="587" y="1"/>
                    </a:cubicBezTo>
                    <a:cubicBezTo>
                      <a:pt x="583" y="1"/>
                      <a:pt x="579" y="1"/>
                      <a:pt x="5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8"/>
              <p:cNvSpPr/>
              <p:nvPr/>
            </p:nvSpPr>
            <p:spPr>
              <a:xfrm>
                <a:off x="1647450" y="1426490"/>
                <a:ext cx="123462" cy="108972"/>
              </a:xfrm>
              <a:custGeom>
                <a:avLst/>
                <a:gdLst/>
                <a:ahLst/>
                <a:cxnLst/>
                <a:rect l="l" t="t" r="r" b="b"/>
                <a:pathLst>
                  <a:path w="7771" h="6859" extrusionOk="0">
                    <a:moveTo>
                      <a:pt x="4056" y="154"/>
                    </a:moveTo>
                    <a:cubicBezTo>
                      <a:pt x="4227" y="154"/>
                      <a:pt x="4398" y="167"/>
                      <a:pt x="4567" y="192"/>
                    </a:cubicBezTo>
                    <a:lnTo>
                      <a:pt x="4567" y="192"/>
                    </a:lnTo>
                    <a:cubicBezTo>
                      <a:pt x="4574" y="252"/>
                      <a:pt x="4610" y="309"/>
                      <a:pt x="4681" y="336"/>
                    </a:cubicBezTo>
                    <a:cubicBezTo>
                      <a:pt x="6216" y="899"/>
                      <a:pt x="7322" y="2558"/>
                      <a:pt x="6862" y="4223"/>
                    </a:cubicBezTo>
                    <a:cubicBezTo>
                      <a:pt x="6491" y="5568"/>
                      <a:pt x="5094" y="6534"/>
                      <a:pt x="3709" y="6534"/>
                    </a:cubicBezTo>
                    <a:cubicBezTo>
                      <a:pt x="3467" y="6534"/>
                      <a:pt x="3225" y="6504"/>
                      <a:pt x="2989" y="6442"/>
                    </a:cubicBezTo>
                    <a:cubicBezTo>
                      <a:pt x="1468" y="6035"/>
                      <a:pt x="487" y="4403"/>
                      <a:pt x="677" y="2879"/>
                    </a:cubicBezTo>
                    <a:cubicBezTo>
                      <a:pt x="890" y="1221"/>
                      <a:pt x="2473" y="154"/>
                      <a:pt x="4056" y="154"/>
                    </a:cubicBezTo>
                    <a:close/>
                    <a:moveTo>
                      <a:pt x="4713" y="0"/>
                    </a:moveTo>
                    <a:cubicBezTo>
                      <a:pt x="4652" y="0"/>
                      <a:pt x="4608" y="36"/>
                      <a:pt x="4584" y="85"/>
                    </a:cubicBezTo>
                    <a:lnTo>
                      <a:pt x="4584" y="85"/>
                    </a:lnTo>
                    <a:cubicBezTo>
                      <a:pt x="4350" y="39"/>
                      <a:pt x="4113" y="17"/>
                      <a:pt x="3878" y="17"/>
                    </a:cubicBezTo>
                    <a:cubicBezTo>
                      <a:pt x="2363" y="17"/>
                      <a:pt x="898" y="943"/>
                      <a:pt x="475" y="2491"/>
                    </a:cubicBezTo>
                    <a:cubicBezTo>
                      <a:pt x="1" y="4235"/>
                      <a:pt x="1151" y="6271"/>
                      <a:pt x="2903" y="6749"/>
                    </a:cubicBezTo>
                    <a:cubicBezTo>
                      <a:pt x="3178" y="6823"/>
                      <a:pt x="3460" y="6858"/>
                      <a:pt x="3741" y="6858"/>
                    </a:cubicBezTo>
                    <a:cubicBezTo>
                      <a:pt x="5212" y="6858"/>
                      <a:pt x="6666" y="5889"/>
                      <a:pt x="7143" y="4478"/>
                    </a:cubicBezTo>
                    <a:cubicBezTo>
                      <a:pt x="7770" y="2613"/>
                      <a:pt x="6574" y="605"/>
                      <a:pt x="4771" y="10"/>
                    </a:cubicBezTo>
                    <a:cubicBezTo>
                      <a:pt x="4750" y="3"/>
                      <a:pt x="4731" y="0"/>
                      <a:pt x="47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8"/>
              <p:cNvSpPr/>
              <p:nvPr/>
            </p:nvSpPr>
            <p:spPr>
              <a:xfrm>
                <a:off x="1692190" y="1423757"/>
                <a:ext cx="80550" cy="111451"/>
              </a:xfrm>
              <a:custGeom>
                <a:avLst/>
                <a:gdLst/>
                <a:ahLst/>
                <a:cxnLst/>
                <a:rect l="l" t="t" r="r" b="b"/>
                <a:pathLst>
                  <a:path w="5070" h="7015" extrusionOk="0">
                    <a:moveTo>
                      <a:pt x="1888" y="0"/>
                    </a:moveTo>
                    <a:cubicBezTo>
                      <a:pt x="1550" y="0"/>
                      <a:pt x="1458" y="529"/>
                      <a:pt x="1820" y="672"/>
                    </a:cubicBezTo>
                    <a:cubicBezTo>
                      <a:pt x="3381" y="1284"/>
                      <a:pt x="4420" y="2976"/>
                      <a:pt x="3800" y="4638"/>
                    </a:cubicBezTo>
                    <a:cubicBezTo>
                      <a:pt x="3304" y="5975"/>
                      <a:pt x="1931" y="6687"/>
                      <a:pt x="566" y="6687"/>
                    </a:cubicBezTo>
                    <a:cubicBezTo>
                      <a:pt x="421" y="6687"/>
                      <a:pt x="276" y="6679"/>
                      <a:pt x="132" y="6662"/>
                    </a:cubicBezTo>
                    <a:cubicBezTo>
                      <a:pt x="127" y="6662"/>
                      <a:pt x="123" y="6662"/>
                      <a:pt x="119" y="6662"/>
                    </a:cubicBezTo>
                    <a:cubicBezTo>
                      <a:pt x="11" y="6662"/>
                      <a:pt x="1" y="6836"/>
                      <a:pt x="102" y="6864"/>
                    </a:cubicBezTo>
                    <a:cubicBezTo>
                      <a:pt x="432" y="6966"/>
                      <a:pt x="771" y="7015"/>
                      <a:pt x="1108" y="7015"/>
                    </a:cubicBezTo>
                    <a:cubicBezTo>
                      <a:pt x="2614" y="7015"/>
                      <a:pt x="4078" y="6045"/>
                      <a:pt x="4520" y="4523"/>
                    </a:cubicBezTo>
                    <a:cubicBezTo>
                      <a:pt x="5070" y="2629"/>
                      <a:pt x="3845" y="582"/>
                      <a:pt x="2000" y="18"/>
                    </a:cubicBezTo>
                    <a:cubicBezTo>
                      <a:pt x="1960" y="6"/>
                      <a:pt x="1923" y="0"/>
                      <a:pt x="1888"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8"/>
              <p:cNvSpPr/>
              <p:nvPr/>
            </p:nvSpPr>
            <p:spPr>
              <a:xfrm>
                <a:off x="1651486" y="1580996"/>
                <a:ext cx="113961" cy="2208"/>
              </a:xfrm>
              <a:custGeom>
                <a:avLst/>
                <a:gdLst/>
                <a:ahLst/>
                <a:cxnLst/>
                <a:rect l="l" t="t" r="r" b="b"/>
                <a:pathLst>
                  <a:path w="7173" h="139" extrusionOk="0">
                    <a:moveTo>
                      <a:pt x="3586" y="1"/>
                    </a:moveTo>
                    <a:cubicBezTo>
                      <a:pt x="1607" y="1"/>
                      <a:pt x="1" y="34"/>
                      <a:pt x="1" y="71"/>
                    </a:cubicBezTo>
                    <a:cubicBezTo>
                      <a:pt x="1" y="109"/>
                      <a:pt x="1607" y="139"/>
                      <a:pt x="3586" y="139"/>
                    </a:cubicBezTo>
                    <a:cubicBezTo>
                      <a:pt x="5567" y="139"/>
                      <a:pt x="7172" y="109"/>
                      <a:pt x="7172" y="71"/>
                    </a:cubicBezTo>
                    <a:cubicBezTo>
                      <a:pt x="7172" y="34"/>
                      <a:pt x="5567" y="1"/>
                      <a:pt x="358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8"/>
              <p:cNvSpPr/>
              <p:nvPr/>
            </p:nvSpPr>
            <p:spPr>
              <a:xfrm>
                <a:off x="1651486" y="1598313"/>
                <a:ext cx="113961" cy="2161"/>
              </a:xfrm>
              <a:custGeom>
                <a:avLst/>
                <a:gdLst/>
                <a:ahLst/>
                <a:cxnLst/>
                <a:rect l="l" t="t" r="r" b="b"/>
                <a:pathLst>
                  <a:path w="7173" h="136" extrusionOk="0">
                    <a:moveTo>
                      <a:pt x="3586" y="1"/>
                    </a:moveTo>
                    <a:cubicBezTo>
                      <a:pt x="1607" y="1"/>
                      <a:pt x="1" y="31"/>
                      <a:pt x="1" y="68"/>
                    </a:cubicBezTo>
                    <a:cubicBezTo>
                      <a:pt x="1" y="106"/>
                      <a:pt x="1607" y="135"/>
                      <a:pt x="3586" y="135"/>
                    </a:cubicBezTo>
                    <a:cubicBezTo>
                      <a:pt x="5567" y="135"/>
                      <a:pt x="7172" y="106"/>
                      <a:pt x="7172" y="68"/>
                    </a:cubicBezTo>
                    <a:cubicBezTo>
                      <a:pt x="7172" y="31"/>
                      <a:pt x="5567" y="1"/>
                      <a:pt x="358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8" name="Google Shape;3618;p48"/>
            <p:cNvSpPr/>
            <p:nvPr/>
          </p:nvSpPr>
          <p:spPr>
            <a:xfrm>
              <a:off x="1019624" y="1242830"/>
              <a:ext cx="462231" cy="99678"/>
            </a:xfrm>
            <a:custGeom>
              <a:avLst/>
              <a:gdLst/>
              <a:ahLst/>
              <a:cxnLst/>
              <a:rect l="l" t="t" r="r" b="b"/>
              <a:pathLst>
                <a:path w="29094" h="6274" extrusionOk="0">
                  <a:moveTo>
                    <a:pt x="25522" y="0"/>
                  </a:moveTo>
                  <a:cubicBezTo>
                    <a:pt x="25196" y="0"/>
                    <a:pt x="24852" y="21"/>
                    <a:pt x="24491" y="70"/>
                  </a:cubicBezTo>
                  <a:cubicBezTo>
                    <a:pt x="23763" y="175"/>
                    <a:pt x="22967" y="387"/>
                    <a:pt x="22187" y="780"/>
                  </a:cubicBezTo>
                  <a:cubicBezTo>
                    <a:pt x="21403" y="1161"/>
                    <a:pt x="20659" y="1732"/>
                    <a:pt x="19931" y="2371"/>
                  </a:cubicBezTo>
                  <a:cubicBezTo>
                    <a:pt x="19199" y="3009"/>
                    <a:pt x="18481" y="3726"/>
                    <a:pt x="17671" y="4376"/>
                  </a:cubicBezTo>
                  <a:cubicBezTo>
                    <a:pt x="16857" y="5019"/>
                    <a:pt x="15935" y="5621"/>
                    <a:pt x="14877" y="5890"/>
                  </a:cubicBezTo>
                  <a:cubicBezTo>
                    <a:pt x="14538" y="5981"/>
                    <a:pt x="14196" y="6023"/>
                    <a:pt x="13857" y="6023"/>
                  </a:cubicBezTo>
                  <a:cubicBezTo>
                    <a:pt x="13135" y="6023"/>
                    <a:pt x="12426" y="5832"/>
                    <a:pt x="11796" y="5527"/>
                  </a:cubicBezTo>
                  <a:cubicBezTo>
                    <a:pt x="10855" y="5090"/>
                    <a:pt x="10025" y="4500"/>
                    <a:pt x="9196" y="3999"/>
                  </a:cubicBezTo>
                  <a:cubicBezTo>
                    <a:pt x="8371" y="3492"/>
                    <a:pt x="7519" y="3077"/>
                    <a:pt x="6664" y="2890"/>
                  </a:cubicBezTo>
                  <a:cubicBezTo>
                    <a:pt x="6089" y="2756"/>
                    <a:pt x="5529" y="2699"/>
                    <a:pt x="5000" y="2699"/>
                  </a:cubicBezTo>
                  <a:cubicBezTo>
                    <a:pt x="4745" y="2699"/>
                    <a:pt x="4498" y="2713"/>
                    <a:pt x="4259" y="2737"/>
                  </a:cubicBezTo>
                  <a:cubicBezTo>
                    <a:pt x="2780" y="2890"/>
                    <a:pt x="1677" y="3439"/>
                    <a:pt x="994" y="3883"/>
                  </a:cubicBezTo>
                  <a:cubicBezTo>
                    <a:pt x="651" y="4107"/>
                    <a:pt x="396" y="4306"/>
                    <a:pt x="239" y="4455"/>
                  </a:cubicBezTo>
                  <a:cubicBezTo>
                    <a:pt x="82" y="4600"/>
                    <a:pt x="1" y="4679"/>
                    <a:pt x="4" y="4687"/>
                  </a:cubicBezTo>
                  <a:cubicBezTo>
                    <a:pt x="5" y="4687"/>
                    <a:pt x="6" y="4688"/>
                    <a:pt x="7" y="4688"/>
                  </a:cubicBezTo>
                  <a:cubicBezTo>
                    <a:pt x="45" y="4688"/>
                    <a:pt x="374" y="4374"/>
                    <a:pt x="1046" y="3966"/>
                  </a:cubicBezTo>
                  <a:cubicBezTo>
                    <a:pt x="1734" y="3551"/>
                    <a:pt x="2828" y="3040"/>
                    <a:pt x="4273" y="2912"/>
                  </a:cubicBezTo>
                  <a:cubicBezTo>
                    <a:pt x="4472" y="2896"/>
                    <a:pt x="4676" y="2887"/>
                    <a:pt x="4886" y="2887"/>
                  </a:cubicBezTo>
                  <a:cubicBezTo>
                    <a:pt x="5436" y="2887"/>
                    <a:pt x="6020" y="2948"/>
                    <a:pt x="6615" y="3092"/>
                  </a:cubicBezTo>
                  <a:cubicBezTo>
                    <a:pt x="7445" y="3282"/>
                    <a:pt x="8262" y="3685"/>
                    <a:pt x="9077" y="4197"/>
                  </a:cubicBezTo>
                  <a:cubicBezTo>
                    <a:pt x="9895" y="4698"/>
                    <a:pt x="10724" y="5295"/>
                    <a:pt x="11691" y="5751"/>
                  </a:cubicBezTo>
                  <a:cubicBezTo>
                    <a:pt x="12173" y="5976"/>
                    <a:pt x="12696" y="6158"/>
                    <a:pt x="13253" y="6233"/>
                  </a:cubicBezTo>
                  <a:cubicBezTo>
                    <a:pt x="13443" y="6260"/>
                    <a:pt x="13637" y="6273"/>
                    <a:pt x="13832" y="6273"/>
                  </a:cubicBezTo>
                  <a:cubicBezTo>
                    <a:pt x="14202" y="6273"/>
                    <a:pt x="14575" y="6225"/>
                    <a:pt x="14937" y="6132"/>
                  </a:cubicBezTo>
                  <a:cubicBezTo>
                    <a:pt x="16050" y="5848"/>
                    <a:pt x="16999" y="5228"/>
                    <a:pt x="17824" y="4571"/>
                  </a:cubicBezTo>
                  <a:cubicBezTo>
                    <a:pt x="18650" y="3902"/>
                    <a:pt x="19364" y="3181"/>
                    <a:pt x="20084" y="2547"/>
                  </a:cubicBezTo>
                  <a:cubicBezTo>
                    <a:pt x="20801" y="1908"/>
                    <a:pt x="21526" y="1344"/>
                    <a:pt x="22284" y="963"/>
                  </a:cubicBezTo>
                  <a:cubicBezTo>
                    <a:pt x="23034" y="575"/>
                    <a:pt x="23808" y="361"/>
                    <a:pt x="24518" y="246"/>
                  </a:cubicBezTo>
                  <a:cubicBezTo>
                    <a:pt x="24921" y="185"/>
                    <a:pt x="25304" y="159"/>
                    <a:pt x="25664" y="159"/>
                  </a:cubicBezTo>
                  <a:cubicBezTo>
                    <a:pt x="26586" y="159"/>
                    <a:pt x="27355" y="327"/>
                    <a:pt x="27906" y="496"/>
                  </a:cubicBezTo>
                  <a:cubicBezTo>
                    <a:pt x="28646" y="731"/>
                    <a:pt x="29041" y="949"/>
                    <a:pt x="29086" y="949"/>
                  </a:cubicBezTo>
                  <a:cubicBezTo>
                    <a:pt x="29088" y="949"/>
                    <a:pt x="29089" y="949"/>
                    <a:pt x="29090" y="948"/>
                  </a:cubicBezTo>
                  <a:cubicBezTo>
                    <a:pt x="29093" y="940"/>
                    <a:pt x="28996" y="880"/>
                    <a:pt x="28806" y="780"/>
                  </a:cubicBezTo>
                  <a:cubicBezTo>
                    <a:pt x="28615" y="675"/>
                    <a:pt x="28328" y="537"/>
                    <a:pt x="27939" y="402"/>
                  </a:cubicBezTo>
                  <a:cubicBezTo>
                    <a:pt x="27358" y="199"/>
                    <a:pt x="26528" y="0"/>
                    <a:pt x="255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8"/>
            <p:cNvSpPr/>
            <p:nvPr/>
          </p:nvSpPr>
          <p:spPr>
            <a:xfrm>
              <a:off x="1108817" y="1347370"/>
              <a:ext cx="49617" cy="134249"/>
            </a:xfrm>
            <a:custGeom>
              <a:avLst/>
              <a:gdLst/>
              <a:ahLst/>
              <a:cxnLst/>
              <a:rect l="l" t="t" r="r" b="b"/>
              <a:pathLst>
                <a:path w="3123" h="8450" extrusionOk="0">
                  <a:moveTo>
                    <a:pt x="0" y="1"/>
                  </a:moveTo>
                  <a:lnTo>
                    <a:pt x="0" y="8450"/>
                  </a:lnTo>
                  <a:lnTo>
                    <a:pt x="3122" y="8450"/>
                  </a:lnTo>
                  <a:lnTo>
                    <a:pt x="3122"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8"/>
            <p:cNvSpPr/>
            <p:nvPr/>
          </p:nvSpPr>
          <p:spPr>
            <a:xfrm>
              <a:off x="1319421" y="1347370"/>
              <a:ext cx="49680" cy="134249"/>
            </a:xfrm>
            <a:custGeom>
              <a:avLst/>
              <a:gdLst/>
              <a:ahLst/>
              <a:cxnLst/>
              <a:rect l="l" t="t" r="r" b="b"/>
              <a:pathLst>
                <a:path w="3127" h="8450" extrusionOk="0">
                  <a:moveTo>
                    <a:pt x="1" y="1"/>
                  </a:moveTo>
                  <a:lnTo>
                    <a:pt x="1" y="8450"/>
                  </a:lnTo>
                  <a:lnTo>
                    <a:pt x="3126" y="8450"/>
                  </a:lnTo>
                  <a:lnTo>
                    <a:pt x="312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8"/>
            <p:cNvSpPr/>
            <p:nvPr/>
          </p:nvSpPr>
          <p:spPr>
            <a:xfrm>
              <a:off x="1389628" y="1268504"/>
              <a:ext cx="49664" cy="213115"/>
            </a:xfrm>
            <a:custGeom>
              <a:avLst/>
              <a:gdLst/>
              <a:ahLst/>
              <a:cxnLst/>
              <a:rect l="l" t="t" r="r" b="b"/>
              <a:pathLst>
                <a:path w="3126" h="13414" extrusionOk="0">
                  <a:moveTo>
                    <a:pt x="0" y="0"/>
                  </a:moveTo>
                  <a:lnTo>
                    <a:pt x="0" y="13414"/>
                  </a:lnTo>
                  <a:lnTo>
                    <a:pt x="3126" y="13414"/>
                  </a:lnTo>
                  <a:lnTo>
                    <a:pt x="312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8"/>
            <p:cNvSpPr/>
            <p:nvPr/>
          </p:nvSpPr>
          <p:spPr>
            <a:xfrm>
              <a:off x="1044552" y="1439343"/>
              <a:ext cx="49680" cy="45184"/>
            </a:xfrm>
            <a:custGeom>
              <a:avLst/>
              <a:gdLst/>
              <a:ahLst/>
              <a:cxnLst/>
              <a:rect l="l" t="t" r="r" b="b"/>
              <a:pathLst>
                <a:path w="3127" h="2844" extrusionOk="0">
                  <a:moveTo>
                    <a:pt x="0" y="1"/>
                  </a:moveTo>
                  <a:lnTo>
                    <a:pt x="0" y="2843"/>
                  </a:lnTo>
                  <a:lnTo>
                    <a:pt x="3126" y="2843"/>
                  </a:lnTo>
                  <a:lnTo>
                    <a:pt x="312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8"/>
            <p:cNvSpPr/>
            <p:nvPr/>
          </p:nvSpPr>
          <p:spPr>
            <a:xfrm>
              <a:off x="1179008" y="1407965"/>
              <a:ext cx="49633" cy="73654"/>
            </a:xfrm>
            <a:custGeom>
              <a:avLst/>
              <a:gdLst/>
              <a:ahLst/>
              <a:cxnLst/>
              <a:rect l="l" t="t" r="r" b="b"/>
              <a:pathLst>
                <a:path w="3124" h="4636" extrusionOk="0">
                  <a:moveTo>
                    <a:pt x="1" y="0"/>
                  </a:moveTo>
                  <a:lnTo>
                    <a:pt x="1" y="4636"/>
                  </a:lnTo>
                  <a:lnTo>
                    <a:pt x="3124" y="4636"/>
                  </a:lnTo>
                  <a:lnTo>
                    <a:pt x="312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8"/>
            <p:cNvSpPr/>
            <p:nvPr/>
          </p:nvSpPr>
          <p:spPr>
            <a:xfrm>
              <a:off x="1249214" y="1391092"/>
              <a:ext cx="49633" cy="90527"/>
            </a:xfrm>
            <a:custGeom>
              <a:avLst/>
              <a:gdLst/>
              <a:ahLst/>
              <a:cxnLst/>
              <a:rect l="l" t="t" r="r" b="b"/>
              <a:pathLst>
                <a:path w="3124" h="5698" extrusionOk="0">
                  <a:moveTo>
                    <a:pt x="0" y="1"/>
                  </a:moveTo>
                  <a:lnTo>
                    <a:pt x="0" y="5698"/>
                  </a:lnTo>
                  <a:lnTo>
                    <a:pt x="3123" y="5698"/>
                  </a:lnTo>
                  <a:lnTo>
                    <a:pt x="312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8"/>
            <p:cNvSpPr/>
            <p:nvPr/>
          </p:nvSpPr>
          <p:spPr>
            <a:xfrm>
              <a:off x="1106783" y="1495426"/>
              <a:ext cx="53668" cy="4004"/>
            </a:xfrm>
            <a:custGeom>
              <a:avLst/>
              <a:gdLst/>
              <a:ahLst/>
              <a:cxnLst/>
              <a:rect l="l" t="t" r="r" b="b"/>
              <a:pathLst>
                <a:path w="3378" h="252" extrusionOk="0">
                  <a:moveTo>
                    <a:pt x="1690" y="0"/>
                  </a:moveTo>
                  <a:cubicBezTo>
                    <a:pt x="756" y="0"/>
                    <a:pt x="1" y="57"/>
                    <a:pt x="1" y="127"/>
                  </a:cubicBezTo>
                  <a:cubicBezTo>
                    <a:pt x="1" y="195"/>
                    <a:pt x="756" y="251"/>
                    <a:pt x="1690" y="251"/>
                  </a:cubicBezTo>
                  <a:cubicBezTo>
                    <a:pt x="2619" y="251"/>
                    <a:pt x="3378" y="195"/>
                    <a:pt x="3378" y="127"/>
                  </a:cubicBezTo>
                  <a:cubicBezTo>
                    <a:pt x="3378" y="57"/>
                    <a:pt x="2619" y="0"/>
                    <a:pt x="16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8"/>
            <p:cNvSpPr/>
            <p:nvPr/>
          </p:nvSpPr>
          <p:spPr>
            <a:xfrm>
              <a:off x="1045028" y="1495426"/>
              <a:ext cx="53652" cy="4004"/>
            </a:xfrm>
            <a:custGeom>
              <a:avLst/>
              <a:gdLst/>
              <a:ahLst/>
              <a:cxnLst/>
              <a:rect l="l" t="t" r="r" b="b"/>
              <a:pathLst>
                <a:path w="3377" h="252" extrusionOk="0">
                  <a:moveTo>
                    <a:pt x="1688" y="0"/>
                  </a:moveTo>
                  <a:cubicBezTo>
                    <a:pt x="755" y="0"/>
                    <a:pt x="0" y="57"/>
                    <a:pt x="0" y="127"/>
                  </a:cubicBezTo>
                  <a:cubicBezTo>
                    <a:pt x="0" y="195"/>
                    <a:pt x="755" y="251"/>
                    <a:pt x="1688" y="251"/>
                  </a:cubicBezTo>
                  <a:cubicBezTo>
                    <a:pt x="2622" y="251"/>
                    <a:pt x="3377" y="195"/>
                    <a:pt x="3377" y="127"/>
                  </a:cubicBezTo>
                  <a:cubicBezTo>
                    <a:pt x="3377" y="57"/>
                    <a:pt x="2622" y="0"/>
                    <a:pt x="16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8"/>
            <p:cNvSpPr/>
            <p:nvPr/>
          </p:nvSpPr>
          <p:spPr>
            <a:xfrm>
              <a:off x="1388421" y="1495426"/>
              <a:ext cx="60674" cy="4004"/>
            </a:xfrm>
            <a:custGeom>
              <a:avLst/>
              <a:gdLst/>
              <a:ahLst/>
              <a:cxnLst/>
              <a:rect l="l" t="t" r="r" b="b"/>
              <a:pathLst>
                <a:path w="3819" h="252" extrusionOk="0">
                  <a:moveTo>
                    <a:pt x="1910" y="0"/>
                  </a:moveTo>
                  <a:cubicBezTo>
                    <a:pt x="857" y="0"/>
                    <a:pt x="1" y="57"/>
                    <a:pt x="1" y="127"/>
                  </a:cubicBezTo>
                  <a:cubicBezTo>
                    <a:pt x="1" y="195"/>
                    <a:pt x="857" y="251"/>
                    <a:pt x="1910" y="251"/>
                  </a:cubicBezTo>
                  <a:cubicBezTo>
                    <a:pt x="2963" y="251"/>
                    <a:pt x="3819" y="195"/>
                    <a:pt x="3819" y="127"/>
                  </a:cubicBezTo>
                  <a:cubicBezTo>
                    <a:pt x="3819" y="57"/>
                    <a:pt x="2963" y="0"/>
                    <a:pt x="191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8"/>
            <p:cNvSpPr/>
            <p:nvPr/>
          </p:nvSpPr>
          <p:spPr>
            <a:xfrm>
              <a:off x="1314671" y="1495426"/>
              <a:ext cx="60674" cy="4004"/>
            </a:xfrm>
            <a:custGeom>
              <a:avLst/>
              <a:gdLst/>
              <a:ahLst/>
              <a:cxnLst/>
              <a:rect l="l" t="t" r="r" b="b"/>
              <a:pathLst>
                <a:path w="3819" h="252" extrusionOk="0">
                  <a:moveTo>
                    <a:pt x="1909" y="0"/>
                  </a:moveTo>
                  <a:cubicBezTo>
                    <a:pt x="855" y="0"/>
                    <a:pt x="0" y="57"/>
                    <a:pt x="0" y="127"/>
                  </a:cubicBezTo>
                  <a:cubicBezTo>
                    <a:pt x="0" y="195"/>
                    <a:pt x="855" y="251"/>
                    <a:pt x="1909" y="251"/>
                  </a:cubicBezTo>
                  <a:cubicBezTo>
                    <a:pt x="2962" y="251"/>
                    <a:pt x="3818" y="195"/>
                    <a:pt x="3818" y="127"/>
                  </a:cubicBezTo>
                  <a:cubicBezTo>
                    <a:pt x="3818" y="57"/>
                    <a:pt x="2962" y="0"/>
                    <a:pt x="19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8"/>
            <p:cNvSpPr/>
            <p:nvPr/>
          </p:nvSpPr>
          <p:spPr>
            <a:xfrm>
              <a:off x="1245243" y="1495426"/>
              <a:ext cx="53604" cy="4004"/>
            </a:xfrm>
            <a:custGeom>
              <a:avLst/>
              <a:gdLst/>
              <a:ahLst/>
              <a:cxnLst/>
              <a:rect l="l" t="t" r="r" b="b"/>
              <a:pathLst>
                <a:path w="3374" h="252" extrusionOk="0">
                  <a:moveTo>
                    <a:pt x="1689" y="0"/>
                  </a:moveTo>
                  <a:cubicBezTo>
                    <a:pt x="755" y="0"/>
                    <a:pt x="0" y="57"/>
                    <a:pt x="0" y="127"/>
                  </a:cubicBezTo>
                  <a:cubicBezTo>
                    <a:pt x="0" y="195"/>
                    <a:pt x="755" y="251"/>
                    <a:pt x="1689" y="251"/>
                  </a:cubicBezTo>
                  <a:cubicBezTo>
                    <a:pt x="2619" y="251"/>
                    <a:pt x="3373" y="195"/>
                    <a:pt x="3373" y="127"/>
                  </a:cubicBezTo>
                  <a:cubicBezTo>
                    <a:pt x="3373" y="57"/>
                    <a:pt x="2619" y="0"/>
                    <a:pt x="16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8"/>
            <p:cNvSpPr/>
            <p:nvPr/>
          </p:nvSpPr>
          <p:spPr>
            <a:xfrm>
              <a:off x="1172653" y="1495426"/>
              <a:ext cx="53668" cy="4004"/>
            </a:xfrm>
            <a:custGeom>
              <a:avLst/>
              <a:gdLst/>
              <a:ahLst/>
              <a:cxnLst/>
              <a:rect l="l" t="t" r="r" b="b"/>
              <a:pathLst>
                <a:path w="3378" h="252" extrusionOk="0">
                  <a:moveTo>
                    <a:pt x="1690" y="0"/>
                  </a:moveTo>
                  <a:cubicBezTo>
                    <a:pt x="756" y="0"/>
                    <a:pt x="1" y="57"/>
                    <a:pt x="1" y="127"/>
                  </a:cubicBezTo>
                  <a:cubicBezTo>
                    <a:pt x="1" y="195"/>
                    <a:pt x="756" y="251"/>
                    <a:pt x="1690" y="251"/>
                  </a:cubicBezTo>
                  <a:cubicBezTo>
                    <a:pt x="2623" y="251"/>
                    <a:pt x="3378" y="195"/>
                    <a:pt x="3378" y="127"/>
                  </a:cubicBezTo>
                  <a:cubicBezTo>
                    <a:pt x="3378" y="57"/>
                    <a:pt x="2623" y="0"/>
                    <a:pt x="16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1" name="Google Shape;3631;p48"/>
            <p:cNvGrpSpPr/>
            <p:nvPr/>
          </p:nvGrpSpPr>
          <p:grpSpPr>
            <a:xfrm>
              <a:off x="957552" y="1663722"/>
              <a:ext cx="438257" cy="210144"/>
              <a:chOff x="957552" y="1663722"/>
              <a:chExt cx="438257" cy="210144"/>
            </a:xfrm>
          </p:grpSpPr>
          <p:sp>
            <p:nvSpPr>
              <p:cNvPr id="3632" name="Google Shape;3632;p48"/>
              <p:cNvSpPr/>
              <p:nvPr/>
            </p:nvSpPr>
            <p:spPr>
              <a:xfrm>
                <a:off x="957552" y="1663722"/>
                <a:ext cx="438257" cy="210144"/>
              </a:xfrm>
              <a:custGeom>
                <a:avLst/>
                <a:gdLst/>
                <a:ahLst/>
                <a:cxnLst/>
                <a:rect l="l" t="t" r="r" b="b"/>
                <a:pathLst>
                  <a:path w="27585" h="13227" extrusionOk="0">
                    <a:moveTo>
                      <a:pt x="27103" y="67"/>
                    </a:moveTo>
                    <a:lnTo>
                      <a:pt x="27103" y="67"/>
                    </a:lnTo>
                    <a:cubicBezTo>
                      <a:pt x="27098" y="71"/>
                      <a:pt x="27177" y="60"/>
                      <a:pt x="27300" y="124"/>
                    </a:cubicBezTo>
                    <a:cubicBezTo>
                      <a:pt x="27360" y="157"/>
                      <a:pt x="27431" y="213"/>
                      <a:pt x="27476" y="303"/>
                    </a:cubicBezTo>
                    <a:cubicBezTo>
                      <a:pt x="27529" y="393"/>
                      <a:pt x="27524" y="516"/>
                      <a:pt x="27521" y="650"/>
                    </a:cubicBezTo>
                    <a:cubicBezTo>
                      <a:pt x="27517" y="1203"/>
                      <a:pt x="27513" y="2006"/>
                      <a:pt x="27510" y="3044"/>
                    </a:cubicBezTo>
                    <a:cubicBezTo>
                      <a:pt x="27506" y="4082"/>
                      <a:pt x="27502" y="5353"/>
                      <a:pt x="27498" y="6832"/>
                    </a:cubicBezTo>
                    <a:cubicBezTo>
                      <a:pt x="27495" y="7568"/>
                      <a:pt x="27495" y="8359"/>
                      <a:pt x="27491" y="9196"/>
                    </a:cubicBezTo>
                    <a:lnTo>
                      <a:pt x="27491" y="9831"/>
                    </a:lnTo>
                    <a:lnTo>
                      <a:pt x="27491" y="10156"/>
                    </a:lnTo>
                    <a:cubicBezTo>
                      <a:pt x="27491" y="10271"/>
                      <a:pt x="27491" y="10366"/>
                      <a:pt x="27439" y="10455"/>
                    </a:cubicBezTo>
                    <a:cubicBezTo>
                      <a:pt x="27390" y="10540"/>
                      <a:pt x="27305" y="10608"/>
                      <a:pt x="27210" y="10634"/>
                    </a:cubicBezTo>
                    <a:cubicBezTo>
                      <a:pt x="27165" y="10647"/>
                      <a:pt x="27113" y="10650"/>
                      <a:pt x="27058" y="10650"/>
                    </a:cubicBezTo>
                    <a:cubicBezTo>
                      <a:pt x="27015" y="10650"/>
                      <a:pt x="26970" y="10648"/>
                      <a:pt x="26925" y="10648"/>
                    </a:cubicBezTo>
                    <a:cubicBezTo>
                      <a:pt x="26912" y="10648"/>
                      <a:pt x="26899" y="10648"/>
                      <a:pt x="26886" y="10649"/>
                    </a:cubicBezTo>
                    <a:lnTo>
                      <a:pt x="26195" y="10649"/>
                    </a:lnTo>
                    <a:lnTo>
                      <a:pt x="26146" y="10645"/>
                    </a:lnTo>
                    <a:lnTo>
                      <a:pt x="26146" y="10697"/>
                    </a:lnTo>
                    <a:cubicBezTo>
                      <a:pt x="26146" y="11404"/>
                      <a:pt x="26146" y="12163"/>
                      <a:pt x="26143" y="12950"/>
                    </a:cubicBezTo>
                    <a:lnTo>
                      <a:pt x="26143" y="12950"/>
                    </a:lnTo>
                    <a:cubicBezTo>
                      <a:pt x="25505" y="12225"/>
                      <a:pt x="24827" y="11455"/>
                      <a:pt x="24122" y="10660"/>
                    </a:cubicBezTo>
                    <a:lnTo>
                      <a:pt x="24107" y="10638"/>
                    </a:lnTo>
                    <a:lnTo>
                      <a:pt x="24081" y="10638"/>
                    </a:lnTo>
                    <a:cubicBezTo>
                      <a:pt x="17836" y="10638"/>
                      <a:pt x="10321" y="10634"/>
                      <a:pt x="2238" y="10626"/>
                    </a:cubicBezTo>
                    <a:lnTo>
                      <a:pt x="710" y="10626"/>
                    </a:lnTo>
                    <a:cubicBezTo>
                      <a:pt x="655" y="10626"/>
                      <a:pt x="595" y="10628"/>
                      <a:pt x="541" y="10628"/>
                    </a:cubicBezTo>
                    <a:cubicBezTo>
                      <a:pt x="513" y="10628"/>
                      <a:pt x="487" y="10628"/>
                      <a:pt x="464" y="10626"/>
                    </a:cubicBezTo>
                    <a:cubicBezTo>
                      <a:pt x="393" y="10619"/>
                      <a:pt x="326" y="10593"/>
                      <a:pt x="269" y="10548"/>
                    </a:cubicBezTo>
                    <a:cubicBezTo>
                      <a:pt x="214" y="10504"/>
                      <a:pt x="172" y="10440"/>
                      <a:pt x="150" y="10373"/>
                    </a:cubicBezTo>
                    <a:cubicBezTo>
                      <a:pt x="127" y="10309"/>
                      <a:pt x="135" y="10235"/>
                      <a:pt x="135" y="10145"/>
                    </a:cubicBezTo>
                    <a:lnTo>
                      <a:pt x="135" y="9644"/>
                    </a:lnTo>
                    <a:lnTo>
                      <a:pt x="135" y="8644"/>
                    </a:lnTo>
                    <a:cubicBezTo>
                      <a:pt x="135" y="7318"/>
                      <a:pt x="131" y="6010"/>
                      <a:pt x="131" y="4725"/>
                    </a:cubicBezTo>
                    <a:lnTo>
                      <a:pt x="131" y="945"/>
                    </a:lnTo>
                    <a:lnTo>
                      <a:pt x="131" y="486"/>
                    </a:lnTo>
                    <a:cubicBezTo>
                      <a:pt x="135" y="352"/>
                      <a:pt x="217" y="228"/>
                      <a:pt x="333" y="169"/>
                    </a:cubicBezTo>
                    <a:cubicBezTo>
                      <a:pt x="385" y="142"/>
                      <a:pt x="438" y="130"/>
                      <a:pt x="500" y="130"/>
                    </a:cubicBezTo>
                    <a:cubicBezTo>
                      <a:pt x="509" y="130"/>
                      <a:pt x="518" y="131"/>
                      <a:pt x="527" y="131"/>
                    </a:cubicBezTo>
                    <a:lnTo>
                      <a:pt x="1207" y="131"/>
                    </a:lnTo>
                    <a:cubicBezTo>
                      <a:pt x="1812" y="127"/>
                      <a:pt x="2410" y="127"/>
                      <a:pt x="3000" y="127"/>
                    </a:cubicBezTo>
                    <a:cubicBezTo>
                      <a:pt x="7721" y="124"/>
                      <a:pt x="11971" y="116"/>
                      <a:pt x="15546" y="112"/>
                    </a:cubicBezTo>
                    <a:cubicBezTo>
                      <a:pt x="19113" y="105"/>
                      <a:pt x="22000" y="97"/>
                      <a:pt x="24002" y="93"/>
                    </a:cubicBezTo>
                    <a:cubicBezTo>
                      <a:pt x="24996" y="86"/>
                      <a:pt x="25769" y="83"/>
                      <a:pt x="26300" y="79"/>
                    </a:cubicBezTo>
                    <a:cubicBezTo>
                      <a:pt x="26560" y="75"/>
                      <a:pt x="26759" y="75"/>
                      <a:pt x="26897" y="71"/>
                    </a:cubicBezTo>
                    <a:cubicBezTo>
                      <a:pt x="27031" y="71"/>
                      <a:pt x="27103" y="67"/>
                      <a:pt x="27103" y="67"/>
                    </a:cubicBezTo>
                    <a:close/>
                    <a:moveTo>
                      <a:pt x="527" y="0"/>
                    </a:moveTo>
                    <a:cubicBezTo>
                      <a:pt x="445" y="0"/>
                      <a:pt x="352" y="15"/>
                      <a:pt x="277" y="57"/>
                    </a:cubicBezTo>
                    <a:cubicBezTo>
                      <a:pt x="116" y="135"/>
                      <a:pt x="8" y="303"/>
                      <a:pt x="4" y="478"/>
                    </a:cubicBezTo>
                    <a:lnTo>
                      <a:pt x="0" y="945"/>
                    </a:lnTo>
                    <a:lnTo>
                      <a:pt x="0" y="4725"/>
                    </a:lnTo>
                    <a:lnTo>
                      <a:pt x="0" y="8644"/>
                    </a:lnTo>
                    <a:lnTo>
                      <a:pt x="0" y="9644"/>
                    </a:lnTo>
                    <a:lnTo>
                      <a:pt x="0" y="10145"/>
                    </a:lnTo>
                    <a:lnTo>
                      <a:pt x="0" y="10271"/>
                    </a:lnTo>
                    <a:cubicBezTo>
                      <a:pt x="0" y="10321"/>
                      <a:pt x="8" y="10369"/>
                      <a:pt x="23" y="10414"/>
                    </a:cubicBezTo>
                    <a:cubicBezTo>
                      <a:pt x="53" y="10507"/>
                      <a:pt x="109" y="10590"/>
                      <a:pt x="188" y="10652"/>
                    </a:cubicBezTo>
                    <a:cubicBezTo>
                      <a:pt x="262" y="10712"/>
                      <a:pt x="355" y="10750"/>
                      <a:pt x="452" y="10761"/>
                    </a:cubicBezTo>
                    <a:cubicBezTo>
                      <a:pt x="501" y="10763"/>
                      <a:pt x="544" y="10763"/>
                      <a:pt x="585" y="10763"/>
                    </a:cubicBezTo>
                    <a:cubicBezTo>
                      <a:pt x="627" y="10763"/>
                      <a:pt x="667" y="10763"/>
                      <a:pt x="710" y="10764"/>
                    </a:cubicBezTo>
                    <a:lnTo>
                      <a:pt x="2238" y="10764"/>
                    </a:lnTo>
                    <a:cubicBezTo>
                      <a:pt x="10311" y="10757"/>
                      <a:pt x="17818" y="10754"/>
                      <a:pt x="24059" y="10754"/>
                    </a:cubicBezTo>
                    <a:lnTo>
                      <a:pt x="24060" y="10754"/>
                    </a:lnTo>
                    <a:cubicBezTo>
                      <a:pt x="24792" y="11582"/>
                      <a:pt x="25495" y="12378"/>
                      <a:pt x="26157" y="13122"/>
                    </a:cubicBezTo>
                    <a:lnTo>
                      <a:pt x="26247" y="13226"/>
                    </a:lnTo>
                    <a:lnTo>
                      <a:pt x="26247" y="13088"/>
                    </a:lnTo>
                    <a:cubicBezTo>
                      <a:pt x="26247" y="12268"/>
                      <a:pt x="26247" y="11477"/>
                      <a:pt x="26243" y="10742"/>
                    </a:cubicBezTo>
                    <a:lnTo>
                      <a:pt x="26886" y="10742"/>
                    </a:lnTo>
                    <a:cubicBezTo>
                      <a:pt x="26897" y="10742"/>
                      <a:pt x="26907" y="10742"/>
                      <a:pt x="26918" y="10742"/>
                    </a:cubicBezTo>
                    <a:cubicBezTo>
                      <a:pt x="26964" y="10742"/>
                      <a:pt x="27010" y="10744"/>
                      <a:pt x="27058" y="10744"/>
                    </a:cubicBezTo>
                    <a:cubicBezTo>
                      <a:pt x="27114" y="10744"/>
                      <a:pt x="27172" y="10740"/>
                      <a:pt x="27233" y="10724"/>
                    </a:cubicBezTo>
                    <a:cubicBezTo>
                      <a:pt x="27353" y="10690"/>
                      <a:pt x="27457" y="10608"/>
                      <a:pt x="27517" y="10500"/>
                    </a:cubicBezTo>
                    <a:cubicBezTo>
                      <a:pt x="27584" y="10395"/>
                      <a:pt x="27584" y="10261"/>
                      <a:pt x="27581" y="10156"/>
                    </a:cubicBezTo>
                    <a:lnTo>
                      <a:pt x="27581" y="9831"/>
                    </a:lnTo>
                    <a:cubicBezTo>
                      <a:pt x="27581" y="9618"/>
                      <a:pt x="27581" y="9405"/>
                      <a:pt x="27577" y="9196"/>
                    </a:cubicBezTo>
                    <a:cubicBezTo>
                      <a:pt x="27577" y="8359"/>
                      <a:pt x="27577" y="7568"/>
                      <a:pt x="27573" y="6832"/>
                    </a:cubicBezTo>
                    <a:cubicBezTo>
                      <a:pt x="27569" y="5353"/>
                      <a:pt x="27565" y="4082"/>
                      <a:pt x="27562" y="3044"/>
                    </a:cubicBezTo>
                    <a:cubicBezTo>
                      <a:pt x="27555" y="2006"/>
                      <a:pt x="27551" y="1203"/>
                      <a:pt x="27547" y="650"/>
                    </a:cubicBezTo>
                    <a:cubicBezTo>
                      <a:pt x="27551" y="519"/>
                      <a:pt x="27555" y="388"/>
                      <a:pt x="27495" y="295"/>
                    </a:cubicBezTo>
                    <a:cubicBezTo>
                      <a:pt x="27446" y="202"/>
                      <a:pt x="27372" y="142"/>
                      <a:pt x="27308" y="109"/>
                    </a:cubicBezTo>
                    <a:cubicBezTo>
                      <a:pt x="27244" y="79"/>
                      <a:pt x="27192" y="67"/>
                      <a:pt x="27155" y="67"/>
                    </a:cubicBezTo>
                    <a:cubicBezTo>
                      <a:pt x="27143" y="66"/>
                      <a:pt x="27134" y="66"/>
                      <a:pt x="27126" y="66"/>
                    </a:cubicBezTo>
                    <a:cubicBezTo>
                      <a:pt x="27111" y="66"/>
                      <a:pt x="27103" y="67"/>
                      <a:pt x="27103" y="67"/>
                    </a:cubicBezTo>
                    <a:cubicBezTo>
                      <a:pt x="27103" y="67"/>
                      <a:pt x="27031" y="60"/>
                      <a:pt x="26897" y="60"/>
                    </a:cubicBezTo>
                    <a:cubicBezTo>
                      <a:pt x="26759" y="57"/>
                      <a:pt x="26560" y="57"/>
                      <a:pt x="26300" y="52"/>
                    </a:cubicBezTo>
                    <a:cubicBezTo>
                      <a:pt x="25769" y="49"/>
                      <a:pt x="24996" y="45"/>
                      <a:pt x="24002" y="41"/>
                    </a:cubicBezTo>
                    <a:cubicBezTo>
                      <a:pt x="22000" y="34"/>
                      <a:pt x="19113" y="26"/>
                      <a:pt x="15546" y="19"/>
                    </a:cubicBezTo>
                    <a:cubicBezTo>
                      <a:pt x="11971" y="15"/>
                      <a:pt x="7721" y="7"/>
                      <a:pt x="3000" y="4"/>
                    </a:cubicBezTo>
                    <a:lnTo>
                      <a:pt x="1207" y="4"/>
                    </a:lnTo>
                    <a:lnTo>
                      <a:pt x="75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8"/>
              <p:cNvSpPr/>
              <p:nvPr/>
            </p:nvSpPr>
            <p:spPr>
              <a:xfrm>
                <a:off x="980636" y="1708207"/>
                <a:ext cx="392326" cy="95563"/>
              </a:xfrm>
              <a:custGeom>
                <a:avLst/>
                <a:gdLst/>
                <a:ahLst/>
                <a:cxnLst/>
                <a:rect l="l" t="t" r="r" b="b"/>
                <a:pathLst>
                  <a:path w="24694" h="6015" extrusionOk="0">
                    <a:moveTo>
                      <a:pt x="12464" y="1"/>
                    </a:moveTo>
                    <a:cubicBezTo>
                      <a:pt x="11988" y="1"/>
                      <a:pt x="11506" y="114"/>
                      <a:pt x="11078" y="322"/>
                    </a:cubicBezTo>
                    <a:cubicBezTo>
                      <a:pt x="10149" y="775"/>
                      <a:pt x="9454" y="1611"/>
                      <a:pt x="8946" y="2515"/>
                    </a:cubicBezTo>
                    <a:cubicBezTo>
                      <a:pt x="8610" y="3120"/>
                      <a:pt x="8337" y="3766"/>
                      <a:pt x="7896" y="4297"/>
                    </a:cubicBezTo>
                    <a:cubicBezTo>
                      <a:pt x="7498" y="4776"/>
                      <a:pt x="6916" y="5158"/>
                      <a:pt x="6300" y="5158"/>
                    </a:cubicBezTo>
                    <a:cubicBezTo>
                      <a:pt x="6235" y="5158"/>
                      <a:pt x="6169" y="5154"/>
                      <a:pt x="6103" y="5145"/>
                    </a:cubicBezTo>
                    <a:cubicBezTo>
                      <a:pt x="4867" y="4980"/>
                      <a:pt x="4281" y="3370"/>
                      <a:pt x="3074" y="3057"/>
                    </a:cubicBezTo>
                    <a:cubicBezTo>
                      <a:pt x="2943" y="3023"/>
                      <a:pt x="2811" y="3008"/>
                      <a:pt x="2678" y="3008"/>
                    </a:cubicBezTo>
                    <a:cubicBezTo>
                      <a:pt x="2037" y="3008"/>
                      <a:pt x="1400" y="3373"/>
                      <a:pt x="979" y="3875"/>
                    </a:cubicBezTo>
                    <a:cubicBezTo>
                      <a:pt x="471" y="4480"/>
                      <a:pt x="221" y="5257"/>
                      <a:pt x="0" y="6015"/>
                    </a:cubicBezTo>
                    <a:lnTo>
                      <a:pt x="24693" y="5956"/>
                    </a:lnTo>
                    <a:cubicBezTo>
                      <a:pt x="24555" y="5014"/>
                      <a:pt x="24174" y="4073"/>
                      <a:pt x="23445" y="3460"/>
                    </a:cubicBezTo>
                    <a:cubicBezTo>
                      <a:pt x="23004" y="3089"/>
                      <a:pt x="22417" y="2869"/>
                      <a:pt x="21843" y="2869"/>
                    </a:cubicBezTo>
                    <a:cubicBezTo>
                      <a:pt x="21475" y="2869"/>
                      <a:pt x="21112" y="2959"/>
                      <a:pt x="20797" y="3158"/>
                    </a:cubicBezTo>
                    <a:cubicBezTo>
                      <a:pt x="20106" y="3599"/>
                      <a:pt x="19767" y="4442"/>
                      <a:pt x="19106" y="4932"/>
                    </a:cubicBezTo>
                    <a:cubicBezTo>
                      <a:pt x="18746" y="5199"/>
                      <a:pt x="18299" y="5334"/>
                      <a:pt x="17853" y="5334"/>
                    </a:cubicBezTo>
                    <a:cubicBezTo>
                      <a:pt x="17450" y="5334"/>
                      <a:pt x="17048" y="5224"/>
                      <a:pt x="16712" y="5003"/>
                    </a:cubicBezTo>
                    <a:cubicBezTo>
                      <a:pt x="15221" y="4032"/>
                      <a:pt x="15415" y="1604"/>
                      <a:pt x="14022" y="506"/>
                    </a:cubicBezTo>
                    <a:cubicBezTo>
                      <a:pt x="13580" y="160"/>
                      <a:pt x="13027" y="1"/>
                      <a:pt x="12464"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8"/>
              <p:cNvSpPr/>
              <p:nvPr/>
            </p:nvSpPr>
            <p:spPr>
              <a:xfrm>
                <a:off x="988580" y="1725937"/>
                <a:ext cx="376438" cy="51110"/>
              </a:xfrm>
              <a:custGeom>
                <a:avLst/>
                <a:gdLst/>
                <a:ahLst/>
                <a:cxnLst/>
                <a:rect l="l" t="t" r="r" b="b"/>
                <a:pathLst>
                  <a:path w="23694" h="3217" extrusionOk="0">
                    <a:moveTo>
                      <a:pt x="21574" y="0"/>
                    </a:moveTo>
                    <a:cubicBezTo>
                      <a:pt x="21133" y="0"/>
                      <a:pt x="20636" y="53"/>
                      <a:pt x="20103" y="185"/>
                    </a:cubicBezTo>
                    <a:cubicBezTo>
                      <a:pt x="19547" y="323"/>
                      <a:pt x="18956" y="540"/>
                      <a:pt x="18348" y="820"/>
                    </a:cubicBezTo>
                    <a:cubicBezTo>
                      <a:pt x="17739" y="1097"/>
                      <a:pt x="17108" y="1437"/>
                      <a:pt x="16443" y="1780"/>
                    </a:cubicBezTo>
                    <a:cubicBezTo>
                      <a:pt x="15774" y="2120"/>
                      <a:pt x="15065" y="2468"/>
                      <a:pt x="14295" y="2721"/>
                    </a:cubicBezTo>
                    <a:cubicBezTo>
                      <a:pt x="13651" y="2937"/>
                      <a:pt x="12960" y="3083"/>
                      <a:pt x="12250" y="3083"/>
                    </a:cubicBezTo>
                    <a:cubicBezTo>
                      <a:pt x="12112" y="3083"/>
                      <a:pt x="11973" y="3077"/>
                      <a:pt x="11833" y="3066"/>
                    </a:cubicBezTo>
                    <a:cubicBezTo>
                      <a:pt x="10975" y="2998"/>
                      <a:pt x="10161" y="2755"/>
                      <a:pt x="9409" y="2452"/>
                    </a:cubicBezTo>
                    <a:cubicBezTo>
                      <a:pt x="8651" y="2154"/>
                      <a:pt x="7949" y="1795"/>
                      <a:pt x="7277" y="1459"/>
                    </a:cubicBezTo>
                    <a:cubicBezTo>
                      <a:pt x="5939" y="783"/>
                      <a:pt x="4674" y="237"/>
                      <a:pt x="3534" y="80"/>
                    </a:cubicBezTo>
                    <a:cubicBezTo>
                      <a:pt x="3214" y="32"/>
                      <a:pt x="2908" y="11"/>
                      <a:pt x="2622" y="11"/>
                    </a:cubicBezTo>
                    <a:cubicBezTo>
                      <a:pt x="1893" y="11"/>
                      <a:pt x="1287" y="147"/>
                      <a:pt x="864" y="316"/>
                    </a:cubicBezTo>
                    <a:cubicBezTo>
                      <a:pt x="565" y="432"/>
                      <a:pt x="352" y="559"/>
                      <a:pt x="210" y="649"/>
                    </a:cubicBezTo>
                    <a:cubicBezTo>
                      <a:pt x="147" y="694"/>
                      <a:pt x="95" y="727"/>
                      <a:pt x="53" y="757"/>
                    </a:cubicBezTo>
                    <a:cubicBezTo>
                      <a:pt x="19" y="783"/>
                      <a:pt x="1" y="798"/>
                      <a:pt x="1" y="798"/>
                    </a:cubicBezTo>
                    <a:cubicBezTo>
                      <a:pt x="1" y="798"/>
                      <a:pt x="2" y="799"/>
                      <a:pt x="3" y="799"/>
                    </a:cubicBezTo>
                    <a:cubicBezTo>
                      <a:pt x="34" y="799"/>
                      <a:pt x="311" y="573"/>
                      <a:pt x="883" y="365"/>
                    </a:cubicBezTo>
                    <a:cubicBezTo>
                      <a:pt x="1290" y="215"/>
                      <a:pt x="1860" y="93"/>
                      <a:pt x="2542" y="93"/>
                    </a:cubicBezTo>
                    <a:cubicBezTo>
                      <a:pt x="2847" y="93"/>
                      <a:pt x="3174" y="118"/>
                      <a:pt x="3519" y="175"/>
                    </a:cubicBezTo>
                    <a:cubicBezTo>
                      <a:pt x="4640" y="342"/>
                      <a:pt x="5887" y="887"/>
                      <a:pt x="7221" y="1571"/>
                    </a:cubicBezTo>
                    <a:cubicBezTo>
                      <a:pt x="7894" y="1907"/>
                      <a:pt x="8595" y="2273"/>
                      <a:pt x="9357" y="2576"/>
                    </a:cubicBezTo>
                    <a:cubicBezTo>
                      <a:pt x="10119" y="2882"/>
                      <a:pt x="10945" y="3133"/>
                      <a:pt x="11823" y="3200"/>
                    </a:cubicBezTo>
                    <a:cubicBezTo>
                      <a:pt x="11963" y="3211"/>
                      <a:pt x="12104" y="3217"/>
                      <a:pt x="12243" y="3217"/>
                    </a:cubicBezTo>
                    <a:cubicBezTo>
                      <a:pt x="12973" y="3217"/>
                      <a:pt x="13684" y="3068"/>
                      <a:pt x="14336" y="2849"/>
                    </a:cubicBezTo>
                    <a:cubicBezTo>
                      <a:pt x="15117" y="2587"/>
                      <a:pt x="15831" y="2236"/>
                      <a:pt x="16499" y="1889"/>
                    </a:cubicBezTo>
                    <a:cubicBezTo>
                      <a:pt x="17164" y="1545"/>
                      <a:pt x="17791" y="1201"/>
                      <a:pt x="18396" y="921"/>
                    </a:cubicBezTo>
                    <a:cubicBezTo>
                      <a:pt x="18998" y="641"/>
                      <a:pt x="19580" y="421"/>
                      <a:pt x="20125" y="279"/>
                    </a:cubicBezTo>
                    <a:cubicBezTo>
                      <a:pt x="20687" y="133"/>
                      <a:pt x="21208" y="77"/>
                      <a:pt x="21665" y="77"/>
                    </a:cubicBezTo>
                    <a:cubicBezTo>
                      <a:pt x="22098" y="77"/>
                      <a:pt x="22473" y="128"/>
                      <a:pt x="22770" y="201"/>
                    </a:cubicBezTo>
                    <a:cubicBezTo>
                      <a:pt x="23076" y="275"/>
                      <a:pt x="23304" y="372"/>
                      <a:pt x="23461" y="435"/>
                    </a:cubicBezTo>
                    <a:cubicBezTo>
                      <a:pt x="23528" y="466"/>
                      <a:pt x="23585" y="492"/>
                      <a:pt x="23633" y="514"/>
                    </a:cubicBezTo>
                    <a:cubicBezTo>
                      <a:pt x="23664" y="530"/>
                      <a:pt x="23685" y="538"/>
                      <a:pt x="23691" y="538"/>
                    </a:cubicBezTo>
                    <a:cubicBezTo>
                      <a:pt x="23693" y="538"/>
                      <a:pt x="23693" y="537"/>
                      <a:pt x="23693" y="537"/>
                    </a:cubicBezTo>
                    <a:cubicBezTo>
                      <a:pt x="23693" y="537"/>
                      <a:pt x="23402" y="323"/>
                      <a:pt x="22785" y="152"/>
                    </a:cubicBezTo>
                    <a:cubicBezTo>
                      <a:pt x="22464" y="62"/>
                      <a:pt x="22052" y="0"/>
                      <a:pt x="2157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8"/>
              <p:cNvSpPr/>
              <p:nvPr/>
            </p:nvSpPr>
            <p:spPr>
              <a:xfrm>
                <a:off x="1172494" y="1703885"/>
                <a:ext cx="8675" cy="8675"/>
              </a:xfrm>
              <a:custGeom>
                <a:avLst/>
                <a:gdLst/>
                <a:ahLst/>
                <a:cxnLst/>
                <a:rect l="l" t="t" r="r" b="b"/>
                <a:pathLst>
                  <a:path w="546" h="546" extrusionOk="0">
                    <a:moveTo>
                      <a:pt x="273" y="1"/>
                    </a:moveTo>
                    <a:cubicBezTo>
                      <a:pt x="119" y="1"/>
                      <a:pt x="0" y="120"/>
                      <a:pt x="0" y="273"/>
                    </a:cubicBezTo>
                    <a:cubicBezTo>
                      <a:pt x="0" y="423"/>
                      <a:pt x="119" y="546"/>
                      <a:pt x="273" y="546"/>
                    </a:cubicBezTo>
                    <a:cubicBezTo>
                      <a:pt x="422" y="546"/>
                      <a:pt x="545" y="423"/>
                      <a:pt x="545" y="273"/>
                    </a:cubicBezTo>
                    <a:cubicBezTo>
                      <a:pt x="545" y="120"/>
                      <a:pt x="422" y="1"/>
                      <a:pt x="27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8"/>
              <p:cNvSpPr/>
              <p:nvPr/>
            </p:nvSpPr>
            <p:spPr>
              <a:xfrm>
                <a:off x="1017193" y="1722172"/>
                <a:ext cx="8675" cy="8690"/>
              </a:xfrm>
              <a:custGeom>
                <a:avLst/>
                <a:gdLst/>
                <a:ahLst/>
                <a:cxnLst/>
                <a:rect l="l" t="t" r="r" b="b"/>
                <a:pathLst>
                  <a:path w="546" h="547" extrusionOk="0">
                    <a:moveTo>
                      <a:pt x="273" y="0"/>
                    </a:moveTo>
                    <a:cubicBezTo>
                      <a:pt x="123" y="0"/>
                      <a:pt x="0" y="124"/>
                      <a:pt x="0" y="273"/>
                    </a:cubicBezTo>
                    <a:cubicBezTo>
                      <a:pt x="0" y="426"/>
                      <a:pt x="123" y="546"/>
                      <a:pt x="273" y="546"/>
                    </a:cubicBezTo>
                    <a:cubicBezTo>
                      <a:pt x="423" y="546"/>
                      <a:pt x="545" y="426"/>
                      <a:pt x="545" y="273"/>
                    </a:cubicBezTo>
                    <a:cubicBezTo>
                      <a:pt x="545" y="124"/>
                      <a:pt x="423" y="0"/>
                      <a:pt x="27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8"/>
              <p:cNvSpPr/>
              <p:nvPr/>
            </p:nvSpPr>
            <p:spPr>
              <a:xfrm>
                <a:off x="1326110" y="1722220"/>
                <a:ext cx="8690" cy="8690"/>
              </a:xfrm>
              <a:custGeom>
                <a:avLst/>
                <a:gdLst/>
                <a:ahLst/>
                <a:cxnLst/>
                <a:rect l="l" t="t" r="r" b="b"/>
                <a:pathLst>
                  <a:path w="547" h="547" extrusionOk="0">
                    <a:moveTo>
                      <a:pt x="274" y="1"/>
                    </a:moveTo>
                    <a:cubicBezTo>
                      <a:pt x="125" y="1"/>
                      <a:pt x="1" y="121"/>
                      <a:pt x="1" y="274"/>
                    </a:cubicBezTo>
                    <a:cubicBezTo>
                      <a:pt x="1" y="423"/>
                      <a:pt x="125" y="547"/>
                      <a:pt x="274" y="547"/>
                    </a:cubicBezTo>
                    <a:cubicBezTo>
                      <a:pt x="423" y="547"/>
                      <a:pt x="547" y="423"/>
                      <a:pt x="547" y="274"/>
                    </a:cubicBezTo>
                    <a:cubicBezTo>
                      <a:pt x="547" y="121"/>
                      <a:pt x="423" y="1"/>
                      <a:pt x="27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8" name="Google Shape;3638;p48"/>
            <p:cNvSpPr/>
            <p:nvPr/>
          </p:nvSpPr>
          <p:spPr>
            <a:xfrm>
              <a:off x="1270043" y="2677853"/>
              <a:ext cx="6673" cy="9612"/>
            </a:xfrm>
            <a:custGeom>
              <a:avLst/>
              <a:gdLst/>
              <a:ahLst/>
              <a:cxnLst/>
              <a:rect l="l" t="t" r="r" b="b"/>
              <a:pathLst>
                <a:path w="420" h="605" extrusionOk="0">
                  <a:moveTo>
                    <a:pt x="54" y="0"/>
                  </a:moveTo>
                  <a:cubicBezTo>
                    <a:pt x="47" y="0"/>
                    <a:pt x="42" y="2"/>
                    <a:pt x="38" y="5"/>
                  </a:cubicBezTo>
                  <a:cubicBezTo>
                    <a:pt x="1" y="35"/>
                    <a:pt x="64" y="173"/>
                    <a:pt x="154" y="334"/>
                  </a:cubicBezTo>
                  <a:cubicBezTo>
                    <a:pt x="238" y="483"/>
                    <a:pt x="318" y="604"/>
                    <a:pt x="365" y="604"/>
                  </a:cubicBezTo>
                  <a:cubicBezTo>
                    <a:pt x="368" y="604"/>
                    <a:pt x="371" y="604"/>
                    <a:pt x="374" y="603"/>
                  </a:cubicBezTo>
                  <a:cubicBezTo>
                    <a:pt x="419" y="588"/>
                    <a:pt x="397" y="423"/>
                    <a:pt x="299" y="252"/>
                  </a:cubicBezTo>
                  <a:cubicBezTo>
                    <a:pt x="214" y="100"/>
                    <a:pt x="101" y="0"/>
                    <a:pt x="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9" name="Google Shape;3639;p48"/>
            <p:cNvGrpSpPr/>
            <p:nvPr/>
          </p:nvGrpSpPr>
          <p:grpSpPr>
            <a:xfrm>
              <a:off x="1215819" y="1694083"/>
              <a:ext cx="599658" cy="1005154"/>
              <a:chOff x="1215819" y="1694083"/>
              <a:chExt cx="599658" cy="1005154"/>
            </a:xfrm>
          </p:grpSpPr>
          <p:sp>
            <p:nvSpPr>
              <p:cNvPr id="3640" name="Google Shape;3640;p48"/>
              <p:cNvSpPr/>
              <p:nvPr/>
            </p:nvSpPr>
            <p:spPr>
              <a:xfrm>
                <a:off x="1670185" y="1715451"/>
                <a:ext cx="145291" cy="100616"/>
              </a:xfrm>
              <a:custGeom>
                <a:avLst/>
                <a:gdLst/>
                <a:ahLst/>
                <a:cxnLst/>
                <a:rect l="l" t="t" r="r" b="b"/>
                <a:pathLst>
                  <a:path w="9145" h="6333" extrusionOk="0">
                    <a:moveTo>
                      <a:pt x="508" y="1"/>
                    </a:moveTo>
                    <a:cubicBezTo>
                      <a:pt x="258" y="1"/>
                      <a:pt x="53" y="199"/>
                      <a:pt x="45" y="454"/>
                    </a:cubicBezTo>
                    <a:cubicBezTo>
                      <a:pt x="1" y="1902"/>
                      <a:pt x="82" y="6332"/>
                      <a:pt x="82" y="6332"/>
                    </a:cubicBezTo>
                    <a:lnTo>
                      <a:pt x="1390" y="5025"/>
                    </a:lnTo>
                    <a:lnTo>
                      <a:pt x="8681" y="5025"/>
                    </a:lnTo>
                    <a:cubicBezTo>
                      <a:pt x="8934" y="5025"/>
                      <a:pt x="9144" y="4819"/>
                      <a:pt x="9144" y="4562"/>
                    </a:cubicBezTo>
                    <a:lnTo>
                      <a:pt x="9144" y="464"/>
                    </a:lnTo>
                    <a:cubicBezTo>
                      <a:pt x="9144" y="211"/>
                      <a:pt x="8934" y="1"/>
                      <a:pt x="86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8"/>
              <p:cNvSpPr/>
              <p:nvPr/>
            </p:nvSpPr>
            <p:spPr>
              <a:xfrm>
                <a:off x="1719262" y="1750070"/>
                <a:ext cx="10931" cy="10915"/>
              </a:xfrm>
              <a:custGeom>
                <a:avLst/>
                <a:gdLst/>
                <a:ahLst/>
                <a:cxnLst/>
                <a:rect l="l" t="t" r="r" b="b"/>
                <a:pathLst>
                  <a:path w="688" h="687" extrusionOk="0">
                    <a:moveTo>
                      <a:pt x="344" y="0"/>
                    </a:moveTo>
                    <a:cubicBezTo>
                      <a:pt x="153" y="0"/>
                      <a:pt x="1" y="153"/>
                      <a:pt x="1" y="344"/>
                    </a:cubicBezTo>
                    <a:cubicBezTo>
                      <a:pt x="1" y="534"/>
                      <a:pt x="153" y="687"/>
                      <a:pt x="344" y="687"/>
                    </a:cubicBezTo>
                    <a:cubicBezTo>
                      <a:pt x="531" y="687"/>
                      <a:pt x="687" y="534"/>
                      <a:pt x="687" y="344"/>
                    </a:cubicBezTo>
                    <a:cubicBezTo>
                      <a:pt x="687" y="153"/>
                      <a:pt x="531" y="0"/>
                      <a:pt x="34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8"/>
              <p:cNvSpPr/>
              <p:nvPr/>
            </p:nvSpPr>
            <p:spPr>
              <a:xfrm>
                <a:off x="1737596" y="1750070"/>
                <a:ext cx="10946" cy="10915"/>
              </a:xfrm>
              <a:custGeom>
                <a:avLst/>
                <a:gdLst/>
                <a:ahLst/>
                <a:cxnLst/>
                <a:rect l="l" t="t" r="r" b="b"/>
                <a:pathLst>
                  <a:path w="689" h="687" extrusionOk="0">
                    <a:moveTo>
                      <a:pt x="344" y="0"/>
                    </a:moveTo>
                    <a:cubicBezTo>
                      <a:pt x="154" y="0"/>
                      <a:pt x="0" y="153"/>
                      <a:pt x="0" y="344"/>
                    </a:cubicBezTo>
                    <a:cubicBezTo>
                      <a:pt x="0" y="534"/>
                      <a:pt x="154" y="687"/>
                      <a:pt x="344" y="687"/>
                    </a:cubicBezTo>
                    <a:cubicBezTo>
                      <a:pt x="535" y="687"/>
                      <a:pt x="688" y="534"/>
                      <a:pt x="688" y="344"/>
                    </a:cubicBezTo>
                    <a:cubicBezTo>
                      <a:pt x="688" y="153"/>
                      <a:pt x="535" y="0"/>
                      <a:pt x="34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8"/>
              <p:cNvSpPr/>
              <p:nvPr/>
            </p:nvSpPr>
            <p:spPr>
              <a:xfrm>
                <a:off x="1755994" y="1750070"/>
                <a:ext cx="10867" cy="10915"/>
              </a:xfrm>
              <a:custGeom>
                <a:avLst/>
                <a:gdLst/>
                <a:ahLst/>
                <a:cxnLst/>
                <a:rect l="l" t="t" r="r" b="b"/>
                <a:pathLst>
                  <a:path w="684" h="687" extrusionOk="0">
                    <a:moveTo>
                      <a:pt x="344" y="0"/>
                    </a:moveTo>
                    <a:cubicBezTo>
                      <a:pt x="154" y="0"/>
                      <a:pt x="1" y="153"/>
                      <a:pt x="1" y="344"/>
                    </a:cubicBezTo>
                    <a:cubicBezTo>
                      <a:pt x="1" y="534"/>
                      <a:pt x="154" y="687"/>
                      <a:pt x="344" y="687"/>
                    </a:cubicBezTo>
                    <a:cubicBezTo>
                      <a:pt x="530" y="687"/>
                      <a:pt x="684" y="534"/>
                      <a:pt x="684" y="344"/>
                    </a:cubicBezTo>
                    <a:cubicBezTo>
                      <a:pt x="684" y="153"/>
                      <a:pt x="530" y="0"/>
                      <a:pt x="34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8"/>
              <p:cNvSpPr/>
              <p:nvPr/>
            </p:nvSpPr>
            <p:spPr>
              <a:xfrm>
                <a:off x="1322631" y="2295218"/>
                <a:ext cx="395948" cy="403670"/>
              </a:xfrm>
              <a:custGeom>
                <a:avLst/>
                <a:gdLst/>
                <a:ahLst/>
                <a:cxnLst/>
                <a:rect l="l" t="t" r="r" b="b"/>
                <a:pathLst>
                  <a:path w="24922" h="25408" extrusionOk="0">
                    <a:moveTo>
                      <a:pt x="16924" y="2668"/>
                    </a:moveTo>
                    <a:lnTo>
                      <a:pt x="19265" y="11072"/>
                    </a:lnTo>
                    <a:lnTo>
                      <a:pt x="13876" y="11240"/>
                    </a:lnTo>
                    <a:lnTo>
                      <a:pt x="13611" y="11248"/>
                    </a:lnTo>
                    <a:lnTo>
                      <a:pt x="12949" y="11271"/>
                    </a:lnTo>
                    <a:lnTo>
                      <a:pt x="13125" y="2668"/>
                    </a:lnTo>
                    <a:close/>
                    <a:moveTo>
                      <a:pt x="10887" y="2769"/>
                    </a:moveTo>
                    <a:lnTo>
                      <a:pt x="11153" y="11326"/>
                    </a:lnTo>
                    <a:lnTo>
                      <a:pt x="4912" y="11521"/>
                    </a:lnTo>
                    <a:lnTo>
                      <a:pt x="7291" y="3681"/>
                    </a:lnTo>
                    <a:lnTo>
                      <a:pt x="7560" y="2791"/>
                    </a:lnTo>
                    <a:cubicBezTo>
                      <a:pt x="8557" y="2791"/>
                      <a:pt x="9722" y="2769"/>
                      <a:pt x="10887" y="2769"/>
                    </a:cubicBezTo>
                    <a:close/>
                    <a:moveTo>
                      <a:pt x="14010" y="0"/>
                    </a:moveTo>
                    <a:cubicBezTo>
                      <a:pt x="13382" y="0"/>
                      <a:pt x="12711" y="9"/>
                      <a:pt x="11994" y="28"/>
                    </a:cubicBezTo>
                    <a:cubicBezTo>
                      <a:pt x="3328" y="248"/>
                      <a:pt x="2757" y="1529"/>
                      <a:pt x="3197" y="2276"/>
                    </a:cubicBezTo>
                    <a:cubicBezTo>
                      <a:pt x="3389" y="2605"/>
                      <a:pt x="3756" y="2787"/>
                      <a:pt x="4133" y="2787"/>
                    </a:cubicBezTo>
                    <a:cubicBezTo>
                      <a:pt x="4158" y="2787"/>
                      <a:pt x="4184" y="2786"/>
                      <a:pt x="4209" y="2784"/>
                    </a:cubicBezTo>
                    <a:cubicBezTo>
                      <a:pt x="4422" y="2769"/>
                      <a:pt x="4702" y="2765"/>
                      <a:pt x="5035" y="2765"/>
                    </a:cubicBezTo>
                    <a:lnTo>
                      <a:pt x="4826" y="3681"/>
                    </a:lnTo>
                    <a:lnTo>
                      <a:pt x="0" y="25004"/>
                    </a:lnTo>
                    <a:lnTo>
                      <a:pt x="844" y="24929"/>
                    </a:lnTo>
                    <a:lnTo>
                      <a:pt x="4403" y="13190"/>
                    </a:lnTo>
                    <a:lnTo>
                      <a:pt x="11201" y="12929"/>
                    </a:lnTo>
                    <a:lnTo>
                      <a:pt x="11594" y="25407"/>
                    </a:lnTo>
                    <a:lnTo>
                      <a:pt x="12658" y="25407"/>
                    </a:lnTo>
                    <a:lnTo>
                      <a:pt x="12916" y="12862"/>
                    </a:lnTo>
                    <a:lnTo>
                      <a:pt x="12949" y="12862"/>
                    </a:lnTo>
                    <a:lnTo>
                      <a:pt x="13666" y="12835"/>
                    </a:lnTo>
                    <a:lnTo>
                      <a:pt x="19695" y="12604"/>
                    </a:lnTo>
                    <a:lnTo>
                      <a:pt x="23263" y="25407"/>
                    </a:lnTo>
                    <a:lnTo>
                      <a:pt x="24285" y="25407"/>
                    </a:lnTo>
                    <a:lnTo>
                      <a:pt x="19187" y="2668"/>
                    </a:lnTo>
                    <a:lnTo>
                      <a:pt x="21619" y="2668"/>
                    </a:lnTo>
                    <a:cubicBezTo>
                      <a:pt x="22689" y="2668"/>
                      <a:pt x="24921" y="0"/>
                      <a:pt x="14010"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8"/>
              <p:cNvSpPr/>
              <p:nvPr/>
            </p:nvSpPr>
            <p:spPr>
              <a:xfrm>
                <a:off x="1215819" y="2631286"/>
                <a:ext cx="145688" cy="67951"/>
              </a:xfrm>
              <a:custGeom>
                <a:avLst/>
                <a:gdLst/>
                <a:ahLst/>
                <a:cxnLst/>
                <a:rect l="l" t="t" r="r" b="b"/>
                <a:pathLst>
                  <a:path w="9170" h="4277" extrusionOk="0">
                    <a:moveTo>
                      <a:pt x="9128" y="1"/>
                    </a:moveTo>
                    <a:lnTo>
                      <a:pt x="4191" y="34"/>
                    </a:lnTo>
                    <a:lnTo>
                      <a:pt x="4191" y="2790"/>
                    </a:lnTo>
                    <a:cubicBezTo>
                      <a:pt x="4191" y="2790"/>
                      <a:pt x="0" y="3806"/>
                      <a:pt x="1016" y="4120"/>
                    </a:cubicBezTo>
                    <a:cubicBezTo>
                      <a:pt x="1394" y="4237"/>
                      <a:pt x="2565" y="4277"/>
                      <a:pt x="3905" y="4277"/>
                    </a:cubicBezTo>
                    <a:cubicBezTo>
                      <a:pt x="5812" y="4277"/>
                      <a:pt x="8062" y="4197"/>
                      <a:pt x="8863" y="4147"/>
                    </a:cubicBezTo>
                    <a:lnTo>
                      <a:pt x="9170" y="4124"/>
                    </a:lnTo>
                    <a:lnTo>
                      <a:pt x="9128"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8"/>
              <p:cNvSpPr/>
              <p:nvPr/>
            </p:nvSpPr>
            <p:spPr>
              <a:xfrm>
                <a:off x="1230118" y="2691389"/>
                <a:ext cx="131151" cy="2701"/>
              </a:xfrm>
              <a:custGeom>
                <a:avLst/>
                <a:gdLst/>
                <a:ahLst/>
                <a:cxnLst/>
                <a:rect l="l" t="t" r="r" b="b"/>
                <a:pathLst>
                  <a:path w="8255" h="170" extrusionOk="0">
                    <a:moveTo>
                      <a:pt x="4127" y="1"/>
                    </a:moveTo>
                    <a:cubicBezTo>
                      <a:pt x="1848" y="1"/>
                      <a:pt x="0" y="38"/>
                      <a:pt x="0" y="87"/>
                    </a:cubicBezTo>
                    <a:cubicBezTo>
                      <a:pt x="0" y="131"/>
                      <a:pt x="1848" y="169"/>
                      <a:pt x="4127" y="169"/>
                    </a:cubicBezTo>
                    <a:cubicBezTo>
                      <a:pt x="6406" y="169"/>
                      <a:pt x="8254" y="131"/>
                      <a:pt x="8254" y="87"/>
                    </a:cubicBezTo>
                    <a:cubicBezTo>
                      <a:pt x="8254" y="38"/>
                      <a:pt x="6406" y="1"/>
                      <a:pt x="41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8"/>
              <p:cNvSpPr/>
              <p:nvPr/>
            </p:nvSpPr>
            <p:spPr>
              <a:xfrm>
                <a:off x="1274618" y="2676502"/>
                <a:ext cx="7006" cy="8134"/>
              </a:xfrm>
              <a:custGeom>
                <a:avLst/>
                <a:gdLst/>
                <a:ahLst/>
                <a:cxnLst/>
                <a:rect l="l" t="t" r="r" b="b"/>
                <a:pathLst>
                  <a:path w="441" h="512" extrusionOk="0">
                    <a:moveTo>
                      <a:pt x="56" y="0"/>
                    </a:moveTo>
                    <a:cubicBezTo>
                      <a:pt x="46" y="0"/>
                      <a:pt x="39" y="3"/>
                      <a:pt x="34" y="8"/>
                    </a:cubicBezTo>
                    <a:cubicBezTo>
                      <a:pt x="0" y="41"/>
                      <a:pt x="68" y="165"/>
                      <a:pt x="164" y="296"/>
                    </a:cubicBezTo>
                    <a:cubicBezTo>
                      <a:pt x="256" y="418"/>
                      <a:pt x="341" y="511"/>
                      <a:pt x="387" y="511"/>
                    </a:cubicBezTo>
                    <a:cubicBezTo>
                      <a:pt x="392" y="511"/>
                      <a:pt x="396" y="510"/>
                      <a:pt x="400" y="508"/>
                    </a:cubicBezTo>
                    <a:cubicBezTo>
                      <a:pt x="441" y="486"/>
                      <a:pt x="407" y="341"/>
                      <a:pt x="302" y="198"/>
                    </a:cubicBezTo>
                    <a:cubicBezTo>
                      <a:pt x="211" y="75"/>
                      <a:pt x="107" y="0"/>
                      <a:pt x="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8"/>
              <p:cNvSpPr/>
              <p:nvPr/>
            </p:nvSpPr>
            <p:spPr>
              <a:xfrm>
                <a:off x="1337279" y="2677074"/>
                <a:ext cx="23100" cy="15427"/>
              </a:xfrm>
              <a:custGeom>
                <a:avLst/>
                <a:gdLst/>
                <a:ahLst/>
                <a:cxnLst/>
                <a:rect l="l" t="t" r="r" b="b"/>
                <a:pathLst>
                  <a:path w="1454" h="971" extrusionOk="0">
                    <a:moveTo>
                      <a:pt x="1148" y="0"/>
                    </a:moveTo>
                    <a:cubicBezTo>
                      <a:pt x="975" y="0"/>
                      <a:pt x="745" y="69"/>
                      <a:pt x="549" y="222"/>
                    </a:cubicBezTo>
                    <a:cubicBezTo>
                      <a:pt x="340" y="383"/>
                      <a:pt x="210" y="577"/>
                      <a:pt x="123" y="719"/>
                    </a:cubicBezTo>
                    <a:cubicBezTo>
                      <a:pt x="37" y="861"/>
                      <a:pt x="1" y="955"/>
                      <a:pt x="19" y="969"/>
                    </a:cubicBezTo>
                    <a:cubicBezTo>
                      <a:pt x="21" y="970"/>
                      <a:pt x="23" y="971"/>
                      <a:pt x="25" y="971"/>
                    </a:cubicBezTo>
                    <a:cubicBezTo>
                      <a:pt x="51" y="971"/>
                      <a:pt x="122" y="899"/>
                      <a:pt x="221" y="790"/>
                    </a:cubicBezTo>
                    <a:cubicBezTo>
                      <a:pt x="325" y="667"/>
                      <a:pt x="468" y="498"/>
                      <a:pt x="654" y="353"/>
                    </a:cubicBezTo>
                    <a:cubicBezTo>
                      <a:pt x="837" y="211"/>
                      <a:pt x="1039" y="140"/>
                      <a:pt x="1188" y="122"/>
                    </a:cubicBezTo>
                    <a:cubicBezTo>
                      <a:pt x="1251" y="114"/>
                      <a:pt x="1304" y="113"/>
                      <a:pt x="1346" y="113"/>
                    </a:cubicBezTo>
                    <a:cubicBezTo>
                      <a:pt x="1354" y="113"/>
                      <a:pt x="1362" y="113"/>
                      <a:pt x="1369" y="113"/>
                    </a:cubicBezTo>
                    <a:cubicBezTo>
                      <a:pt x="1413" y="113"/>
                      <a:pt x="1440" y="112"/>
                      <a:pt x="1446" y="99"/>
                    </a:cubicBezTo>
                    <a:cubicBezTo>
                      <a:pt x="1454" y="84"/>
                      <a:pt x="1360" y="13"/>
                      <a:pt x="1185" y="2"/>
                    </a:cubicBezTo>
                    <a:cubicBezTo>
                      <a:pt x="1173" y="1"/>
                      <a:pt x="1160" y="0"/>
                      <a:pt x="114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8"/>
              <p:cNvSpPr/>
              <p:nvPr/>
            </p:nvSpPr>
            <p:spPr>
              <a:xfrm>
                <a:off x="1280370" y="2675994"/>
                <a:ext cx="8087" cy="3813"/>
              </a:xfrm>
              <a:custGeom>
                <a:avLst/>
                <a:gdLst/>
                <a:ahLst/>
                <a:cxnLst/>
                <a:rect l="l" t="t" r="r" b="b"/>
                <a:pathLst>
                  <a:path w="509" h="240" extrusionOk="0">
                    <a:moveTo>
                      <a:pt x="79" y="1"/>
                    </a:moveTo>
                    <a:cubicBezTo>
                      <a:pt x="52" y="1"/>
                      <a:pt x="32" y="7"/>
                      <a:pt x="23" y="21"/>
                    </a:cubicBezTo>
                    <a:cubicBezTo>
                      <a:pt x="1" y="59"/>
                      <a:pt x="87" y="156"/>
                      <a:pt x="225" y="208"/>
                    </a:cubicBezTo>
                    <a:cubicBezTo>
                      <a:pt x="285" y="230"/>
                      <a:pt x="343" y="240"/>
                      <a:pt x="390" y="240"/>
                    </a:cubicBezTo>
                    <a:cubicBezTo>
                      <a:pt x="453" y="240"/>
                      <a:pt x="497" y="223"/>
                      <a:pt x="501" y="197"/>
                    </a:cubicBezTo>
                    <a:cubicBezTo>
                      <a:pt x="509" y="148"/>
                      <a:pt x="408" y="96"/>
                      <a:pt x="285" y="51"/>
                    </a:cubicBezTo>
                    <a:cubicBezTo>
                      <a:pt x="204" y="22"/>
                      <a:pt x="129" y="1"/>
                      <a:pt x="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8"/>
              <p:cNvSpPr/>
              <p:nvPr/>
            </p:nvSpPr>
            <p:spPr>
              <a:xfrm>
                <a:off x="1281911" y="2670815"/>
                <a:ext cx="9517" cy="2685"/>
              </a:xfrm>
              <a:custGeom>
                <a:avLst/>
                <a:gdLst/>
                <a:ahLst/>
                <a:cxnLst/>
                <a:rect l="l" t="t" r="r" b="b"/>
                <a:pathLst>
                  <a:path w="599" h="169" extrusionOk="0">
                    <a:moveTo>
                      <a:pt x="303" y="0"/>
                    </a:moveTo>
                    <a:cubicBezTo>
                      <a:pt x="143" y="0"/>
                      <a:pt x="8" y="33"/>
                      <a:pt x="4" y="82"/>
                    </a:cubicBezTo>
                    <a:cubicBezTo>
                      <a:pt x="0" y="127"/>
                      <a:pt x="131" y="168"/>
                      <a:pt x="300" y="168"/>
                    </a:cubicBezTo>
                    <a:cubicBezTo>
                      <a:pt x="307" y="168"/>
                      <a:pt x="315" y="168"/>
                      <a:pt x="322" y="168"/>
                    </a:cubicBezTo>
                    <a:cubicBezTo>
                      <a:pt x="479" y="168"/>
                      <a:pt x="598" y="133"/>
                      <a:pt x="595" y="90"/>
                    </a:cubicBezTo>
                    <a:cubicBezTo>
                      <a:pt x="591" y="41"/>
                      <a:pt x="460" y="4"/>
                      <a:pt x="3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8"/>
              <p:cNvSpPr/>
              <p:nvPr/>
            </p:nvSpPr>
            <p:spPr>
              <a:xfrm>
                <a:off x="1381430" y="2631286"/>
                <a:ext cx="145704" cy="67951"/>
              </a:xfrm>
              <a:custGeom>
                <a:avLst/>
                <a:gdLst/>
                <a:ahLst/>
                <a:cxnLst/>
                <a:rect l="l" t="t" r="r" b="b"/>
                <a:pathLst>
                  <a:path w="9171" h="4277" extrusionOk="0">
                    <a:moveTo>
                      <a:pt x="9133" y="1"/>
                    </a:moveTo>
                    <a:lnTo>
                      <a:pt x="4191" y="34"/>
                    </a:lnTo>
                    <a:lnTo>
                      <a:pt x="4191" y="2790"/>
                    </a:lnTo>
                    <a:cubicBezTo>
                      <a:pt x="4191" y="2790"/>
                      <a:pt x="1" y="3806"/>
                      <a:pt x="1020" y="4120"/>
                    </a:cubicBezTo>
                    <a:cubicBezTo>
                      <a:pt x="1396" y="4237"/>
                      <a:pt x="2567" y="4277"/>
                      <a:pt x="3908" y="4277"/>
                    </a:cubicBezTo>
                    <a:cubicBezTo>
                      <a:pt x="5815" y="4277"/>
                      <a:pt x="8066" y="4197"/>
                      <a:pt x="8864" y="4147"/>
                    </a:cubicBezTo>
                    <a:lnTo>
                      <a:pt x="9170" y="4124"/>
                    </a:lnTo>
                    <a:lnTo>
                      <a:pt x="9133"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8"/>
              <p:cNvSpPr/>
              <p:nvPr/>
            </p:nvSpPr>
            <p:spPr>
              <a:xfrm>
                <a:off x="1395792" y="2691389"/>
                <a:ext cx="131088" cy="2701"/>
              </a:xfrm>
              <a:custGeom>
                <a:avLst/>
                <a:gdLst/>
                <a:ahLst/>
                <a:cxnLst/>
                <a:rect l="l" t="t" r="r" b="b"/>
                <a:pathLst>
                  <a:path w="8251" h="170" extrusionOk="0">
                    <a:moveTo>
                      <a:pt x="4124" y="1"/>
                    </a:moveTo>
                    <a:cubicBezTo>
                      <a:pt x="1845" y="1"/>
                      <a:pt x="0" y="38"/>
                      <a:pt x="0" y="87"/>
                    </a:cubicBezTo>
                    <a:cubicBezTo>
                      <a:pt x="0" y="131"/>
                      <a:pt x="1845" y="169"/>
                      <a:pt x="4124" y="169"/>
                    </a:cubicBezTo>
                    <a:cubicBezTo>
                      <a:pt x="6402" y="169"/>
                      <a:pt x="8251" y="131"/>
                      <a:pt x="8251" y="87"/>
                    </a:cubicBezTo>
                    <a:cubicBezTo>
                      <a:pt x="8251" y="38"/>
                      <a:pt x="6402" y="1"/>
                      <a:pt x="41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8"/>
              <p:cNvSpPr/>
              <p:nvPr/>
            </p:nvSpPr>
            <p:spPr>
              <a:xfrm>
                <a:off x="1440293" y="2676502"/>
                <a:ext cx="7022" cy="8134"/>
              </a:xfrm>
              <a:custGeom>
                <a:avLst/>
                <a:gdLst/>
                <a:ahLst/>
                <a:cxnLst/>
                <a:rect l="l" t="t" r="r" b="b"/>
                <a:pathLst>
                  <a:path w="442" h="512" extrusionOk="0">
                    <a:moveTo>
                      <a:pt x="55" y="0"/>
                    </a:moveTo>
                    <a:cubicBezTo>
                      <a:pt x="46" y="0"/>
                      <a:pt x="39" y="3"/>
                      <a:pt x="35" y="8"/>
                    </a:cubicBezTo>
                    <a:cubicBezTo>
                      <a:pt x="1" y="41"/>
                      <a:pt x="68" y="165"/>
                      <a:pt x="165" y="296"/>
                    </a:cubicBezTo>
                    <a:cubicBezTo>
                      <a:pt x="253" y="418"/>
                      <a:pt x="341" y="511"/>
                      <a:pt x="387" y="511"/>
                    </a:cubicBezTo>
                    <a:cubicBezTo>
                      <a:pt x="392" y="511"/>
                      <a:pt x="396" y="510"/>
                      <a:pt x="400" y="508"/>
                    </a:cubicBezTo>
                    <a:cubicBezTo>
                      <a:pt x="442" y="486"/>
                      <a:pt x="404" y="341"/>
                      <a:pt x="299" y="198"/>
                    </a:cubicBezTo>
                    <a:cubicBezTo>
                      <a:pt x="211" y="75"/>
                      <a:pt x="104" y="0"/>
                      <a:pt x="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8"/>
              <p:cNvSpPr/>
              <p:nvPr/>
            </p:nvSpPr>
            <p:spPr>
              <a:xfrm>
                <a:off x="1435670" y="2677853"/>
                <a:ext cx="6657" cy="9612"/>
              </a:xfrm>
              <a:custGeom>
                <a:avLst/>
                <a:gdLst/>
                <a:ahLst/>
                <a:cxnLst/>
                <a:rect l="l" t="t" r="r" b="b"/>
                <a:pathLst>
                  <a:path w="419" h="605" extrusionOk="0">
                    <a:moveTo>
                      <a:pt x="54" y="0"/>
                    </a:moveTo>
                    <a:cubicBezTo>
                      <a:pt x="48" y="0"/>
                      <a:pt x="42" y="2"/>
                      <a:pt x="38" y="5"/>
                    </a:cubicBezTo>
                    <a:cubicBezTo>
                      <a:pt x="0" y="35"/>
                      <a:pt x="64" y="173"/>
                      <a:pt x="153" y="334"/>
                    </a:cubicBezTo>
                    <a:cubicBezTo>
                      <a:pt x="237" y="483"/>
                      <a:pt x="321" y="604"/>
                      <a:pt x="368" y="604"/>
                    </a:cubicBezTo>
                    <a:cubicBezTo>
                      <a:pt x="371" y="604"/>
                      <a:pt x="375" y="604"/>
                      <a:pt x="378" y="603"/>
                    </a:cubicBezTo>
                    <a:cubicBezTo>
                      <a:pt x="419" y="588"/>
                      <a:pt x="396" y="423"/>
                      <a:pt x="299" y="252"/>
                    </a:cubicBezTo>
                    <a:cubicBezTo>
                      <a:pt x="213" y="100"/>
                      <a:pt x="104" y="0"/>
                      <a:pt x="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8"/>
              <p:cNvSpPr/>
              <p:nvPr/>
            </p:nvSpPr>
            <p:spPr>
              <a:xfrm>
                <a:off x="1502954" y="2677074"/>
                <a:ext cx="23053" cy="15427"/>
              </a:xfrm>
              <a:custGeom>
                <a:avLst/>
                <a:gdLst/>
                <a:ahLst/>
                <a:cxnLst/>
                <a:rect l="l" t="t" r="r" b="b"/>
                <a:pathLst>
                  <a:path w="1451" h="971" extrusionOk="0">
                    <a:moveTo>
                      <a:pt x="1144" y="0"/>
                    </a:moveTo>
                    <a:cubicBezTo>
                      <a:pt x="972" y="0"/>
                      <a:pt x="745" y="69"/>
                      <a:pt x="550" y="222"/>
                    </a:cubicBezTo>
                    <a:cubicBezTo>
                      <a:pt x="341" y="383"/>
                      <a:pt x="206" y="577"/>
                      <a:pt x="120" y="719"/>
                    </a:cubicBezTo>
                    <a:cubicBezTo>
                      <a:pt x="38" y="861"/>
                      <a:pt x="1" y="955"/>
                      <a:pt x="20" y="969"/>
                    </a:cubicBezTo>
                    <a:cubicBezTo>
                      <a:pt x="21" y="970"/>
                      <a:pt x="23" y="971"/>
                      <a:pt x="26" y="971"/>
                    </a:cubicBezTo>
                    <a:cubicBezTo>
                      <a:pt x="51" y="971"/>
                      <a:pt x="119" y="899"/>
                      <a:pt x="218" y="790"/>
                    </a:cubicBezTo>
                    <a:cubicBezTo>
                      <a:pt x="326" y="667"/>
                      <a:pt x="468" y="498"/>
                      <a:pt x="651" y="353"/>
                    </a:cubicBezTo>
                    <a:cubicBezTo>
                      <a:pt x="834" y="211"/>
                      <a:pt x="1035" y="140"/>
                      <a:pt x="1185" y="122"/>
                    </a:cubicBezTo>
                    <a:cubicBezTo>
                      <a:pt x="1248" y="114"/>
                      <a:pt x="1302" y="113"/>
                      <a:pt x="1344" y="113"/>
                    </a:cubicBezTo>
                    <a:cubicBezTo>
                      <a:pt x="1352" y="113"/>
                      <a:pt x="1360" y="113"/>
                      <a:pt x="1367" y="113"/>
                    </a:cubicBezTo>
                    <a:cubicBezTo>
                      <a:pt x="1412" y="113"/>
                      <a:pt x="1439" y="112"/>
                      <a:pt x="1442" y="99"/>
                    </a:cubicBezTo>
                    <a:cubicBezTo>
                      <a:pt x="1450" y="84"/>
                      <a:pt x="1361" y="13"/>
                      <a:pt x="1181" y="2"/>
                    </a:cubicBezTo>
                    <a:cubicBezTo>
                      <a:pt x="1169" y="1"/>
                      <a:pt x="1157" y="0"/>
                      <a:pt x="11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8"/>
              <p:cNvSpPr/>
              <p:nvPr/>
            </p:nvSpPr>
            <p:spPr>
              <a:xfrm>
                <a:off x="1445997" y="2675994"/>
                <a:ext cx="8087" cy="3813"/>
              </a:xfrm>
              <a:custGeom>
                <a:avLst/>
                <a:gdLst/>
                <a:ahLst/>
                <a:cxnLst/>
                <a:rect l="l" t="t" r="r" b="b"/>
                <a:pathLst>
                  <a:path w="509" h="240" extrusionOk="0">
                    <a:moveTo>
                      <a:pt x="79" y="1"/>
                    </a:moveTo>
                    <a:cubicBezTo>
                      <a:pt x="53" y="1"/>
                      <a:pt x="34" y="7"/>
                      <a:pt x="26" y="21"/>
                    </a:cubicBezTo>
                    <a:cubicBezTo>
                      <a:pt x="0" y="59"/>
                      <a:pt x="86" y="156"/>
                      <a:pt x="228" y="208"/>
                    </a:cubicBezTo>
                    <a:cubicBezTo>
                      <a:pt x="289" y="230"/>
                      <a:pt x="346" y="240"/>
                      <a:pt x="392" y="240"/>
                    </a:cubicBezTo>
                    <a:cubicBezTo>
                      <a:pt x="454" y="240"/>
                      <a:pt x="496" y="223"/>
                      <a:pt x="500" y="197"/>
                    </a:cubicBezTo>
                    <a:cubicBezTo>
                      <a:pt x="508" y="148"/>
                      <a:pt x="407" y="96"/>
                      <a:pt x="284" y="51"/>
                    </a:cubicBezTo>
                    <a:cubicBezTo>
                      <a:pt x="204" y="22"/>
                      <a:pt x="129" y="1"/>
                      <a:pt x="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8"/>
              <p:cNvSpPr/>
              <p:nvPr/>
            </p:nvSpPr>
            <p:spPr>
              <a:xfrm>
                <a:off x="1447522" y="2670815"/>
                <a:ext cx="9517" cy="2685"/>
              </a:xfrm>
              <a:custGeom>
                <a:avLst/>
                <a:gdLst/>
                <a:ahLst/>
                <a:cxnLst/>
                <a:rect l="l" t="t" r="r" b="b"/>
                <a:pathLst>
                  <a:path w="599" h="169" extrusionOk="0">
                    <a:moveTo>
                      <a:pt x="304" y="0"/>
                    </a:moveTo>
                    <a:cubicBezTo>
                      <a:pt x="143" y="0"/>
                      <a:pt x="13" y="33"/>
                      <a:pt x="9" y="82"/>
                    </a:cubicBezTo>
                    <a:cubicBezTo>
                      <a:pt x="1" y="127"/>
                      <a:pt x="135" y="168"/>
                      <a:pt x="300" y="168"/>
                    </a:cubicBezTo>
                    <a:cubicBezTo>
                      <a:pt x="308" y="168"/>
                      <a:pt x="315" y="168"/>
                      <a:pt x="323" y="168"/>
                    </a:cubicBezTo>
                    <a:cubicBezTo>
                      <a:pt x="480" y="168"/>
                      <a:pt x="599" y="133"/>
                      <a:pt x="599" y="90"/>
                    </a:cubicBezTo>
                    <a:cubicBezTo>
                      <a:pt x="595" y="41"/>
                      <a:pt x="464" y="4"/>
                      <a:pt x="3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8"/>
              <p:cNvSpPr/>
              <p:nvPr/>
            </p:nvSpPr>
            <p:spPr>
              <a:xfrm>
                <a:off x="1553984" y="1743541"/>
                <a:ext cx="130103" cy="183199"/>
              </a:xfrm>
              <a:custGeom>
                <a:avLst/>
                <a:gdLst/>
                <a:ahLst/>
                <a:cxnLst/>
                <a:rect l="l" t="t" r="r" b="b"/>
                <a:pathLst>
                  <a:path w="8189" h="11531" extrusionOk="0">
                    <a:moveTo>
                      <a:pt x="2218" y="77"/>
                    </a:moveTo>
                    <a:cubicBezTo>
                      <a:pt x="2453" y="77"/>
                      <a:pt x="2717" y="126"/>
                      <a:pt x="2981" y="261"/>
                    </a:cubicBezTo>
                    <a:cubicBezTo>
                      <a:pt x="3516" y="527"/>
                      <a:pt x="3994" y="1151"/>
                      <a:pt x="4136" y="1935"/>
                    </a:cubicBezTo>
                    <a:cubicBezTo>
                      <a:pt x="4214" y="2327"/>
                      <a:pt x="4214" y="2753"/>
                      <a:pt x="4162" y="3186"/>
                    </a:cubicBezTo>
                    <a:cubicBezTo>
                      <a:pt x="4129" y="3507"/>
                      <a:pt x="4039" y="3836"/>
                      <a:pt x="3998" y="4187"/>
                    </a:cubicBezTo>
                    <a:cubicBezTo>
                      <a:pt x="3960" y="3940"/>
                      <a:pt x="3953" y="3690"/>
                      <a:pt x="3941" y="3444"/>
                    </a:cubicBezTo>
                    <a:cubicBezTo>
                      <a:pt x="3915" y="2842"/>
                      <a:pt x="3860" y="2230"/>
                      <a:pt x="3636" y="1670"/>
                    </a:cubicBezTo>
                    <a:cubicBezTo>
                      <a:pt x="3412" y="1110"/>
                      <a:pt x="3004" y="601"/>
                      <a:pt x="2443" y="374"/>
                    </a:cubicBezTo>
                    <a:cubicBezTo>
                      <a:pt x="2266" y="302"/>
                      <a:pt x="2072" y="267"/>
                      <a:pt x="1879" y="267"/>
                    </a:cubicBezTo>
                    <a:cubicBezTo>
                      <a:pt x="1665" y="267"/>
                      <a:pt x="1452" y="310"/>
                      <a:pt x="1260" y="396"/>
                    </a:cubicBezTo>
                    <a:cubicBezTo>
                      <a:pt x="1331" y="339"/>
                      <a:pt x="1443" y="265"/>
                      <a:pt x="1604" y="198"/>
                    </a:cubicBezTo>
                    <a:cubicBezTo>
                      <a:pt x="1758" y="131"/>
                      <a:pt x="1973" y="77"/>
                      <a:pt x="2218" y="77"/>
                    </a:cubicBezTo>
                    <a:close/>
                    <a:moveTo>
                      <a:pt x="2267" y="0"/>
                    </a:moveTo>
                    <a:cubicBezTo>
                      <a:pt x="1990" y="0"/>
                      <a:pt x="1750" y="68"/>
                      <a:pt x="1581" y="149"/>
                    </a:cubicBezTo>
                    <a:cubicBezTo>
                      <a:pt x="1424" y="224"/>
                      <a:pt x="1316" y="306"/>
                      <a:pt x="1249" y="370"/>
                    </a:cubicBezTo>
                    <a:cubicBezTo>
                      <a:pt x="1226" y="392"/>
                      <a:pt x="1211" y="411"/>
                      <a:pt x="1197" y="426"/>
                    </a:cubicBezTo>
                    <a:cubicBezTo>
                      <a:pt x="1043" y="504"/>
                      <a:pt x="909" y="608"/>
                      <a:pt x="800" y="743"/>
                    </a:cubicBezTo>
                    <a:lnTo>
                      <a:pt x="1" y="7948"/>
                    </a:lnTo>
                    <a:lnTo>
                      <a:pt x="5862" y="11530"/>
                    </a:lnTo>
                    <a:cubicBezTo>
                      <a:pt x="6313" y="11486"/>
                      <a:pt x="6777" y="11441"/>
                      <a:pt x="7195" y="11258"/>
                    </a:cubicBezTo>
                    <a:cubicBezTo>
                      <a:pt x="7613" y="11079"/>
                      <a:pt x="7991" y="10734"/>
                      <a:pt x="8087" y="10286"/>
                    </a:cubicBezTo>
                    <a:cubicBezTo>
                      <a:pt x="8189" y="9842"/>
                      <a:pt x="7931" y="9312"/>
                      <a:pt x="7482" y="9214"/>
                    </a:cubicBezTo>
                    <a:cubicBezTo>
                      <a:pt x="7281" y="9169"/>
                      <a:pt x="7027" y="9196"/>
                      <a:pt x="6908" y="9028"/>
                    </a:cubicBezTo>
                    <a:cubicBezTo>
                      <a:pt x="6796" y="8871"/>
                      <a:pt x="6874" y="8662"/>
                      <a:pt x="6937" y="8483"/>
                    </a:cubicBezTo>
                    <a:cubicBezTo>
                      <a:pt x="7143" y="7911"/>
                      <a:pt x="7177" y="7264"/>
                      <a:pt x="6956" y="6697"/>
                    </a:cubicBezTo>
                    <a:cubicBezTo>
                      <a:pt x="6810" y="6320"/>
                      <a:pt x="6545" y="5983"/>
                      <a:pt x="6213" y="5759"/>
                    </a:cubicBezTo>
                    <a:cubicBezTo>
                      <a:pt x="6261" y="5711"/>
                      <a:pt x="6306" y="5659"/>
                      <a:pt x="6339" y="5599"/>
                    </a:cubicBezTo>
                    <a:cubicBezTo>
                      <a:pt x="6441" y="5420"/>
                      <a:pt x="6477" y="5218"/>
                      <a:pt x="6477" y="5031"/>
                    </a:cubicBezTo>
                    <a:cubicBezTo>
                      <a:pt x="6470" y="4661"/>
                      <a:pt x="6355" y="4303"/>
                      <a:pt x="6101" y="4087"/>
                    </a:cubicBezTo>
                    <a:cubicBezTo>
                      <a:pt x="5972" y="3979"/>
                      <a:pt x="5809" y="3924"/>
                      <a:pt x="5656" y="3924"/>
                    </a:cubicBezTo>
                    <a:cubicBezTo>
                      <a:pt x="5511" y="3924"/>
                      <a:pt x="5375" y="3973"/>
                      <a:pt x="5286" y="4075"/>
                    </a:cubicBezTo>
                    <a:cubicBezTo>
                      <a:pt x="5100" y="4266"/>
                      <a:pt x="5115" y="4568"/>
                      <a:pt x="5275" y="4680"/>
                    </a:cubicBezTo>
                    <a:cubicBezTo>
                      <a:pt x="5356" y="4743"/>
                      <a:pt x="5441" y="4765"/>
                      <a:pt x="5516" y="4765"/>
                    </a:cubicBezTo>
                    <a:cubicBezTo>
                      <a:pt x="5578" y="4765"/>
                      <a:pt x="5633" y="4749"/>
                      <a:pt x="5671" y="4728"/>
                    </a:cubicBezTo>
                    <a:cubicBezTo>
                      <a:pt x="5757" y="4684"/>
                      <a:pt x="5768" y="4632"/>
                      <a:pt x="5768" y="4632"/>
                    </a:cubicBezTo>
                    <a:cubicBezTo>
                      <a:pt x="5768" y="4631"/>
                      <a:pt x="5768" y="4631"/>
                      <a:pt x="5767" y="4631"/>
                    </a:cubicBezTo>
                    <a:cubicBezTo>
                      <a:pt x="5761" y="4631"/>
                      <a:pt x="5733" y="4675"/>
                      <a:pt x="5660" y="4706"/>
                    </a:cubicBezTo>
                    <a:cubicBezTo>
                      <a:pt x="5630" y="4718"/>
                      <a:pt x="5590" y="4726"/>
                      <a:pt x="5545" y="4726"/>
                    </a:cubicBezTo>
                    <a:cubicBezTo>
                      <a:pt x="5472" y="4726"/>
                      <a:pt x="5385" y="4704"/>
                      <a:pt x="5308" y="4639"/>
                    </a:cubicBezTo>
                    <a:cubicBezTo>
                      <a:pt x="5182" y="4542"/>
                      <a:pt x="5174" y="4288"/>
                      <a:pt x="5343" y="4127"/>
                    </a:cubicBezTo>
                    <a:cubicBezTo>
                      <a:pt x="5414" y="4048"/>
                      <a:pt x="5524" y="4009"/>
                      <a:pt x="5642" y="4009"/>
                    </a:cubicBezTo>
                    <a:cubicBezTo>
                      <a:pt x="5776" y="4009"/>
                      <a:pt x="5922" y="4060"/>
                      <a:pt x="6037" y="4161"/>
                    </a:cubicBezTo>
                    <a:cubicBezTo>
                      <a:pt x="6258" y="4347"/>
                      <a:pt x="6365" y="4687"/>
                      <a:pt x="6365" y="5031"/>
                    </a:cubicBezTo>
                    <a:cubicBezTo>
                      <a:pt x="6365" y="5203"/>
                      <a:pt x="6329" y="5382"/>
                      <a:pt x="6235" y="5539"/>
                    </a:cubicBezTo>
                    <a:cubicBezTo>
                      <a:pt x="6201" y="5595"/>
                      <a:pt x="6156" y="5647"/>
                      <a:pt x="6108" y="5692"/>
                    </a:cubicBezTo>
                    <a:cubicBezTo>
                      <a:pt x="5970" y="5610"/>
                      <a:pt x="5820" y="5550"/>
                      <a:pt x="5663" y="5509"/>
                    </a:cubicBezTo>
                    <a:cubicBezTo>
                      <a:pt x="5327" y="5431"/>
                      <a:pt x="4965" y="5449"/>
                      <a:pt x="4659" y="5289"/>
                    </a:cubicBezTo>
                    <a:cubicBezTo>
                      <a:pt x="4401" y="5158"/>
                      <a:pt x="4218" y="4908"/>
                      <a:pt x="4114" y="4635"/>
                    </a:cubicBezTo>
                    <a:cubicBezTo>
                      <a:pt x="4110" y="4606"/>
                      <a:pt x="4106" y="4575"/>
                      <a:pt x="4106" y="4546"/>
                    </a:cubicBezTo>
                    <a:cubicBezTo>
                      <a:pt x="4106" y="4090"/>
                      <a:pt x="4248" y="3645"/>
                      <a:pt x="4293" y="3201"/>
                    </a:cubicBezTo>
                    <a:cubicBezTo>
                      <a:pt x="4345" y="2756"/>
                      <a:pt x="4341" y="2320"/>
                      <a:pt x="4259" y="1913"/>
                    </a:cubicBezTo>
                    <a:cubicBezTo>
                      <a:pt x="4102" y="1094"/>
                      <a:pt x="3594" y="444"/>
                      <a:pt x="3023" y="175"/>
                    </a:cubicBezTo>
                    <a:cubicBezTo>
                      <a:pt x="2758" y="48"/>
                      <a:pt x="2500" y="0"/>
                      <a:pt x="22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8"/>
              <p:cNvSpPr/>
              <p:nvPr/>
            </p:nvSpPr>
            <p:spPr>
              <a:xfrm>
                <a:off x="1466889" y="1696005"/>
                <a:ext cx="118330" cy="251801"/>
              </a:xfrm>
              <a:custGeom>
                <a:avLst/>
                <a:gdLst/>
                <a:ahLst/>
                <a:cxnLst/>
                <a:rect l="l" t="t" r="r" b="b"/>
                <a:pathLst>
                  <a:path w="7448" h="15849" extrusionOk="0">
                    <a:moveTo>
                      <a:pt x="3208" y="0"/>
                    </a:moveTo>
                    <a:lnTo>
                      <a:pt x="1476" y="900"/>
                    </a:lnTo>
                    <a:cubicBezTo>
                      <a:pt x="568" y="1371"/>
                      <a:pt x="0" y="2312"/>
                      <a:pt x="11" y="3331"/>
                    </a:cubicBezTo>
                    <a:cubicBezTo>
                      <a:pt x="23" y="4665"/>
                      <a:pt x="56" y="6473"/>
                      <a:pt x="145" y="7500"/>
                    </a:cubicBezTo>
                    <a:cubicBezTo>
                      <a:pt x="295" y="9263"/>
                      <a:pt x="2081" y="9409"/>
                      <a:pt x="2081" y="9409"/>
                    </a:cubicBezTo>
                    <a:cubicBezTo>
                      <a:pt x="2081" y="9409"/>
                      <a:pt x="2155" y="10044"/>
                      <a:pt x="2211" y="10675"/>
                    </a:cubicBezTo>
                    <a:cubicBezTo>
                      <a:pt x="2211" y="10679"/>
                      <a:pt x="1823" y="15849"/>
                      <a:pt x="3628" y="15849"/>
                    </a:cubicBezTo>
                    <a:cubicBezTo>
                      <a:pt x="3636" y="15849"/>
                      <a:pt x="3645" y="15849"/>
                      <a:pt x="3653" y="15848"/>
                    </a:cubicBezTo>
                    <a:cubicBezTo>
                      <a:pt x="5009" y="15814"/>
                      <a:pt x="5917" y="12968"/>
                      <a:pt x="6305" y="11475"/>
                    </a:cubicBezTo>
                    <a:lnTo>
                      <a:pt x="6506" y="10653"/>
                    </a:lnTo>
                    <a:lnTo>
                      <a:pt x="6506" y="10608"/>
                    </a:lnTo>
                    <a:cubicBezTo>
                      <a:pt x="6510" y="10589"/>
                      <a:pt x="6514" y="10575"/>
                      <a:pt x="6514" y="10575"/>
                    </a:cubicBezTo>
                    <a:lnTo>
                      <a:pt x="6506" y="10575"/>
                    </a:lnTo>
                    <a:lnTo>
                      <a:pt x="6465" y="5622"/>
                    </a:lnTo>
                    <a:lnTo>
                      <a:pt x="6522" y="5677"/>
                    </a:lnTo>
                    <a:cubicBezTo>
                      <a:pt x="6579" y="5743"/>
                      <a:pt x="6663" y="5771"/>
                      <a:pt x="6751" y="5771"/>
                    </a:cubicBezTo>
                    <a:cubicBezTo>
                      <a:pt x="6818" y="5771"/>
                      <a:pt x="6886" y="5755"/>
                      <a:pt x="6947" y="5729"/>
                    </a:cubicBezTo>
                    <a:cubicBezTo>
                      <a:pt x="7146" y="5648"/>
                      <a:pt x="7298" y="5476"/>
                      <a:pt x="7373" y="5278"/>
                    </a:cubicBezTo>
                    <a:cubicBezTo>
                      <a:pt x="7448" y="5080"/>
                      <a:pt x="7444" y="4855"/>
                      <a:pt x="7384" y="4654"/>
                    </a:cubicBezTo>
                    <a:cubicBezTo>
                      <a:pt x="7343" y="4516"/>
                      <a:pt x="7272" y="4385"/>
                      <a:pt x="7156" y="4303"/>
                    </a:cubicBezTo>
                    <a:cubicBezTo>
                      <a:pt x="7066" y="4243"/>
                      <a:pt x="6951" y="4222"/>
                      <a:pt x="6831" y="4222"/>
                    </a:cubicBezTo>
                    <a:cubicBezTo>
                      <a:pt x="6703" y="4222"/>
                      <a:pt x="6570" y="4246"/>
                      <a:pt x="6454" y="4273"/>
                    </a:cubicBezTo>
                    <a:lnTo>
                      <a:pt x="6439" y="2619"/>
                    </a:lnTo>
                    <a:lnTo>
                      <a:pt x="3208"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8"/>
              <p:cNvSpPr/>
              <p:nvPr/>
            </p:nvSpPr>
            <p:spPr>
              <a:xfrm>
                <a:off x="1473641" y="1765783"/>
                <a:ext cx="7308" cy="7197"/>
              </a:xfrm>
              <a:custGeom>
                <a:avLst/>
                <a:gdLst/>
                <a:ahLst/>
                <a:cxnLst/>
                <a:rect l="l" t="t" r="r" b="b"/>
                <a:pathLst>
                  <a:path w="460" h="453" extrusionOk="0">
                    <a:moveTo>
                      <a:pt x="232" y="1"/>
                    </a:moveTo>
                    <a:cubicBezTo>
                      <a:pt x="229" y="1"/>
                      <a:pt x="227" y="1"/>
                      <a:pt x="225" y="1"/>
                    </a:cubicBezTo>
                    <a:cubicBezTo>
                      <a:pt x="98" y="1"/>
                      <a:pt x="1" y="105"/>
                      <a:pt x="5" y="232"/>
                    </a:cubicBezTo>
                    <a:cubicBezTo>
                      <a:pt x="8" y="356"/>
                      <a:pt x="109" y="453"/>
                      <a:pt x="236" y="453"/>
                    </a:cubicBezTo>
                    <a:cubicBezTo>
                      <a:pt x="360" y="449"/>
                      <a:pt x="460" y="344"/>
                      <a:pt x="456" y="221"/>
                    </a:cubicBezTo>
                    <a:cubicBezTo>
                      <a:pt x="453" y="96"/>
                      <a:pt x="352" y="1"/>
                      <a:pt x="2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8"/>
              <p:cNvSpPr/>
              <p:nvPr/>
            </p:nvSpPr>
            <p:spPr>
              <a:xfrm>
                <a:off x="1469908" y="1761080"/>
                <a:ext cx="14553" cy="4607"/>
              </a:xfrm>
              <a:custGeom>
                <a:avLst/>
                <a:gdLst/>
                <a:ahLst/>
                <a:cxnLst/>
                <a:rect l="l" t="t" r="r" b="b"/>
                <a:pathLst>
                  <a:path w="916" h="290" extrusionOk="0">
                    <a:moveTo>
                      <a:pt x="487" y="0"/>
                    </a:moveTo>
                    <a:cubicBezTo>
                      <a:pt x="471" y="0"/>
                      <a:pt x="454" y="1"/>
                      <a:pt x="438" y="2"/>
                    </a:cubicBezTo>
                    <a:cubicBezTo>
                      <a:pt x="288" y="16"/>
                      <a:pt x="161" y="83"/>
                      <a:pt x="93" y="151"/>
                    </a:cubicBezTo>
                    <a:cubicBezTo>
                      <a:pt x="23" y="214"/>
                      <a:pt x="0" y="274"/>
                      <a:pt x="15" y="285"/>
                    </a:cubicBezTo>
                    <a:cubicBezTo>
                      <a:pt x="18" y="288"/>
                      <a:pt x="22" y="289"/>
                      <a:pt x="27" y="289"/>
                    </a:cubicBezTo>
                    <a:cubicBezTo>
                      <a:pt x="76" y="289"/>
                      <a:pt x="228" y="168"/>
                      <a:pt x="448" y="151"/>
                    </a:cubicBezTo>
                    <a:cubicBezTo>
                      <a:pt x="470" y="149"/>
                      <a:pt x="491" y="148"/>
                      <a:pt x="512" y="148"/>
                    </a:cubicBezTo>
                    <a:cubicBezTo>
                      <a:pt x="694" y="148"/>
                      <a:pt x="835" y="217"/>
                      <a:pt x="887" y="217"/>
                    </a:cubicBezTo>
                    <a:cubicBezTo>
                      <a:pt x="895" y="217"/>
                      <a:pt x="901" y="215"/>
                      <a:pt x="905" y="211"/>
                    </a:cubicBezTo>
                    <a:cubicBezTo>
                      <a:pt x="915" y="196"/>
                      <a:pt x="886" y="144"/>
                      <a:pt x="803" y="87"/>
                    </a:cubicBezTo>
                    <a:cubicBezTo>
                      <a:pt x="730" y="41"/>
                      <a:pt x="619" y="0"/>
                      <a:pt x="4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8"/>
              <p:cNvSpPr/>
              <p:nvPr/>
            </p:nvSpPr>
            <p:spPr>
              <a:xfrm>
                <a:off x="1515314" y="1764528"/>
                <a:ext cx="7245" cy="7197"/>
              </a:xfrm>
              <a:custGeom>
                <a:avLst/>
                <a:gdLst/>
                <a:ahLst/>
                <a:cxnLst/>
                <a:rect l="l" t="t" r="r" b="b"/>
                <a:pathLst>
                  <a:path w="456" h="453" extrusionOk="0">
                    <a:moveTo>
                      <a:pt x="231" y="1"/>
                    </a:moveTo>
                    <a:cubicBezTo>
                      <a:pt x="229" y="1"/>
                      <a:pt x="226" y="1"/>
                      <a:pt x="224" y="1"/>
                    </a:cubicBezTo>
                    <a:cubicBezTo>
                      <a:pt x="97" y="5"/>
                      <a:pt x="0" y="106"/>
                      <a:pt x="4" y="233"/>
                    </a:cubicBezTo>
                    <a:cubicBezTo>
                      <a:pt x="4" y="353"/>
                      <a:pt x="104" y="453"/>
                      <a:pt x="227" y="453"/>
                    </a:cubicBezTo>
                    <a:cubicBezTo>
                      <a:pt x="229" y="453"/>
                      <a:pt x="232" y="453"/>
                      <a:pt x="235" y="453"/>
                    </a:cubicBezTo>
                    <a:cubicBezTo>
                      <a:pt x="359" y="449"/>
                      <a:pt x="455" y="345"/>
                      <a:pt x="455" y="221"/>
                    </a:cubicBezTo>
                    <a:cubicBezTo>
                      <a:pt x="452" y="96"/>
                      <a:pt x="351" y="1"/>
                      <a:pt x="2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8"/>
              <p:cNvSpPr/>
              <p:nvPr/>
            </p:nvSpPr>
            <p:spPr>
              <a:xfrm>
                <a:off x="1512820" y="1759825"/>
                <a:ext cx="14553" cy="4607"/>
              </a:xfrm>
              <a:custGeom>
                <a:avLst/>
                <a:gdLst/>
                <a:ahLst/>
                <a:cxnLst/>
                <a:rect l="l" t="t" r="r" b="b"/>
                <a:pathLst>
                  <a:path w="916" h="290" extrusionOk="0">
                    <a:moveTo>
                      <a:pt x="482" y="0"/>
                    </a:moveTo>
                    <a:cubicBezTo>
                      <a:pt x="467" y="0"/>
                      <a:pt x="452" y="1"/>
                      <a:pt x="437" y="2"/>
                    </a:cubicBezTo>
                    <a:cubicBezTo>
                      <a:pt x="283" y="14"/>
                      <a:pt x="161" y="85"/>
                      <a:pt x="93" y="148"/>
                    </a:cubicBezTo>
                    <a:cubicBezTo>
                      <a:pt x="19" y="215"/>
                      <a:pt x="0" y="271"/>
                      <a:pt x="11" y="286"/>
                    </a:cubicBezTo>
                    <a:cubicBezTo>
                      <a:pt x="13" y="288"/>
                      <a:pt x="17" y="289"/>
                      <a:pt x="21" y="289"/>
                    </a:cubicBezTo>
                    <a:cubicBezTo>
                      <a:pt x="69" y="289"/>
                      <a:pt x="225" y="165"/>
                      <a:pt x="448" y="148"/>
                    </a:cubicBezTo>
                    <a:cubicBezTo>
                      <a:pt x="470" y="146"/>
                      <a:pt x="491" y="145"/>
                      <a:pt x="512" y="145"/>
                    </a:cubicBezTo>
                    <a:cubicBezTo>
                      <a:pt x="693" y="145"/>
                      <a:pt x="834" y="214"/>
                      <a:pt x="883" y="214"/>
                    </a:cubicBezTo>
                    <a:cubicBezTo>
                      <a:pt x="892" y="214"/>
                      <a:pt x="897" y="212"/>
                      <a:pt x="900" y="207"/>
                    </a:cubicBezTo>
                    <a:cubicBezTo>
                      <a:pt x="915" y="193"/>
                      <a:pt x="881" y="140"/>
                      <a:pt x="803" y="88"/>
                    </a:cubicBezTo>
                    <a:cubicBezTo>
                      <a:pt x="729" y="41"/>
                      <a:pt x="613" y="0"/>
                      <a:pt x="4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8"/>
              <p:cNvSpPr/>
              <p:nvPr/>
            </p:nvSpPr>
            <p:spPr>
              <a:xfrm>
                <a:off x="1489481" y="1763829"/>
                <a:ext cx="10581" cy="34253"/>
              </a:xfrm>
              <a:custGeom>
                <a:avLst/>
                <a:gdLst/>
                <a:ahLst/>
                <a:cxnLst/>
                <a:rect l="l" t="t" r="r" b="b"/>
                <a:pathLst>
                  <a:path w="666" h="2156" extrusionOk="0">
                    <a:moveTo>
                      <a:pt x="639" y="0"/>
                    </a:moveTo>
                    <a:cubicBezTo>
                      <a:pt x="607" y="0"/>
                      <a:pt x="415" y="576"/>
                      <a:pt x="202" y="1293"/>
                    </a:cubicBezTo>
                    <a:cubicBezTo>
                      <a:pt x="150" y="1472"/>
                      <a:pt x="102" y="1644"/>
                      <a:pt x="54" y="1805"/>
                    </a:cubicBezTo>
                    <a:cubicBezTo>
                      <a:pt x="35" y="1879"/>
                      <a:pt x="1" y="1969"/>
                      <a:pt x="38" y="2062"/>
                    </a:cubicBezTo>
                    <a:cubicBezTo>
                      <a:pt x="57" y="2107"/>
                      <a:pt x="106" y="2141"/>
                      <a:pt x="143" y="2148"/>
                    </a:cubicBezTo>
                    <a:cubicBezTo>
                      <a:pt x="166" y="2155"/>
                      <a:pt x="188" y="2156"/>
                      <a:pt x="208" y="2156"/>
                    </a:cubicBezTo>
                    <a:cubicBezTo>
                      <a:pt x="224" y="2156"/>
                      <a:pt x="238" y="2155"/>
                      <a:pt x="251" y="2155"/>
                    </a:cubicBezTo>
                    <a:cubicBezTo>
                      <a:pt x="497" y="2148"/>
                      <a:pt x="651" y="2137"/>
                      <a:pt x="651" y="2122"/>
                    </a:cubicBezTo>
                    <a:cubicBezTo>
                      <a:pt x="651" y="2107"/>
                      <a:pt x="497" y="2092"/>
                      <a:pt x="251" y="2081"/>
                    </a:cubicBezTo>
                    <a:cubicBezTo>
                      <a:pt x="188" y="2077"/>
                      <a:pt x="132" y="2070"/>
                      <a:pt x="116" y="2029"/>
                    </a:cubicBezTo>
                    <a:cubicBezTo>
                      <a:pt x="99" y="1980"/>
                      <a:pt x="121" y="1909"/>
                      <a:pt x="147" y="1831"/>
                    </a:cubicBezTo>
                    <a:cubicBezTo>
                      <a:pt x="195" y="1670"/>
                      <a:pt x="247" y="1502"/>
                      <a:pt x="304" y="1322"/>
                    </a:cubicBezTo>
                    <a:cubicBezTo>
                      <a:pt x="516" y="602"/>
                      <a:pt x="666" y="8"/>
                      <a:pt x="640" y="0"/>
                    </a:cubicBezTo>
                    <a:cubicBezTo>
                      <a:pt x="640" y="0"/>
                      <a:pt x="640" y="0"/>
                      <a:pt x="6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8"/>
              <p:cNvSpPr/>
              <p:nvPr/>
            </p:nvSpPr>
            <p:spPr>
              <a:xfrm>
                <a:off x="1494120" y="1800720"/>
                <a:ext cx="21067" cy="11439"/>
              </a:xfrm>
              <a:custGeom>
                <a:avLst/>
                <a:gdLst/>
                <a:ahLst/>
                <a:cxnLst/>
                <a:rect l="l" t="t" r="r" b="b"/>
                <a:pathLst>
                  <a:path w="1326" h="720" extrusionOk="0">
                    <a:moveTo>
                      <a:pt x="1200" y="1"/>
                    </a:moveTo>
                    <a:lnTo>
                      <a:pt x="1200" y="1"/>
                    </a:lnTo>
                    <a:cubicBezTo>
                      <a:pt x="1184" y="1"/>
                      <a:pt x="485" y="435"/>
                      <a:pt x="0" y="446"/>
                    </a:cubicBezTo>
                    <a:cubicBezTo>
                      <a:pt x="0" y="446"/>
                      <a:pt x="200" y="720"/>
                      <a:pt x="532" y="720"/>
                    </a:cubicBezTo>
                    <a:cubicBezTo>
                      <a:pt x="618" y="720"/>
                      <a:pt x="713" y="701"/>
                      <a:pt x="815" y="655"/>
                    </a:cubicBezTo>
                    <a:cubicBezTo>
                      <a:pt x="1326" y="424"/>
                      <a:pt x="1200" y="2"/>
                      <a:pt x="1200" y="2"/>
                    </a:cubicBezTo>
                    <a:cubicBezTo>
                      <a:pt x="1200" y="1"/>
                      <a:pt x="1200" y="1"/>
                      <a:pt x="120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8"/>
              <p:cNvSpPr/>
              <p:nvPr/>
            </p:nvSpPr>
            <p:spPr>
              <a:xfrm>
                <a:off x="1499935" y="1832018"/>
                <a:ext cx="36859" cy="20320"/>
              </a:xfrm>
              <a:custGeom>
                <a:avLst/>
                <a:gdLst/>
                <a:ahLst/>
                <a:cxnLst/>
                <a:rect l="l" t="t" r="r" b="b"/>
                <a:pathLst>
                  <a:path w="2320" h="1279" extrusionOk="0">
                    <a:moveTo>
                      <a:pt x="2320" y="0"/>
                    </a:moveTo>
                    <a:cubicBezTo>
                      <a:pt x="1189" y="833"/>
                      <a:pt x="1" y="848"/>
                      <a:pt x="1" y="848"/>
                    </a:cubicBezTo>
                    <a:lnTo>
                      <a:pt x="49" y="1278"/>
                    </a:lnTo>
                    <a:cubicBezTo>
                      <a:pt x="71" y="1278"/>
                      <a:pt x="93" y="1278"/>
                      <a:pt x="115" y="1278"/>
                    </a:cubicBezTo>
                    <a:cubicBezTo>
                      <a:pt x="1832" y="1278"/>
                      <a:pt x="2320" y="0"/>
                      <a:pt x="232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8"/>
              <p:cNvSpPr/>
              <p:nvPr/>
            </p:nvSpPr>
            <p:spPr>
              <a:xfrm>
                <a:off x="1462091" y="1694083"/>
                <a:ext cx="120824" cy="69953"/>
              </a:xfrm>
              <a:custGeom>
                <a:avLst/>
                <a:gdLst/>
                <a:ahLst/>
                <a:cxnLst/>
                <a:rect l="l" t="t" r="r" b="b"/>
                <a:pathLst>
                  <a:path w="7605" h="4403" extrusionOk="0">
                    <a:moveTo>
                      <a:pt x="3713" y="1"/>
                    </a:moveTo>
                    <a:cubicBezTo>
                      <a:pt x="0" y="1"/>
                      <a:pt x="63" y="3666"/>
                      <a:pt x="63" y="3666"/>
                    </a:cubicBezTo>
                    <a:cubicBezTo>
                      <a:pt x="209" y="3686"/>
                      <a:pt x="347" y="3695"/>
                      <a:pt x="481" y="3695"/>
                    </a:cubicBezTo>
                    <a:cubicBezTo>
                      <a:pt x="1054" y="3695"/>
                      <a:pt x="1543" y="3529"/>
                      <a:pt x="2154" y="3374"/>
                    </a:cubicBezTo>
                    <a:cubicBezTo>
                      <a:pt x="2905" y="3184"/>
                      <a:pt x="3619" y="2687"/>
                      <a:pt x="3884" y="1959"/>
                    </a:cubicBezTo>
                    <a:cubicBezTo>
                      <a:pt x="3969" y="2437"/>
                      <a:pt x="4198" y="2892"/>
                      <a:pt x="4526" y="3251"/>
                    </a:cubicBezTo>
                    <a:cubicBezTo>
                      <a:pt x="4574" y="3307"/>
                      <a:pt x="4651" y="3357"/>
                      <a:pt x="4716" y="3357"/>
                    </a:cubicBezTo>
                    <a:cubicBezTo>
                      <a:pt x="4747" y="3357"/>
                      <a:pt x="4775" y="3346"/>
                      <a:pt x="4795" y="3318"/>
                    </a:cubicBezTo>
                    <a:cubicBezTo>
                      <a:pt x="4829" y="3273"/>
                      <a:pt x="4817" y="3210"/>
                      <a:pt x="4803" y="3158"/>
                    </a:cubicBezTo>
                    <a:cubicBezTo>
                      <a:pt x="4754" y="2952"/>
                      <a:pt x="4702" y="2747"/>
                      <a:pt x="4650" y="2542"/>
                    </a:cubicBezTo>
                    <a:lnTo>
                      <a:pt x="4650" y="2542"/>
                    </a:lnTo>
                    <a:cubicBezTo>
                      <a:pt x="4941" y="3009"/>
                      <a:pt x="5243" y="3483"/>
                      <a:pt x="5673" y="3826"/>
                    </a:cubicBezTo>
                    <a:cubicBezTo>
                      <a:pt x="5975" y="4067"/>
                      <a:pt x="6711" y="4402"/>
                      <a:pt x="7054" y="4402"/>
                    </a:cubicBezTo>
                    <a:cubicBezTo>
                      <a:pt x="7200" y="4402"/>
                      <a:pt x="7274" y="4342"/>
                      <a:pt x="7215" y="4188"/>
                    </a:cubicBezTo>
                    <a:cubicBezTo>
                      <a:pt x="7163" y="4062"/>
                      <a:pt x="7604" y="61"/>
                      <a:pt x="3802" y="1"/>
                    </a:cubicBezTo>
                    <a:cubicBezTo>
                      <a:pt x="3772" y="1"/>
                      <a:pt x="3742" y="1"/>
                      <a:pt x="37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8"/>
              <p:cNvSpPr/>
              <p:nvPr/>
            </p:nvSpPr>
            <p:spPr>
              <a:xfrm>
                <a:off x="1569951" y="1769056"/>
                <a:ext cx="10168" cy="13536"/>
              </a:xfrm>
              <a:custGeom>
                <a:avLst/>
                <a:gdLst/>
                <a:ahLst/>
                <a:cxnLst/>
                <a:rect l="l" t="t" r="r" b="b"/>
                <a:pathLst>
                  <a:path w="640" h="852" extrusionOk="0">
                    <a:moveTo>
                      <a:pt x="233" y="0"/>
                    </a:moveTo>
                    <a:cubicBezTo>
                      <a:pt x="76" y="0"/>
                      <a:pt x="4" y="75"/>
                      <a:pt x="12" y="86"/>
                    </a:cubicBezTo>
                    <a:cubicBezTo>
                      <a:pt x="15" y="90"/>
                      <a:pt x="20" y="92"/>
                      <a:pt x="29" y="92"/>
                    </a:cubicBezTo>
                    <a:cubicBezTo>
                      <a:pt x="49" y="92"/>
                      <a:pt x="83" y="85"/>
                      <a:pt x="129" y="85"/>
                    </a:cubicBezTo>
                    <a:cubicBezTo>
                      <a:pt x="159" y="85"/>
                      <a:pt x="194" y="88"/>
                      <a:pt x="233" y="97"/>
                    </a:cubicBezTo>
                    <a:cubicBezTo>
                      <a:pt x="356" y="116"/>
                      <a:pt x="509" y="235"/>
                      <a:pt x="505" y="426"/>
                    </a:cubicBezTo>
                    <a:cubicBezTo>
                      <a:pt x="509" y="616"/>
                      <a:pt x="356" y="733"/>
                      <a:pt x="228" y="755"/>
                    </a:cubicBezTo>
                    <a:cubicBezTo>
                      <a:pt x="194" y="762"/>
                      <a:pt x="163" y="764"/>
                      <a:pt x="136" y="764"/>
                    </a:cubicBezTo>
                    <a:cubicBezTo>
                      <a:pt x="85" y="764"/>
                      <a:pt x="48" y="757"/>
                      <a:pt x="28" y="757"/>
                    </a:cubicBezTo>
                    <a:cubicBezTo>
                      <a:pt x="19" y="757"/>
                      <a:pt x="14" y="758"/>
                      <a:pt x="12" y="762"/>
                    </a:cubicBezTo>
                    <a:cubicBezTo>
                      <a:pt x="1" y="773"/>
                      <a:pt x="76" y="852"/>
                      <a:pt x="230" y="852"/>
                    </a:cubicBezTo>
                    <a:cubicBezTo>
                      <a:pt x="233" y="852"/>
                      <a:pt x="237" y="852"/>
                      <a:pt x="240" y="852"/>
                    </a:cubicBezTo>
                    <a:cubicBezTo>
                      <a:pt x="318" y="848"/>
                      <a:pt x="419" y="818"/>
                      <a:pt x="502" y="747"/>
                    </a:cubicBezTo>
                    <a:cubicBezTo>
                      <a:pt x="587" y="672"/>
                      <a:pt x="640" y="553"/>
                      <a:pt x="640" y="426"/>
                    </a:cubicBezTo>
                    <a:cubicBezTo>
                      <a:pt x="640" y="299"/>
                      <a:pt x="587" y="179"/>
                      <a:pt x="502" y="105"/>
                    </a:cubicBezTo>
                    <a:cubicBezTo>
                      <a:pt x="419" y="30"/>
                      <a:pt x="322" y="4"/>
                      <a:pt x="244" y="0"/>
                    </a:cubicBezTo>
                    <a:cubicBezTo>
                      <a:pt x="240" y="0"/>
                      <a:pt x="236" y="0"/>
                      <a:pt x="233"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8"/>
              <p:cNvSpPr/>
              <p:nvPr/>
            </p:nvSpPr>
            <p:spPr>
              <a:xfrm>
                <a:off x="1376505" y="1864000"/>
                <a:ext cx="304547" cy="330905"/>
              </a:xfrm>
              <a:custGeom>
                <a:avLst/>
                <a:gdLst/>
                <a:ahLst/>
                <a:cxnLst/>
                <a:rect l="l" t="t" r="r" b="b"/>
                <a:pathLst>
                  <a:path w="19169" h="20828" extrusionOk="0">
                    <a:moveTo>
                      <a:pt x="12199" y="1"/>
                    </a:moveTo>
                    <a:cubicBezTo>
                      <a:pt x="12199" y="4"/>
                      <a:pt x="12199" y="15"/>
                      <a:pt x="12195" y="34"/>
                    </a:cubicBezTo>
                    <a:lnTo>
                      <a:pt x="12195" y="79"/>
                    </a:lnTo>
                    <a:lnTo>
                      <a:pt x="11994" y="901"/>
                    </a:lnTo>
                    <a:cubicBezTo>
                      <a:pt x="11606" y="2394"/>
                      <a:pt x="10698" y="5240"/>
                      <a:pt x="9342" y="5274"/>
                    </a:cubicBezTo>
                    <a:cubicBezTo>
                      <a:pt x="9334" y="5275"/>
                      <a:pt x="9325" y="5275"/>
                      <a:pt x="9317" y="5275"/>
                    </a:cubicBezTo>
                    <a:cubicBezTo>
                      <a:pt x="7633" y="5275"/>
                      <a:pt x="7855" y="782"/>
                      <a:pt x="7893" y="172"/>
                    </a:cubicBezTo>
                    <a:lnTo>
                      <a:pt x="7893" y="172"/>
                    </a:lnTo>
                    <a:cubicBezTo>
                      <a:pt x="7788" y="191"/>
                      <a:pt x="7770" y="206"/>
                      <a:pt x="7770" y="206"/>
                    </a:cubicBezTo>
                    <a:cubicBezTo>
                      <a:pt x="7770" y="206"/>
                      <a:pt x="2387" y="504"/>
                      <a:pt x="0" y="5222"/>
                    </a:cubicBezTo>
                    <a:lnTo>
                      <a:pt x="4146" y="8255"/>
                    </a:lnTo>
                    <a:lnTo>
                      <a:pt x="5162" y="7643"/>
                    </a:lnTo>
                    <a:lnTo>
                      <a:pt x="5162" y="7643"/>
                    </a:lnTo>
                    <a:cubicBezTo>
                      <a:pt x="5162" y="7643"/>
                      <a:pt x="5495" y="14321"/>
                      <a:pt x="4924" y="16136"/>
                    </a:cubicBezTo>
                    <a:cubicBezTo>
                      <a:pt x="4281" y="18190"/>
                      <a:pt x="3283" y="20465"/>
                      <a:pt x="3283" y="20465"/>
                    </a:cubicBezTo>
                    <a:cubicBezTo>
                      <a:pt x="4851" y="20343"/>
                      <a:pt x="6493" y="20287"/>
                      <a:pt x="8197" y="20287"/>
                    </a:cubicBezTo>
                    <a:cubicBezTo>
                      <a:pt x="11453" y="20287"/>
                      <a:pt x="14936" y="20491"/>
                      <a:pt x="18567" y="20827"/>
                    </a:cubicBezTo>
                    <a:lnTo>
                      <a:pt x="14869" y="7272"/>
                    </a:lnTo>
                    <a:cubicBezTo>
                      <a:pt x="16151" y="7194"/>
                      <a:pt x="17335" y="6966"/>
                      <a:pt x="18515" y="6533"/>
                    </a:cubicBezTo>
                    <a:lnTo>
                      <a:pt x="19169" y="6402"/>
                    </a:lnTo>
                    <a:cubicBezTo>
                      <a:pt x="19169" y="6402"/>
                      <a:pt x="17743" y="1"/>
                      <a:pt x="12797"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8"/>
              <p:cNvSpPr/>
              <p:nvPr/>
            </p:nvSpPr>
            <p:spPr>
              <a:xfrm>
                <a:off x="1534284" y="2016250"/>
                <a:ext cx="65727" cy="16745"/>
              </a:xfrm>
              <a:custGeom>
                <a:avLst/>
                <a:gdLst/>
                <a:ahLst/>
                <a:cxnLst/>
                <a:rect l="l" t="t" r="r" b="b"/>
                <a:pathLst>
                  <a:path w="4137" h="1054" extrusionOk="0">
                    <a:moveTo>
                      <a:pt x="10" y="1"/>
                    </a:moveTo>
                    <a:cubicBezTo>
                      <a:pt x="9" y="1"/>
                      <a:pt x="9" y="1"/>
                      <a:pt x="8" y="1"/>
                    </a:cubicBezTo>
                    <a:cubicBezTo>
                      <a:pt x="1" y="9"/>
                      <a:pt x="35" y="65"/>
                      <a:pt x="113" y="155"/>
                    </a:cubicBezTo>
                    <a:cubicBezTo>
                      <a:pt x="187" y="244"/>
                      <a:pt x="311" y="368"/>
                      <a:pt x="479" y="498"/>
                    </a:cubicBezTo>
                    <a:cubicBezTo>
                      <a:pt x="815" y="756"/>
                      <a:pt x="1372" y="1029"/>
                      <a:pt x="2033" y="1051"/>
                    </a:cubicBezTo>
                    <a:cubicBezTo>
                      <a:pt x="2067" y="1052"/>
                      <a:pt x="2101" y="1053"/>
                      <a:pt x="2135" y="1053"/>
                    </a:cubicBezTo>
                    <a:cubicBezTo>
                      <a:pt x="2753" y="1053"/>
                      <a:pt x="3288" y="834"/>
                      <a:pt x="3624" y="610"/>
                    </a:cubicBezTo>
                    <a:cubicBezTo>
                      <a:pt x="3804" y="494"/>
                      <a:pt x="3934" y="382"/>
                      <a:pt x="4016" y="296"/>
                    </a:cubicBezTo>
                    <a:cubicBezTo>
                      <a:pt x="4099" y="211"/>
                      <a:pt x="4136" y="158"/>
                      <a:pt x="4132" y="151"/>
                    </a:cubicBezTo>
                    <a:cubicBezTo>
                      <a:pt x="4131" y="150"/>
                      <a:pt x="4130" y="150"/>
                      <a:pt x="4129" y="150"/>
                    </a:cubicBezTo>
                    <a:cubicBezTo>
                      <a:pt x="4100" y="150"/>
                      <a:pt x="3921" y="334"/>
                      <a:pt x="3576" y="532"/>
                    </a:cubicBezTo>
                    <a:cubicBezTo>
                      <a:pt x="3239" y="727"/>
                      <a:pt x="2724" y="918"/>
                      <a:pt x="2136" y="918"/>
                    </a:cubicBezTo>
                    <a:cubicBezTo>
                      <a:pt x="2105" y="918"/>
                      <a:pt x="2073" y="918"/>
                      <a:pt x="2040" y="917"/>
                    </a:cubicBezTo>
                    <a:cubicBezTo>
                      <a:pt x="1409" y="894"/>
                      <a:pt x="875" y="651"/>
                      <a:pt x="535" y="420"/>
                    </a:cubicBezTo>
                    <a:cubicBezTo>
                      <a:pt x="203" y="196"/>
                      <a:pt x="35" y="1"/>
                      <a:pt x="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8"/>
              <p:cNvSpPr/>
              <p:nvPr/>
            </p:nvSpPr>
            <p:spPr>
              <a:xfrm>
                <a:off x="1596658" y="1945105"/>
                <a:ext cx="41498" cy="130166"/>
              </a:xfrm>
              <a:custGeom>
                <a:avLst/>
                <a:gdLst/>
                <a:ahLst/>
                <a:cxnLst/>
                <a:rect l="l" t="t" r="r" b="b"/>
                <a:pathLst>
                  <a:path w="2612" h="8193" extrusionOk="0">
                    <a:moveTo>
                      <a:pt x="9" y="1"/>
                    </a:moveTo>
                    <a:cubicBezTo>
                      <a:pt x="9" y="1"/>
                      <a:pt x="9" y="1"/>
                      <a:pt x="8" y="1"/>
                    </a:cubicBezTo>
                    <a:cubicBezTo>
                      <a:pt x="0" y="5"/>
                      <a:pt x="34" y="121"/>
                      <a:pt x="102" y="326"/>
                    </a:cubicBezTo>
                    <a:cubicBezTo>
                      <a:pt x="176" y="557"/>
                      <a:pt x="277" y="852"/>
                      <a:pt x="393" y="1200"/>
                    </a:cubicBezTo>
                    <a:cubicBezTo>
                      <a:pt x="640" y="1936"/>
                      <a:pt x="979" y="2955"/>
                      <a:pt x="1338" y="4084"/>
                    </a:cubicBezTo>
                    <a:cubicBezTo>
                      <a:pt x="1696" y="5215"/>
                      <a:pt x="2007" y="6243"/>
                      <a:pt x="2227" y="6989"/>
                    </a:cubicBezTo>
                    <a:cubicBezTo>
                      <a:pt x="2331" y="7341"/>
                      <a:pt x="2421" y="7636"/>
                      <a:pt x="2488" y="7871"/>
                    </a:cubicBezTo>
                    <a:cubicBezTo>
                      <a:pt x="2555" y="8080"/>
                      <a:pt x="2593" y="8192"/>
                      <a:pt x="2604" y="8192"/>
                    </a:cubicBezTo>
                    <a:cubicBezTo>
                      <a:pt x="2612" y="8189"/>
                      <a:pt x="2589" y="8069"/>
                      <a:pt x="2541" y="7856"/>
                    </a:cubicBezTo>
                    <a:cubicBezTo>
                      <a:pt x="2492" y="7647"/>
                      <a:pt x="2417" y="7341"/>
                      <a:pt x="2317" y="6963"/>
                    </a:cubicBezTo>
                    <a:cubicBezTo>
                      <a:pt x="2119" y="6213"/>
                      <a:pt x="1827" y="5178"/>
                      <a:pt x="1469" y="4046"/>
                    </a:cubicBezTo>
                    <a:cubicBezTo>
                      <a:pt x="1110" y="2911"/>
                      <a:pt x="755" y="1899"/>
                      <a:pt x="483" y="1166"/>
                    </a:cubicBezTo>
                    <a:cubicBezTo>
                      <a:pt x="345" y="804"/>
                      <a:pt x="233" y="509"/>
                      <a:pt x="150" y="307"/>
                    </a:cubicBezTo>
                    <a:cubicBezTo>
                      <a:pt x="69" y="109"/>
                      <a:pt x="17" y="1"/>
                      <a:pt x="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8"/>
              <p:cNvSpPr/>
              <p:nvPr/>
            </p:nvSpPr>
            <p:spPr>
              <a:xfrm>
                <a:off x="1592321" y="1904020"/>
                <a:ext cx="20368" cy="8754"/>
              </a:xfrm>
              <a:custGeom>
                <a:avLst/>
                <a:gdLst/>
                <a:ahLst/>
                <a:cxnLst/>
                <a:rect l="l" t="t" r="r" b="b"/>
                <a:pathLst>
                  <a:path w="1282" h="551" extrusionOk="0">
                    <a:moveTo>
                      <a:pt x="36" y="0"/>
                    </a:moveTo>
                    <a:cubicBezTo>
                      <a:pt x="27" y="0"/>
                      <a:pt x="22" y="2"/>
                      <a:pt x="20" y="6"/>
                    </a:cubicBezTo>
                    <a:cubicBezTo>
                      <a:pt x="1" y="40"/>
                      <a:pt x="255" y="216"/>
                      <a:pt x="606" y="365"/>
                    </a:cubicBezTo>
                    <a:cubicBezTo>
                      <a:pt x="888" y="486"/>
                      <a:pt x="1143" y="551"/>
                      <a:pt x="1235" y="551"/>
                    </a:cubicBezTo>
                    <a:cubicBezTo>
                      <a:pt x="1256" y="551"/>
                      <a:pt x="1269" y="547"/>
                      <a:pt x="1271" y="540"/>
                    </a:cubicBezTo>
                    <a:cubicBezTo>
                      <a:pt x="1282" y="507"/>
                      <a:pt x="1002" y="387"/>
                      <a:pt x="658" y="238"/>
                    </a:cubicBezTo>
                    <a:cubicBezTo>
                      <a:pt x="354" y="109"/>
                      <a:pt x="102" y="0"/>
                      <a:pt x="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8"/>
              <p:cNvSpPr/>
              <p:nvPr/>
            </p:nvSpPr>
            <p:spPr>
              <a:xfrm>
                <a:off x="1632198" y="1924452"/>
                <a:ext cx="8929" cy="23466"/>
              </a:xfrm>
              <a:custGeom>
                <a:avLst/>
                <a:gdLst/>
                <a:ahLst/>
                <a:cxnLst/>
                <a:rect l="l" t="t" r="r" b="b"/>
                <a:pathLst>
                  <a:path w="562" h="1477" extrusionOk="0">
                    <a:moveTo>
                      <a:pt x="522" y="1"/>
                    </a:moveTo>
                    <a:cubicBezTo>
                      <a:pt x="486" y="1"/>
                      <a:pt x="350" y="318"/>
                      <a:pt x="218" y="718"/>
                    </a:cubicBezTo>
                    <a:cubicBezTo>
                      <a:pt x="80" y="1126"/>
                      <a:pt x="1" y="1466"/>
                      <a:pt x="35" y="1476"/>
                    </a:cubicBezTo>
                    <a:cubicBezTo>
                      <a:pt x="36" y="1477"/>
                      <a:pt x="36" y="1477"/>
                      <a:pt x="37" y="1477"/>
                    </a:cubicBezTo>
                    <a:cubicBezTo>
                      <a:pt x="77" y="1477"/>
                      <a:pt x="212" y="1159"/>
                      <a:pt x="344" y="759"/>
                    </a:cubicBezTo>
                    <a:cubicBezTo>
                      <a:pt x="479" y="352"/>
                      <a:pt x="561" y="13"/>
                      <a:pt x="524" y="1"/>
                    </a:cubicBezTo>
                    <a:cubicBezTo>
                      <a:pt x="523" y="1"/>
                      <a:pt x="522" y="1"/>
                      <a:pt x="5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8"/>
              <p:cNvSpPr/>
              <p:nvPr/>
            </p:nvSpPr>
            <p:spPr>
              <a:xfrm>
                <a:off x="1561642" y="1952414"/>
                <a:ext cx="11169" cy="20860"/>
              </a:xfrm>
              <a:custGeom>
                <a:avLst/>
                <a:gdLst/>
                <a:ahLst/>
                <a:cxnLst/>
                <a:rect l="l" t="t" r="r" b="b"/>
                <a:pathLst>
                  <a:path w="703" h="1313" extrusionOk="0">
                    <a:moveTo>
                      <a:pt x="667" y="0"/>
                    </a:moveTo>
                    <a:cubicBezTo>
                      <a:pt x="626" y="0"/>
                      <a:pt x="483" y="284"/>
                      <a:pt x="311" y="639"/>
                    </a:cubicBezTo>
                    <a:cubicBezTo>
                      <a:pt x="139" y="997"/>
                      <a:pt x="1" y="1293"/>
                      <a:pt x="34" y="1311"/>
                    </a:cubicBezTo>
                    <a:cubicBezTo>
                      <a:pt x="35" y="1312"/>
                      <a:pt x="36" y="1312"/>
                      <a:pt x="38" y="1312"/>
                    </a:cubicBezTo>
                    <a:cubicBezTo>
                      <a:pt x="77" y="1312"/>
                      <a:pt x="264" y="1049"/>
                      <a:pt x="434" y="695"/>
                    </a:cubicBezTo>
                    <a:cubicBezTo>
                      <a:pt x="610" y="333"/>
                      <a:pt x="703" y="16"/>
                      <a:pt x="670" y="1"/>
                    </a:cubicBezTo>
                    <a:cubicBezTo>
                      <a:pt x="669" y="0"/>
                      <a:pt x="668" y="0"/>
                      <a:pt x="6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8"/>
              <p:cNvSpPr/>
              <p:nvPr/>
            </p:nvSpPr>
            <p:spPr>
              <a:xfrm>
                <a:off x="1532631" y="1977484"/>
                <a:ext cx="17174" cy="18175"/>
              </a:xfrm>
              <a:custGeom>
                <a:avLst/>
                <a:gdLst/>
                <a:ahLst/>
                <a:cxnLst/>
                <a:rect l="l" t="t" r="r" b="b"/>
                <a:pathLst>
                  <a:path w="1081" h="1144" extrusionOk="0">
                    <a:moveTo>
                      <a:pt x="35" y="1"/>
                    </a:moveTo>
                    <a:cubicBezTo>
                      <a:pt x="33" y="1"/>
                      <a:pt x="32" y="1"/>
                      <a:pt x="31" y="2"/>
                    </a:cubicBezTo>
                    <a:cubicBezTo>
                      <a:pt x="0" y="25"/>
                      <a:pt x="176" y="324"/>
                      <a:pt x="464" y="641"/>
                    </a:cubicBezTo>
                    <a:cubicBezTo>
                      <a:pt x="735" y="941"/>
                      <a:pt x="1000" y="1144"/>
                      <a:pt x="1047" y="1144"/>
                    </a:cubicBezTo>
                    <a:cubicBezTo>
                      <a:pt x="1050" y="1144"/>
                      <a:pt x="1052" y="1143"/>
                      <a:pt x="1053" y="1142"/>
                    </a:cubicBezTo>
                    <a:cubicBezTo>
                      <a:pt x="1080" y="1112"/>
                      <a:pt x="845" y="862"/>
                      <a:pt x="565" y="552"/>
                    </a:cubicBezTo>
                    <a:cubicBezTo>
                      <a:pt x="295" y="254"/>
                      <a:pt x="78" y="1"/>
                      <a:pt x="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8"/>
              <p:cNvSpPr/>
              <p:nvPr/>
            </p:nvSpPr>
            <p:spPr>
              <a:xfrm>
                <a:off x="1578562" y="1992212"/>
                <a:ext cx="22513" cy="22465"/>
              </a:xfrm>
              <a:custGeom>
                <a:avLst/>
                <a:gdLst/>
                <a:ahLst/>
                <a:cxnLst/>
                <a:rect l="l" t="t" r="r" b="b"/>
                <a:pathLst>
                  <a:path w="1417" h="1414" extrusionOk="0">
                    <a:moveTo>
                      <a:pt x="1382" y="1"/>
                    </a:moveTo>
                    <a:cubicBezTo>
                      <a:pt x="1337" y="1"/>
                      <a:pt x="1072" y="298"/>
                      <a:pt x="736" y="648"/>
                    </a:cubicBezTo>
                    <a:cubicBezTo>
                      <a:pt x="475" y="921"/>
                      <a:pt x="247" y="1145"/>
                      <a:pt x="153" y="1257"/>
                    </a:cubicBezTo>
                    <a:lnTo>
                      <a:pt x="154" y="1257"/>
                    </a:lnTo>
                    <a:lnTo>
                      <a:pt x="154" y="1257"/>
                    </a:lnTo>
                    <a:cubicBezTo>
                      <a:pt x="152" y="1258"/>
                      <a:pt x="151" y="1259"/>
                      <a:pt x="150" y="1261"/>
                    </a:cubicBezTo>
                    <a:lnTo>
                      <a:pt x="0" y="1414"/>
                    </a:lnTo>
                    <a:lnTo>
                      <a:pt x="191" y="1298"/>
                    </a:lnTo>
                    <a:cubicBezTo>
                      <a:pt x="314" y="1223"/>
                      <a:pt x="568" y="1018"/>
                      <a:pt x="834" y="745"/>
                    </a:cubicBezTo>
                    <a:cubicBezTo>
                      <a:pt x="1188" y="375"/>
                      <a:pt x="1416" y="24"/>
                      <a:pt x="1386" y="2"/>
                    </a:cubicBezTo>
                    <a:cubicBezTo>
                      <a:pt x="1385" y="1"/>
                      <a:pt x="1384" y="1"/>
                      <a:pt x="13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8"/>
              <p:cNvSpPr/>
              <p:nvPr/>
            </p:nvSpPr>
            <p:spPr>
              <a:xfrm>
                <a:off x="1590255" y="2053299"/>
                <a:ext cx="21496" cy="12567"/>
              </a:xfrm>
              <a:custGeom>
                <a:avLst/>
                <a:gdLst/>
                <a:ahLst/>
                <a:cxnLst/>
                <a:rect l="l" t="t" r="r" b="b"/>
                <a:pathLst>
                  <a:path w="1353" h="791" extrusionOk="0">
                    <a:moveTo>
                      <a:pt x="31" y="1"/>
                    </a:moveTo>
                    <a:cubicBezTo>
                      <a:pt x="27" y="1"/>
                      <a:pt x="24" y="2"/>
                      <a:pt x="22" y="4"/>
                    </a:cubicBezTo>
                    <a:cubicBezTo>
                      <a:pt x="0" y="34"/>
                      <a:pt x="255" y="269"/>
                      <a:pt x="624" y="489"/>
                    </a:cubicBezTo>
                    <a:cubicBezTo>
                      <a:pt x="950" y="681"/>
                      <a:pt x="1244" y="790"/>
                      <a:pt x="1319" y="790"/>
                    </a:cubicBezTo>
                    <a:cubicBezTo>
                      <a:pt x="1329" y="790"/>
                      <a:pt x="1336" y="788"/>
                      <a:pt x="1337" y="784"/>
                    </a:cubicBezTo>
                    <a:cubicBezTo>
                      <a:pt x="1353" y="751"/>
                      <a:pt x="1053" y="586"/>
                      <a:pt x="691" y="374"/>
                    </a:cubicBezTo>
                    <a:cubicBezTo>
                      <a:pt x="358" y="176"/>
                      <a:pt x="86" y="1"/>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8"/>
              <p:cNvSpPr/>
              <p:nvPr/>
            </p:nvSpPr>
            <p:spPr>
              <a:xfrm>
                <a:off x="1545326" y="2048946"/>
                <a:ext cx="15030" cy="20527"/>
              </a:xfrm>
              <a:custGeom>
                <a:avLst/>
                <a:gdLst/>
                <a:ahLst/>
                <a:cxnLst/>
                <a:rect l="l" t="t" r="r" b="b"/>
                <a:pathLst>
                  <a:path w="946" h="1292" extrusionOk="0">
                    <a:moveTo>
                      <a:pt x="912" y="0"/>
                    </a:moveTo>
                    <a:cubicBezTo>
                      <a:pt x="873" y="0"/>
                      <a:pt x="656" y="265"/>
                      <a:pt x="419" y="607"/>
                    </a:cubicBezTo>
                    <a:cubicBezTo>
                      <a:pt x="173" y="965"/>
                      <a:pt x="1" y="1272"/>
                      <a:pt x="30" y="1291"/>
                    </a:cubicBezTo>
                    <a:cubicBezTo>
                      <a:pt x="31" y="1291"/>
                      <a:pt x="33" y="1291"/>
                      <a:pt x="34" y="1291"/>
                    </a:cubicBezTo>
                    <a:cubicBezTo>
                      <a:pt x="78" y="1291"/>
                      <a:pt x="293" y="1028"/>
                      <a:pt x="531" y="686"/>
                    </a:cubicBezTo>
                    <a:cubicBezTo>
                      <a:pt x="774" y="331"/>
                      <a:pt x="946" y="24"/>
                      <a:pt x="916" y="2"/>
                    </a:cubicBezTo>
                    <a:cubicBezTo>
                      <a:pt x="915" y="1"/>
                      <a:pt x="914" y="0"/>
                      <a:pt x="9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8"/>
              <p:cNvSpPr/>
              <p:nvPr/>
            </p:nvSpPr>
            <p:spPr>
              <a:xfrm>
                <a:off x="1509722" y="2039763"/>
                <a:ext cx="16698" cy="12599"/>
              </a:xfrm>
              <a:custGeom>
                <a:avLst/>
                <a:gdLst/>
                <a:ahLst/>
                <a:cxnLst/>
                <a:rect l="l" t="t" r="r" b="b"/>
                <a:pathLst>
                  <a:path w="1051" h="793" extrusionOk="0">
                    <a:moveTo>
                      <a:pt x="33" y="0"/>
                    </a:moveTo>
                    <a:cubicBezTo>
                      <a:pt x="28" y="0"/>
                      <a:pt x="25" y="2"/>
                      <a:pt x="23" y="4"/>
                    </a:cubicBezTo>
                    <a:cubicBezTo>
                      <a:pt x="1" y="34"/>
                      <a:pt x="206" y="233"/>
                      <a:pt x="483" y="449"/>
                    </a:cubicBezTo>
                    <a:cubicBezTo>
                      <a:pt x="735" y="647"/>
                      <a:pt x="960" y="792"/>
                      <a:pt x="1014" y="792"/>
                    </a:cubicBezTo>
                    <a:cubicBezTo>
                      <a:pt x="1019" y="792"/>
                      <a:pt x="1022" y="791"/>
                      <a:pt x="1024" y="788"/>
                    </a:cubicBezTo>
                    <a:cubicBezTo>
                      <a:pt x="1050" y="759"/>
                      <a:pt x="845" y="561"/>
                      <a:pt x="568" y="345"/>
                    </a:cubicBezTo>
                    <a:cubicBezTo>
                      <a:pt x="312" y="146"/>
                      <a:pt x="86" y="0"/>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8"/>
              <p:cNvSpPr/>
              <p:nvPr/>
            </p:nvSpPr>
            <p:spPr>
              <a:xfrm>
                <a:off x="1491674" y="2002205"/>
                <a:ext cx="16348" cy="11296"/>
              </a:xfrm>
              <a:custGeom>
                <a:avLst/>
                <a:gdLst/>
                <a:ahLst/>
                <a:cxnLst/>
                <a:rect l="l" t="t" r="r" b="b"/>
                <a:pathLst>
                  <a:path w="1029" h="711" extrusionOk="0">
                    <a:moveTo>
                      <a:pt x="995" y="0"/>
                    </a:moveTo>
                    <a:cubicBezTo>
                      <a:pt x="942" y="0"/>
                      <a:pt x="723" y="127"/>
                      <a:pt x="476" y="303"/>
                    </a:cubicBezTo>
                    <a:cubicBezTo>
                      <a:pt x="203" y="497"/>
                      <a:pt x="1" y="676"/>
                      <a:pt x="23" y="706"/>
                    </a:cubicBezTo>
                    <a:cubicBezTo>
                      <a:pt x="25" y="709"/>
                      <a:pt x="30" y="710"/>
                      <a:pt x="36" y="710"/>
                    </a:cubicBezTo>
                    <a:cubicBezTo>
                      <a:pt x="92" y="710"/>
                      <a:pt x="308" y="587"/>
                      <a:pt x="554" y="411"/>
                    </a:cubicBezTo>
                    <a:cubicBezTo>
                      <a:pt x="826" y="217"/>
                      <a:pt x="1028" y="37"/>
                      <a:pt x="1006" y="4"/>
                    </a:cubicBezTo>
                    <a:cubicBezTo>
                      <a:pt x="1004" y="1"/>
                      <a:pt x="1000" y="0"/>
                      <a:pt x="9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8"/>
              <p:cNvSpPr/>
              <p:nvPr/>
            </p:nvSpPr>
            <p:spPr>
              <a:xfrm>
                <a:off x="1488607" y="1961342"/>
                <a:ext cx="12583" cy="15379"/>
              </a:xfrm>
              <a:custGeom>
                <a:avLst/>
                <a:gdLst/>
                <a:ahLst/>
                <a:cxnLst/>
                <a:rect l="l" t="t" r="r" b="b"/>
                <a:pathLst>
                  <a:path w="792" h="968" extrusionOk="0">
                    <a:moveTo>
                      <a:pt x="36" y="1"/>
                    </a:moveTo>
                    <a:cubicBezTo>
                      <a:pt x="33" y="1"/>
                      <a:pt x="31" y="1"/>
                      <a:pt x="30" y="2"/>
                    </a:cubicBezTo>
                    <a:cubicBezTo>
                      <a:pt x="0" y="28"/>
                      <a:pt x="142" y="261"/>
                      <a:pt x="340" y="525"/>
                    </a:cubicBezTo>
                    <a:cubicBezTo>
                      <a:pt x="531" y="780"/>
                      <a:pt x="712" y="968"/>
                      <a:pt x="756" y="968"/>
                    </a:cubicBezTo>
                    <a:cubicBezTo>
                      <a:pt x="759" y="968"/>
                      <a:pt x="761" y="967"/>
                      <a:pt x="762" y="966"/>
                    </a:cubicBezTo>
                    <a:cubicBezTo>
                      <a:pt x="792" y="944"/>
                      <a:pt x="650" y="712"/>
                      <a:pt x="448" y="444"/>
                    </a:cubicBezTo>
                    <a:cubicBezTo>
                      <a:pt x="257" y="192"/>
                      <a:pt x="79" y="1"/>
                      <a:pt x="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8"/>
              <p:cNvSpPr/>
              <p:nvPr/>
            </p:nvSpPr>
            <p:spPr>
              <a:xfrm>
                <a:off x="1573637" y="1890087"/>
                <a:ext cx="11232" cy="19033"/>
              </a:xfrm>
              <a:custGeom>
                <a:avLst/>
                <a:gdLst/>
                <a:ahLst/>
                <a:cxnLst/>
                <a:rect l="l" t="t" r="r" b="b"/>
                <a:pathLst>
                  <a:path w="707" h="1198" extrusionOk="0">
                    <a:moveTo>
                      <a:pt x="669" y="1"/>
                    </a:moveTo>
                    <a:cubicBezTo>
                      <a:pt x="627" y="1"/>
                      <a:pt x="465" y="248"/>
                      <a:pt x="292" y="566"/>
                    </a:cubicBezTo>
                    <a:cubicBezTo>
                      <a:pt x="116" y="898"/>
                      <a:pt x="1" y="1182"/>
                      <a:pt x="30" y="1197"/>
                    </a:cubicBezTo>
                    <a:cubicBezTo>
                      <a:pt x="32" y="1197"/>
                      <a:pt x="33" y="1198"/>
                      <a:pt x="34" y="1198"/>
                    </a:cubicBezTo>
                    <a:cubicBezTo>
                      <a:pt x="76" y="1198"/>
                      <a:pt x="242" y="950"/>
                      <a:pt x="411" y="629"/>
                    </a:cubicBezTo>
                    <a:cubicBezTo>
                      <a:pt x="591" y="300"/>
                      <a:pt x="706" y="17"/>
                      <a:pt x="673" y="2"/>
                    </a:cubicBezTo>
                    <a:cubicBezTo>
                      <a:pt x="672" y="1"/>
                      <a:pt x="671" y="1"/>
                      <a:pt x="6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8"/>
              <p:cNvSpPr/>
              <p:nvPr/>
            </p:nvSpPr>
            <p:spPr>
              <a:xfrm>
                <a:off x="1462075" y="1901017"/>
                <a:ext cx="20606" cy="12440"/>
              </a:xfrm>
              <a:custGeom>
                <a:avLst/>
                <a:gdLst/>
                <a:ahLst/>
                <a:cxnLst/>
                <a:rect l="l" t="t" r="r" b="b"/>
                <a:pathLst>
                  <a:path w="1297" h="783" extrusionOk="0">
                    <a:moveTo>
                      <a:pt x="30" y="1"/>
                    </a:moveTo>
                    <a:cubicBezTo>
                      <a:pt x="25" y="1"/>
                      <a:pt x="21" y="2"/>
                      <a:pt x="19" y="5"/>
                    </a:cubicBezTo>
                    <a:cubicBezTo>
                      <a:pt x="0" y="38"/>
                      <a:pt x="266" y="236"/>
                      <a:pt x="613" y="450"/>
                    </a:cubicBezTo>
                    <a:cubicBezTo>
                      <a:pt x="927" y="642"/>
                      <a:pt x="1198" y="782"/>
                      <a:pt x="1261" y="782"/>
                    </a:cubicBezTo>
                    <a:cubicBezTo>
                      <a:pt x="1268" y="782"/>
                      <a:pt x="1272" y="781"/>
                      <a:pt x="1274" y="778"/>
                    </a:cubicBezTo>
                    <a:cubicBezTo>
                      <a:pt x="1296" y="748"/>
                      <a:pt x="1027" y="550"/>
                      <a:pt x="684" y="333"/>
                    </a:cubicBezTo>
                    <a:cubicBezTo>
                      <a:pt x="367" y="139"/>
                      <a:pt x="91" y="1"/>
                      <a:pt x="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8"/>
              <p:cNvSpPr/>
              <p:nvPr/>
            </p:nvSpPr>
            <p:spPr>
              <a:xfrm>
                <a:off x="1425105" y="1901065"/>
                <a:ext cx="9691" cy="14664"/>
              </a:xfrm>
              <a:custGeom>
                <a:avLst/>
                <a:gdLst/>
                <a:ahLst/>
                <a:cxnLst/>
                <a:rect l="l" t="t" r="r" b="b"/>
                <a:pathLst>
                  <a:path w="610" h="923" extrusionOk="0">
                    <a:moveTo>
                      <a:pt x="571" y="1"/>
                    </a:moveTo>
                    <a:cubicBezTo>
                      <a:pt x="532" y="1"/>
                      <a:pt x="389" y="185"/>
                      <a:pt x="247" y="428"/>
                    </a:cubicBezTo>
                    <a:cubicBezTo>
                      <a:pt x="98" y="678"/>
                      <a:pt x="0" y="902"/>
                      <a:pt x="31" y="921"/>
                    </a:cubicBezTo>
                    <a:cubicBezTo>
                      <a:pt x="32" y="922"/>
                      <a:pt x="34" y="922"/>
                      <a:pt x="36" y="922"/>
                    </a:cubicBezTo>
                    <a:cubicBezTo>
                      <a:pt x="77" y="922"/>
                      <a:pt x="220" y="737"/>
                      <a:pt x="363" y="495"/>
                    </a:cubicBezTo>
                    <a:cubicBezTo>
                      <a:pt x="512" y="240"/>
                      <a:pt x="610" y="21"/>
                      <a:pt x="576" y="2"/>
                    </a:cubicBezTo>
                    <a:cubicBezTo>
                      <a:pt x="574" y="1"/>
                      <a:pt x="573" y="1"/>
                      <a:pt x="5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8"/>
              <p:cNvSpPr/>
              <p:nvPr/>
            </p:nvSpPr>
            <p:spPr>
              <a:xfrm>
                <a:off x="1465157" y="2166752"/>
                <a:ext cx="19415" cy="12710"/>
              </a:xfrm>
              <a:custGeom>
                <a:avLst/>
                <a:gdLst/>
                <a:ahLst/>
                <a:cxnLst/>
                <a:rect l="l" t="t" r="r" b="b"/>
                <a:pathLst>
                  <a:path w="1222" h="800" extrusionOk="0">
                    <a:moveTo>
                      <a:pt x="30" y="1"/>
                    </a:moveTo>
                    <a:cubicBezTo>
                      <a:pt x="25" y="1"/>
                      <a:pt x="21" y="2"/>
                      <a:pt x="20" y="4"/>
                    </a:cubicBezTo>
                    <a:cubicBezTo>
                      <a:pt x="1" y="39"/>
                      <a:pt x="247" y="240"/>
                      <a:pt x="572" y="456"/>
                    </a:cubicBezTo>
                    <a:cubicBezTo>
                      <a:pt x="872" y="658"/>
                      <a:pt x="1132" y="800"/>
                      <a:pt x="1192" y="800"/>
                    </a:cubicBezTo>
                    <a:cubicBezTo>
                      <a:pt x="1198" y="800"/>
                      <a:pt x="1202" y="799"/>
                      <a:pt x="1204" y="796"/>
                    </a:cubicBezTo>
                    <a:cubicBezTo>
                      <a:pt x="1222" y="766"/>
                      <a:pt x="975" y="561"/>
                      <a:pt x="647" y="344"/>
                    </a:cubicBezTo>
                    <a:cubicBezTo>
                      <a:pt x="349" y="146"/>
                      <a:pt x="89" y="1"/>
                      <a:pt x="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8"/>
              <p:cNvSpPr/>
              <p:nvPr/>
            </p:nvSpPr>
            <p:spPr>
              <a:xfrm>
                <a:off x="1606508" y="2164528"/>
                <a:ext cx="15935" cy="16396"/>
              </a:xfrm>
              <a:custGeom>
                <a:avLst/>
                <a:gdLst/>
                <a:ahLst/>
                <a:cxnLst/>
                <a:rect l="l" t="t" r="r" b="b"/>
                <a:pathLst>
                  <a:path w="1003" h="1032" extrusionOk="0">
                    <a:moveTo>
                      <a:pt x="968" y="1"/>
                    </a:moveTo>
                    <a:cubicBezTo>
                      <a:pt x="919" y="1"/>
                      <a:pt x="700" y="202"/>
                      <a:pt x="453" y="470"/>
                    </a:cubicBezTo>
                    <a:cubicBezTo>
                      <a:pt x="191" y="753"/>
                      <a:pt x="1" y="1003"/>
                      <a:pt x="30" y="1030"/>
                    </a:cubicBezTo>
                    <a:cubicBezTo>
                      <a:pt x="32" y="1031"/>
                      <a:pt x="33" y="1032"/>
                      <a:pt x="36" y="1032"/>
                    </a:cubicBezTo>
                    <a:cubicBezTo>
                      <a:pt x="80" y="1032"/>
                      <a:pt x="305" y="829"/>
                      <a:pt x="554" y="560"/>
                    </a:cubicBezTo>
                    <a:cubicBezTo>
                      <a:pt x="811" y="275"/>
                      <a:pt x="1002" y="25"/>
                      <a:pt x="975" y="3"/>
                    </a:cubicBezTo>
                    <a:cubicBezTo>
                      <a:pt x="973" y="1"/>
                      <a:pt x="971" y="1"/>
                      <a:pt x="9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8"/>
              <p:cNvSpPr/>
              <p:nvPr/>
            </p:nvSpPr>
            <p:spPr>
              <a:xfrm>
                <a:off x="1527818" y="2163495"/>
                <a:ext cx="2621" cy="16507"/>
              </a:xfrm>
              <a:custGeom>
                <a:avLst/>
                <a:gdLst/>
                <a:ahLst/>
                <a:cxnLst/>
                <a:rect l="l" t="t" r="r" b="b"/>
                <a:pathLst>
                  <a:path w="165" h="1039" extrusionOk="0">
                    <a:moveTo>
                      <a:pt x="41" y="0"/>
                    </a:moveTo>
                    <a:cubicBezTo>
                      <a:pt x="40" y="0"/>
                      <a:pt x="39" y="0"/>
                      <a:pt x="39" y="1"/>
                    </a:cubicBezTo>
                    <a:cubicBezTo>
                      <a:pt x="1" y="8"/>
                      <a:pt x="31" y="239"/>
                      <a:pt x="27" y="520"/>
                    </a:cubicBezTo>
                    <a:cubicBezTo>
                      <a:pt x="31" y="799"/>
                      <a:pt x="1" y="1028"/>
                      <a:pt x="39" y="1039"/>
                    </a:cubicBezTo>
                    <a:cubicBezTo>
                      <a:pt x="39" y="1039"/>
                      <a:pt x="40" y="1039"/>
                      <a:pt x="40" y="1039"/>
                    </a:cubicBezTo>
                    <a:cubicBezTo>
                      <a:pt x="75" y="1039"/>
                      <a:pt x="165" y="814"/>
                      <a:pt x="161" y="520"/>
                    </a:cubicBezTo>
                    <a:cubicBezTo>
                      <a:pt x="165" y="224"/>
                      <a:pt x="76" y="0"/>
                      <a:pt x="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8"/>
              <p:cNvSpPr/>
              <p:nvPr/>
            </p:nvSpPr>
            <p:spPr>
              <a:xfrm>
                <a:off x="1557797" y="2169167"/>
                <a:ext cx="19589" cy="11693"/>
              </a:xfrm>
              <a:custGeom>
                <a:avLst/>
                <a:gdLst/>
                <a:ahLst/>
                <a:cxnLst/>
                <a:rect l="l" t="t" r="r" b="b"/>
                <a:pathLst>
                  <a:path w="1233" h="736" extrusionOk="0">
                    <a:moveTo>
                      <a:pt x="33" y="1"/>
                    </a:moveTo>
                    <a:cubicBezTo>
                      <a:pt x="25" y="1"/>
                      <a:pt x="21" y="2"/>
                      <a:pt x="19" y="6"/>
                    </a:cubicBezTo>
                    <a:cubicBezTo>
                      <a:pt x="0" y="35"/>
                      <a:pt x="250" y="226"/>
                      <a:pt x="583" y="424"/>
                    </a:cubicBezTo>
                    <a:cubicBezTo>
                      <a:pt x="878" y="605"/>
                      <a:pt x="1137" y="735"/>
                      <a:pt x="1200" y="735"/>
                    </a:cubicBezTo>
                    <a:cubicBezTo>
                      <a:pt x="1207" y="735"/>
                      <a:pt x="1212" y="734"/>
                      <a:pt x="1214" y="730"/>
                    </a:cubicBezTo>
                    <a:cubicBezTo>
                      <a:pt x="1233" y="697"/>
                      <a:pt x="983" y="510"/>
                      <a:pt x="654" y="308"/>
                    </a:cubicBezTo>
                    <a:cubicBezTo>
                      <a:pt x="355" y="131"/>
                      <a:pt x="96" y="1"/>
                      <a:pt x="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8"/>
              <p:cNvSpPr/>
              <p:nvPr/>
            </p:nvSpPr>
            <p:spPr>
              <a:xfrm>
                <a:off x="1428664" y="2184419"/>
                <a:ext cx="242840" cy="10518"/>
              </a:xfrm>
              <a:custGeom>
                <a:avLst/>
                <a:gdLst/>
                <a:ahLst/>
                <a:cxnLst/>
                <a:rect l="l" t="t" r="r" b="b"/>
                <a:pathLst>
                  <a:path w="15285" h="662" extrusionOk="0">
                    <a:moveTo>
                      <a:pt x="6391" y="1"/>
                    </a:moveTo>
                    <a:cubicBezTo>
                      <a:pt x="4779" y="1"/>
                      <a:pt x="3339" y="59"/>
                      <a:pt x="2238" y="121"/>
                    </a:cubicBezTo>
                    <a:cubicBezTo>
                      <a:pt x="1543" y="159"/>
                      <a:pt x="986" y="199"/>
                      <a:pt x="598" y="234"/>
                    </a:cubicBezTo>
                    <a:cubicBezTo>
                      <a:pt x="419" y="249"/>
                      <a:pt x="269" y="263"/>
                      <a:pt x="153" y="275"/>
                    </a:cubicBezTo>
                    <a:cubicBezTo>
                      <a:pt x="53" y="286"/>
                      <a:pt x="0" y="294"/>
                      <a:pt x="0" y="297"/>
                    </a:cubicBezTo>
                    <a:cubicBezTo>
                      <a:pt x="0" y="301"/>
                      <a:pt x="20" y="303"/>
                      <a:pt x="56" y="303"/>
                    </a:cubicBezTo>
                    <a:cubicBezTo>
                      <a:pt x="81" y="303"/>
                      <a:pt x="115" y="302"/>
                      <a:pt x="157" y="301"/>
                    </a:cubicBezTo>
                    <a:cubicBezTo>
                      <a:pt x="274" y="297"/>
                      <a:pt x="422" y="294"/>
                      <a:pt x="602" y="286"/>
                    </a:cubicBezTo>
                    <a:cubicBezTo>
                      <a:pt x="1009" y="267"/>
                      <a:pt x="1562" y="244"/>
                      <a:pt x="2241" y="215"/>
                    </a:cubicBezTo>
                    <a:cubicBezTo>
                      <a:pt x="3300" y="175"/>
                      <a:pt x="4666" y="135"/>
                      <a:pt x="6193" y="135"/>
                    </a:cubicBezTo>
                    <a:cubicBezTo>
                      <a:pt x="6665" y="135"/>
                      <a:pt x="7152" y="139"/>
                      <a:pt x="7650" y="147"/>
                    </a:cubicBezTo>
                    <a:cubicBezTo>
                      <a:pt x="9764" y="185"/>
                      <a:pt x="11669" y="353"/>
                      <a:pt x="13051" y="473"/>
                    </a:cubicBezTo>
                    <a:cubicBezTo>
                      <a:pt x="13727" y="536"/>
                      <a:pt x="14280" y="585"/>
                      <a:pt x="14684" y="622"/>
                    </a:cubicBezTo>
                    <a:cubicBezTo>
                      <a:pt x="14867" y="633"/>
                      <a:pt x="15012" y="644"/>
                      <a:pt x="15127" y="656"/>
                    </a:cubicBezTo>
                    <a:cubicBezTo>
                      <a:pt x="15189" y="660"/>
                      <a:pt x="15232" y="662"/>
                      <a:pt x="15257" y="662"/>
                    </a:cubicBezTo>
                    <a:cubicBezTo>
                      <a:pt x="15275" y="662"/>
                      <a:pt x="15284" y="661"/>
                      <a:pt x="15284" y="659"/>
                    </a:cubicBezTo>
                    <a:cubicBezTo>
                      <a:pt x="15284" y="652"/>
                      <a:pt x="15232" y="644"/>
                      <a:pt x="15132" y="630"/>
                    </a:cubicBezTo>
                    <a:cubicBezTo>
                      <a:pt x="15015" y="611"/>
                      <a:pt x="14870" y="592"/>
                      <a:pt x="14691" y="566"/>
                    </a:cubicBezTo>
                    <a:cubicBezTo>
                      <a:pt x="14306" y="518"/>
                      <a:pt x="13750" y="454"/>
                      <a:pt x="13058" y="379"/>
                    </a:cubicBezTo>
                    <a:cubicBezTo>
                      <a:pt x="11681" y="234"/>
                      <a:pt x="9771" y="51"/>
                      <a:pt x="7654" y="13"/>
                    </a:cubicBezTo>
                    <a:cubicBezTo>
                      <a:pt x="7224" y="5"/>
                      <a:pt x="6802" y="1"/>
                      <a:pt x="63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8"/>
              <p:cNvSpPr/>
              <p:nvPr/>
            </p:nvSpPr>
            <p:spPr>
              <a:xfrm>
                <a:off x="1596785" y="1945105"/>
                <a:ext cx="41371" cy="130166"/>
              </a:xfrm>
              <a:custGeom>
                <a:avLst/>
                <a:gdLst/>
                <a:ahLst/>
                <a:cxnLst/>
                <a:rect l="l" t="t" r="r" b="b"/>
                <a:pathLst>
                  <a:path w="2604" h="8193" extrusionOk="0">
                    <a:moveTo>
                      <a:pt x="0" y="1"/>
                    </a:moveTo>
                    <a:lnTo>
                      <a:pt x="8" y="54"/>
                    </a:lnTo>
                    <a:cubicBezTo>
                      <a:pt x="23" y="106"/>
                      <a:pt x="49" y="199"/>
                      <a:pt x="94" y="326"/>
                    </a:cubicBezTo>
                    <a:cubicBezTo>
                      <a:pt x="168" y="557"/>
                      <a:pt x="269" y="852"/>
                      <a:pt x="385" y="1200"/>
                    </a:cubicBezTo>
                    <a:cubicBezTo>
                      <a:pt x="632" y="1936"/>
                      <a:pt x="971" y="2955"/>
                      <a:pt x="1330" y="4084"/>
                    </a:cubicBezTo>
                    <a:cubicBezTo>
                      <a:pt x="1688" y="5215"/>
                      <a:pt x="1999" y="6243"/>
                      <a:pt x="2219" y="6989"/>
                    </a:cubicBezTo>
                    <a:cubicBezTo>
                      <a:pt x="2323" y="7341"/>
                      <a:pt x="2413" y="7636"/>
                      <a:pt x="2480" y="7871"/>
                    </a:cubicBezTo>
                    <a:cubicBezTo>
                      <a:pt x="2547" y="8077"/>
                      <a:pt x="2585" y="8192"/>
                      <a:pt x="2596" y="8192"/>
                    </a:cubicBezTo>
                    <a:cubicBezTo>
                      <a:pt x="2604" y="8189"/>
                      <a:pt x="2581" y="8069"/>
                      <a:pt x="2533" y="7856"/>
                    </a:cubicBezTo>
                    <a:cubicBezTo>
                      <a:pt x="2499" y="7699"/>
                      <a:pt x="2447" y="7494"/>
                      <a:pt x="2383" y="7244"/>
                    </a:cubicBezTo>
                    <a:lnTo>
                      <a:pt x="0"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8"/>
              <p:cNvSpPr/>
              <p:nvPr/>
            </p:nvSpPr>
            <p:spPr>
              <a:xfrm>
                <a:off x="1635408" y="2062673"/>
                <a:ext cx="4591" cy="14489"/>
              </a:xfrm>
              <a:custGeom>
                <a:avLst/>
                <a:gdLst/>
                <a:ahLst/>
                <a:cxnLst/>
                <a:rect l="l" t="t" r="r" b="b"/>
                <a:pathLst>
                  <a:path w="289" h="912" extrusionOk="0">
                    <a:moveTo>
                      <a:pt x="1" y="1"/>
                    </a:moveTo>
                    <a:lnTo>
                      <a:pt x="251" y="912"/>
                    </a:lnTo>
                    <a:cubicBezTo>
                      <a:pt x="266" y="897"/>
                      <a:pt x="277" y="882"/>
                      <a:pt x="288" y="867"/>
                    </a:cubicBezTo>
                    <a:lnTo>
                      <a:pt x="1" y="1"/>
                    </a:lnTo>
                    <a:close/>
                  </a:path>
                </a:pathLst>
              </a:custGeom>
              <a:solidFill>
                <a:srgbClr val="C0C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8"/>
              <p:cNvSpPr/>
              <p:nvPr/>
            </p:nvSpPr>
            <p:spPr>
              <a:xfrm>
                <a:off x="1596896" y="1945947"/>
                <a:ext cx="42499" cy="136204"/>
              </a:xfrm>
              <a:custGeom>
                <a:avLst/>
                <a:gdLst/>
                <a:ahLst/>
                <a:cxnLst/>
                <a:rect l="l" t="t" r="r" b="b"/>
                <a:pathLst>
                  <a:path w="2675" h="8573" extrusionOk="0">
                    <a:moveTo>
                      <a:pt x="1" y="1"/>
                    </a:moveTo>
                    <a:lnTo>
                      <a:pt x="1293" y="8572"/>
                    </a:lnTo>
                    <a:cubicBezTo>
                      <a:pt x="1293" y="8572"/>
                      <a:pt x="2383" y="8562"/>
                      <a:pt x="2675" y="8259"/>
                    </a:cubicBezTo>
                    <a:lnTo>
                      <a:pt x="2425" y="7348"/>
                    </a:lnTo>
                    <a:lnTo>
                      <a:pt x="2376" y="7191"/>
                    </a:lnTo>
                    <a:lnTo>
                      <a:pt x="2376" y="7191"/>
                    </a:lnTo>
                    <a:cubicBezTo>
                      <a:pt x="2440" y="7441"/>
                      <a:pt x="2492" y="7646"/>
                      <a:pt x="2526" y="7803"/>
                    </a:cubicBezTo>
                    <a:cubicBezTo>
                      <a:pt x="2574" y="8016"/>
                      <a:pt x="2597" y="8136"/>
                      <a:pt x="2589" y="8139"/>
                    </a:cubicBezTo>
                    <a:cubicBezTo>
                      <a:pt x="2578" y="8139"/>
                      <a:pt x="2540" y="8024"/>
                      <a:pt x="2473" y="7818"/>
                    </a:cubicBezTo>
                    <a:cubicBezTo>
                      <a:pt x="2406" y="7583"/>
                      <a:pt x="2316" y="7288"/>
                      <a:pt x="2212" y="6936"/>
                    </a:cubicBezTo>
                    <a:cubicBezTo>
                      <a:pt x="1992" y="6190"/>
                      <a:pt x="1681" y="5162"/>
                      <a:pt x="1323" y="4031"/>
                    </a:cubicBezTo>
                    <a:cubicBezTo>
                      <a:pt x="964" y="2902"/>
                      <a:pt x="625" y="1883"/>
                      <a:pt x="378" y="1147"/>
                    </a:cubicBezTo>
                    <a:cubicBezTo>
                      <a:pt x="262" y="799"/>
                      <a:pt x="161" y="504"/>
                      <a:pt x="87" y="273"/>
                    </a:cubicBezTo>
                    <a:cubicBezTo>
                      <a:pt x="42" y="146"/>
                      <a:pt x="16" y="53"/>
                      <a:pt x="1"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8"/>
              <p:cNvSpPr/>
              <p:nvPr/>
            </p:nvSpPr>
            <p:spPr>
              <a:xfrm>
                <a:off x="1273300" y="2185213"/>
                <a:ext cx="401398" cy="483536"/>
              </a:xfrm>
              <a:custGeom>
                <a:avLst/>
                <a:gdLst/>
                <a:ahLst/>
                <a:cxnLst/>
                <a:rect l="l" t="t" r="r" b="b"/>
                <a:pathLst>
                  <a:path w="25265" h="30435" extrusionOk="0">
                    <a:moveTo>
                      <a:pt x="15504" y="1"/>
                    </a:moveTo>
                    <a:cubicBezTo>
                      <a:pt x="14579" y="1"/>
                      <a:pt x="13673" y="26"/>
                      <a:pt x="12831" y="87"/>
                    </a:cubicBezTo>
                    <a:cubicBezTo>
                      <a:pt x="9779" y="322"/>
                      <a:pt x="8110" y="109"/>
                      <a:pt x="4756" y="426"/>
                    </a:cubicBezTo>
                    <a:cubicBezTo>
                      <a:pt x="2411" y="737"/>
                      <a:pt x="644" y="2704"/>
                      <a:pt x="587" y="5069"/>
                    </a:cubicBezTo>
                    <a:lnTo>
                      <a:pt x="1" y="30434"/>
                    </a:lnTo>
                    <a:lnTo>
                      <a:pt x="6171" y="30434"/>
                    </a:lnTo>
                    <a:lnTo>
                      <a:pt x="7146" y="7691"/>
                    </a:lnTo>
                    <a:lnTo>
                      <a:pt x="8965" y="7922"/>
                    </a:lnTo>
                    <a:cubicBezTo>
                      <a:pt x="8730" y="16438"/>
                      <a:pt x="9619" y="30434"/>
                      <a:pt x="9619" y="30434"/>
                    </a:cubicBezTo>
                    <a:lnTo>
                      <a:pt x="16469" y="30102"/>
                    </a:lnTo>
                    <a:lnTo>
                      <a:pt x="16081" y="8255"/>
                    </a:lnTo>
                    <a:lnTo>
                      <a:pt x="16081" y="8255"/>
                    </a:lnTo>
                    <a:cubicBezTo>
                      <a:pt x="16081" y="8255"/>
                      <a:pt x="16241" y="8266"/>
                      <a:pt x="16518" y="8266"/>
                    </a:cubicBezTo>
                    <a:cubicBezTo>
                      <a:pt x="18344" y="8266"/>
                      <a:pt x="25265" y="7793"/>
                      <a:pt x="25063" y="609"/>
                    </a:cubicBezTo>
                    <a:cubicBezTo>
                      <a:pt x="25063" y="609"/>
                      <a:pt x="20053" y="1"/>
                      <a:pt x="155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8"/>
              <p:cNvSpPr/>
              <p:nvPr/>
            </p:nvSpPr>
            <p:spPr>
              <a:xfrm>
                <a:off x="1414842" y="2185467"/>
                <a:ext cx="91687" cy="130913"/>
              </a:xfrm>
              <a:custGeom>
                <a:avLst/>
                <a:gdLst/>
                <a:ahLst/>
                <a:cxnLst/>
                <a:rect l="l" t="t" r="r" b="b"/>
                <a:pathLst>
                  <a:path w="5771" h="8240" extrusionOk="0">
                    <a:moveTo>
                      <a:pt x="5736" y="0"/>
                    </a:moveTo>
                    <a:cubicBezTo>
                      <a:pt x="5716" y="0"/>
                      <a:pt x="5685" y="1"/>
                      <a:pt x="5644" y="3"/>
                    </a:cubicBezTo>
                    <a:cubicBezTo>
                      <a:pt x="5566" y="7"/>
                      <a:pt x="5446" y="14"/>
                      <a:pt x="5297" y="29"/>
                    </a:cubicBezTo>
                    <a:cubicBezTo>
                      <a:pt x="4990" y="59"/>
                      <a:pt x="4554" y="111"/>
                      <a:pt x="4016" y="197"/>
                    </a:cubicBezTo>
                    <a:cubicBezTo>
                      <a:pt x="3481" y="295"/>
                      <a:pt x="2824" y="362"/>
                      <a:pt x="2152" y="664"/>
                    </a:cubicBezTo>
                    <a:cubicBezTo>
                      <a:pt x="1816" y="810"/>
                      <a:pt x="1483" y="1007"/>
                      <a:pt x="1180" y="1273"/>
                    </a:cubicBezTo>
                    <a:cubicBezTo>
                      <a:pt x="882" y="1538"/>
                      <a:pt x="624" y="1874"/>
                      <a:pt x="441" y="2255"/>
                    </a:cubicBezTo>
                    <a:cubicBezTo>
                      <a:pt x="75" y="3024"/>
                      <a:pt x="1" y="3846"/>
                      <a:pt x="1" y="4567"/>
                    </a:cubicBezTo>
                    <a:cubicBezTo>
                      <a:pt x="19" y="5281"/>
                      <a:pt x="34" y="5927"/>
                      <a:pt x="49" y="6480"/>
                    </a:cubicBezTo>
                    <a:cubicBezTo>
                      <a:pt x="60" y="7022"/>
                      <a:pt x="53" y="7462"/>
                      <a:pt x="49" y="7768"/>
                    </a:cubicBezTo>
                    <a:cubicBezTo>
                      <a:pt x="45" y="8071"/>
                      <a:pt x="41" y="8239"/>
                      <a:pt x="53" y="8239"/>
                    </a:cubicBezTo>
                    <a:cubicBezTo>
                      <a:pt x="53" y="8239"/>
                      <a:pt x="53" y="8239"/>
                      <a:pt x="53" y="8239"/>
                    </a:cubicBezTo>
                    <a:cubicBezTo>
                      <a:pt x="57" y="8239"/>
                      <a:pt x="64" y="8195"/>
                      <a:pt x="71" y="8120"/>
                    </a:cubicBezTo>
                    <a:cubicBezTo>
                      <a:pt x="79" y="8041"/>
                      <a:pt x="90" y="7922"/>
                      <a:pt x="101" y="7768"/>
                    </a:cubicBezTo>
                    <a:cubicBezTo>
                      <a:pt x="120" y="7466"/>
                      <a:pt x="142" y="7025"/>
                      <a:pt x="146" y="6480"/>
                    </a:cubicBezTo>
                    <a:cubicBezTo>
                      <a:pt x="153" y="5934"/>
                      <a:pt x="131" y="5284"/>
                      <a:pt x="123" y="4567"/>
                    </a:cubicBezTo>
                    <a:cubicBezTo>
                      <a:pt x="131" y="3858"/>
                      <a:pt x="209" y="3055"/>
                      <a:pt x="564" y="2315"/>
                    </a:cubicBezTo>
                    <a:cubicBezTo>
                      <a:pt x="740" y="1949"/>
                      <a:pt x="987" y="1628"/>
                      <a:pt x="1270" y="1371"/>
                    </a:cubicBezTo>
                    <a:cubicBezTo>
                      <a:pt x="1558" y="1116"/>
                      <a:pt x="1879" y="922"/>
                      <a:pt x="2200" y="776"/>
                    </a:cubicBezTo>
                    <a:cubicBezTo>
                      <a:pt x="2847" y="481"/>
                      <a:pt x="3500" y="399"/>
                      <a:pt x="4030" y="290"/>
                    </a:cubicBezTo>
                    <a:cubicBezTo>
                      <a:pt x="4564" y="194"/>
                      <a:pt x="5002" y="126"/>
                      <a:pt x="5300" y="81"/>
                    </a:cubicBezTo>
                    <a:cubicBezTo>
                      <a:pt x="5603" y="37"/>
                      <a:pt x="5771" y="11"/>
                      <a:pt x="5767" y="3"/>
                    </a:cubicBezTo>
                    <a:cubicBezTo>
                      <a:pt x="5767" y="1"/>
                      <a:pt x="5757" y="0"/>
                      <a:pt x="573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8"/>
              <p:cNvSpPr/>
              <p:nvPr/>
            </p:nvSpPr>
            <p:spPr>
              <a:xfrm>
                <a:off x="1377522" y="2282111"/>
                <a:ext cx="9914" cy="25309"/>
              </a:xfrm>
              <a:custGeom>
                <a:avLst/>
                <a:gdLst/>
                <a:ahLst/>
                <a:cxnLst/>
                <a:rect l="l" t="t" r="r" b="b"/>
                <a:pathLst>
                  <a:path w="624" h="1593" extrusionOk="0">
                    <a:moveTo>
                      <a:pt x="42" y="1"/>
                    </a:moveTo>
                    <a:cubicBezTo>
                      <a:pt x="42" y="1"/>
                      <a:pt x="41" y="1"/>
                      <a:pt x="41" y="1"/>
                    </a:cubicBezTo>
                    <a:cubicBezTo>
                      <a:pt x="0" y="8"/>
                      <a:pt x="71" y="393"/>
                      <a:pt x="250" y="823"/>
                    </a:cubicBezTo>
                    <a:cubicBezTo>
                      <a:pt x="428" y="1248"/>
                      <a:pt x="550" y="1592"/>
                      <a:pt x="585" y="1592"/>
                    </a:cubicBezTo>
                    <a:cubicBezTo>
                      <a:pt x="586" y="1592"/>
                      <a:pt x="586" y="1592"/>
                      <a:pt x="586" y="1592"/>
                    </a:cubicBezTo>
                    <a:cubicBezTo>
                      <a:pt x="624" y="1585"/>
                      <a:pt x="557" y="1204"/>
                      <a:pt x="377" y="774"/>
                    </a:cubicBezTo>
                    <a:cubicBezTo>
                      <a:pt x="199" y="346"/>
                      <a:pt x="76" y="1"/>
                      <a:pt x="4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8"/>
              <p:cNvSpPr/>
              <p:nvPr/>
            </p:nvSpPr>
            <p:spPr>
              <a:xfrm>
                <a:off x="1385402" y="2274104"/>
                <a:ext cx="4051" cy="33316"/>
              </a:xfrm>
              <a:custGeom>
                <a:avLst/>
                <a:gdLst/>
                <a:ahLst/>
                <a:cxnLst/>
                <a:rect l="l" t="t" r="r" b="b"/>
                <a:pathLst>
                  <a:path w="255" h="2097" extrusionOk="0">
                    <a:moveTo>
                      <a:pt x="46" y="0"/>
                    </a:moveTo>
                    <a:cubicBezTo>
                      <a:pt x="46" y="0"/>
                      <a:pt x="46" y="0"/>
                      <a:pt x="46" y="0"/>
                    </a:cubicBezTo>
                    <a:cubicBezTo>
                      <a:pt x="1" y="5"/>
                      <a:pt x="56" y="475"/>
                      <a:pt x="90" y="1050"/>
                    </a:cubicBezTo>
                    <a:cubicBezTo>
                      <a:pt x="120" y="1625"/>
                      <a:pt x="49" y="2089"/>
                      <a:pt x="90" y="2096"/>
                    </a:cubicBezTo>
                    <a:cubicBezTo>
                      <a:pt x="91" y="2096"/>
                      <a:pt x="91" y="2096"/>
                      <a:pt x="91" y="2096"/>
                    </a:cubicBezTo>
                    <a:cubicBezTo>
                      <a:pt x="122" y="2096"/>
                      <a:pt x="254" y="1632"/>
                      <a:pt x="225" y="1043"/>
                    </a:cubicBezTo>
                    <a:cubicBezTo>
                      <a:pt x="191" y="459"/>
                      <a:pt x="76" y="0"/>
                      <a:pt x="4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8"/>
              <p:cNvSpPr/>
              <p:nvPr/>
            </p:nvSpPr>
            <p:spPr>
              <a:xfrm>
                <a:off x="1520811" y="2281698"/>
                <a:ext cx="8516" cy="34682"/>
              </a:xfrm>
              <a:custGeom>
                <a:avLst/>
                <a:gdLst/>
                <a:ahLst/>
                <a:cxnLst/>
                <a:rect l="l" t="t" r="r" b="b"/>
                <a:pathLst>
                  <a:path w="536" h="2183" extrusionOk="0">
                    <a:moveTo>
                      <a:pt x="36" y="1"/>
                    </a:moveTo>
                    <a:cubicBezTo>
                      <a:pt x="36" y="1"/>
                      <a:pt x="35" y="1"/>
                      <a:pt x="35" y="1"/>
                    </a:cubicBezTo>
                    <a:cubicBezTo>
                      <a:pt x="1" y="8"/>
                      <a:pt x="91" y="498"/>
                      <a:pt x="199" y="1103"/>
                    </a:cubicBezTo>
                    <a:cubicBezTo>
                      <a:pt x="310" y="1704"/>
                      <a:pt x="461" y="2182"/>
                      <a:pt x="501" y="2182"/>
                    </a:cubicBezTo>
                    <a:cubicBezTo>
                      <a:pt x="501" y="2182"/>
                      <a:pt x="502" y="2182"/>
                      <a:pt x="502" y="2182"/>
                    </a:cubicBezTo>
                    <a:cubicBezTo>
                      <a:pt x="535" y="2175"/>
                      <a:pt x="442" y="1685"/>
                      <a:pt x="334" y="1080"/>
                    </a:cubicBezTo>
                    <a:cubicBezTo>
                      <a:pt x="226" y="479"/>
                      <a:pt x="75" y="1"/>
                      <a:pt x="3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8"/>
              <p:cNvSpPr/>
              <p:nvPr/>
            </p:nvSpPr>
            <p:spPr>
              <a:xfrm>
                <a:off x="1528644" y="2281650"/>
                <a:ext cx="4417" cy="34730"/>
              </a:xfrm>
              <a:custGeom>
                <a:avLst/>
                <a:gdLst/>
                <a:ahLst/>
                <a:cxnLst/>
                <a:rect l="l" t="t" r="r" b="b"/>
                <a:pathLst>
                  <a:path w="278" h="2186" extrusionOk="0">
                    <a:moveTo>
                      <a:pt x="159" y="0"/>
                    </a:moveTo>
                    <a:cubicBezTo>
                      <a:pt x="158" y="0"/>
                      <a:pt x="158" y="0"/>
                      <a:pt x="158" y="0"/>
                    </a:cubicBezTo>
                    <a:cubicBezTo>
                      <a:pt x="121" y="4"/>
                      <a:pt x="144" y="493"/>
                      <a:pt x="109" y="1094"/>
                    </a:cubicBezTo>
                    <a:cubicBezTo>
                      <a:pt x="76" y="1696"/>
                      <a:pt x="1" y="2178"/>
                      <a:pt x="39" y="2185"/>
                    </a:cubicBezTo>
                    <a:cubicBezTo>
                      <a:pt x="39" y="2185"/>
                      <a:pt x="39" y="2185"/>
                      <a:pt x="40" y="2185"/>
                    </a:cubicBezTo>
                    <a:cubicBezTo>
                      <a:pt x="75" y="2185"/>
                      <a:pt x="211" y="1707"/>
                      <a:pt x="244" y="1102"/>
                    </a:cubicBezTo>
                    <a:cubicBezTo>
                      <a:pt x="278" y="490"/>
                      <a:pt x="193" y="0"/>
                      <a:pt x="15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8"/>
              <p:cNvSpPr/>
              <p:nvPr/>
            </p:nvSpPr>
            <p:spPr>
              <a:xfrm>
                <a:off x="1272887" y="2644108"/>
                <a:ext cx="95913" cy="2145"/>
              </a:xfrm>
              <a:custGeom>
                <a:avLst/>
                <a:gdLst/>
                <a:ahLst/>
                <a:cxnLst/>
                <a:rect l="l" t="t" r="r" b="b"/>
                <a:pathLst>
                  <a:path w="6037" h="135" extrusionOk="0">
                    <a:moveTo>
                      <a:pt x="3019" y="0"/>
                    </a:moveTo>
                    <a:cubicBezTo>
                      <a:pt x="1353" y="0"/>
                      <a:pt x="1" y="30"/>
                      <a:pt x="1" y="68"/>
                    </a:cubicBezTo>
                    <a:cubicBezTo>
                      <a:pt x="1" y="104"/>
                      <a:pt x="1353" y="135"/>
                      <a:pt x="3019" y="135"/>
                    </a:cubicBezTo>
                    <a:cubicBezTo>
                      <a:pt x="4685" y="135"/>
                      <a:pt x="6037" y="104"/>
                      <a:pt x="6037" y="68"/>
                    </a:cubicBezTo>
                    <a:cubicBezTo>
                      <a:pt x="6037" y="30"/>
                      <a:pt x="4685" y="0"/>
                      <a:pt x="301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8"/>
              <p:cNvSpPr/>
              <p:nvPr/>
            </p:nvSpPr>
            <p:spPr>
              <a:xfrm>
                <a:off x="1424517" y="2642328"/>
                <a:ext cx="109131" cy="2145"/>
              </a:xfrm>
              <a:custGeom>
                <a:avLst/>
                <a:gdLst/>
                <a:ahLst/>
                <a:cxnLst/>
                <a:rect l="l" t="t" r="r" b="b"/>
                <a:pathLst>
                  <a:path w="6869" h="135" extrusionOk="0">
                    <a:moveTo>
                      <a:pt x="3436" y="0"/>
                    </a:moveTo>
                    <a:cubicBezTo>
                      <a:pt x="1539" y="0"/>
                      <a:pt x="0" y="30"/>
                      <a:pt x="0" y="68"/>
                    </a:cubicBezTo>
                    <a:cubicBezTo>
                      <a:pt x="0" y="104"/>
                      <a:pt x="1539" y="135"/>
                      <a:pt x="3436" y="135"/>
                    </a:cubicBezTo>
                    <a:cubicBezTo>
                      <a:pt x="5330" y="135"/>
                      <a:pt x="6869" y="104"/>
                      <a:pt x="6869" y="68"/>
                    </a:cubicBezTo>
                    <a:cubicBezTo>
                      <a:pt x="6869" y="30"/>
                      <a:pt x="5330" y="0"/>
                      <a:pt x="343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8"/>
              <p:cNvSpPr/>
              <p:nvPr/>
            </p:nvSpPr>
            <p:spPr>
              <a:xfrm>
                <a:off x="1489672" y="2254228"/>
                <a:ext cx="168836" cy="387337"/>
              </a:xfrm>
              <a:custGeom>
                <a:avLst/>
                <a:gdLst/>
                <a:ahLst/>
                <a:cxnLst/>
                <a:rect l="l" t="t" r="r" b="b"/>
                <a:pathLst>
                  <a:path w="10627" h="24380" extrusionOk="0">
                    <a:moveTo>
                      <a:pt x="3164" y="1"/>
                    </a:moveTo>
                    <a:cubicBezTo>
                      <a:pt x="2716" y="8"/>
                      <a:pt x="2242" y="34"/>
                      <a:pt x="1767" y="153"/>
                    </a:cubicBezTo>
                    <a:cubicBezTo>
                      <a:pt x="1300" y="273"/>
                      <a:pt x="818" y="516"/>
                      <a:pt x="501" y="938"/>
                    </a:cubicBezTo>
                    <a:cubicBezTo>
                      <a:pt x="172" y="1356"/>
                      <a:pt x="52" y="1901"/>
                      <a:pt x="26" y="2432"/>
                    </a:cubicBezTo>
                    <a:cubicBezTo>
                      <a:pt x="0" y="2970"/>
                      <a:pt x="56" y="3511"/>
                      <a:pt x="75" y="4057"/>
                    </a:cubicBezTo>
                    <a:cubicBezTo>
                      <a:pt x="104" y="5159"/>
                      <a:pt x="135" y="6298"/>
                      <a:pt x="164" y="7467"/>
                    </a:cubicBezTo>
                    <a:cubicBezTo>
                      <a:pt x="295" y="12136"/>
                      <a:pt x="418" y="16364"/>
                      <a:pt x="482" y="19426"/>
                    </a:cubicBezTo>
                    <a:cubicBezTo>
                      <a:pt x="512" y="20950"/>
                      <a:pt x="535" y="22187"/>
                      <a:pt x="553" y="23050"/>
                    </a:cubicBezTo>
                    <a:cubicBezTo>
                      <a:pt x="561" y="23472"/>
                      <a:pt x="564" y="23805"/>
                      <a:pt x="571" y="24036"/>
                    </a:cubicBezTo>
                    <a:cubicBezTo>
                      <a:pt x="575" y="24144"/>
                      <a:pt x="575" y="24230"/>
                      <a:pt x="580" y="24294"/>
                    </a:cubicBezTo>
                    <a:cubicBezTo>
                      <a:pt x="580" y="24350"/>
                      <a:pt x="583" y="24379"/>
                      <a:pt x="587" y="24379"/>
                    </a:cubicBezTo>
                    <a:cubicBezTo>
                      <a:pt x="587" y="24379"/>
                      <a:pt x="590" y="24350"/>
                      <a:pt x="590" y="24294"/>
                    </a:cubicBezTo>
                    <a:cubicBezTo>
                      <a:pt x="594" y="24230"/>
                      <a:pt x="594" y="24144"/>
                      <a:pt x="597" y="24036"/>
                    </a:cubicBezTo>
                    <a:cubicBezTo>
                      <a:pt x="597" y="23805"/>
                      <a:pt x="602" y="23472"/>
                      <a:pt x="606" y="23050"/>
                    </a:cubicBezTo>
                    <a:cubicBezTo>
                      <a:pt x="606" y="22195"/>
                      <a:pt x="597" y="20955"/>
                      <a:pt x="580" y="19426"/>
                    </a:cubicBezTo>
                    <a:cubicBezTo>
                      <a:pt x="538" y="16364"/>
                      <a:pt x="430" y="12132"/>
                      <a:pt x="299" y="7464"/>
                    </a:cubicBezTo>
                    <a:cubicBezTo>
                      <a:pt x="269" y="6294"/>
                      <a:pt x="235" y="5155"/>
                      <a:pt x="206" y="4053"/>
                    </a:cubicBezTo>
                    <a:cubicBezTo>
                      <a:pt x="187" y="3500"/>
                      <a:pt x="131" y="2963"/>
                      <a:pt x="157" y="2439"/>
                    </a:cubicBezTo>
                    <a:cubicBezTo>
                      <a:pt x="180" y="1920"/>
                      <a:pt x="295" y="1405"/>
                      <a:pt x="597" y="1013"/>
                    </a:cubicBezTo>
                    <a:cubicBezTo>
                      <a:pt x="897" y="620"/>
                      <a:pt x="1345" y="389"/>
                      <a:pt x="1800" y="270"/>
                    </a:cubicBezTo>
                    <a:cubicBezTo>
                      <a:pt x="2256" y="150"/>
                      <a:pt x="2719" y="124"/>
                      <a:pt x="3168" y="113"/>
                    </a:cubicBezTo>
                    <a:cubicBezTo>
                      <a:pt x="4068" y="108"/>
                      <a:pt x="4905" y="105"/>
                      <a:pt x="5670" y="105"/>
                    </a:cubicBezTo>
                    <a:cubicBezTo>
                      <a:pt x="7194" y="98"/>
                      <a:pt x="8430" y="90"/>
                      <a:pt x="9297" y="86"/>
                    </a:cubicBezTo>
                    <a:cubicBezTo>
                      <a:pt x="9719" y="82"/>
                      <a:pt x="10048" y="75"/>
                      <a:pt x="10283" y="75"/>
                    </a:cubicBezTo>
                    <a:cubicBezTo>
                      <a:pt x="10391" y="72"/>
                      <a:pt x="10473" y="68"/>
                      <a:pt x="10541" y="68"/>
                    </a:cubicBezTo>
                    <a:cubicBezTo>
                      <a:pt x="10597" y="64"/>
                      <a:pt x="10627" y="64"/>
                      <a:pt x="10627" y="60"/>
                    </a:cubicBezTo>
                    <a:cubicBezTo>
                      <a:pt x="10627" y="60"/>
                      <a:pt x="10597" y="56"/>
                      <a:pt x="10541" y="53"/>
                    </a:cubicBezTo>
                    <a:cubicBezTo>
                      <a:pt x="10473" y="53"/>
                      <a:pt x="10391" y="49"/>
                      <a:pt x="10283" y="46"/>
                    </a:cubicBezTo>
                    <a:cubicBezTo>
                      <a:pt x="10048" y="46"/>
                      <a:pt x="9719" y="38"/>
                      <a:pt x="9297" y="34"/>
                    </a:cubicBezTo>
                    <a:cubicBezTo>
                      <a:pt x="8430" y="27"/>
                      <a:pt x="7194" y="19"/>
                      <a:pt x="5670" y="8"/>
                    </a:cubicBezTo>
                    <a:cubicBezTo>
                      <a:pt x="4905" y="4"/>
                      <a:pt x="4064" y="4"/>
                      <a:pt x="316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8"/>
              <p:cNvSpPr/>
              <p:nvPr/>
            </p:nvSpPr>
            <p:spPr>
              <a:xfrm>
                <a:off x="1404086" y="2309596"/>
                <a:ext cx="11487" cy="1430"/>
              </a:xfrm>
              <a:custGeom>
                <a:avLst/>
                <a:gdLst/>
                <a:ahLst/>
                <a:cxnLst/>
                <a:rect l="l" t="t" r="r" b="b"/>
                <a:pathLst>
                  <a:path w="723" h="90" extrusionOk="0">
                    <a:moveTo>
                      <a:pt x="1" y="0"/>
                    </a:moveTo>
                    <a:lnTo>
                      <a:pt x="1" y="0"/>
                    </a:lnTo>
                    <a:lnTo>
                      <a:pt x="722" y="90"/>
                    </a:lnTo>
                    <a:lnTo>
                      <a:pt x="722" y="90"/>
                    </a:lnTo>
                    <a:close/>
                  </a:path>
                </a:pathLst>
              </a:custGeom>
              <a:solidFill>
                <a:srgbClr val="374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8"/>
              <p:cNvSpPr/>
              <p:nvPr/>
            </p:nvSpPr>
            <p:spPr>
              <a:xfrm>
                <a:off x="1400527" y="2235116"/>
                <a:ext cx="17826" cy="75910"/>
              </a:xfrm>
              <a:custGeom>
                <a:avLst/>
                <a:gdLst/>
                <a:ahLst/>
                <a:cxnLst/>
                <a:rect l="l" t="t" r="r" b="b"/>
                <a:pathLst>
                  <a:path w="1122" h="4778" extrusionOk="0">
                    <a:moveTo>
                      <a:pt x="1121" y="280"/>
                    </a:moveTo>
                    <a:lnTo>
                      <a:pt x="1121" y="280"/>
                    </a:lnTo>
                    <a:cubicBezTo>
                      <a:pt x="1050" y="677"/>
                      <a:pt x="1028" y="1073"/>
                      <a:pt x="1024" y="1442"/>
                    </a:cubicBezTo>
                    <a:cubicBezTo>
                      <a:pt x="1028" y="1809"/>
                      <a:pt x="1036" y="2156"/>
                      <a:pt x="1043" y="2481"/>
                    </a:cubicBezTo>
                    <a:lnTo>
                      <a:pt x="1121" y="280"/>
                    </a:lnTo>
                    <a:close/>
                    <a:moveTo>
                      <a:pt x="1043" y="1"/>
                    </a:moveTo>
                    <a:cubicBezTo>
                      <a:pt x="1" y="1782"/>
                      <a:pt x="225" y="4677"/>
                      <a:pt x="225" y="4688"/>
                    </a:cubicBezTo>
                    <a:lnTo>
                      <a:pt x="946" y="4778"/>
                    </a:lnTo>
                    <a:cubicBezTo>
                      <a:pt x="946" y="4737"/>
                      <a:pt x="950" y="4692"/>
                      <a:pt x="950" y="4643"/>
                    </a:cubicBezTo>
                    <a:cubicBezTo>
                      <a:pt x="954" y="4337"/>
                      <a:pt x="961" y="3897"/>
                      <a:pt x="950" y="3355"/>
                    </a:cubicBezTo>
                    <a:cubicBezTo>
                      <a:pt x="935" y="2802"/>
                      <a:pt x="920" y="2156"/>
                      <a:pt x="902" y="1442"/>
                    </a:cubicBezTo>
                    <a:cubicBezTo>
                      <a:pt x="902" y="987"/>
                      <a:pt x="931" y="494"/>
                      <a:pt x="1043" y="1"/>
                    </a:cubicBez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8"/>
              <p:cNvSpPr/>
              <p:nvPr/>
            </p:nvSpPr>
            <p:spPr>
              <a:xfrm>
                <a:off x="1414842" y="2232685"/>
                <a:ext cx="3813" cy="78405"/>
              </a:xfrm>
              <a:custGeom>
                <a:avLst/>
                <a:gdLst/>
                <a:ahLst/>
                <a:cxnLst/>
                <a:rect l="l" t="t" r="r" b="b"/>
                <a:pathLst>
                  <a:path w="240" h="4935" extrusionOk="0">
                    <a:moveTo>
                      <a:pt x="239" y="0"/>
                    </a:moveTo>
                    <a:lnTo>
                      <a:pt x="239" y="0"/>
                    </a:lnTo>
                    <a:cubicBezTo>
                      <a:pt x="206" y="49"/>
                      <a:pt x="172" y="102"/>
                      <a:pt x="142" y="154"/>
                    </a:cubicBezTo>
                    <a:cubicBezTo>
                      <a:pt x="30" y="647"/>
                      <a:pt x="1" y="1140"/>
                      <a:pt x="1" y="1595"/>
                    </a:cubicBezTo>
                    <a:cubicBezTo>
                      <a:pt x="19" y="2309"/>
                      <a:pt x="34" y="2955"/>
                      <a:pt x="49" y="3508"/>
                    </a:cubicBezTo>
                    <a:cubicBezTo>
                      <a:pt x="60" y="4050"/>
                      <a:pt x="53" y="4490"/>
                      <a:pt x="49" y="4796"/>
                    </a:cubicBezTo>
                    <a:cubicBezTo>
                      <a:pt x="49" y="4845"/>
                      <a:pt x="45" y="4890"/>
                      <a:pt x="45" y="4931"/>
                    </a:cubicBezTo>
                    <a:lnTo>
                      <a:pt x="56" y="4934"/>
                    </a:lnTo>
                    <a:lnTo>
                      <a:pt x="142" y="2634"/>
                    </a:lnTo>
                    <a:cubicBezTo>
                      <a:pt x="135" y="2309"/>
                      <a:pt x="127" y="1962"/>
                      <a:pt x="123" y="1595"/>
                    </a:cubicBezTo>
                    <a:cubicBezTo>
                      <a:pt x="127" y="1226"/>
                      <a:pt x="149" y="830"/>
                      <a:pt x="220" y="433"/>
                    </a:cubicBezTo>
                    <a:lnTo>
                      <a:pt x="239" y="0"/>
                    </a:lnTo>
                    <a:close/>
                  </a:path>
                </a:pathLst>
              </a:custGeom>
              <a:solidFill>
                <a:srgbClr val="374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8"/>
              <p:cNvSpPr/>
              <p:nvPr/>
            </p:nvSpPr>
            <p:spPr>
              <a:xfrm>
                <a:off x="1341425" y="2259058"/>
                <a:ext cx="70588" cy="383921"/>
              </a:xfrm>
              <a:custGeom>
                <a:avLst/>
                <a:gdLst/>
                <a:ahLst/>
                <a:cxnLst/>
                <a:rect l="l" t="t" r="r" b="b"/>
                <a:pathLst>
                  <a:path w="4443" h="24165" extrusionOk="0">
                    <a:moveTo>
                      <a:pt x="2872" y="1"/>
                    </a:moveTo>
                    <a:cubicBezTo>
                      <a:pt x="2649" y="1"/>
                      <a:pt x="2406" y="23"/>
                      <a:pt x="2148" y="88"/>
                    </a:cubicBezTo>
                    <a:cubicBezTo>
                      <a:pt x="1910" y="152"/>
                      <a:pt x="1659" y="249"/>
                      <a:pt x="1431" y="417"/>
                    </a:cubicBezTo>
                    <a:cubicBezTo>
                      <a:pt x="1200" y="578"/>
                      <a:pt x="1002" y="813"/>
                      <a:pt x="864" y="1097"/>
                    </a:cubicBezTo>
                    <a:cubicBezTo>
                      <a:pt x="580" y="1664"/>
                      <a:pt x="550" y="2364"/>
                      <a:pt x="531" y="3076"/>
                    </a:cubicBezTo>
                    <a:cubicBezTo>
                      <a:pt x="509" y="3798"/>
                      <a:pt x="486" y="4563"/>
                      <a:pt x="460" y="5374"/>
                    </a:cubicBezTo>
                    <a:cubicBezTo>
                      <a:pt x="416" y="6991"/>
                      <a:pt x="364" y="8773"/>
                      <a:pt x="311" y="10637"/>
                    </a:cubicBezTo>
                    <a:cubicBezTo>
                      <a:pt x="217" y="14368"/>
                      <a:pt x="131" y="17748"/>
                      <a:pt x="68" y="20206"/>
                    </a:cubicBezTo>
                    <a:cubicBezTo>
                      <a:pt x="42" y="21420"/>
                      <a:pt x="23" y="22410"/>
                      <a:pt x="9" y="23104"/>
                    </a:cubicBezTo>
                    <a:cubicBezTo>
                      <a:pt x="5" y="23437"/>
                      <a:pt x="1" y="23702"/>
                      <a:pt x="1" y="23892"/>
                    </a:cubicBezTo>
                    <a:lnTo>
                      <a:pt x="1" y="24098"/>
                    </a:lnTo>
                    <a:cubicBezTo>
                      <a:pt x="1" y="24142"/>
                      <a:pt x="5" y="24165"/>
                      <a:pt x="5" y="24165"/>
                    </a:cubicBezTo>
                    <a:cubicBezTo>
                      <a:pt x="9" y="24165"/>
                      <a:pt x="12" y="24142"/>
                      <a:pt x="16" y="24098"/>
                    </a:cubicBezTo>
                    <a:cubicBezTo>
                      <a:pt x="19" y="24042"/>
                      <a:pt x="23" y="23975"/>
                      <a:pt x="27" y="23892"/>
                    </a:cubicBezTo>
                    <a:cubicBezTo>
                      <a:pt x="35" y="23702"/>
                      <a:pt x="45" y="23440"/>
                      <a:pt x="61" y="23104"/>
                    </a:cubicBezTo>
                    <a:cubicBezTo>
                      <a:pt x="87" y="22410"/>
                      <a:pt x="121" y="21423"/>
                      <a:pt x="162" y="20206"/>
                    </a:cubicBezTo>
                    <a:cubicBezTo>
                      <a:pt x="236" y="17748"/>
                      <a:pt x="337" y="14371"/>
                      <a:pt x="445" y="10640"/>
                    </a:cubicBezTo>
                    <a:cubicBezTo>
                      <a:pt x="494" y="8777"/>
                      <a:pt x="543" y="6995"/>
                      <a:pt x="588" y="5377"/>
                    </a:cubicBezTo>
                    <a:cubicBezTo>
                      <a:pt x="606" y="4567"/>
                      <a:pt x="624" y="3801"/>
                      <a:pt x="643" y="3081"/>
                    </a:cubicBezTo>
                    <a:cubicBezTo>
                      <a:pt x="659" y="2364"/>
                      <a:pt x="685" y="1683"/>
                      <a:pt x="950" y="1138"/>
                    </a:cubicBezTo>
                    <a:cubicBezTo>
                      <a:pt x="1076" y="869"/>
                      <a:pt x="1264" y="642"/>
                      <a:pt x="1480" y="485"/>
                    </a:cubicBezTo>
                    <a:cubicBezTo>
                      <a:pt x="1700" y="324"/>
                      <a:pt x="1939" y="227"/>
                      <a:pt x="2167" y="163"/>
                    </a:cubicBezTo>
                    <a:cubicBezTo>
                      <a:pt x="2443" y="88"/>
                      <a:pt x="2703" y="65"/>
                      <a:pt x="2940" y="65"/>
                    </a:cubicBezTo>
                    <a:cubicBezTo>
                      <a:pt x="3104" y="65"/>
                      <a:pt x="3257" y="76"/>
                      <a:pt x="3396" y="88"/>
                    </a:cubicBezTo>
                    <a:cubicBezTo>
                      <a:pt x="3732" y="126"/>
                      <a:pt x="3994" y="182"/>
                      <a:pt x="4173" y="212"/>
                    </a:cubicBezTo>
                    <a:cubicBezTo>
                      <a:pt x="4255" y="227"/>
                      <a:pt x="4319" y="238"/>
                      <a:pt x="4375" y="249"/>
                    </a:cubicBezTo>
                    <a:cubicBezTo>
                      <a:pt x="4408" y="255"/>
                      <a:pt x="4429" y="258"/>
                      <a:pt x="4438" y="258"/>
                    </a:cubicBezTo>
                    <a:cubicBezTo>
                      <a:pt x="4441" y="258"/>
                      <a:pt x="4442" y="258"/>
                      <a:pt x="4442" y="257"/>
                    </a:cubicBezTo>
                    <a:cubicBezTo>
                      <a:pt x="4442" y="257"/>
                      <a:pt x="4420" y="249"/>
                      <a:pt x="4375" y="235"/>
                    </a:cubicBezTo>
                    <a:cubicBezTo>
                      <a:pt x="4322" y="223"/>
                      <a:pt x="4259" y="208"/>
                      <a:pt x="4177" y="185"/>
                    </a:cubicBezTo>
                    <a:cubicBezTo>
                      <a:pt x="4001" y="145"/>
                      <a:pt x="3743" y="85"/>
                      <a:pt x="3400" y="36"/>
                    </a:cubicBezTo>
                    <a:cubicBezTo>
                      <a:pt x="3242" y="17"/>
                      <a:pt x="3065" y="1"/>
                      <a:pt x="287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8"/>
              <p:cNvSpPr/>
              <p:nvPr/>
            </p:nvSpPr>
            <p:spPr>
              <a:xfrm>
                <a:off x="1264355" y="1952366"/>
                <a:ext cx="267339" cy="186265"/>
              </a:xfrm>
              <a:custGeom>
                <a:avLst/>
                <a:gdLst/>
                <a:ahLst/>
                <a:cxnLst/>
                <a:rect l="l" t="t" r="r" b="b"/>
                <a:pathLst>
                  <a:path w="16827" h="11724" extrusionOk="0">
                    <a:moveTo>
                      <a:pt x="8818" y="0"/>
                    </a:moveTo>
                    <a:cubicBezTo>
                      <a:pt x="8818" y="0"/>
                      <a:pt x="2305" y="6529"/>
                      <a:pt x="1061" y="7993"/>
                    </a:cubicBezTo>
                    <a:cubicBezTo>
                      <a:pt x="0" y="9240"/>
                      <a:pt x="691" y="11594"/>
                      <a:pt x="1580" y="11695"/>
                    </a:cubicBezTo>
                    <a:cubicBezTo>
                      <a:pt x="1762" y="11715"/>
                      <a:pt x="2511" y="11724"/>
                      <a:pt x="3587" y="11724"/>
                    </a:cubicBezTo>
                    <a:cubicBezTo>
                      <a:pt x="7755" y="11724"/>
                      <a:pt x="16827" y="11601"/>
                      <a:pt x="16827" y="11601"/>
                    </a:cubicBezTo>
                    <a:lnTo>
                      <a:pt x="16636" y="8661"/>
                    </a:lnTo>
                    <a:cubicBezTo>
                      <a:pt x="16636" y="8661"/>
                      <a:pt x="15625" y="8666"/>
                      <a:pt x="14259" y="8666"/>
                    </a:cubicBezTo>
                    <a:cubicBezTo>
                      <a:pt x="11484" y="8666"/>
                      <a:pt x="7246" y="8647"/>
                      <a:pt x="7063" y="8535"/>
                    </a:cubicBezTo>
                    <a:cubicBezTo>
                      <a:pt x="6790" y="8363"/>
                      <a:pt x="12442" y="2648"/>
                      <a:pt x="12442" y="2648"/>
                    </a:cubicBezTo>
                    <a:lnTo>
                      <a:pt x="8818"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8"/>
              <p:cNvSpPr/>
              <p:nvPr/>
            </p:nvSpPr>
            <p:spPr>
              <a:xfrm>
                <a:off x="1448539" y="1965886"/>
                <a:ext cx="288056" cy="171267"/>
              </a:xfrm>
              <a:custGeom>
                <a:avLst/>
                <a:gdLst/>
                <a:ahLst/>
                <a:cxnLst/>
                <a:rect l="l" t="t" r="r" b="b"/>
                <a:pathLst>
                  <a:path w="18131" h="10780" extrusionOk="0">
                    <a:moveTo>
                      <a:pt x="14445" y="1"/>
                    </a:moveTo>
                    <a:lnTo>
                      <a:pt x="10209" y="894"/>
                    </a:lnTo>
                    <a:cubicBezTo>
                      <a:pt x="10209" y="894"/>
                      <a:pt x="11987" y="6312"/>
                      <a:pt x="12050" y="6959"/>
                    </a:cubicBezTo>
                    <a:cubicBezTo>
                      <a:pt x="12110" y="7605"/>
                      <a:pt x="1" y="7635"/>
                      <a:pt x="1" y="7635"/>
                    </a:cubicBezTo>
                    <a:lnTo>
                      <a:pt x="935" y="10668"/>
                    </a:lnTo>
                    <a:cubicBezTo>
                      <a:pt x="935" y="10668"/>
                      <a:pt x="6502" y="10779"/>
                      <a:pt x="10906" y="10779"/>
                    </a:cubicBezTo>
                    <a:cubicBezTo>
                      <a:pt x="13108" y="10779"/>
                      <a:pt x="15018" y="10752"/>
                      <a:pt x="15797" y="10668"/>
                    </a:cubicBezTo>
                    <a:cubicBezTo>
                      <a:pt x="18131" y="10418"/>
                      <a:pt x="16902" y="7419"/>
                      <a:pt x="16663" y="6709"/>
                    </a:cubicBezTo>
                    <a:cubicBezTo>
                      <a:pt x="16424" y="5999"/>
                      <a:pt x="14445" y="1"/>
                      <a:pt x="14445"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8"/>
              <p:cNvSpPr/>
              <p:nvPr/>
            </p:nvSpPr>
            <p:spPr>
              <a:xfrm>
                <a:off x="1258000" y="1933126"/>
                <a:ext cx="400619" cy="201136"/>
              </a:xfrm>
              <a:custGeom>
                <a:avLst/>
                <a:gdLst/>
                <a:ahLst/>
                <a:cxnLst/>
                <a:rect l="l" t="t" r="r" b="b"/>
                <a:pathLst>
                  <a:path w="25216" h="12660" extrusionOk="0">
                    <a:moveTo>
                      <a:pt x="13473" y="1"/>
                    </a:moveTo>
                    <a:lnTo>
                      <a:pt x="0" y="191"/>
                    </a:lnTo>
                    <a:lnTo>
                      <a:pt x="4501" y="12659"/>
                    </a:lnTo>
                    <a:lnTo>
                      <a:pt x="25216" y="12648"/>
                    </a:lnTo>
                    <a:lnTo>
                      <a:pt x="25074" y="12039"/>
                    </a:lnTo>
                    <a:lnTo>
                      <a:pt x="17301" y="11755"/>
                    </a:lnTo>
                    <a:lnTo>
                      <a:pt x="1347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8"/>
              <p:cNvSpPr/>
              <p:nvPr/>
            </p:nvSpPr>
            <p:spPr>
              <a:xfrm>
                <a:off x="1380715" y="2014931"/>
                <a:ext cx="25293" cy="26850"/>
              </a:xfrm>
              <a:custGeom>
                <a:avLst/>
                <a:gdLst/>
                <a:ahLst/>
                <a:cxnLst/>
                <a:rect l="l" t="t" r="r" b="b"/>
                <a:pathLst>
                  <a:path w="1592" h="1690" extrusionOk="0">
                    <a:moveTo>
                      <a:pt x="761" y="0"/>
                    </a:moveTo>
                    <a:cubicBezTo>
                      <a:pt x="724" y="0"/>
                      <a:pt x="687" y="3"/>
                      <a:pt x="651" y="10"/>
                    </a:cubicBezTo>
                    <a:cubicBezTo>
                      <a:pt x="254" y="81"/>
                      <a:pt x="1" y="510"/>
                      <a:pt x="82" y="970"/>
                    </a:cubicBezTo>
                    <a:cubicBezTo>
                      <a:pt x="157" y="1389"/>
                      <a:pt x="482" y="1689"/>
                      <a:pt x="834" y="1689"/>
                    </a:cubicBezTo>
                    <a:cubicBezTo>
                      <a:pt x="871" y="1689"/>
                      <a:pt x="908" y="1686"/>
                      <a:pt x="946" y="1679"/>
                    </a:cubicBezTo>
                    <a:cubicBezTo>
                      <a:pt x="1337" y="1608"/>
                      <a:pt x="1592" y="1179"/>
                      <a:pt x="1509" y="720"/>
                    </a:cubicBezTo>
                    <a:cubicBezTo>
                      <a:pt x="1435" y="300"/>
                      <a:pt x="1112" y="0"/>
                      <a:pt x="76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0" name="Google Shape;3710;p48"/>
            <p:cNvSpPr/>
            <p:nvPr/>
          </p:nvSpPr>
          <p:spPr>
            <a:xfrm>
              <a:off x="1034447" y="2129893"/>
              <a:ext cx="993096" cy="568995"/>
            </a:xfrm>
            <a:custGeom>
              <a:avLst/>
              <a:gdLst/>
              <a:ahLst/>
              <a:cxnLst/>
              <a:rect l="l" t="t" r="r" b="b"/>
              <a:pathLst>
                <a:path w="62508" h="35814" extrusionOk="0">
                  <a:moveTo>
                    <a:pt x="1" y="1"/>
                  </a:moveTo>
                  <a:lnTo>
                    <a:pt x="1" y="35787"/>
                  </a:lnTo>
                  <a:lnTo>
                    <a:pt x="1066" y="35787"/>
                  </a:lnTo>
                  <a:lnTo>
                    <a:pt x="1066" y="2108"/>
                  </a:lnTo>
                  <a:lnTo>
                    <a:pt x="50003" y="2108"/>
                  </a:lnTo>
                  <a:lnTo>
                    <a:pt x="50003" y="35813"/>
                  </a:lnTo>
                  <a:lnTo>
                    <a:pt x="62508" y="35813"/>
                  </a:lnTo>
                  <a:lnTo>
                    <a:pt x="62508" y="2108"/>
                  </a:lnTo>
                  <a:lnTo>
                    <a:pt x="62508"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8"/>
            <p:cNvSpPr/>
            <p:nvPr/>
          </p:nvSpPr>
          <p:spPr>
            <a:xfrm>
              <a:off x="795372" y="2633241"/>
              <a:ext cx="141589" cy="66028"/>
            </a:xfrm>
            <a:custGeom>
              <a:avLst/>
              <a:gdLst/>
              <a:ahLst/>
              <a:cxnLst/>
              <a:rect l="l" t="t" r="r" b="b"/>
              <a:pathLst>
                <a:path w="8912" h="4156" extrusionOk="0">
                  <a:moveTo>
                    <a:pt x="42" y="1"/>
                  </a:moveTo>
                  <a:lnTo>
                    <a:pt x="1" y="4005"/>
                  </a:lnTo>
                  <a:lnTo>
                    <a:pt x="299" y="4027"/>
                  </a:lnTo>
                  <a:cubicBezTo>
                    <a:pt x="1076" y="4078"/>
                    <a:pt x="3267" y="4155"/>
                    <a:pt x="5122" y="4155"/>
                  </a:cubicBezTo>
                  <a:cubicBezTo>
                    <a:pt x="6422" y="4155"/>
                    <a:pt x="7558" y="4117"/>
                    <a:pt x="7922" y="4005"/>
                  </a:cubicBezTo>
                  <a:cubicBezTo>
                    <a:pt x="8912" y="3698"/>
                    <a:pt x="4841" y="2709"/>
                    <a:pt x="4841" y="2709"/>
                  </a:cubicBezTo>
                  <a:lnTo>
                    <a:pt x="4841" y="30"/>
                  </a:lnTo>
                  <a:lnTo>
                    <a:pt x="42"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8"/>
            <p:cNvSpPr/>
            <p:nvPr/>
          </p:nvSpPr>
          <p:spPr>
            <a:xfrm>
              <a:off x="795594" y="2691627"/>
              <a:ext cx="127434" cy="2621"/>
            </a:xfrm>
            <a:custGeom>
              <a:avLst/>
              <a:gdLst/>
              <a:ahLst/>
              <a:cxnLst/>
              <a:rect l="l" t="t" r="r" b="b"/>
              <a:pathLst>
                <a:path w="8021" h="165" extrusionOk="0">
                  <a:moveTo>
                    <a:pt x="4012" y="1"/>
                  </a:moveTo>
                  <a:cubicBezTo>
                    <a:pt x="1798" y="1"/>
                    <a:pt x="1" y="39"/>
                    <a:pt x="1" y="83"/>
                  </a:cubicBezTo>
                  <a:cubicBezTo>
                    <a:pt x="1" y="128"/>
                    <a:pt x="1798" y="165"/>
                    <a:pt x="4012" y="165"/>
                  </a:cubicBezTo>
                  <a:cubicBezTo>
                    <a:pt x="6228" y="165"/>
                    <a:pt x="8020" y="128"/>
                    <a:pt x="8020" y="83"/>
                  </a:cubicBezTo>
                  <a:cubicBezTo>
                    <a:pt x="8020" y="39"/>
                    <a:pt x="6228" y="1"/>
                    <a:pt x="40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8"/>
            <p:cNvSpPr/>
            <p:nvPr/>
          </p:nvSpPr>
          <p:spPr>
            <a:xfrm>
              <a:off x="872998" y="2677154"/>
              <a:ext cx="6768" cy="7880"/>
            </a:xfrm>
            <a:custGeom>
              <a:avLst/>
              <a:gdLst/>
              <a:ahLst/>
              <a:cxnLst/>
              <a:rect l="l" t="t" r="r" b="b"/>
              <a:pathLst>
                <a:path w="426" h="496" extrusionOk="0">
                  <a:moveTo>
                    <a:pt x="373" y="0"/>
                  </a:moveTo>
                  <a:cubicBezTo>
                    <a:pt x="323" y="0"/>
                    <a:pt x="222" y="72"/>
                    <a:pt x="135" y="191"/>
                  </a:cubicBezTo>
                  <a:cubicBezTo>
                    <a:pt x="33" y="329"/>
                    <a:pt x="0" y="471"/>
                    <a:pt x="37" y="493"/>
                  </a:cubicBezTo>
                  <a:cubicBezTo>
                    <a:pt x="40" y="495"/>
                    <a:pt x="44" y="496"/>
                    <a:pt x="48" y="496"/>
                  </a:cubicBezTo>
                  <a:cubicBezTo>
                    <a:pt x="94" y="496"/>
                    <a:pt x="180" y="405"/>
                    <a:pt x="269" y="288"/>
                  </a:cubicBezTo>
                  <a:cubicBezTo>
                    <a:pt x="362" y="157"/>
                    <a:pt x="426" y="41"/>
                    <a:pt x="395" y="8"/>
                  </a:cubicBezTo>
                  <a:cubicBezTo>
                    <a:pt x="390" y="3"/>
                    <a:pt x="382" y="0"/>
                    <a:pt x="3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8"/>
            <p:cNvSpPr/>
            <p:nvPr/>
          </p:nvSpPr>
          <p:spPr>
            <a:xfrm>
              <a:off x="877796" y="2678456"/>
              <a:ext cx="6482" cy="9358"/>
            </a:xfrm>
            <a:custGeom>
              <a:avLst/>
              <a:gdLst/>
              <a:ahLst/>
              <a:cxnLst/>
              <a:rect l="l" t="t" r="r" b="b"/>
              <a:pathLst>
                <a:path w="408" h="589" extrusionOk="0">
                  <a:moveTo>
                    <a:pt x="357" y="0"/>
                  </a:moveTo>
                  <a:cubicBezTo>
                    <a:pt x="310" y="0"/>
                    <a:pt x="200" y="97"/>
                    <a:pt x="116" y="247"/>
                  </a:cubicBezTo>
                  <a:cubicBezTo>
                    <a:pt x="23" y="411"/>
                    <a:pt x="0" y="573"/>
                    <a:pt x="41" y="587"/>
                  </a:cubicBezTo>
                  <a:cubicBezTo>
                    <a:pt x="44" y="588"/>
                    <a:pt x="47" y="588"/>
                    <a:pt x="49" y="588"/>
                  </a:cubicBezTo>
                  <a:cubicBezTo>
                    <a:pt x="96" y="588"/>
                    <a:pt x="177" y="470"/>
                    <a:pt x="258" y="326"/>
                  </a:cubicBezTo>
                  <a:cubicBezTo>
                    <a:pt x="344" y="169"/>
                    <a:pt x="407" y="35"/>
                    <a:pt x="370" y="4"/>
                  </a:cubicBezTo>
                  <a:cubicBezTo>
                    <a:pt x="367" y="2"/>
                    <a:pt x="362" y="0"/>
                    <a:pt x="3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8"/>
            <p:cNvSpPr/>
            <p:nvPr/>
          </p:nvSpPr>
          <p:spPr>
            <a:xfrm>
              <a:off x="796500" y="2677726"/>
              <a:ext cx="22385" cy="14966"/>
            </a:xfrm>
            <a:custGeom>
              <a:avLst/>
              <a:gdLst/>
              <a:ahLst/>
              <a:cxnLst/>
              <a:rect l="l" t="t" r="r" b="b"/>
              <a:pathLst>
                <a:path w="1409" h="942" extrusionOk="0">
                  <a:moveTo>
                    <a:pt x="300" y="1"/>
                  </a:moveTo>
                  <a:cubicBezTo>
                    <a:pt x="287" y="1"/>
                    <a:pt x="274" y="1"/>
                    <a:pt x="262" y="2"/>
                  </a:cubicBezTo>
                  <a:cubicBezTo>
                    <a:pt x="86" y="13"/>
                    <a:pt x="0" y="76"/>
                    <a:pt x="8" y="95"/>
                  </a:cubicBezTo>
                  <a:cubicBezTo>
                    <a:pt x="12" y="106"/>
                    <a:pt x="38" y="106"/>
                    <a:pt x="81" y="106"/>
                  </a:cubicBezTo>
                  <a:cubicBezTo>
                    <a:pt x="125" y="106"/>
                    <a:pt x="185" y="106"/>
                    <a:pt x="258" y="117"/>
                  </a:cubicBezTo>
                  <a:cubicBezTo>
                    <a:pt x="404" y="133"/>
                    <a:pt x="598" y="204"/>
                    <a:pt x="778" y="342"/>
                  </a:cubicBezTo>
                  <a:cubicBezTo>
                    <a:pt x="957" y="484"/>
                    <a:pt x="1091" y="648"/>
                    <a:pt x="1195" y="764"/>
                  </a:cubicBezTo>
                  <a:cubicBezTo>
                    <a:pt x="1291" y="872"/>
                    <a:pt x="1358" y="942"/>
                    <a:pt x="1384" y="942"/>
                  </a:cubicBezTo>
                  <a:cubicBezTo>
                    <a:pt x="1386" y="942"/>
                    <a:pt x="1388" y="941"/>
                    <a:pt x="1390" y="940"/>
                  </a:cubicBezTo>
                  <a:cubicBezTo>
                    <a:pt x="1409" y="928"/>
                    <a:pt x="1371" y="835"/>
                    <a:pt x="1289" y="697"/>
                  </a:cubicBezTo>
                  <a:cubicBezTo>
                    <a:pt x="1207" y="562"/>
                    <a:pt x="1080" y="372"/>
                    <a:pt x="874" y="215"/>
                  </a:cubicBezTo>
                  <a:cubicBezTo>
                    <a:pt x="687" y="65"/>
                    <a:pt x="465" y="1"/>
                    <a:pt x="3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8"/>
            <p:cNvSpPr/>
            <p:nvPr/>
          </p:nvSpPr>
          <p:spPr>
            <a:xfrm>
              <a:off x="866342" y="2676645"/>
              <a:ext cx="7848" cy="3702"/>
            </a:xfrm>
            <a:custGeom>
              <a:avLst/>
              <a:gdLst/>
              <a:ahLst/>
              <a:cxnLst/>
              <a:rect l="l" t="t" r="r" b="b"/>
              <a:pathLst>
                <a:path w="494" h="233" extrusionOk="0">
                  <a:moveTo>
                    <a:pt x="418" y="1"/>
                  </a:moveTo>
                  <a:cubicBezTo>
                    <a:pt x="370" y="1"/>
                    <a:pt x="298" y="21"/>
                    <a:pt x="221" y="47"/>
                  </a:cubicBezTo>
                  <a:cubicBezTo>
                    <a:pt x="97" y="92"/>
                    <a:pt x="0" y="144"/>
                    <a:pt x="8" y="189"/>
                  </a:cubicBezTo>
                  <a:cubicBezTo>
                    <a:pt x="12" y="215"/>
                    <a:pt x="55" y="232"/>
                    <a:pt x="117" y="232"/>
                  </a:cubicBezTo>
                  <a:cubicBezTo>
                    <a:pt x="162" y="232"/>
                    <a:pt x="218" y="223"/>
                    <a:pt x="277" y="201"/>
                  </a:cubicBezTo>
                  <a:cubicBezTo>
                    <a:pt x="411" y="152"/>
                    <a:pt x="494" y="59"/>
                    <a:pt x="471" y="21"/>
                  </a:cubicBezTo>
                  <a:cubicBezTo>
                    <a:pt x="463" y="7"/>
                    <a:pt x="444" y="1"/>
                    <a:pt x="4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8"/>
            <p:cNvSpPr/>
            <p:nvPr/>
          </p:nvSpPr>
          <p:spPr>
            <a:xfrm>
              <a:off x="863498" y="2671641"/>
              <a:ext cx="9215" cy="2558"/>
            </a:xfrm>
            <a:custGeom>
              <a:avLst/>
              <a:gdLst/>
              <a:ahLst/>
              <a:cxnLst/>
              <a:rect l="l" t="t" r="r" b="b"/>
              <a:pathLst>
                <a:path w="580" h="161" extrusionOk="0">
                  <a:moveTo>
                    <a:pt x="309" y="0"/>
                  </a:moveTo>
                  <a:cubicBezTo>
                    <a:pt x="302" y="0"/>
                    <a:pt x="295" y="0"/>
                    <a:pt x="288" y="0"/>
                  </a:cubicBezTo>
                  <a:cubicBezTo>
                    <a:pt x="131" y="0"/>
                    <a:pt x="4" y="42"/>
                    <a:pt x="0" y="86"/>
                  </a:cubicBezTo>
                  <a:cubicBezTo>
                    <a:pt x="0" y="129"/>
                    <a:pt x="115" y="161"/>
                    <a:pt x="267" y="161"/>
                  </a:cubicBezTo>
                  <a:cubicBezTo>
                    <a:pt x="275" y="161"/>
                    <a:pt x="283" y="161"/>
                    <a:pt x="292" y="161"/>
                  </a:cubicBezTo>
                  <a:cubicBezTo>
                    <a:pt x="452" y="161"/>
                    <a:pt x="579" y="123"/>
                    <a:pt x="576" y="75"/>
                  </a:cubicBezTo>
                  <a:cubicBezTo>
                    <a:pt x="572" y="35"/>
                    <a:pt x="453" y="0"/>
                    <a:pt x="3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8"/>
            <p:cNvSpPr/>
            <p:nvPr/>
          </p:nvSpPr>
          <p:spPr>
            <a:xfrm>
              <a:off x="1085653" y="1323507"/>
              <a:ext cx="76641" cy="106653"/>
            </a:xfrm>
            <a:custGeom>
              <a:avLst/>
              <a:gdLst/>
              <a:ahLst/>
              <a:cxnLst/>
              <a:rect l="l" t="t" r="r" b="b"/>
              <a:pathLst>
                <a:path w="4824" h="6713" extrusionOk="0">
                  <a:moveTo>
                    <a:pt x="476" y="5196"/>
                  </a:moveTo>
                  <a:lnTo>
                    <a:pt x="491" y="5241"/>
                  </a:lnTo>
                  <a:lnTo>
                    <a:pt x="493" y="5210"/>
                  </a:lnTo>
                  <a:lnTo>
                    <a:pt x="476" y="5196"/>
                  </a:lnTo>
                  <a:close/>
                  <a:moveTo>
                    <a:pt x="3414" y="0"/>
                  </a:moveTo>
                  <a:cubicBezTo>
                    <a:pt x="3392" y="0"/>
                    <a:pt x="3369" y="3"/>
                    <a:pt x="3344" y="8"/>
                  </a:cubicBezTo>
                  <a:cubicBezTo>
                    <a:pt x="3161" y="53"/>
                    <a:pt x="2459" y="1360"/>
                    <a:pt x="2254" y="1794"/>
                  </a:cubicBezTo>
                  <a:cubicBezTo>
                    <a:pt x="2095" y="2122"/>
                    <a:pt x="1744" y="2890"/>
                    <a:pt x="1492" y="2890"/>
                  </a:cubicBezTo>
                  <a:cubicBezTo>
                    <a:pt x="1411" y="2890"/>
                    <a:pt x="1341" y="2811"/>
                    <a:pt x="1291" y="2615"/>
                  </a:cubicBezTo>
                  <a:cubicBezTo>
                    <a:pt x="1077" y="1808"/>
                    <a:pt x="610" y="1263"/>
                    <a:pt x="382" y="1207"/>
                  </a:cubicBezTo>
                  <a:cubicBezTo>
                    <a:pt x="362" y="1202"/>
                    <a:pt x="342" y="1199"/>
                    <a:pt x="323" y="1199"/>
                  </a:cubicBezTo>
                  <a:cubicBezTo>
                    <a:pt x="125" y="1199"/>
                    <a:pt x="1" y="1464"/>
                    <a:pt x="151" y="1644"/>
                  </a:cubicBezTo>
                  <a:cubicBezTo>
                    <a:pt x="286" y="1808"/>
                    <a:pt x="424" y="2145"/>
                    <a:pt x="517" y="2406"/>
                  </a:cubicBezTo>
                  <a:cubicBezTo>
                    <a:pt x="596" y="2619"/>
                    <a:pt x="636" y="2843"/>
                    <a:pt x="636" y="3071"/>
                  </a:cubicBezTo>
                  <a:cubicBezTo>
                    <a:pt x="641" y="3945"/>
                    <a:pt x="536" y="4430"/>
                    <a:pt x="536" y="4430"/>
                  </a:cubicBezTo>
                  <a:lnTo>
                    <a:pt x="493" y="5210"/>
                  </a:lnTo>
                  <a:lnTo>
                    <a:pt x="2362" y="6713"/>
                  </a:lnTo>
                  <a:cubicBezTo>
                    <a:pt x="2362" y="6713"/>
                    <a:pt x="3841" y="5070"/>
                    <a:pt x="4525" y="3994"/>
                  </a:cubicBezTo>
                  <a:cubicBezTo>
                    <a:pt x="4525" y="3994"/>
                    <a:pt x="4823" y="3613"/>
                    <a:pt x="4547" y="3430"/>
                  </a:cubicBezTo>
                  <a:cubicBezTo>
                    <a:pt x="4511" y="3407"/>
                    <a:pt x="4466" y="3399"/>
                    <a:pt x="4420" y="3399"/>
                  </a:cubicBezTo>
                  <a:cubicBezTo>
                    <a:pt x="4299" y="3399"/>
                    <a:pt x="4170" y="3456"/>
                    <a:pt x="4170" y="3456"/>
                  </a:cubicBezTo>
                  <a:cubicBezTo>
                    <a:pt x="4170" y="3456"/>
                    <a:pt x="4147" y="3142"/>
                    <a:pt x="4065" y="3004"/>
                  </a:cubicBezTo>
                  <a:cubicBezTo>
                    <a:pt x="4034" y="2950"/>
                    <a:pt x="3963" y="2934"/>
                    <a:pt x="3890" y="2934"/>
                  </a:cubicBezTo>
                  <a:cubicBezTo>
                    <a:pt x="3781" y="2934"/>
                    <a:pt x="3666" y="2970"/>
                    <a:pt x="3666" y="2970"/>
                  </a:cubicBezTo>
                  <a:cubicBezTo>
                    <a:pt x="3666" y="2970"/>
                    <a:pt x="3613" y="2836"/>
                    <a:pt x="3587" y="2601"/>
                  </a:cubicBezTo>
                  <a:cubicBezTo>
                    <a:pt x="3584" y="2541"/>
                    <a:pt x="3542" y="2503"/>
                    <a:pt x="3482" y="2484"/>
                  </a:cubicBezTo>
                  <a:cubicBezTo>
                    <a:pt x="3436" y="2469"/>
                    <a:pt x="3378" y="2463"/>
                    <a:pt x="3318" y="2463"/>
                  </a:cubicBezTo>
                  <a:cubicBezTo>
                    <a:pt x="3152" y="2463"/>
                    <a:pt x="2971" y="2507"/>
                    <a:pt x="2971" y="2507"/>
                  </a:cubicBezTo>
                  <a:cubicBezTo>
                    <a:pt x="2736" y="2410"/>
                    <a:pt x="3292" y="1088"/>
                    <a:pt x="3513" y="655"/>
                  </a:cubicBezTo>
                  <a:cubicBezTo>
                    <a:pt x="3709" y="264"/>
                    <a:pt x="3632" y="0"/>
                    <a:pt x="3414"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8"/>
            <p:cNvSpPr/>
            <p:nvPr/>
          </p:nvSpPr>
          <p:spPr>
            <a:xfrm>
              <a:off x="726595" y="1385691"/>
              <a:ext cx="108194" cy="187965"/>
            </a:xfrm>
            <a:custGeom>
              <a:avLst/>
              <a:gdLst/>
              <a:ahLst/>
              <a:cxnLst/>
              <a:rect l="l" t="t" r="r" b="b"/>
              <a:pathLst>
                <a:path w="6810" h="11831" extrusionOk="0">
                  <a:moveTo>
                    <a:pt x="6742" y="1"/>
                  </a:moveTo>
                  <a:lnTo>
                    <a:pt x="30" y="1275"/>
                  </a:lnTo>
                  <a:lnTo>
                    <a:pt x="1" y="11621"/>
                  </a:lnTo>
                  <a:lnTo>
                    <a:pt x="4438" y="11830"/>
                  </a:lnTo>
                  <a:lnTo>
                    <a:pt x="4564" y="9317"/>
                  </a:lnTo>
                  <a:cubicBezTo>
                    <a:pt x="4564" y="9317"/>
                    <a:pt x="4706" y="9345"/>
                    <a:pt x="4916" y="9345"/>
                  </a:cubicBezTo>
                  <a:cubicBezTo>
                    <a:pt x="5405" y="9345"/>
                    <a:pt x="6263" y="9191"/>
                    <a:pt x="6548" y="8167"/>
                  </a:cubicBezTo>
                  <a:cubicBezTo>
                    <a:pt x="6809" y="7229"/>
                    <a:pt x="6742" y="1"/>
                    <a:pt x="6742"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8"/>
            <p:cNvSpPr/>
            <p:nvPr/>
          </p:nvSpPr>
          <p:spPr>
            <a:xfrm>
              <a:off x="695614" y="1359397"/>
              <a:ext cx="155539" cy="162466"/>
            </a:xfrm>
            <a:custGeom>
              <a:avLst/>
              <a:gdLst/>
              <a:ahLst/>
              <a:cxnLst/>
              <a:rect l="l" t="t" r="r" b="b"/>
              <a:pathLst>
                <a:path w="9790" h="10226" extrusionOk="0">
                  <a:moveTo>
                    <a:pt x="8748" y="1"/>
                  </a:moveTo>
                  <a:cubicBezTo>
                    <a:pt x="8654" y="1"/>
                    <a:pt x="8551" y="18"/>
                    <a:pt x="8438" y="54"/>
                  </a:cubicBezTo>
                  <a:cubicBezTo>
                    <a:pt x="7090" y="491"/>
                    <a:pt x="6761" y="637"/>
                    <a:pt x="6156" y="685"/>
                  </a:cubicBezTo>
                  <a:cubicBezTo>
                    <a:pt x="5577" y="730"/>
                    <a:pt x="1442" y="734"/>
                    <a:pt x="1065" y="3053"/>
                  </a:cubicBezTo>
                  <a:cubicBezTo>
                    <a:pt x="1024" y="2959"/>
                    <a:pt x="979" y="2844"/>
                    <a:pt x="949" y="2713"/>
                  </a:cubicBezTo>
                  <a:cubicBezTo>
                    <a:pt x="860" y="2347"/>
                    <a:pt x="938" y="2037"/>
                    <a:pt x="897" y="2030"/>
                  </a:cubicBezTo>
                  <a:cubicBezTo>
                    <a:pt x="897" y="2029"/>
                    <a:pt x="896" y="2029"/>
                    <a:pt x="895" y="2029"/>
                  </a:cubicBezTo>
                  <a:cubicBezTo>
                    <a:pt x="859" y="2029"/>
                    <a:pt x="724" y="2348"/>
                    <a:pt x="819" y="2743"/>
                  </a:cubicBezTo>
                  <a:cubicBezTo>
                    <a:pt x="830" y="2795"/>
                    <a:pt x="845" y="2847"/>
                    <a:pt x="863" y="2892"/>
                  </a:cubicBezTo>
                  <a:cubicBezTo>
                    <a:pt x="834" y="2866"/>
                    <a:pt x="808" y="2837"/>
                    <a:pt x="777" y="2811"/>
                  </a:cubicBezTo>
                  <a:cubicBezTo>
                    <a:pt x="602" y="2657"/>
                    <a:pt x="400" y="2568"/>
                    <a:pt x="255" y="2530"/>
                  </a:cubicBezTo>
                  <a:cubicBezTo>
                    <a:pt x="177" y="2513"/>
                    <a:pt x="114" y="2506"/>
                    <a:pt x="71" y="2506"/>
                  </a:cubicBezTo>
                  <a:cubicBezTo>
                    <a:pt x="31" y="2506"/>
                    <a:pt x="8" y="2512"/>
                    <a:pt x="8" y="2519"/>
                  </a:cubicBezTo>
                  <a:cubicBezTo>
                    <a:pt x="1" y="2560"/>
                    <a:pt x="363" y="2623"/>
                    <a:pt x="691" y="2911"/>
                  </a:cubicBezTo>
                  <a:cubicBezTo>
                    <a:pt x="853" y="3049"/>
                    <a:pt x="965" y="3206"/>
                    <a:pt x="1039" y="3326"/>
                  </a:cubicBezTo>
                  <a:cubicBezTo>
                    <a:pt x="1039" y="3337"/>
                    <a:pt x="1035" y="3348"/>
                    <a:pt x="1035" y="3359"/>
                  </a:cubicBezTo>
                  <a:cubicBezTo>
                    <a:pt x="1035" y="3359"/>
                    <a:pt x="941" y="3317"/>
                    <a:pt x="821" y="3317"/>
                  </a:cubicBezTo>
                  <a:cubicBezTo>
                    <a:pt x="577" y="3317"/>
                    <a:pt x="230" y="3494"/>
                    <a:pt x="386" y="4573"/>
                  </a:cubicBezTo>
                  <a:cubicBezTo>
                    <a:pt x="617" y="6176"/>
                    <a:pt x="1667" y="7536"/>
                    <a:pt x="1794" y="10161"/>
                  </a:cubicBezTo>
                  <a:cubicBezTo>
                    <a:pt x="1794" y="10161"/>
                    <a:pt x="2330" y="10225"/>
                    <a:pt x="3030" y="10225"/>
                  </a:cubicBezTo>
                  <a:cubicBezTo>
                    <a:pt x="4157" y="10225"/>
                    <a:pt x="5708" y="10059"/>
                    <a:pt x="6111" y="9190"/>
                  </a:cubicBezTo>
                  <a:lnTo>
                    <a:pt x="6661" y="7572"/>
                  </a:lnTo>
                  <a:cubicBezTo>
                    <a:pt x="6661" y="7572"/>
                    <a:pt x="5775" y="7427"/>
                    <a:pt x="5880" y="6721"/>
                  </a:cubicBezTo>
                  <a:cubicBezTo>
                    <a:pt x="5966" y="6122"/>
                    <a:pt x="6279" y="5879"/>
                    <a:pt x="6636" y="5879"/>
                  </a:cubicBezTo>
                  <a:cubicBezTo>
                    <a:pt x="6865" y="5879"/>
                    <a:pt x="7112" y="5979"/>
                    <a:pt x="7329" y="6150"/>
                  </a:cubicBezTo>
                  <a:lnTo>
                    <a:pt x="7971" y="4428"/>
                  </a:lnTo>
                  <a:cubicBezTo>
                    <a:pt x="7971" y="4428"/>
                    <a:pt x="9604" y="3359"/>
                    <a:pt x="9697" y="2676"/>
                  </a:cubicBezTo>
                  <a:cubicBezTo>
                    <a:pt x="9782" y="2052"/>
                    <a:pt x="9789" y="1"/>
                    <a:pt x="87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8"/>
            <p:cNvSpPr/>
            <p:nvPr/>
          </p:nvSpPr>
          <p:spPr>
            <a:xfrm>
              <a:off x="521678" y="2644457"/>
              <a:ext cx="73782" cy="54780"/>
            </a:xfrm>
            <a:custGeom>
              <a:avLst/>
              <a:gdLst/>
              <a:ahLst/>
              <a:cxnLst/>
              <a:rect l="l" t="t" r="r" b="b"/>
              <a:pathLst>
                <a:path w="4644" h="3448" extrusionOk="0">
                  <a:moveTo>
                    <a:pt x="651" y="1"/>
                  </a:moveTo>
                  <a:lnTo>
                    <a:pt x="1" y="2895"/>
                  </a:lnTo>
                  <a:lnTo>
                    <a:pt x="4483" y="3448"/>
                  </a:lnTo>
                  <a:lnTo>
                    <a:pt x="4644" y="584"/>
                  </a:lnTo>
                  <a:lnTo>
                    <a:pt x="65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8"/>
            <p:cNvSpPr/>
            <p:nvPr/>
          </p:nvSpPr>
          <p:spPr>
            <a:xfrm>
              <a:off x="556758" y="2646713"/>
              <a:ext cx="8023" cy="41911"/>
            </a:xfrm>
            <a:custGeom>
              <a:avLst/>
              <a:gdLst/>
              <a:ahLst/>
              <a:cxnLst/>
              <a:rect l="l" t="t" r="r" b="b"/>
              <a:pathLst>
                <a:path w="505" h="2638" extrusionOk="0">
                  <a:moveTo>
                    <a:pt x="467" y="1"/>
                  </a:moveTo>
                  <a:cubicBezTo>
                    <a:pt x="429" y="1"/>
                    <a:pt x="303" y="582"/>
                    <a:pt x="187" y="1308"/>
                  </a:cubicBezTo>
                  <a:cubicBezTo>
                    <a:pt x="68" y="2036"/>
                    <a:pt x="1" y="2630"/>
                    <a:pt x="38" y="2638"/>
                  </a:cubicBezTo>
                  <a:cubicBezTo>
                    <a:pt x="38" y="2638"/>
                    <a:pt x="38" y="2638"/>
                    <a:pt x="38" y="2638"/>
                  </a:cubicBezTo>
                  <a:cubicBezTo>
                    <a:pt x="76" y="2638"/>
                    <a:pt x="203" y="2056"/>
                    <a:pt x="318" y="1330"/>
                  </a:cubicBezTo>
                  <a:cubicBezTo>
                    <a:pt x="437" y="602"/>
                    <a:pt x="505" y="8"/>
                    <a:pt x="467" y="1"/>
                  </a:cubicBezTo>
                  <a:cubicBezTo>
                    <a:pt x="467" y="1"/>
                    <a:pt x="467" y="1"/>
                    <a:pt x="4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8"/>
            <p:cNvSpPr/>
            <p:nvPr/>
          </p:nvSpPr>
          <p:spPr>
            <a:xfrm>
              <a:off x="523457" y="2681459"/>
              <a:ext cx="69810" cy="12869"/>
            </a:xfrm>
            <a:custGeom>
              <a:avLst/>
              <a:gdLst/>
              <a:ahLst/>
              <a:cxnLst/>
              <a:rect l="l" t="t" r="r" b="b"/>
              <a:pathLst>
                <a:path w="4394" h="810" extrusionOk="0">
                  <a:moveTo>
                    <a:pt x="32" y="1"/>
                  </a:moveTo>
                  <a:cubicBezTo>
                    <a:pt x="15" y="1"/>
                    <a:pt x="5" y="3"/>
                    <a:pt x="5" y="6"/>
                  </a:cubicBezTo>
                  <a:cubicBezTo>
                    <a:pt x="1" y="21"/>
                    <a:pt x="240" y="92"/>
                    <a:pt x="636" y="182"/>
                  </a:cubicBezTo>
                  <a:cubicBezTo>
                    <a:pt x="1028" y="267"/>
                    <a:pt x="1577" y="368"/>
                    <a:pt x="2186" y="473"/>
                  </a:cubicBezTo>
                  <a:cubicBezTo>
                    <a:pt x="2765" y="566"/>
                    <a:pt x="3292" y="653"/>
                    <a:pt x="3740" y="723"/>
                  </a:cubicBezTo>
                  <a:cubicBezTo>
                    <a:pt x="4066" y="776"/>
                    <a:pt x="4290" y="810"/>
                    <a:pt x="4362" y="810"/>
                  </a:cubicBezTo>
                  <a:cubicBezTo>
                    <a:pt x="4377" y="810"/>
                    <a:pt x="4386" y="808"/>
                    <a:pt x="4386" y="805"/>
                  </a:cubicBezTo>
                  <a:cubicBezTo>
                    <a:pt x="4393" y="787"/>
                    <a:pt x="4151" y="715"/>
                    <a:pt x="3759" y="630"/>
                  </a:cubicBezTo>
                  <a:cubicBezTo>
                    <a:pt x="3363" y="540"/>
                    <a:pt x="2814" y="439"/>
                    <a:pt x="2209" y="339"/>
                  </a:cubicBezTo>
                  <a:cubicBezTo>
                    <a:pt x="1626" y="245"/>
                    <a:pt x="1099" y="159"/>
                    <a:pt x="651" y="84"/>
                  </a:cubicBezTo>
                  <a:cubicBezTo>
                    <a:pt x="329" y="33"/>
                    <a:pt x="106" y="1"/>
                    <a:pt x="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8"/>
            <p:cNvSpPr/>
            <p:nvPr/>
          </p:nvSpPr>
          <p:spPr>
            <a:xfrm>
              <a:off x="505854" y="1912234"/>
              <a:ext cx="388386" cy="756213"/>
            </a:xfrm>
            <a:custGeom>
              <a:avLst/>
              <a:gdLst/>
              <a:ahLst/>
              <a:cxnLst/>
              <a:rect l="l" t="t" r="r" b="b"/>
              <a:pathLst>
                <a:path w="24446" h="47598" extrusionOk="0">
                  <a:moveTo>
                    <a:pt x="23475" y="1"/>
                  </a:moveTo>
                  <a:lnTo>
                    <a:pt x="23475" y="1"/>
                  </a:lnTo>
                  <a:cubicBezTo>
                    <a:pt x="23475" y="1"/>
                    <a:pt x="23475" y="1"/>
                    <a:pt x="23475" y="1"/>
                  </a:cubicBezTo>
                  <a:lnTo>
                    <a:pt x="23475" y="1"/>
                  </a:lnTo>
                  <a:cubicBezTo>
                    <a:pt x="23475" y="1"/>
                    <a:pt x="23475" y="1"/>
                    <a:pt x="23475" y="1"/>
                  </a:cubicBezTo>
                  <a:close/>
                  <a:moveTo>
                    <a:pt x="23475" y="1"/>
                  </a:moveTo>
                  <a:lnTo>
                    <a:pt x="23475" y="1"/>
                  </a:lnTo>
                  <a:cubicBezTo>
                    <a:pt x="23453" y="2"/>
                    <a:pt x="8292" y="595"/>
                    <a:pt x="8292" y="595"/>
                  </a:cubicBezTo>
                  <a:lnTo>
                    <a:pt x="0" y="47194"/>
                  </a:lnTo>
                  <a:lnTo>
                    <a:pt x="7100" y="47598"/>
                  </a:lnTo>
                  <a:cubicBezTo>
                    <a:pt x="7100" y="47598"/>
                    <a:pt x="14645" y="7430"/>
                    <a:pt x="15750" y="7329"/>
                  </a:cubicBezTo>
                  <a:cubicBezTo>
                    <a:pt x="15751" y="7329"/>
                    <a:pt x="15751" y="7329"/>
                    <a:pt x="15751" y="7329"/>
                  </a:cubicBezTo>
                  <a:cubicBezTo>
                    <a:pt x="16213" y="7329"/>
                    <a:pt x="16400" y="47194"/>
                    <a:pt x="16773" y="47194"/>
                  </a:cubicBezTo>
                  <a:cubicBezTo>
                    <a:pt x="16773" y="47194"/>
                    <a:pt x="16774" y="47194"/>
                    <a:pt x="16774" y="47194"/>
                  </a:cubicBezTo>
                  <a:cubicBezTo>
                    <a:pt x="16835" y="47181"/>
                    <a:pt x="17077" y="47175"/>
                    <a:pt x="17440" y="47175"/>
                  </a:cubicBezTo>
                  <a:cubicBezTo>
                    <a:pt x="19320" y="47175"/>
                    <a:pt x="24446" y="47325"/>
                    <a:pt x="24446" y="47325"/>
                  </a:cubicBezTo>
                  <a:cubicBezTo>
                    <a:pt x="24446" y="47325"/>
                    <a:pt x="23460" y="15"/>
                    <a:pt x="2347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8"/>
            <p:cNvSpPr/>
            <p:nvPr/>
          </p:nvSpPr>
          <p:spPr>
            <a:xfrm>
              <a:off x="716332" y="2013056"/>
              <a:ext cx="88080" cy="18779"/>
            </a:xfrm>
            <a:custGeom>
              <a:avLst/>
              <a:gdLst/>
              <a:ahLst/>
              <a:cxnLst/>
              <a:rect l="l" t="t" r="r" b="b"/>
              <a:pathLst>
                <a:path w="5544" h="1182" extrusionOk="0">
                  <a:moveTo>
                    <a:pt x="5513" y="0"/>
                  </a:moveTo>
                  <a:cubicBezTo>
                    <a:pt x="5351" y="0"/>
                    <a:pt x="4179" y="225"/>
                    <a:pt x="2757" y="528"/>
                  </a:cubicBezTo>
                  <a:cubicBezTo>
                    <a:pt x="1233" y="849"/>
                    <a:pt x="0" y="1144"/>
                    <a:pt x="8" y="1178"/>
                  </a:cubicBezTo>
                  <a:cubicBezTo>
                    <a:pt x="8" y="1180"/>
                    <a:pt x="15" y="1181"/>
                    <a:pt x="27" y="1181"/>
                  </a:cubicBezTo>
                  <a:cubicBezTo>
                    <a:pt x="191" y="1181"/>
                    <a:pt x="1366" y="960"/>
                    <a:pt x="2786" y="659"/>
                  </a:cubicBezTo>
                  <a:cubicBezTo>
                    <a:pt x="4310" y="333"/>
                    <a:pt x="5543" y="42"/>
                    <a:pt x="5532" y="4"/>
                  </a:cubicBezTo>
                  <a:cubicBezTo>
                    <a:pt x="5532" y="2"/>
                    <a:pt x="5525" y="0"/>
                    <a:pt x="5513"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8"/>
            <p:cNvSpPr/>
            <p:nvPr/>
          </p:nvSpPr>
          <p:spPr>
            <a:xfrm>
              <a:off x="513019" y="2621134"/>
              <a:ext cx="113897" cy="4163"/>
            </a:xfrm>
            <a:custGeom>
              <a:avLst/>
              <a:gdLst/>
              <a:ahLst/>
              <a:cxnLst/>
              <a:rect l="l" t="t" r="r" b="b"/>
              <a:pathLst>
                <a:path w="7169" h="262" extrusionOk="0">
                  <a:moveTo>
                    <a:pt x="497" y="1"/>
                  </a:moveTo>
                  <a:cubicBezTo>
                    <a:pt x="184" y="1"/>
                    <a:pt x="4" y="7"/>
                    <a:pt x="4" y="19"/>
                  </a:cubicBezTo>
                  <a:cubicBezTo>
                    <a:pt x="1" y="57"/>
                    <a:pt x="1603" y="139"/>
                    <a:pt x="3583" y="199"/>
                  </a:cubicBezTo>
                  <a:cubicBezTo>
                    <a:pt x="4901" y="239"/>
                    <a:pt x="6053" y="262"/>
                    <a:pt x="6676" y="262"/>
                  </a:cubicBezTo>
                  <a:cubicBezTo>
                    <a:pt x="6989" y="262"/>
                    <a:pt x="7169" y="256"/>
                    <a:pt x="7169" y="243"/>
                  </a:cubicBezTo>
                  <a:cubicBezTo>
                    <a:pt x="7169" y="206"/>
                    <a:pt x="5566" y="124"/>
                    <a:pt x="3587" y="64"/>
                  </a:cubicBezTo>
                  <a:cubicBezTo>
                    <a:pt x="2271" y="24"/>
                    <a:pt x="1120" y="1"/>
                    <a:pt x="497"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8"/>
            <p:cNvSpPr/>
            <p:nvPr/>
          </p:nvSpPr>
          <p:spPr>
            <a:xfrm>
              <a:off x="770445" y="2621087"/>
              <a:ext cx="122969" cy="4274"/>
            </a:xfrm>
            <a:custGeom>
              <a:avLst/>
              <a:gdLst/>
              <a:ahLst/>
              <a:cxnLst/>
              <a:rect l="l" t="t" r="r" b="b"/>
              <a:pathLst>
                <a:path w="7740" h="269" extrusionOk="0">
                  <a:moveTo>
                    <a:pt x="523" y="0"/>
                  </a:moveTo>
                  <a:cubicBezTo>
                    <a:pt x="192" y="0"/>
                    <a:pt x="2" y="6"/>
                    <a:pt x="1" y="19"/>
                  </a:cubicBezTo>
                  <a:cubicBezTo>
                    <a:pt x="1" y="56"/>
                    <a:pt x="1730" y="138"/>
                    <a:pt x="3866" y="202"/>
                  </a:cubicBezTo>
                  <a:cubicBezTo>
                    <a:pt x="5297" y="244"/>
                    <a:pt x="6546" y="268"/>
                    <a:pt x="7217" y="268"/>
                  </a:cubicBezTo>
                  <a:cubicBezTo>
                    <a:pt x="7548" y="268"/>
                    <a:pt x="7739" y="263"/>
                    <a:pt x="7740" y="250"/>
                  </a:cubicBezTo>
                  <a:cubicBezTo>
                    <a:pt x="7740" y="212"/>
                    <a:pt x="6007" y="131"/>
                    <a:pt x="3874" y="67"/>
                  </a:cubicBezTo>
                  <a:cubicBezTo>
                    <a:pt x="2441" y="25"/>
                    <a:pt x="1193" y="0"/>
                    <a:pt x="523"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8"/>
            <p:cNvSpPr/>
            <p:nvPr/>
          </p:nvSpPr>
          <p:spPr>
            <a:xfrm>
              <a:off x="566497" y="2033599"/>
              <a:ext cx="127942" cy="589569"/>
            </a:xfrm>
            <a:custGeom>
              <a:avLst/>
              <a:gdLst/>
              <a:ahLst/>
              <a:cxnLst/>
              <a:rect l="l" t="t" r="r" b="b"/>
              <a:pathLst>
                <a:path w="8053" h="37109" extrusionOk="0">
                  <a:moveTo>
                    <a:pt x="8016" y="0"/>
                  </a:moveTo>
                  <a:cubicBezTo>
                    <a:pt x="7980" y="0"/>
                    <a:pt x="6162" y="8300"/>
                    <a:pt x="3963" y="18538"/>
                  </a:cubicBezTo>
                  <a:cubicBezTo>
                    <a:pt x="1759" y="28786"/>
                    <a:pt x="0" y="37097"/>
                    <a:pt x="38" y="37109"/>
                  </a:cubicBezTo>
                  <a:cubicBezTo>
                    <a:pt x="38" y="37109"/>
                    <a:pt x="38" y="37109"/>
                    <a:pt x="38" y="37109"/>
                  </a:cubicBezTo>
                  <a:cubicBezTo>
                    <a:pt x="76" y="37109"/>
                    <a:pt x="1891" y="28812"/>
                    <a:pt x="4094" y="18567"/>
                  </a:cubicBezTo>
                  <a:cubicBezTo>
                    <a:pt x="6297" y="8322"/>
                    <a:pt x="8053" y="11"/>
                    <a:pt x="8016" y="0"/>
                  </a:cubicBezTo>
                  <a:cubicBezTo>
                    <a:pt x="8016" y="0"/>
                    <a:pt x="8016" y="0"/>
                    <a:pt x="8016"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8"/>
            <p:cNvSpPr/>
            <p:nvPr/>
          </p:nvSpPr>
          <p:spPr>
            <a:xfrm>
              <a:off x="825225" y="2030453"/>
              <a:ext cx="7245" cy="592779"/>
            </a:xfrm>
            <a:custGeom>
              <a:avLst/>
              <a:gdLst/>
              <a:ahLst/>
              <a:cxnLst/>
              <a:rect l="l" t="t" r="r" b="b"/>
              <a:pathLst>
                <a:path w="456" h="37311" extrusionOk="0">
                  <a:moveTo>
                    <a:pt x="273" y="0"/>
                  </a:moveTo>
                  <a:cubicBezTo>
                    <a:pt x="269" y="0"/>
                    <a:pt x="269" y="34"/>
                    <a:pt x="265" y="97"/>
                  </a:cubicBezTo>
                  <a:cubicBezTo>
                    <a:pt x="261" y="169"/>
                    <a:pt x="258" y="262"/>
                    <a:pt x="251" y="378"/>
                  </a:cubicBezTo>
                  <a:cubicBezTo>
                    <a:pt x="243" y="635"/>
                    <a:pt x="232" y="1001"/>
                    <a:pt x="213" y="1464"/>
                  </a:cubicBezTo>
                  <a:cubicBezTo>
                    <a:pt x="187" y="2410"/>
                    <a:pt x="153" y="3777"/>
                    <a:pt x="120" y="5461"/>
                  </a:cubicBezTo>
                  <a:cubicBezTo>
                    <a:pt x="52" y="8837"/>
                    <a:pt x="0" y="13503"/>
                    <a:pt x="26" y="18658"/>
                  </a:cubicBezTo>
                  <a:cubicBezTo>
                    <a:pt x="52" y="23808"/>
                    <a:pt x="146" y="28473"/>
                    <a:pt x="247" y="31849"/>
                  </a:cubicBezTo>
                  <a:cubicBezTo>
                    <a:pt x="295" y="33534"/>
                    <a:pt x="340" y="34901"/>
                    <a:pt x="381" y="35847"/>
                  </a:cubicBezTo>
                  <a:cubicBezTo>
                    <a:pt x="399" y="36309"/>
                    <a:pt x="415" y="36676"/>
                    <a:pt x="426" y="36929"/>
                  </a:cubicBezTo>
                  <a:cubicBezTo>
                    <a:pt x="433" y="37049"/>
                    <a:pt x="437" y="37142"/>
                    <a:pt x="441" y="37214"/>
                  </a:cubicBezTo>
                  <a:cubicBezTo>
                    <a:pt x="449" y="37276"/>
                    <a:pt x="449" y="37310"/>
                    <a:pt x="452" y="37310"/>
                  </a:cubicBezTo>
                  <a:cubicBezTo>
                    <a:pt x="456" y="37310"/>
                    <a:pt x="456" y="37276"/>
                    <a:pt x="456" y="37214"/>
                  </a:cubicBezTo>
                  <a:lnTo>
                    <a:pt x="456" y="36929"/>
                  </a:lnTo>
                  <a:cubicBezTo>
                    <a:pt x="449" y="36676"/>
                    <a:pt x="441" y="36309"/>
                    <a:pt x="433" y="35842"/>
                  </a:cubicBezTo>
                  <a:cubicBezTo>
                    <a:pt x="411" y="34890"/>
                    <a:pt x="381" y="33527"/>
                    <a:pt x="340" y="31846"/>
                  </a:cubicBezTo>
                  <a:cubicBezTo>
                    <a:pt x="269" y="28469"/>
                    <a:pt x="187" y="23808"/>
                    <a:pt x="161" y="18658"/>
                  </a:cubicBezTo>
                  <a:cubicBezTo>
                    <a:pt x="135" y="13503"/>
                    <a:pt x="172" y="8842"/>
                    <a:pt x="213" y="5465"/>
                  </a:cubicBezTo>
                  <a:cubicBezTo>
                    <a:pt x="235" y="3780"/>
                    <a:pt x="254" y="2417"/>
                    <a:pt x="269" y="1469"/>
                  </a:cubicBezTo>
                  <a:cubicBezTo>
                    <a:pt x="273" y="1001"/>
                    <a:pt x="277" y="635"/>
                    <a:pt x="277" y="378"/>
                  </a:cubicBezTo>
                  <a:lnTo>
                    <a:pt x="277" y="97"/>
                  </a:lnTo>
                  <a:cubicBezTo>
                    <a:pt x="277" y="34"/>
                    <a:pt x="277" y="0"/>
                    <a:pt x="273"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8"/>
            <p:cNvSpPr/>
            <p:nvPr/>
          </p:nvSpPr>
          <p:spPr>
            <a:xfrm>
              <a:off x="528923" y="1403087"/>
              <a:ext cx="609159" cy="525082"/>
            </a:xfrm>
            <a:custGeom>
              <a:avLst/>
              <a:gdLst/>
              <a:ahLst/>
              <a:cxnLst/>
              <a:rect l="l" t="t" r="r" b="b"/>
              <a:pathLst>
                <a:path w="38342" h="33050" extrusionOk="0">
                  <a:moveTo>
                    <a:pt x="34797" y="0"/>
                  </a:moveTo>
                  <a:cubicBezTo>
                    <a:pt x="34797" y="0"/>
                    <a:pt x="29299" y="8292"/>
                    <a:pt x="28836" y="8759"/>
                  </a:cubicBezTo>
                  <a:cubicBezTo>
                    <a:pt x="28369" y="9227"/>
                    <a:pt x="19756" y="10130"/>
                    <a:pt x="19756" y="10130"/>
                  </a:cubicBezTo>
                  <a:cubicBezTo>
                    <a:pt x="18806" y="9917"/>
                    <a:pt x="17092" y="9805"/>
                    <a:pt x="15211" y="9805"/>
                  </a:cubicBezTo>
                  <a:cubicBezTo>
                    <a:pt x="11862" y="9805"/>
                    <a:pt x="7985" y="10159"/>
                    <a:pt x="6952" y="10922"/>
                  </a:cubicBezTo>
                  <a:cubicBezTo>
                    <a:pt x="5555" y="11695"/>
                    <a:pt x="3855" y="13503"/>
                    <a:pt x="2981" y="17802"/>
                  </a:cubicBezTo>
                  <a:cubicBezTo>
                    <a:pt x="1491" y="25135"/>
                    <a:pt x="0" y="27838"/>
                    <a:pt x="2981" y="28862"/>
                  </a:cubicBezTo>
                  <a:cubicBezTo>
                    <a:pt x="4360" y="29336"/>
                    <a:pt x="5656" y="29590"/>
                    <a:pt x="6653" y="29729"/>
                  </a:cubicBezTo>
                  <a:lnTo>
                    <a:pt x="6571" y="33049"/>
                  </a:lnTo>
                  <a:lnTo>
                    <a:pt x="22026" y="32089"/>
                  </a:lnTo>
                  <a:lnTo>
                    <a:pt x="21235" y="23845"/>
                  </a:lnTo>
                  <a:cubicBezTo>
                    <a:pt x="21142" y="21530"/>
                    <a:pt x="21100" y="19117"/>
                    <a:pt x="21044" y="16981"/>
                  </a:cubicBezTo>
                  <a:cubicBezTo>
                    <a:pt x="22008" y="16614"/>
                    <a:pt x="30999" y="13212"/>
                    <a:pt x="31615" y="13122"/>
                  </a:cubicBezTo>
                  <a:cubicBezTo>
                    <a:pt x="32268" y="13028"/>
                    <a:pt x="38155" y="2145"/>
                    <a:pt x="38155" y="2145"/>
                  </a:cubicBezTo>
                  <a:cubicBezTo>
                    <a:pt x="38341" y="837"/>
                    <a:pt x="34797" y="0"/>
                    <a:pt x="3479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8"/>
            <p:cNvSpPr/>
            <p:nvPr/>
          </p:nvSpPr>
          <p:spPr>
            <a:xfrm>
              <a:off x="632716" y="1641591"/>
              <a:ext cx="9215" cy="286579"/>
            </a:xfrm>
            <a:custGeom>
              <a:avLst/>
              <a:gdLst/>
              <a:ahLst/>
              <a:cxnLst/>
              <a:rect l="l" t="t" r="r" b="b"/>
              <a:pathLst>
                <a:path w="580" h="18038" extrusionOk="0">
                  <a:moveTo>
                    <a:pt x="542" y="0"/>
                  </a:moveTo>
                  <a:cubicBezTo>
                    <a:pt x="504" y="0"/>
                    <a:pt x="363" y="4036"/>
                    <a:pt x="221" y="9016"/>
                  </a:cubicBezTo>
                  <a:cubicBezTo>
                    <a:pt x="83" y="13995"/>
                    <a:pt x="0" y="18037"/>
                    <a:pt x="38" y="18037"/>
                  </a:cubicBezTo>
                  <a:cubicBezTo>
                    <a:pt x="75" y="18037"/>
                    <a:pt x="217" y="14000"/>
                    <a:pt x="359" y="9020"/>
                  </a:cubicBezTo>
                  <a:cubicBezTo>
                    <a:pt x="497" y="4038"/>
                    <a:pt x="580" y="0"/>
                    <a:pt x="542" y="0"/>
                  </a:cubicBezTo>
                  <a:cubicBezTo>
                    <a:pt x="542" y="0"/>
                    <a:pt x="542" y="0"/>
                    <a:pt x="5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8"/>
            <p:cNvSpPr/>
            <p:nvPr/>
          </p:nvSpPr>
          <p:spPr>
            <a:xfrm>
              <a:off x="986578" y="1542230"/>
              <a:ext cx="13234" cy="29710"/>
            </a:xfrm>
            <a:custGeom>
              <a:avLst/>
              <a:gdLst/>
              <a:ahLst/>
              <a:cxnLst/>
              <a:rect l="l" t="t" r="r" b="b"/>
              <a:pathLst>
                <a:path w="833" h="1870" extrusionOk="0">
                  <a:moveTo>
                    <a:pt x="32" y="1"/>
                  </a:moveTo>
                  <a:cubicBezTo>
                    <a:pt x="31" y="1"/>
                    <a:pt x="30" y="1"/>
                    <a:pt x="30" y="1"/>
                  </a:cubicBezTo>
                  <a:cubicBezTo>
                    <a:pt x="0" y="20"/>
                    <a:pt x="164" y="434"/>
                    <a:pt x="351" y="962"/>
                  </a:cubicBezTo>
                  <a:cubicBezTo>
                    <a:pt x="533" y="1474"/>
                    <a:pt x="754" y="1870"/>
                    <a:pt x="800" y="1870"/>
                  </a:cubicBezTo>
                  <a:cubicBezTo>
                    <a:pt x="801" y="1870"/>
                    <a:pt x="802" y="1869"/>
                    <a:pt x="803" y="1869"/>
                  </a:cubicBezTo>
                  <a:cubicBezTo>
                    <a:pt x="833" y="1854"/>
                    <a:pt x="664" y="1439"/>
                    <a:pt x="478" y="913"/>
                  </a:cubicBezTo>
                  <a:cubicBezTo>
                    <a:pt x="296" y="398"/>
                    <a:pt x="74" y="1"/>
                    <a:pt x="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8"/>
            <p:cNvSpPr/>
            <p:nvPr/>
          </p:nvSpPr>
          <p:spPr>
            <a:xfrm>
              <a:off x="986578" y="1542230"/>
              <a:ext cx="23021" cy="18509"/>
            </a:xfrm>
            <a:custGeom>
              <a:avLst/>
              <a:gdLst/>
              <a:ahLst/>
              <a:cxnLst/>
              <a:rect l="l" t="t" r="r" b="b"/>
              <a:pathLst>
                <a:path w="1449" h="1165" extrusionOk="0">
                  <a:moveTo>
                    <a:pt x="34" y="0"/>
                  </a:moveTo>
                  <a:cubicBezTo>
                    <a:pt x="32" y="0"/>
                    <a:pt x="31" y="1"/>
                    <a:pt x="30" y="1"/>
                  </a:cubicBezTo>
                  <a:cubicBezTo>
                    <a:pt x="0" y="31"/>
                    <a:pt x="283" y="330"/>
                    <a:pt x="683" y="636"/>
                  </a:cubicBezTo>
                  <a:cubicBezTo>
                    <a:pt x="1063" y="926"/>
                    <a:pt x="1366" y="1165"/>
                    <a:pt x="1414" y="1165"/>
                  </a:cubicBezTo>
                  <a:cubicBezTo>
                    <a:pt x="1416" y="1165"/>
                    <a:pt x="1418" y="1164"/>
                    <a:pt x="1419" y="1163"/>
                  </a:cubicBezTo>
                  <a:cubicBezTo>
                    <a:pt x="1449" y="1137"/>
                    <a:pt x="1162" y="834"/>
                    <a:pt x="766" y="528"/>
                  </a:cubicBezTo>
                  <a:cubicBezTo>
                    <a:pt x="386" y="238"/>
                    <a:pt x="79"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8"/>
            <p:cNvSpPr/>
            <p:nvPr/>
          </p:nvSpPr>
          <p:spPr>
            <a:xfrm>
              <a:off x="1072387" y="1416465"/>
              <a:ext cx="58164" cy="31044"/>
            </a:xfrm>
            <a:custGeom>
              <a:avLst/>
              <a:gdLst/>
              <a:ahLst/>
              <a:cxnLst/>
              <a:rect l="l" t="t" r="r" b="b"/>
              <a:pathLst>
                <a:path w="3661" h="1954" extrusionOk="0">
                  <a:moveTo>
                    <a:pt x="16" y="1"/>
                  </a:moveTo>
                  <a:cubicBezTo>
                    <a:pt x="11" y="1"/>
                    <a:pt x="8" y="1"/>
                    <a:pt x="7" y="3"/>
                  </a:cubicBezTo>
                  <a:cubicBezTo>
                    <a:pt x="0" y="22"/>
                    <a:pt x="213" y="111"/>
                    <a:pt x="557" y="264"/>
                  </a:cubicBezTo>
                  <a:cubicBezTo>
                    <a:pt x="900" y="413"/>
                    <a:pt x="1367" y="630"/>
                    <a:pt x="1871" y="899"/>
                  </a:cubicBezTo>
                  <a:cubicBezTo>
                    <a:pt x="2372" y="1168"/>
                    <a:pt x="2812" y="1437"/>
                    <a:pt x="3126" y="1639"/>
                  </a:cubicBezTo>
                  <a:cubicBezTo>
                    <a:pt x="3427" y="1830"/>
                    <a:pt x="3617" y="1954"/>
                    <a:pt x="3646" y="1954"/>
                  </a:cubicBezTo>
                  <a:cubicBezTo>
                    <a:pt x="3648" y="1954"/>
                    <a:pt x="3649" y="1953"/>
                    <a:pt x="3649" y="1953"/>
                  </a:cubicBezTo>
                  <a:cubicBezTo>
                    <a:pt x="3660" y="1937"/>
                    <a:pt x="3485" y="1784"/>
                    <a:pt x="3182" y="1560"/>
                  </a:cubicBezTo>
                  <a:cubicBezTo>
                    <a:pt x="2876" y="1336"/>
                    <a:pt x="2443" y="1053"/>
                    <a:pt x="1935" y="779"/>
                  </a:cubicBezTo>
                  <a:cubicBezTo>
                    <a:pt x="1426" y="510"/>
                    <a:pt x="945" y="305"/>
                    <a:pt x="594" y="174"/>
                  </a:cubicBezTo>
                  <a:cubicBezTo>
                    <a:pt x="276" y="58"/>
                    <a:pt x="61" y="1"/>
                    <a:pt x="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8"/>
            <p:cNvSpPr/>
            <p:nvPr/>
          </p:nvSpPr>
          <p:spPr>
            <a:xfrm>
              <a:off x="608503" y="1778954"/>
              <a:ext cx="29980" cy="6768"/>
            </a:xfrm>
            <a:custGeom>
              <a:avLst/>
              <a:gdLst/>
              <a:ahLst/>
              <a:cxnLst/>
              <a:rect l="l" t="t" r="r" b="b"/>
              <a:pathLst>
                <a:path w="1887" h="426" extrusionOk="0">
                  <a:moveTo>
                    <a:pt x="40" y="1"/>
                  </a:moveTo>
                  <a:cubicBezTo>
                    <a:pt x="23" y="1"/>
                    <a:pt x="13" y="3"/>
                    <a:pt x="11" y="8"/>
                  </a:cubicBezTo>
                  <a:cubicBezTo>
                    <a:pt x="1" y="42"/>
                    <a:pt x="404" y="210"/>
                    <a:pt x="927" y="315"/>
                  </a:cubicBezTo>
                  <a:cubicBezTo>
                    <a:pt x="1306" y="391"/>
                    <a:pt x="1637" y="426"/>
                    <a:pt x="1791" y="426"/>
                  </a:cubicBezTo>
                  <a:cubicBezTo>
                    <a:pt x="1848" y="426"/>
                    <a:pt x="1881" y="421"/>
                    <a:pt x="1883" y="412"/>
                  </a:cubicBezTo>
                  <a:cubicBezTo>
                    <a:pt x="1887" y="370"/>
                    <a:pt x="1464" y="289"/>
                    <a:pt x="953" y="184"/>
                  </a:cubicBezTo>
                  <a:cubicBezTo>
                    <a:pt x="509" y="94"/>
                    <a:pt x="142" y="1"/>
                    <a:pt x="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8"/>
            <p:cNvSpPr/>
            <p:nvPr/>
          </p:nvSpPr>
          <p:spPr>
            <a:xfrm>
              <a:off x="814961" y="1562010"/>
              <a:ext cx="50332" cy="65949"/>
            </a:xfrm>
            <a:custGeom>
              <a:avLst/>
              <a:gdLst/>
              <a:ahLst/>
              <a:cxnLst/>
              <a:rect l="l" t="t" r="r" b="b"/>
              <a:pathLst>
                <a:path w="3168" h="4151" extrusionOk="0">
                  <a:moveTo>
                    <a:pt x="3047" y="1"/>
                  </a:moveTo>
                  <a:cubicBezTo>
                    <a:pt x="3015" y="1"/>
                    <a:pt x="2976" y="2"/>
                    <a:pt x="2932" y="4"/>
                  </a:cubicBezTo>
                  <a:cubicBezTo>
                    <a:pt x="2783" y="11"/>
                    <a:pt x="2566" y="41"/>
                    <a:pt x="2308" y="116"/>
                  </a:cubicBezTo>
                  <a:cubicBezTo>
                    <a:pt x="1793" y="258"/>
                    <a:pt x="1098" y="635"/>
                    <a:pt x="612" y="1315"/>
                  </a:cubicBezTo>
                  <a:cubicBezTo>
                    <a:pt x="127" y="1994"/>
                    <a:pt x="0" y="2775"/>
                    <a:pt x="30" y="3306"/>
                  </a:cubicBezTo>
                  <a:cubicBezTo>
                    <a:pt x="45" y="3575"/>
                    <a:pt x="86" y="3792"/>
                    <a:pt x="127" y="3933"/>
                  </a:cubicBezTo>
                  <a:cubicBezTo>
                    <a:pt x="167" y="4075"/>
                    <a:pt x="200" y="4150"/>
                    <a:pt x="212" y="4150"/>
                  </a:cubicBezTo>
                  <a:cubicBezTo>
                    <a:pt x="212" y="4150"/>
                    <a:pt x="212" y="4150"/>
                    <a:pt x="213" y="4150"/>
                  </a:cubicBezTo>
                  <a:cubicBezTo>
                    <a:pt x="235" y="4146"/>
                    <a:pt x="127" y="3828"/>
                    <a:pt x="127" y="3306"/>
                  </a:cubicBezTo>
                  <a:cubicBezTo>
                    <a:pt x="119" y="2787"/>
                    <a:pt x="261" y="2044"/>
                    <a:pt x="721" y="1394"/>
                  </a:cubicBezTo>
                  <a:cubicBezTo>
                    <a:pt x="1188" y="744"/>
                    <a:pt x="1845" y="370"/>
                    <a:pt x="2334" y="206"/>
                  </a:cubicBezTo>
                  <a:cubicBezTo>
                    <a:pt x="2831" y="37"/>
                    <a:pt x="3167" y="37"/>
                    <a:pt x="3164" y="11"/>
                  </a:cubicBezTo>
                  <a:cubicBezTo>
                    <a:pt x="3164" y="6"/>
                    <a:pt x="3123" y="1"/>
                    <a:pt x="30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8"/>
            <p:cNvSpPr/>
            <p:nvPr/>
          </p:nvSpPr>
          <p:spPr>
            <a:xfrm>
              <a:off x="633240" y="1912822"/>
              <a:ext cx="245700" cy="15411"/>
            </a:xfrm>
            <a:custGeom>
              <a:avLst/>
              <a:gdLst/>
              <a:ahLst/>
              <a:cxnLst/>
              <a:rect l="l" t="t" r="r" b="b"/>
              <a:pathLst>
                <a:path w="15465" h="970" extrusionOk="0">
                  <a:moveTo>
                    <a:pt x="15382" y="0"/>
                  </a:moveTo>
                  <a:cubicBezTo>
                    <a:pt x="14846" y="0"/>
                    <a:pt x="11624" y="174"/>
                    <a:pt x="7729" y="416"/>
                  </a:cubicBezTo>
                  <a:cubicBezTo>
                    <a:pt x="3460" y="681"/>
                    <a:pt x="1" y="927"/>
                    <a:pt x="5" y="965"/>
                  </a:cubicBezTo>
                  <a:cubicBezTo>
                    <a:pt x="5" y="968"/>
                    <a:pt x="30" y="970"/>
                    <a:pt x="79" y="970"/>
                  </a:cubicBezTo>
                  <a:cubicBezTo>
                    <a:pt x="600" y="970"/>
                    <a:pt x="3829" y="793"/>
                    <a:pt x="7737" y="550"/>
                  </a:cubicBezTo>
                  <a:cubicBezTo>
                    <a:pt x="12006" y="285"/>
                    <a:pt x="15464" y="43"/>
                    <a:pt x="15460" y="5"/>
                  </a:cubicBezTo>
                  <a:cubicBezTo>
                    <a:pt x="15460" y="2"/>
                    <a:pt x="15434" y="0"/>
                    <a:pt x="153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8"/>
            <p:cNvSpPr/>
            <p:nvPr/>
          </p:nvSpPr>
          <p:spPr>
            <a:xfrm>
              <a:off x="575982" y="1559579"/>
              <a:ext cx="207475" cy="162609"/>
            </a:xfrm>
            <a:custGeom>
              <a:avLst/>
              <a:gdLst/>
              <a:ahLst/>
              <a:cxnLst/>
              <a:rect l="l" t="t" r="r" b="b"/>
              <a:pathLst>
                <a:path w="13059" h="10235" extrusionOk="0">
                  <a:moveTo>
                    <a:pt x="12910" y="0"/>
                  </a:moveTo>
                  <a:lnTo>
                    <a:pt x="12910" y="0"/>
                  </a:lnTo>
                  <a:cubicBezTo>
                    <a:pt x="12905" y="4"/>
                    <a:pt x="12910" y="71"/>
                    <a:pt x="12927" y="198"/>
                  </a:cubicBezTo>
                  <a:cubicBezTo>
                    <a:pt x="12936" y="261"/>
                    <a:pt x="12950" y="340"/>
                    <a:pt x="12958" y="433"/>
                  </a:cubicBezTo>
                  <a:cubicBezTo>
                    <a:pt x="12962" y="530"/>
                    <a:pt x="12969" y="639"/>
                    <a:pt x="12972" y="758"/>
                  </a:cubicBezTo>
                  <a:cubicBezTo>
                    <a:pt x="12988" y="1244"/>
                    <a:pt x="12920" y="1961"/>
                    <a:pt x="12603" y="2775"/>
                  </a:cubicBezTo>
                  <a:cubicBezTo>
                    <a:pt x="12278" y="3571"/>
                    <a:pt x="11688" y="4490"/>
                    <a:pt x="10702" y="5088"/>
                  </a:cubicBezTo>
                  <a:cubicBezTo>
                    <a:pt x="10582" y="5169"/>
                    <a:pt x="10452" y="5226"/>
                    <a:pt x="10321" y="5293"/>
                  </a:cubicBezTo>
                  <a:cubicBezTo>
                    <a:pt x="10190" y="5360"/>
                    <a:pt x="10048" y="5409"/>
                    <a:pt x="9907" y="5461"/>
                  </a:cubicBezTo>
                  <a:cubicBezTo>
                    <a:pt x="9619" y="5554"/>
                    <a:pt x="9324" y="5655"/>
                    <a:pt x="9024" y="5752"/>
                  </a:cubicBezTo>
                  <a:cubicBezTo>
                    <a:pt x="8726" y="5857"/>
                    <a:pt x="8423" y="5984"/>
                    <a:pt x="8140" y="6167"/>
                  </a:cubicBezTo>
                  <a:cubicBezTo>
                    <a:pt x="7863" y="6353"/>
                    <a:pt x="7613" y="6589"/>
                    <a:pt x="7404" y="6858"/>
                  </a:cubicBezTo>
                  <a:cubicBezTo>
                    <a:pt x="6985" y="7396"/>
                    <a:pt x="6709" y="7997"/>
                    <a:pt x="6376" y="8527"/>
                  </a:cubicBezTo>
                  <a:cubicBezTo>
                    <a:pt x="6055" y="9062"/>
                    <a:pt x="5663" y="9539"/>
                    <a:pt x="5163" y="9808"/>
                  </a:cubicBezTo>
                  <a:cubicBezTo>
                    <a:pt x="4748" y="10031"/>
                    <a:pt x="4291" y="10118"/>
                    <a:pt x="3859" y="10118"/>
                  </a:cubicBezTo>
                  <a:cubicBezTo>
                    <a:pt x="3771" y="10118"/>
                    <a:pt x="3683" y="10115"/>
                    <a:pt x="3597" y="10108"/>
                  </a:cubicBezTo>
                  <a:cubicBezTo>
                    <a:pt x="3089" y="10070"/>
                    <a:pt x="2630" y="9924"/>
                    <a:pt x="2238" y="9737"/>
                  </a:cubicBezTo>
                  <a:cubicBezTo>
                    <a:pt x="1450" y="9364"/>
                    <a:pt x="920" y="8879"/>
                    <a:pt x="557" y="8550"/>
                  </a:cubicBezTo>
                  <a:cubicBezTo>
                    <a:pt x="389" y="8389"/>
                    <a:pt x="255" y="8258"/>
                    <a:pt x="150" y="8162"/>
                  </a:cubicBezTo>
                  <a:cubicBezTo>
                    <a:pt x="60" y="8072"/>
                    <a:pt x="12" y="8027"/>
                    <a:pt x="5" y="8027"/>
                  </a:cubicBezTo>
                  <a:cubicBezTo>
                    <a:pt x="5" y="8027"/>
                    <a:pt x="5" y="8027"/>
                    <a:pt x="5" y="8027"/>
                  </a:cubicBezTo>
                  <a:cubicBezTo>
                    <a:pt x="1" y="8031"/>
                    <a:pt x="46" y="8083"/>
                    <a:pt x="131" y="8180"/>
                  </a:cubicBezTo>
                  <a:cubicBezTo>
                    <a:pt x="217" y="8274"/>
                    <a:pt x="348" y="8415"/>
                    <a:pt x="524" y="8587"/>
                  </a:cubicBezTo>
                  <a:cubicBezTo>
                    <a:pt x="871" y="8931"/>
                    <a:pt x="1398" y="9431"/>
                    <a:pt x="2197" y="9824"/>
                  </a:cubicBezTo>
                  <a:cubicBezTo>
                    <a:pt x="2593" y="10022"/>
                    <a:pt x="3067" y="10175"/>
                    <a:pt x="3590" y="10220"/>
                  </a:cubicBezTo>
                  <a:cubicBezTo>
                    <a:pt x="3691" y="10229"/>
                    <a:pt x="3794" y="10234"/>
                    <a:pt x="3898" y="10234"/>
                  </a:cubicBezTo>
                  <a:cubicBezTo>
                    <a:pt x="4333" y="10234"/>
                    <a:pt x="4794" y="10147"/>
                    <a:pt x="5218" y="9920"/>
                  </a:cubicBezTo>
                  <a:cubicBezTo>
                    <a:pt x="5749" y="9637"/>
                    <a:pt x="6164" y="9140"/>
                    <a:pt x="6488" y="8598"/>
                  </a:cubicBezTo>
                  <a:cubicBezTo>
                    <a:pt x="6825" y="8057"/>
                    <a:pt x="7105" y="7463"/>
                    <a:pt x="7512" y="6940"/>
                  </a:cubicBezTo>
                  <a:cubicBezTo>
                    <a:pt x="7714" y="6682"/>
                    <a:pt x="7949" y="6455"/>
                    <a:pt x="8214" y="6279"/>
                  </a:cubicBezTo>
                  <a:cubicBezTo>
                    <a:pt x="8479" y="6103"/>
                    <a:pt x="8774" y="5980"/>
                    <a:pt x="9069" y="5879"/>
                  </a:cubicBezTo>
                  <a:cubicBezTo>
                    <a:pt x="9364" y="5774"/>
                    <a:pt x="9664" y="5685"/>
                    <a:pt x="9951" y="5581"/>
                  </a:cubicBezTo>
                  <a:cubicBezTo>
                    <a:pt x="10093" y="5528"/>
                    <a:pt x="10238" y="5476"/>
                    <a:pt x="10373" y="5405"/>
                  </a:cubicBezTo>
                  <a:cubicBezTo>
                    <a:pt x="10507" y="5341"/>
                    <a:pt x="10646" y="5278"/>
                    <a:pt x="10765" y="5195"/>
                  </a:cubicBezTo>
                  <a:cubicBezTo>
                    <a:pt x="11777" y="4572"/>
                    <a:pt x="12372" y="3627"/>
                    <a:pt x="12693" y="2809"/>
                  </a:cubicBezTo>
                  <a:cubicBezTo>
                    <a:pt x="13003" y="1976"/>
                    <a:pt x="13058" y="1247"/>
                    <a:pt x="13025" y="758"/>
                  </a:cubicBezTo>
                  <a:cubicBezTo>
                    <a:pt x="13014" y="635"/>
                    <a:pt x="13006" y="527"/>
                    <a:pt x="12995" y="430"/>
                  </a:cubicBezTo>
                  <a:cubicBezTo>
                    <a:pt x="12984" y="337"/>
                    <a:pt x="12965" y="258"/>
                    <a:pt x="12954" y="194"/>
                  </a:cubicBezTo>
                  <a:cubicBezTo>
                    <a:pt x="12927" y="68"/>
                    <a:pt x="12913" y="0"/>
                    <a:pt x="129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8"/>
            <p:cNvSpPr/>
            <p:nvPr/>
          </p:nvSpPr>
          <p:spPr>
            <a:xfrm>
              <a:off x="751586" y="1698801"/>
              <a:ext cx="122493" cy="163800"/>
            </a:xfrm>
            <a:custGeom>
              <a:avLst/>
              <a:gdLst/>
              <a:ahLst/>
              <a:cxnLst/>
              <a:rect l="l" t="t" r="r" b="b"/>
              <a:pathLst>
                <a:path w="7710" h="10310" extrusionOk="0">
                  <a:moveTo>
                    <a:pt x="7070" y="0"/>
                  </a:moveTo>
                  <a:cubicBezTo>
                    <a:pt x="7063" y="0"/>
                    <a:pt x="7063" y="71"/>
                    <a:pt x="7048" y="205"/>
                  </a:cubicBezTo>
                  <a:cubicBezTo>
                    <a:pt x="7029" y="336"/>
                    <a:pt x="7003" y="533"/>
                    <a:pt x="6887" y="762"/>
                  </a:cubicBezTo>
                  <a:cubicBezTo>
                    <a:pt x="6678" y="1210"/>
                    <a:pt x="6062" y="1748"/>
                    <a:pt x="5155" y="1841"/>
                  </a:cubicBezTo>
                  <a:cubicBezTo>
                    <a:pt x="4883" y="1880"/>
                    <a:pt x="4592" y="1885"/>
                    <a:pt x="4284" y="1885"/>
                  </a:cubicBezTo>
                  <a:cubicBezTo>
                    <a:pt x="4167" y="1885"/>
                    <a:pt x="4047" y="1884"/>
                    <a:pt x="3926" y="1884"/>
                  </a:cubicBezTo>
                  <a:cubicBezTo>
                    <a:pt x="3839" y="1884"/>
                    <a:pt x="3752" y="1885"/>
                    <a:pt x="3664" y="1886"/>
                  </a:cubicBezTo>
                  <a:cubicBezTo>
                    <a:pt x="3395" y="1890"/>
                    <a:pt x="3115" y="1900"/>
                    <a:pt x="2827" y="1953"/>
                  </a:cubicBezTo>
                  <a:cubicBezTo>
                    <a:pt x="2540" y="2009"/>
                    <a:pt x="2252" y="2099"/>
                    <a:pt x="1976" y="2237"/>
                  </a:cubicBezTo>
                  <a:cubicBezTo>
                    <a:pt x="1423" y="2510"/>
                    <a:pt x="922" y="2954"/>
                    <a:pt x="564" y="3519"/>
                  </a:cubicBezTo>
                  <a:cubicBezTo>
                    <a:pt x="198" y="4082"/>
                    <a:pt x="0" y="4777"/>
                    <a:pt x="7" y="5486"/>
                  </a:cubicBezTo>
                  <a:cubicBezTo>
                    <a:pt x="7" y="6200"/>
                    <a:pt x="205" y="6884"/>
                    <a:pt x="526" y="7466"/>
                  </a:cubicBezTo>
                  <a:cubicBezTo>
                    <a:pt x="852" y="8056"/>
                    <a:pt x="1303" y="8534"/>
                    <a:pt x="1800" y="8889"/>
                  </a:cubicBezTo>
                  <a:cubicBezTo>
                    <a:pt x="2297" y="9248"/>
                    <a:pt x="2835" y="9491"/>
                    <a:pt x="3358" y="9640"/>
                  </a:cubicBezTo>
                  <a:cubicBezTo>
                    <a:pt x="3881" y="9794"/>
                    <a:pt x="4389" y="9830"/>
                    <a:pt x="4848" y="9849"/>
                  </a:cubicBezTo>
                  <a:cubicBezTo>
                    <a:pt x="5303" y="9864"/>
                    <a:pt x="5718" y="9868"/>
                    <a:pt x="6077" y="9898"/>
                  </a:cubicBezTo>
                  <a:cubicBezTo>
                    <a:pt x="6443" y="9924"/>
                    <a:pt x="6753" y="9924"/>
                    <a:pt x="6999" y="9980"/>
                  </a:cubicBezTo>
                  <a:cubicBezTo>
                    <a:pt x="7249" y="10028"/>
                    <a:pt x="7422" y="10130"/>
                    <a:pt x="7537" y="10197"/>
                  </a:cubicBezTo>
                  <a:cubicBezTo>
                    <a:pt x="7645" y="10265"/>
                    <a:pt x="7701" y="10309"/>
                    <a:pt x="7709" y="10309"/>
                  </a:cubicBezTo>
                  <a:cubicBezTo>
                    <a:pt x="7709" y="10309"/>
                    <a:pt x="7709" y="10309"/>
                    <a:pt x="7709" y="10309"/>
                  </a:cubicBezTo>
                  <a:cubicBezTo>
                    <a:pt x="7709" y="10309"/>
                    <a:pt x="7698" y="10294"/>
                    <a:pt x="7672" y="10271"/>
                  </a:cubicBezTo>
                  <a:cubicBezTo>
                    <a:pt x="7646" y="10249"/>
                    <a:pt x="7608" y="10215"/>
                    <a:pt x="7552" y="10175"/>
                  </a:cubicBezTo>
                  <a:cubicBezTo>
                    <a:pt x="7440" y="10096"/>
                    <a:pt x="7265" y="9987"/>
                    <a:pt x="7015" y="9928"/>
                  </a:cubicBezTo>
                  <a:cubicBezTo>
                    <a:pt x="6760" y="9864"/>
                    <a:pt x="6443" y="9856"/>
                    <a:pt x="6084" y="9823"/>
                  </a:cubicBezTo>
                  <a:cubicBezTo>
                    <a:pt x="5722" y="9785"/>
                    <a:pt x="5308" y="9775"/>
                    <a:pt x="4852" y="9752"/>
                  </a:cubicBezTo>
                  <a:cubicBezTo>
                    <a:pt x="4396" y="9730"/>
                    <a:pt x="3900" y="9685"/>
                    <a:pt x="3388" y="9532"/>
                  </a:cubicBezTo>
                  <a:cubicBezTo>
                    <a:pt x="2879" y="9382"/>
                    <a:pt x="2357" y="9144"/>
                    <a:pt x="1874" y="8789"/>
                  </a:cubicBezTo>
                  <a:cubicBezTo>
                    <a:pt x="1393" y="8437"/>
                    <a:pt x="952" y="7974"/>
                    <a:pt x="642" y="7403"/>
                  </a:cubicBezTo>
                  <a:cubicBezTo>
                    <a:pt x="333" y="6839"/>
                    <a:pt x="142" y="6174"/>
                    <a:pt x="142" y="5486"/>
                  </a:cubicBezTo>
                  <a:cubicBezTo>
                    <a:pt x="135" y="4800"/>
                    <a:pt x="325" y="4134"/>
                    <a:pt x="676" y="3589"/>
                  </a:cubicBezTo>
                  <a:cubicBezTo>
                    <a:pt x="1019" y="3043"/>
                    <a:pt x="1502" y="2614"/>
                    <a:pt x="2031" y="2349"/>
                  </a:cubicBezTo>
                  <a:cubicBezTo>
                    <a:pt x="2297" y="2214"/>
                    <a:pt x="2574" y="2125"/>
                    <a:pt x="2850" y="2069"/>
                  </a:cubicBezTo>
                  <a:cubicBezTo>
                    <a:pt x="3126" y="2021"/>
                    <a:pt x="3398" y="2002"/>
                    <a:pt x="3667" y="1998"/>
                  </a:cubicBezTo>
                  <a:cubicBezTo>
                    <a:pt x="4202" y="1987"/>
                    <a:pt x="4706" y="2005"/>
                    <a:pt x="5165" y="1935"/>
                  </a:cubicBezTo>
                  <a:cubicBezTo>
                    <a:pt x="5625" y="1871"/>
                    <a:pt x="6032" y="1718"/>
                    <a:pt x="6327" y="1497"/>
                  </a:cubicBezTo>
                  <a:cubicBezTo>
                    <a:pt x="6626" y="1281"/>
                    <a:pt x="6827" y="1019"/>
                    <a:pt x="6936" y="784"/>
                  </a:cubicBezTo>
                  <a:cubicBezTo>
                    <a:pt x="7044" y="545"/>
                    <a:pt x="7067" y="340"/>
                    <a:pt x="7074" y="209"/>
                  </a:cubicBezTo>
                  <a:cubicBezTo>
                    <a:pt x="7082" y="138"/>
                    <a:pt x="7078" y="90"/>
                    <a:pt x="7074" y="52"/>
                  </a:cubicBezTo>
                  <a:cubicBezTo>
                    <a:pt x="7074" y="18"/>
                    <a:pt x="7070" y="0"/>
                    <a:pt x="70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8"/>
            <p:cNvSpPr/>
            <p:nvPr/>
          </p:nvSpPr>
          <p:spPr>
            <a:xfrm>
              <a:off x="639595" y="1767451"/>
              <a:ext cx="98773" cy="155491"/>
            </a:xfrm>
            <a:custGeom>
              <a:avLst/>
              <a:gdLst/>
              <a:ahLst/>
              <a:cxnLst/>
              <a:rect l="l" t="t" r="r" b="b"/>
              <a:pathLst>
                <a:path w="6217" h="9787" extrusionOk="0">
                  <a:moveTo>
                    <a:pt x="861" y="0"/>
                  </a:moveTo>
                  <a:cubicBezTo>
                    <a:pt x="736" y="0"/>
                    <a:pt x="624" y="12"/>
                    <a:pt x="528" y="30"/>
                  </a:cubicBezTo>
                  <a:cubicBezTo>
                    <a:pt x="165" y="101"/>
                    <a:pt x="0" y="232"/>
                    <a:pt x="0" y="232"/>
                  </a:cubicBezTo>
                  <a:cubicBezTo>
                    <a:pt x="1" y="233"/>
                    <a:pt x="1" y="233"/>
                    <a:pt x="3" y="233"/>
                  </a:cubicBezTo>
                  <a:cubicBezTo>
                    <a:pt x="26" y="233"/>
                    <a:pt x="201" y="131"/>
                    <a:pt x="535" y="82"/>
                  </a:cubicBezTo>
                  <a:cubicBezTo>
                    <a:pt x="612" y="71"/>
                    <a:pt x="700" y="64"/>
                    <a:pt x="795" y="64"/>
                  </a:cubicBezTo>
                  <a:cubicBezTo>
                    <a:pt x="1128" y="64"/>
                    <a:pt x="1554" y="151"/>
                    <a:pt x="1958" y="444"/>
                  </a:cubicBezTo>
                  <a:cubicBezTo>
                    <a:pt x="2212" y="632"/>
                    <a:pt x="2436" y="908"/>
                    <a:pt x="2559" y="1259"/>
                  </a:cubicBezTo>
                  <a:cubicBezTo>
                    <a:pt x="2683" y="1610"/>
                    <a:pt x="2709" y="2013"/>
                    <a:pt x="2664" y="2432"/>
                  </a:cubicBezTo>
                  <a:cubicBezTo>
                    <a:pt x="2589" y="3280"/>
                    <a:pt x="2148" y="4139"/>
                    <a:pt x="2007" y="5136"/>
                  </a:cubicBezTo>
                  <a:cubicBezTo>
                    <a:pt x="1931" y="5633"/>
                    <a:pt x="1984" y="6145"/>
                    <a:pt x="2174" y="6585"/>
                  </a:cubicBezTo>
                  <a:cubicBezTo>
                    <a:pt x="2272" y="6806"/>
                    <a:pt x="2402" y="7007"/>
                    <a:pt x="2570" y="7171"/>
                  </a:cubicBezTo>
                  <a:cubicBezTo>
                    <a:pt x="2738" y="7336"/>
                    <a:pt x="2940" y="7452"/>
                    <a:pt x="3150" y="7523"/>
                  </a:cubicBezTo>
                  <a:cubicBezTo>
                    <a:pt x="3575" y="7661"/>
                    <a:pt x="3993" y="7646"/>
                    <a:pt x="4367" y="7687"/>
                  </a:cubicBezTo>
                  <a:cubicBezTo>
                    <a:pt x="4553" y="7706"/>
                    <a:pt x="4733" y="7736"/>
                    <a:pt x="4898" y="7788"/>
                  </a:cubicBezTo>
                  <a:cubicBezTo>
                    <a:pt x="5058" y="7840"/>
                    <a:pt x="5208" y="7915"/>
                    <a:pt x="5338" y="8000"/>
                  </a:cubicBezTo>
                  <a:cubicBezTo>
                    <a:pt x="5865" y="8367"/>
                    <a:pt x="6074" y="8890"/>
                    <a:pt x="6137" y="9229"/>
                  </a:cubicBezTo>
                  <a:cubicBezTo>
                    <a:pt x="6205" y="9584"/>
                    <a:pt x="6149" y="9786"/>
                    <a:pt x="6167" y="9786"/>
                  </a:cubicBezTo>
                  <a:cubicBezTo>
                    <a:pt x="6171" y="9786"/>
                    <a:pt x="6182" y="9738"/>
                    <a:pt x="6197" y="9644"/>
                  </a:cubicBezTo>
                  <a:cubicBezTo>
                    <a:pt x="6208" y="9547"/>
                    <a:pt x="6216" y="9405"/>
                    <a:pt x="6189" y="9222"/>
                  </a:cubicBezTo>
                  <a:cubicBezTo>
                    <a:pt x="6137" y="8867"/>
                    <a:pt x="5939" y="8319"/>
                    <a:pt x="5394" y="7922"/>
                  </a:cubicBezTo>
                  <a:cubicBezTo>
                    <a:pt x="5256" y="7829"/>
                    <a:pt x="5103" y="7747"/>
                    <a:pt x="4927" y="7687"/>
                  </a:cubicBezTo>
                  <a:cubicBezTo>
                    <a:pt x="4755" y="7631"/>
                    <a:pt x="4569" y="7597"/>
                    <a:pt x="4379" y="7575"/>
                  </a:cubicBezTo>
                  <a:cubicBezTo>
                    <a:pt x="3998" y="7530"/>
                    <a:pt x="3586" y="7538"/>
                    <a:pt x="3191" y="7407"/>
                  </a:cubicBezTo>
                  <a:cubicBezTo>
                    <a:pt x="2996" y="7340"/>
                    <a:pt x="2813" y="7231"/>
                    <a:pt x="2660" y="7078"/>
                  </a:cubicBezTo>
                  <a:cubicBezTo>
                    <a:pt x="2507" y="6929"/>
                    <a:pt x="2388" y="6738"/>
                    <a:pt x="2294" y="6533"/>
                  </a:cubicBezTo>
                  <a:cubicBezTo>
                    <a:pt x="2119" y="6114"/>
                    <a:pt x="2070" y="5633"/>
                    <a:pt x="2141" y="5154"/>
                  </a:cubicBezTo>
                  <a:cubicBezTo>
                    <a:pt x="2276" y="4187"/>
                    <a:pt x="2712" y="3321"/>
                    <a:pt x="2787" y="2447"/>
                  </a:cubicBezTo>
                  <a:cubicBezTo>
                    <a:pt x="2832" y="2013"/>
                    <a:pt x="2802" y="1587"/>
                    <a:pt x="2664" y="1222"/>
                  </a:cubicBezTo>
                  <a:cubicBezTo>
                    <a:pt x="2533" y="851"/>
                    <a:pt x="2283" y="557"/>
                    <a:pt x="2014" y="366"/>
                  </a:cubicBezTo>
                  <a:cubicBezTo>
                    <a:pt x="1611" y="86"/>
                    <a:pt x="1194" y="0"/>
                    <a:pt x="8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8"/>
            <p:cNvSpPr/>
            <p:nvPr/>
          </p:nvSpPr>
          <p:spPr>
            <a:xfrm>
              <a:off x="722258" y="1692923"/>
              <a:ext cx="27787" cy="27231"/>
            </a:xfrm>
            <a:custGeom>
              <a:avLst/>
              <a:gdLst/>
              <a:ahLst/>
              <a:cxnLst/>
              <a:rect l="l" t="t" r="r" b="b"/>
              <a:pathLst>
                <a:path w="1749" h="1714" extrusionOk="0">
                  <a:moveTo>
                    <a:pt x="844" y="0"/>
                  </a:moveTo>
                  <a:cubicBezTo>
                    <a:pt x="760" y="0"/>
                    <a:pt x="686" y="13"/>
                    <a:pt x="628" y="29"/>
                  </a:cubicBezTo>
                  <a:cubicBezTo>
                    <a:pt x="501" y="71"/>
                    <a:pt x="441" y="119"/>
                    <a:pt x="445" y="124"/>
                  </a:cubicBezTo>
                  <a:cubicBezTo>
                    <a:pt x="446" y="125"/>
                    <a:pt x="448" y="126"/>
                    <a:pt x="452" y="126"/>
                  </a:cubicBezTo>
                  <a:cubicBezTo>
                    <a:pt x="473" y="126"/>
                    <a:pt x="534" y="101"/>
                    <a:pt x="639" y="82"/>
                  </a:cubicBezTo>
                  <a:cubicBezTo>
                    <a:pt x="678" y="76"/>
                    <a:pt x="722" y="72"/>
                    <a:pt x="772" y="72"/>
                  </a:cubicBezTo>
                  <a:cubicBezTo>
                    <a:pt x="881" y="72"/>
                    <a:pt x="1015" y="92"/>
                    <a:pt x="1151" y="157"/>
                  </a:cubicBezTo>
                  <a:cubicBezTo>
                    <a:pt x="1349" y="243"/>
                    <a:pt x="1555" y="448"/>
                    <a:pt x="1581" y="732"/>
                  </a:cubicBezTo>
                  <a:cubicBezTo>
                    <a:pt x="1614" y="1012"/>
                    <a:pt x="1479" y="1352"/>
                    <a:pt x="1193" y="1505"/>
                  </a:cubicBezTo>
                  <a:cubicBezTo>
                    <a:pt x="1092" y="1557"/>
                    <a:pt x="983" y="1580"/>
                    <a:pt x="875" y="1580"/>
                  </a:cubicBezTo>
                  <a:cubicBezTo>
                    <a:pt x="673" y="1580"/>
                    <a:pt x="475" y="1500"/>
                    <a:pt x="341" y="1379"/>
                  </a:cubicBezTo>
                  <a:cubicBezTo>
                    <a:pt x="124" y="1188"/>
                    <a:pt x="86" y="900"/>
                    <a:pt x="139" y="691"/>
                  </a:cubicBezTo>
                  <a:cubicBezTo>
                    <a:pt x="191" y="478"/>
                    <a:pt x="307" y="332"/>
                    <a:pt x="400" y="250"/>
                  </a:cubicBezTo>
                  <a:cubicBezTo>
                    <a:pt x="498" y="168"/>
                    <a:pt x="565" y="141"/>
                    <a:pt x="561" y="131"/>
                  </a:cubicBezTo>
                  <a:cubicBezTo>
                    <a:pt x="560" y="130"/>
                    <a:pt x="557" y="129"/>
                    <a:pt x="553" y="129"/>
                  </a:cubicBezTo>
                  <a:cubicBezTo>
                    <a:pt x="531" y="129"/>
                    <a:pt x="464" y="147"/>
                    <a:pt x="371" y="209"/>
                  </a:cubicBezTo>
                  <a:cubicBezTo>
                    <a:pt x="258" y="280"/>
                    <a:pt x="117" y="433"/>
                    <a:pt x="45" y="669"/>
                  </a:cubicBezTo>
                  <a:cubicBezTo>
                    <a:pt x="12" y="784"/>
                    <a:pt x="0" y="922"/>
                    <a:pt x="27" y="1068"/>
                  </a:cubicBezTo>
                  <a:cubicBezTo>
                    <a:pt x="57" y="1210"/>
                    <a:pt x="135" y="1360"/>
                    <a:pt x="258" y="1468"/>
                  </a:cubicBezTo>
                  <a:cubicBezTo>
                    <a:pt x="413" y="1615"/>
                    <a:pt x="641" y="1714"/>
                    <a:pt x="880" y="1714"/>
                  </a:cubicBezTo>
                  <a:cubicBezTo>
                    <a:pt x="1005" y="1714"/>
                    <a:pt x="1133" y="1687"/>
                    <a:pt x="1255" y="1625"/>
                  </a:cubicBezTo>
                  <a:cubicBezTo>
                    <a:pt x="1603" y="1438"/>
                    <a:pt x="1748" y="1038"/>
                    <a:pt x="1704" y="717"/>
                  </a:cubicBezTo>
                  <a:cubicBezTo>
                    <a:pt x="1686" y="553"/>
                    <a:pt x="1610" y="407"/>
                    <a:pt x="1517" y="298"/>
                  </a:cubicBezTo>
                  <a:cubicBezTo>
                    <a:pt x="1420" y="186"/>
                    <a:pt x="1300" y="115"/>
                    <a:pt x="1188" y="67"/>
                  </a:cubicBezTo>
                  <a:cubicBezTo>
                    <a:pt x="1064" y="18"/>
                    <a:pt x="946" y="0"/>
                    <a:pt x="8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8"/>
            <p:cNvSpPr/>
            <p:nvPr/>
          </p:nvSpPr>
          <p:spPr>
            <a:xfrm>
              <a:off x="560602" y="1755567"/>
              <a:ext cx="49045" cy="115026"/>
            </a:xfrm>
            <a:custGeom>
              <a:avLst/>
              <a:gdLst/>
              <a:ahLst/>
              <a:cxnLst/>
              <a:rect l="l" t="t" r="r" b="b"/>
              <a:pathLst>
                <a:path w="3087" h="7240" extrusionOk="0">
                  <a:moveTo>
                    <a:pt x="21" y="1"/>
                  </a:moveTo>
                  <a:cubicBezTo>
                    <a:pt x="20" y="1"/>
                    <a:pt x="20" y="1"/>
                    <a:pt x="20" y="1"/>
                  </a:cubicBezTo>
                  <a:cubicBezTo>
                    <a:pt x="1" y="24"/>
                    <a:pt x="397" y="270"/>
                    <a:pt x="920" y="797"/>
                  </a:cubicBezTo>
                  <a:cubicBezTo>
                    <a:pt x="1051" y="932"/>
                    <a:pt x="1189" y="1077"/>
                    <a:pt x="1323" y="1249"/>
                  </a:cubicBezTo>
                  <a:cubicBezTo>
                    <a:pt x="1469" y="1409"/>
                    <a:pt x="1600" y="1604"/>
                    <a:pt x="1742" y="1801"/>
                  </a:cubicBezTo>
                  <a:cubicBezTo>
                    <a:pt x="2011" y="2213"/>
                    <a:pt x="2272" y="2687"/>
                    <a:pt x="2481" y="3209"/>
                  </a:cubicBezTo>
                  <a:cubicBezTo>
                    <a:pt x="2683" y="3737"/>
                    <a:pt x="2814" y="4263"/>
                    <a:pt x="2892" y="4745"/>
                  </a:cubicBezTo>
                  <a:cubicBezTo>
                    <a:pt x="2922" y="4988"/>
                    <a:pt x="2955" y="5219"/>
                    <a:pt x="2959" y="5436"/>
                  </a:cubicBezTo>
                  <a:cubicBezTo>
                    <a:pt x="2978" y="5652"/>
                    <a:pt x="2974" y="5857"/>
                    <a:pt x="2967" y="6041"/>
                  </a:cubicBezTo>
                  <a:cubicBezTo>
                    <a:pt x="2941" y="6784"/>
                    <a:pt x="2817" y="7233"/>
                    <a:pt x="2847" y="7240"/>
                  </a:cubicBezTo>
                  <a:cubicBezTo>
                    <a:pt x="2847" y="7240"/>
                    <a:pt x="2847" y="7240"/>
                    <a:pt x="2847" y="7240"/>
                  </a:cubicBezTo>
                  <a:cubicBezTo>
                    <a:pt x="2856" y="7240"/>
                    <a:pt x="2889" y="7128"/>
                    <a:pt x="2937" y="6926"/>
                  </a:cubicBezTo>
                  <a:cubicBezTo>
                    <a:pt x="2964" y="6826"/>
                    <a:pt x="2993" y="6698"/>
                    <a:pt x="3008" y="6552"/>
                  </a:cubicBezTo>
                  <a:cubicBezTo>
                    <a:pt x="3026" y="6403"/>
                    <a:pt x="3060" y="6235"/>
                    <a:pt x="3064" y="6048"/>
                  </a:cubicBezTo>
                  <a:cubicBezTo>
                    <a:pt x="3076" y="5857"/>
                    <a:pt x="3086" y="5652"/>
                    <a:pt x="3071" y="5432"/>
                  </a:cubicBezTo>
                  <a:cubicBezTo>
                    <a:pt x="3076" y="5208"/>
                    <a:pt x="3042" y="4976"/>
                    <a:pt x="3016" y="4726"/>
                  </a:cubicBezTo>
                  <a:cubicBezTo>
                    <a:pt x="2941" y="4233"/>
                    <a:pt x="2814" y="3699"/>
                    <a:pt x="2609" y="3161"/>
                  </a:cubicBezTo>
                  <a:cubicBezTo>
                    <a:pt x="2395" y="2627"/>
                    <a:pt x="2126" y="2145"/>
                    <a:pt x="1847" y="1734"/>
                  </a:cubicBezTo>
                  <a:cubicBezTo>
                    <a:pt x="1697" y="1532"/>
                    <a:pt x="1562" y="1339"/>
                    <a:pt x="1409" y="1174"/>
                  </a:cubicBezTo>
                  <a:cubicBezTo>
                    <a:pt x="1271" y="1006"/>
                    <a:pt x="1121" y="860"/>
                    <a:pt x="987" y="730"/>
                  </a:cubicBezTo>
                  <a:cubicBezTo>
                    <a:pt x="857" y="595"/>
                    <a:pt x="718" y="491"/>
                    <a:pt x="602" y="397"/>
                  </a:cubicBezTo>
                  <a:cubicBezTo>
                    <a:pt x="490" y="300"/>
                    <a:pt x="386" y="225"/>
                    <a:pt x="297" y="170"/>
                  </a:cubicBezTo>
                  <a:cubicBezTo>
                    <a:pt x="131" y="59"/>
                    <a:pt x="34" y="1"/>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8"/>
            <p:cNvSpPr/>
            <p:nvPr/>
          </p:nvSpPr>
          <p:spPr>
            <a:xfrm>
              <a:off x="904551" y="1590480"/>
              <a:ext cx="128848" cy="65965"/>
            </a:xfrm>
            <a:custGeom>
              <a:avLst/>
              <a:gdLst/>
              <a:ahLst/>
              <a:cxnLst/>
              <a:rect l="l" t="t" r="r" b="b"/>
              <a:pathLst>
                <a:path w="8110" h="4152" extrusionOk="0">
                  <a:moveTo>
                    <a:pt x="4215" y="1"/>
                  </a:moveTo>
                  <a:cubicBezTo>
                    <a:pt x="3803" y="1"/>
                    <a:pt x="3373" y="46"/>
                    <a:pt x="2941" y="154"/>
                  </a:cubicBezTo>
                  <a:cubicBezTo>
                    <a:pt x="2212" y="337"/>
                    <a:pt x="1562" y="692"/>
                    <a:pt x="1088" y="1144"/>
                  </a:cubicBezTo>
                  <a:cubicBezTo>
                    <a:pt x="614" y="1596"/>
                    <a:pt x="304" y="2119"/>
                    <a:pt x="157" y="2590"/>
                  </a:cubicBezTo>
                  <a:cubicBezTo>
                    <a:pt x="5" y="3060"/>
                    <a:pt x="1" y="3467"/>
                    <a:pt x="38" y="3740"/>
                  </a:cubicBezTo>
                  <a:cubicBezTo>
                    <a:pt x="61" y="3874"/>
                    <a:pt x="79" y="3979"/>
                    <a:pt x="102" y="4050"/>
                  </a:cubicBezTo>
                  <a:cubicBezTo>
                    <a:pt x="123" y="4114"/>
                    <a:pt x="134" y="4151"/>
                    <a:pt x="139" y="4151"/>
                  </a:cubicBezTo>
                  <a:cubicBezTo>
                    <a:pt x="139" y="4151"/>
                    <a:pt x="139" y="4151"/>
                    <a:pt x="140" y="4151"/>
                  </a:cubicBezTo>
                  <a:cubicBezTo>
                    <a:pt x="154" y="4147"/>
                    <a:pt x="113" y="4005"/>
                    <a:pt x="90" y="3736"/>
                  </a:cubicBezTo>
                  <a:cubicBezTo>
                    <a:pt x="72" y="3467"/>
                    <a:pt x="90" y="3071"/>
                    <a:pt x="247" y="2619"/>
                  </a:cubicBezTo>
                  <a:cubicBezTo>
                    <a:pt x="400" y="2167"/>
                    <a:pt x="711" y="1667"/>
                    <a:pt x="1174" y="1238"/>
                  </a:cubicBezTo>
                  <a:cubicBezTo>
                    <a:pt x="1637" y="804"/>
                    <a:pt x="2264" y="464"/>
                    <a:pt x="2974" y="285"/>
                  </a:cubicBezTo>
                  <a:cubicBezTo>
                    <a:pt x="3403" y="176"/>
                    <a:pt x="3832" y="131"/>
                    <a:pt x="4244" y="131"/>
                  </a:cubicBezTo>
                  <a:cubicBezTo>
                    <a:pt x="4513" y="131"/>
                    <a:pt x="4775" y="150"/>
                    <a:pt x="5025" y="184"/>
                  </a:cubicBezTo>
                  <a:cubicBezTo>
                    <a:pt x="5656" y="270"/>
                    <a:pt x="6208" y="438"/>
                    <a:pt x="6665" y="599"/>
                  </a:cubicBezTo>
                  <a:cubicBezTo>
                    <a:pt x="7120" y="767"/>
                    <a:pt x="7475" y="928"/>
                    <a:pt x="7722" y="1043"/>
                  </a:cubicBezTo>
                  <a:cubicBezTo>
                    <a:pt x="7955" y="1153"/>
                    <a:pt x="8089" y="1216"/>
                    <a:pt x="8108" y="1216"/>
                  </a:cubicBezTo>
                  <a:cubicBezTo>
                    <a:pt x="8109" y="1216"/>
                    <a:pt x="8109" y="1216"/>
                    <a:pt x="8110" y="1215"/>
                  </a:cubicBezTo>
                  <a:cubicBezTo>
                    <a:pt x="8110" y="1211"/>
                    <a:pt x="8080" y="1188"/>
                    <a:pt x="8016" y="1152"/>
                  </a:cubicBezTo>
                  <a:cubicBezTo>
                    <a:pt x="7956" y="1114"/>
                    <a:pt x="7863" y="1062"/>
                    <a:pt x="7744" y="995"/>
                  </a:cubicBezTo>
                  <a:cubicBezTo>
                    <a:pt x="7505" y="868"/>
                    <a:pt x="7154" y="688"/>
                    <a:pt x="6698" y="509"/>
                  </a:cubicBezTo>
                  <a:cubicBezTo>
                    <a:pt x="6242" y="333"/>
                    <a:pt x="5686" y="154"/>
                    <a:pt x="5039" y="61"/>
                  </a:cubicBezTo>
                  <a:cubicBezTo>
                    <a:pt x="4778" y="23"/>
                    <a:pt x="4501" y="1"/>
                    <a:pt x="42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8"/>
            <p:cNvSpPr/>
            <p:nvPr/>
          </p:nvSpPr>
          <p:spPr>
            <a:xfrm>
              <a:off x="1008344" y="1425155"/>
              <a:ext cx="74131" cy="92036"/>
            </a:xfrm>
            <a:custGeom>
              <a:avLst/>
              <a:gdLst/>
              <a:ahLst/>
              <a:cxnLst/>
              <a:rect l="l" t="t" r="r" b="b"/>
              <a:pathLst>
                <a:path w="4666" h="5793" extrusionOk="0">
                  <a:moveTo>
                    <a:pt x="3700" y="1"/>
                  </a:moveTo>
                  <a:cubicBezTo>
                    <a:pt x="3699" y="1"/>
                    <a:pt x="3699" y="1"/>
                    <a:pt x="3699" y="1"/>
                  </a:cubicBezTo>
                  <a:cubicBezTo>
                    <a:pt x="3669" y="20"/>
                    <a:pt x="4072" y="375"/>
                    <a:pt x="4337" y="1147"/>
                  </a:cubicBezTo>
                  <a:cubicBezTo>
                    <a:pt x="4471" y="1528"/>
                    <a:pt x="4550" y="2014"/>
                    <a:pt x="4509" y="2549"/>
                  </a:cubicBezTo>
                  <a:cubicBezTo>
                    <a:pt x="4468" y="3078"/>
                    <a:pt x="4296" y="3657"/>
                    <a:pt x="3956" y="4173"/>
                  </a:cubicBezTo>
                  <a:cubicBezTo>
                    <a:pt x="3616" y="4685"/>
                    <a:pt x="3145" y="5066"/>
                    <a:pt x="2668" y="5305"/>
                  </a:cubicBezTo>
                  <a:cubicBezTo>
                    <a:pt x="2193" y="5548"/>
                    <a:pt x="1715" y="5660"/>
                    <a:pt x="1311" y="5693"/>
                  </a:cubicBezTo>
                  <a:cubicBezTo>
                    <a:pt x="1200" y="5702"/>
                    <a:pt x="1096" y="5706"/>
                    <a:pt x="997" y="5706"/>
                  </a:cubicBezTo>
                  <a:cubicBezTo>
                    <a:pt x="424" y="5706"/>
                    <a:pt x="71" y="5574"/>
                    <a:pt x="10" y="5574"/>
                  </a:cubicBezTo>
                  <a:cubicBezTo>
                    <a:pt x="4" y="5574"/>
                    <a:pt x="1" y="5575"/>
                    <a:pt x="1" y="5578"/>
                  </a:cubicBezTo>
                  <a:cubicBezTo>
                    <a:pt x="1" y="5581"/>
                    <a:pt x="30" y="5596"/>
                    <a:pt x="87" y="5619"/>
                  </a:cubicBezTo>
                  <a:cubicBezTo>
                    <a:pt x="142" y="5638"/>
                    <a:pt x="228" y="5674"/>
                    <a:pt x="341" y="5697"/>
                  </a:cubicBezTo>
                  <a:cubicBezTo>
                    <a:pt x="527" y="5750"/>
                    <a:pt x="790" y="5792"/>
                    <a:pt x="1112" y="5792"/>
                  </a:cubicBezTo>
                  <a:cubicBezTo>
                    <a:pt x="1177" y="5792"/>
                    <a:pt x="1245" y="5790"/>
                    <a:pt x="1316" y="5787"/>
                  </a:cubicBezTo>
                  <a:cubicBezTo>
                    <a:pt x="1734" y="5768"/>
                    <a:pt x="2227" y="5660"/>
                    <a:pt x="2723" y="5414"/>
                  </a:cubicBezTo>
                  <a:cubicBezTo>
                    <a:pt x="3221" y="5174"/>
                    <a:pt x="3714" y="4782"/>
                    <a:pt x="4068" y="4248"/>
                  </a:cubicBezTo>
                  <a:cubicBezTo>
                    <a:pt x="4423" y="3710"/>
                    <a:pt x="4595" y="3109"/>
                    <a:pt x="4633" y="2556"/>
                  </a:cubicBezTo>
                  <a:cubicBezTo>
                    <a:pt x="4666" y="2003"/>
                    <a:pt x="4576" y="1502"/>
                    <a:pt x="4426" y="1114"/>
                  </a:cubicBezTo>
                  <a:cubicBezTo>
                    <a:pt x="4281" y="725"/>
                    <a:pt x="4095" y="438"/>
                    <a:pt x="3949" y="259"/>
                  </a:cubicBezTo>
                  <a:cubicBezTo>
                    <a:pt x="3878" y="165"/>
                    <a:pt x="3811" y="106"/>
                    <a:pt x="3769" y="61"/>
                  </a:cubicBezTo>
                  <a:cubicBezTo>
                    <a:pt x="3728" y="23"/>
                    <a:pt x="3705" y="1"/>
                    <a:pt x="37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8"/>
            <p:cNvSpPr/>
            <p:nvPr/>
          </p:nvSpPr>
          <p:spPr>
            <a:xfrm>
              <a:off x="726468" y="1558213"/>
              <a:ext cx="71589" cy="2224"/>
            </a:xfrm>
            <a:custGeom>
              <a:avLst/>
              <a:gdLst/>
              <a:ahLst/>
              <a:cxnLst/>
              <a:rect l="l" t="t" r="r" b="b"/>
              <a:pathLst>
                <a:path w="4506" h="140" extrusionOk="0">
                  <a:moveTo>
                    <a:pt x="2897" y="1"/>
                  </a:moveTo>
                  <a:cubicBezTo>
                    <a:pt x="2693" y="1"/>
                    <a:pt x="2477" y="2"/>
                    <a:pt x="2253" y="4"/>
                  </a:cubicBezTo>
                  <a:cubicBezTo>
                    <a:pt x="1009" y="11"/>
                    <a:pt x="1" y="49"/>
                    <a:pt x="1" y="86"/>
                  </a:cubicBezTo>
                  <a:cubicBezTo>
                    <a:pt x="1" y="119"/>
                    <a:pt x="772" y="140"/>
                    <a:pt x="1798" y="140"/>
                  </a:cubicBezTo>
                  <a:cubicBezTo>
                    <a:pt x="1945" y="140"/>
                    <a:pt x="2098" y="139"/>
                    <a:pt x="2253" y="138"/>
                  </a:cubicBezTo>
                  <a:cubicBezTo>
                    <a:pt x="3497" y="127"/>
                    <a:pt x="4505" y="90"/>
                    <a:pt x="4505" y="52"/>
                  </a:cubicBezTo>
                  <a:cubicBezTo>
                    <a:pt x="4505" y="22"/>
                    <a:pt x="3827" y="1"/>
                    <a:pt x="28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6" name="Google Shape;3746;p48"/>
          <p:cNvGrpSpPr/>
          <p:nvPr/>
        </p:nvGrpSpPr>
        <p:grpSpPr>
          <a:xfrm>
            <a:off x="3441353" y="1633772"/>
            <a:ext cx="1862050" cy="1387707"/>
            <a:chOff x="2662433" y="1049418"/>
            <a:chExt cx="2214616" cy="1650460"/>
          </a:xfrm>
        </p:grpSpPr>
        <p:sp>
          <p:nvSpPr>
            <p:cNvPr id="3747" name="Google Shape;3747;p48"/>
            <p:cNvSpPr/>
            <p:nvPr/>
          </p:nvSpPr>
          <p:spPr>
            <a:xfrm>
              <a:off x="2662433" y="2499776"/>
              <a:ext cx="2214616" cy="1095"/>
            </a:xfrm>
            <a:custGeom>
              <a:avLst/>
              <a:gdLst/>
              <a:ahLst/>
              <a:cxnLst/>
              <a:rect l="l" t="t" r="r" b="b"/>
              <a:pathLst>
                <a:path w="121299" h="60" extrusionOk="0">
                  <a:moveTo>
                    <a:pt x="0" y="0"/>
                  </a:moveTo>
                  <a:lnTo>
                    <a:pt x="0" y="60"/>
                  </a:lnTo>
                  <a:lnTo>
                    <a:pt x="121299" y="60"/>
                  </a:lnTo>
                  <a:lnTo>
                    <a:pt x="121299" y="0"/>
                  </a:lnTo>
                  <a:close/>
                </a:path>
              </a:pathLst>
            </a:custGeom>
            <a:solidFill>
              <a:srgbClr val="D4E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8"/>
            <p:cNvSpPr/>
            <p:nvPr/>
          </p:nvSpPr>
          <p:spPr>
            <a:xfrm>
              <a:off x="3034502" y="2550641"/>
              <a:ext cx="244139" cy="1187"/>
            </a:xfrm>
            <a:custGeom>
              <a:avLst/>
              <a:gdLst/>
              <a:ahLst/>
              <a:cxnLst/>
              <a:rect l="l" t="t" r="r" b="b"/>
              <a:pathLst>
                <a:path w="13372" h="65" extrusionOk="0">
                  <a:moveTo>
                    <a:pt x="1" y="0"/>
                  </a:moveTo>
                  <a:lnTo>
                    <a:pt x="1" y="64"/>
                  </a:lnTo>
                  <a:lnTo>
                    <a:pt x="13372" y="64"/>
                  </a:lnTo>
                  <a:lnTo>
                    <a:pt x="13372" y="0"/>
                  </a:lnTo>
                  <a:close/>
                </a:path>
              </a:pathLst>
            </a:custGeom>
            <a:solidFill>
              <a:srgbClr val="D4E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8"/>
            <p:cNvSpPr/>
            <p:nvPr/>
          </p:nvSpPr>
          <p:spPr>
            <a:xfrm>
              <a:off x="2958661" y="2551244"/>
              <a:ext cx="27916" cy="1114"/>
            </a:xfrm>
            <a:custGeom>
              <a:avLst/>
              <a:gdLst/>
              <a:ahLst/>
              <a:cxnLst/>
              <a:rect l="l" t="t" r="r" b="b"/>
              <a:pathLst>
                <a:path w="1529" h="61" extrusionOk="0">
                  <a:moveTo>
                    <a:pt x="1" y="1"/>
                  </a:moveTo>
                  <a:lnTo>
                    <a:pt x="1" y="61"/>
                  </a:lnTo>
                  <a:lnTo>
                    <a:pt x="1528" y="61"/>
                  </a:lnTo>
                  <a:lnTo>
                    <a:pt x="1528" y="1"/>
                  </a:lnTo>
                  <a:close/>
                </a:path>
              </a:pathLst>
            </a:custGeom>
            <a:solidFill>
              <a:srgbClr val="D4E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8"/>
            <p:cNvSpPr/>
            <p:nvPr/>
          </p:nvSpPr>
          <p:spPr>
            <a:xfrm>
              <a:off x="3697359" y="2531818"/>
              <a:ext cx="51979" cy="1114"/>
            </a:xfrm>
            <a:custGeom>
              <a:avLst/>
              <a:gdLst/>
              <a:ahLst/>
              <a:cxnLst/>
              <a:rect l="l" t="t" r="r" b="b"/>
              <a:pathLst>
                <a:path w="2847" h="61" extrusionOk="0">
                  <a:moveTo>
                    <a:pt x="0" y="1"/>
                  </a:moveTo>
                  <a:lnTo>
                    <a:pt x="0" y="61"/>
                  </a:lnTo>
                  <a:lnTo>
                    <a:pt x="2846" y="61"/>
                  </a:lnTo>
                  <a:lnTo>
                    <a:pt x="2846" y="1"/>
                  </a:lnTo>
                  <a:close/>
                </a:path>
              </a:pathLst>
            </a:custGeom>
            <a:solidFill>
              <a:srgbClr val="D4E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8"/>
            <p:cNvSpPr/>
            <p:nvPr/>
          </p:nvSpPr>
          <p:spPr>
            <a:xfrm>
              <a:off x="3774807" y="2531818"/>
              <a:ext cx="285493" cy="1114"/>
            </a:xfrm>
            <a:custGeom>
              <a:avLst/>
              <a:gdLst/>
              <a:ahLst/>
              <a:cxnLst/>
              <a:rect l="l" t="t" r="r" b="b"/>
              <a:pathLst>
                <a:path w="15637" h="61" extrusionOk="0">
                  <a:moveTo>
                    <a:pt x="1" y="1"/>
                  </a:moveTo>
                  <a:lnTo>
                    <a:pt x="1" y="61"/>
                  </a:lnTo>
                  <a:lnTo>
                    <a:pt x="15636" y="61"/>
                  </a:lnTo>
                  <a:lnTo>
                    <a:pt x="15636" y="1"/>
                  </a:lnTo>
                  <a:close/>
                </a:path>
              </a:pathLst>
            </a:custGeom>
            <a:solidFill>
              <a:srgbClr val="D4E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8"/>
            <p:cNvSpPr/>
            <p:nvPr/>
          </p:nvSpPr>
          <p:spPr>
            <a:xfrm>
              <a:off x="4281636" y="2552339"/>
              <a:ext cx="186044" cy="1114"/>
            </a:xfrm>
            <a:custGeom>
              <a:avLst/>
              <a:gdLst/>
              <a:ahLst/>
              <a:cxnLst/>
              <a:rect l="l" t="t" r="r" b="b"/>
              <a:pathLst>
                <a:path w="10190" h="61" extrusionOk="0">
                  <a:moveTo>
                    <a:pt x="1" y="1"/>
                  </a:moveTo>
                  <a:lnTo>
                    <a:pt x="1" y="61"/>
                  </a:lnTo>
                  <a:lnTo>
                    <a:pt x="10189" y="61"/>
                  </a:lnTo>
                  <a:lnTo>
                    <a:pt x="10189" y="1"/>
                  </a:lnTo>
                  <a:close/>
                </a:path>
              </a:pathLst>
            </a:custGeom>
            <a:solidFill>
              <a:srgbClr val="D4E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8"/>
            <p:cNvSpPr/>
            <p:nvPr/>
          </p:nvSpPr>
          <p:spPr>
            <a:xfrm>
              <a:off x="4512319" y="2532366"/>
              <a:ext cx="157763" cy="1114"/>
            </a:xfrm>
            <a:custGeom>
              <a:avLst/>
              <a:gdLst/>
              <a:ahLst/>
              <a:cxnLst/>
              <a:rect l="l" t="t" r="r" b="b"/>
              <a:pathLst>
                <a:path w="8641" h="61" extrusionOk="0">
                  <a:moveTo>
                    <a:pt x="1" y="0"/>
                  </a:moveTo>
                  <a:lnTo>
                    <a:pt x="1" y="60"/>
                  </a:lnTo>
                  <a:lnTo>
                    <a:pt x="8640" y="60"/>
                  </a:lnTo>
                  <a:lnTo>
                    <a:pt x="8640" y="0"/>
                  </a:lnTo>
                  <a:close/>
                </a:path>
              </a:pathLst>
            </a:custGeom>
            <a:solidFill>
              <a:srgbClr val="D4E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8"/>
            <p:cNvSpPr/>
            <p:nvPr/>
          </p:nvSpPr>
          <p:spPr>
            <a:xfrm>
              <a:off x="2831698" y="1049418"/>
              <a:ext cx="905828" cy="1252811"/>
            </a:xfrm>
            <a:custGeom>
              <a:avLst/>
              <a:gdLst/>
              <a:ahLst/>
              <a:cxnLst/>
              <a:rect l="l" t="t" r="r" b="b"/>
              <a:pathLst>
                <a:path w="49614" h="68619" extrusionOk="0">
                  <a:moveTo>
                    <a:pt x="48228" y="64"/>
                  </a:moveTo>
                  <a:cubicBezTo>
                    <a:pt x="48960" y="64"/>
                    <a:pt x="49554" y="658"/>
                    <a:pt x="49554" y="1386"/>
                  </a:cubicBezTo>
                  <a:lnTo>
                    <a:pt x="49554" y="67236"/>
                  </a:lnTo>
                  <a:cubicBezTo>
                    <a:pt x="49554" y="67965"/>
                    <a:pt x="48960" y="68559"/>
                    <a:pt x="48228" y="68559"/>
                  </a:cubicBezTo>
                  <a:lnTo>
                    <a:pt x="1382" y="68559"/>
                  </a:lnTo>
                  <a:cubicBezTo>
                    <a:pt x="654" y="68559"/>
                    <a:pt x="60" y="67965"/>
                    <a:pt x="60" y="67236"/>
                  </a:cubicBezTo>
                  <a:lnTo>
                    <a:pt x="60" y="1386"/>
                  </a:lnTo>
                  <a:cubicBezTo>
                    <a:pt x="60" y="658"/>
                    <a:pt x="654" y="64"/>
                    <a:pt x="1382" y="64"/>
                  </a:cubicBezTo>
                  <a:close/>
                  <a:moveTo>
                    <a:pt x="1382" y="1"/>
                  </a:moveTo>
                  <a:cubicBezTo>
                    <a:pt x="620" y="1"/>
                    <a:pt x="0" y="624"/>
                    <a:pt x="0" y="1386"/>
                  </a:cubicBezTo>
                  <a:lnTo>
                    <a:pt x="0" y="67236"/>
                  </a:lnTo>
                  <a:cubicBezTo>
                    <a:pt x="0" y="67998"/>
                    <a:pt x="620" y="68619"/>
                    <a:pt x="1382" y="68619"/>
                  </a:cubicBezTo>
                  <a:lnTo>
                    <a:pt x="48228" y="68619"/>
                  </a:lnTo>
                  <a:cubicBezTo>
                    <a:pt x="48994" y="68619"/>
                    <a:pt x="49614" y="67998"/>
                    <a:pt x="49614" y="67236"/>
                  </a:cubicBezTo>
                  <a:lnTo>
                    <a:pt x="49614" y="1386"/>
                  </a:lnTo>
                  <a:cubicBezTo>
                    <a:pt x="49614" y="624"/>
                    <a:pt x="48994" y="1"/>
                    <a:pt x="4822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8"/>
            <p:cNvSpPr/>
            <p:nvPr/>
          </p:nvSpPr>
          <p:spPr>
            <a:xfrm>
              <a:off x="3789669" y="1049418"/>
              <a:ext cx="905919" cy="1252811"/>
            </a:xfrm>
            <a:custGeom>
              <a:avLst/>
              <a:gdLst/>
              <a:ahLst/>
              <a:cxnLst/>
              <a:rect l="l" t="t" r="r" b="b"/>
              <a:pathLst>
                <a:path w="49619" h="68619" extrusionOk="0">
                  <a:moveTo>
                    <a:pt x="48232" y="64"/>
                  </a:moveTo>
                  <a:cubicBezTo>
                    <a:pt x="48961" y="64"/>
                    <a:pt x="49554" y="658"/>
                    <a:pt x="49554" y="1386"/>
                  </a:cubicBezTo>
                  <a:lnTo>
                    <a:pt x="49554" y="67236"/>
                  </a:lnTo>
                  <a:cubicBezTo>
                    <a:pt x="49554" y="67965"/>
                    <a:pt x="48961" y="68559"/>
                    <a:pt x="48232" y="68559"/>
                  </a:cubicBezTo>
                  <a:lnTo>
                    <a:pt x="1387" y="68559"/>
                  </a:lnTo>
                  <a:cubicBezTo>
                    <a:pt x="659" y="68559"/>
                    <a:pt x="61" y="67965"/>
                    <a:pt x="61" y="67236"/>
                  </a:cubicBezTo>
                  <a:lnTo>
                    <a:pt x="61" y="1386"/>
                  </a:lnTo>
                  <a:cubicBezTo>
                    <a:pt x="61" y="658"/>
                    <a:pt x="659" y="64"/>
                    <a:pt x="1387" y="64"/>
                  </a:cubicBezTo>
                  <a:close/>
                  <a:moveTo>
                    <a:pt x="1387" y="1"/>
                  </a:moveTo>
                  <a:cubicBezTo>
                    <a:pt x="625" y="1"/>
                    <a:pt x="1" y="624"/>
                    <a:pt x="1" y="1386"/>
                  </a:cubicBezTo>
                  <a:lnTo>
                    <a:pt x="1" y="67236"/>
                  </a:lnTo>
                  <a:cubicBezTo>
                    <a:pt x="1" y="67998"/>
                    <a:pt x="625" y="68619"/>
                    <a:pt x="1387" y="68619"/>
                  </a:cubicBezTo>
                  <a:lnTo>
                    <a:pt x="48232" y="68619"/>
                  </a:lnTo>
                  <a:cubicBezTo>
                    <a:pt x="48994" y="68619"/>
                    <a:pt x="49618" y="67998"/>
                    <a:pt x="49618" y="67236"/>
                  </a:cubicBezTo>
                  <a:lnTo>
                    <a:pt x="49618" y="1386"/>
                  </a:lnTo>
                  <a:cubicBezTo>
                    <a:pt x="49618" y="624"/>
                    <a:pt x="48994" y="1"/>
                    <a:pt x="482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8"/>
            <p:cNvSpPr/>
            <p:nvPr/>
          </p:nvSpPr>
          <p:spPr>
            <a:xfrm>
              <a:off x="3534429" y="1132198"/>
              <a:ext cx="1089279" cy="703315"/>
            </a:xfrm>
            <a:custGeom>
              <a:avLst/>
              <a:gdLst/>
              <a:ahLst/>
              <a:cxnLst/>
              <a:rect l="l" t="t" r="r" b="b"/>
              <a:pathLst>
                <a:path w="59662" h="38522" extrusionOk="0">
                  <a:moveTo>
                    <a:pt x="0" y="1"/>
                  </a:moveTo>
                  <a:lnTo>
                    <a:pt x="0" y="38521"/>
                  </a:lnTo>
                  <a:lnTo>
                    <a:pt x="59662" y="38521"/>
                  </a:lnTo>
                  <a:lnTo>
                    <a:pt x="59662"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7" name="Google Shape;3757;p48"/>
            <p:cNvGrpSpPr/>
            <p:nvPr/>
          </p:nvGrpSpPr>
          <p:grpSpPr>
            <a:xfrm>
              <a:off x="3517997" y="1132198"/>
              <a:ext cx="1105711" cy="719199"/>
              <a:chOff x="3517997" y="1132198"/>
              <a:chExt cx="1105711" cy="719199"/>
            </a:xfrm>
          </p:grpSpPr>
          <p:sp>
            <p:nvSpPr>
              <p:cNvPr id="3758" name="Google Shape;3758;p48"/>
              <p:cNvSpPr/>
              <p:nvPr/>
            </p:nvSpPr>
            <p:spPr>
              <a:xfrm>
                <a:off x="3517997" y="1132198"/>
                <a:ext cx="1098006" cy="703315"/>
              </a:xfrm>
              <a:custGeom>
                <a:avLst/>
                <a:gdLst/>
                <a:ahLst/>
                <a:cxnLst/>
                <a:rect l="l" t="t" r="r" b="b"/>
                <a:pathLst>
                  <a:path w="60140" h="38522" extrusionOk="0">
                    <a:moveTo>
                      <a:pt x="0" y="1"/>
                    </a:moveTo>
                    <a:lnTo>
                      <a:pt x="0" y="38521"/>
                    </a:lnTo>
                    <a:lnTo>
                      <a:pt x="60140" y="38521"/>
                    </a:lnTo>
                    <a:lnTo>
                      <a:pt x="60140"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8"/>
              <p:cNvSpPr/>
              <p:nvPr/>
            </p:nvSpPr>
            <p:spPr>
              <a:xfrm>
                <a:off x="3534429" y="1835495"/>
                <a:ext cx="1089279" cy="15902"/>
              </a:xfrm>
              <a:custGeom>
                <a:avLst/>
                <a:gdLst/>
                <a:ahLst/>
                <a:cxnLst/>
                <a:rect l="l" t="t" r="r" b="b"/>
                <a:pathLst>
                  <a:path w="59662" h="871" extrusionOk="0">
                    <a:moveTo>
                      <a:pt x="0" y="0"/>
                    </a:moveTo>
                    <a:lnTo>
                      <a:pt x="0" y="871"/>
                    </a:lnTo>
                    <a:lnTo>
                      <a:pt x="59662" y="871"/>
                    </a:lnTo>
                    <a:lnTo>
                      <a:pt x="59662"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0" name="Google Shape;3760;p48"/>
            <p:cNvSpPr/>
            <p:nvPr/>
          </p:nvSpPr>
          <p:spPr>
            <a:xfrm>
              <a:off x="3540965" y="1162012"/>
              <a:ext cx="1052070" cy="643686"/>
            </a:xfrm>
            <a:custGeom>
              <a:avLst/>
              <a:gdLst/>
              <a:ahLst/>
              <a:cxnLst/>
              <a:rect l="l" t="t" r="r" b="b"/>
              <a:pathLst>
                <a:path w="57624" h="35256" extrusionOk="0">
                  <a:moveTo>
                    <a:pt x="1" y="0"/>
                  </a:moveTo>
                  <a:lnTo>
                    <a:pt x="1" y="35256"/>
                  </a:lnTo>
                  <a:lnTo>
                    <a:pt x="57623" y="35256"/>
                  </a:lnTo>
                  <a:lnTo>
                    <a:pt x="5762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8"/>
            <p:cNvSpPr/>
            <p:nvPr/>
          </p:nvSpPr>
          <p:spPr>
            <a:xfrm>
              <a:off x="4029847" y="1162012"/>
              <a:ext cx="306836" cy="643686"/>
            </a:xfrm>
            <a:custGeom>
              <a:avLst/>
              <a:gdLst/>
              <a:ahLst/>
              <a:cxnLst/>
              <a:rect l="l" t="t" r="r" b="b"/>
              <a:pathLst>
                <a:path w="16806" h="35256" extrusionOk="0">
                  <a:moveTo>
                    <a:pt x="1" y="0"/>
                  </a:moveTo>
                  <a:lnTo>
                    <a:pt x="7386" y="35256"/>
                  </a:lnTo>
                  <a:lnTo>
                    <a:pt x="16805" y="35256"/>
                  </a:lnTo>
                  <a:lnTo>
                    <a:pt x="94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8"/>
            <p:cNvSpPr/>
            <p:nvPr/>
          </p:nvSpPr>
          <p:spPr>
            <a:xfrm>
              <a:off x="3901368" y="1162012"/>
              <a:ext cx="214635" cy="643686"/>
            </a:xfrm>
            <a:custGeom>
              <a:avLst/>
              <a:gdLst/>
              <a:ahLst/>
              <a:cxnLst/>
              <a:rect l="l" t="t" r="r" b="b"/>
              <a:pathLst>
                <a:path w="11756" h="35256" extrusionOk="0">
                  <a:moveTo>
                    <a:pt x="1" y="0"/>
                  </a:moveTo>
                  <a:lnTo>
                    <a:pt x="7386" y="35256"/>
                  </a:lnTo>
                  <a:lnTo>
                    <a:pt x="11756" y="35256"/>
                  </a:lnTo>
                  <a:lnTo>
                    <a:pt x="437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8"/>
            <p:cNvSpPr/>
            <p:nvPr/>
          </p:nvSpPr>
          <p:spPr>
            <a:xfrm>
              <a:off x="3540965" y="1157978"/>
              <a:ext cx="2958" cy="580369"/>
            </a:xfrm>
            <a:custGeom>
              <a:avLst/>
              <a:gdLst/>
              <a:ahLst/>
              <a:cxnLst/>
              <a:rect l="l" t="t" r="r" b="b"/>
              <a:pathLst>
                <a:path w="162" h="31788" extrusionOk="0">
                  <a:moveTo>
                    <a:pt x="1" y="1"/>
                  </a:moveTo>
                  <a:lnTo>
                    <a:pt x="1" y="31787"/>
                  </a:lnTo>
                  <a:lnTo>
                    <a:pt x="162" y="31787"/>
                  </a:lnTo>
                  <a:lnTo>
                    <a:pt x="162" y="1"/>
                  </a:lnTo>
                  <a:close/>
                </a:path>
              </a:pathLst>
            </a:custGeom>
            <a:solidFill>
              <a:srgbClr val="D4E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8"/>
            <p:cNvSpPr/>
            <p:nvPr/>
          </p:nvSpPr>
          <p:spPr>
            <a:xfrm>
              <a:off x="3495084" y="1381595"/>
              <a:ext cx="75166" cy="20193"/>
            </a:xfrm>
            <a:custGeom>
              <a:avLst/>
              <a:gdLst/>
              <a:ahLst/>
              <a:cxnLst/>
              <a:rect l="l" t="t" r="r" b="b"/>
              <a:pathLst>
                <a:path w="4117" h="1106" extrusionOk="0">
                  <a:moveTo>
                    <a:pt x="22" y="0"/>
                  </a:moveTo>
                  <a:cubicBezTo>
                    <a:pt x="8" y="0"/>
                    <a:pt x="0" y="8"/>
                    <a:pt x="0" y="23"/>
                  </a:cubicBezTo>
                  <a:lnTo>
                    <a:pt x="0" y="1083"/>
                  </a:lnTo>
                  <a:cubicBezTo>
                    <a:pt x="0" y="1099"/>
                    <a:pt x="8" y="1106"/>
                    <a:pt x="22" y="1106"/>
                  </a:cubicBezTo>
                  <a:lnTo>
                    <a:pt x="4094" y="1106"/>
                  </a:lnTo>
                  <a:cubicBezTo>
                    <a:pt x="4105" y="1106"/>
                    <a:pt x="4116" y="1099"/>
                    <a:pt x="4116" y="1083"/>
                  </a:cubicBezTo>
                  <a:lnTo>
                    <a:pt x="4116" y="23"/>
                  </a:lnTo>
                  <a:cubicBezTo>
                    <a:pt x="4116" y="8"/>
                    <a:pt x="4105" y="0"/>
                    <a:pt x="4094" y="0"/>
                  </a:cubicBezTo>
                  <a:close/>
                </a:path>
              </a:pathLst>
            </a:custGeom>
            <a:solidFill>
              <a:srgbClr val="F3F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8"/>
            <p:cNvSpPr/>
            <p:nvPr/>
          </p:nvSpPr>
          <p:spPr>
            <a:xfrm>
              <a:off x="3505236" y="2049071"/>
              <a:ext cx="190079" cy="450723"/>
            </a:xfrm>
            <a:custGeom>
              <a:avLst/>
              <a:gdLst/>
              <a:ahLst/>
              <a:cxnLst/>
              <a:rect l="l" t="t" r="r" b="b"/>
              <a:pathLst>
                <a:path w="10411" h="24687" extrusionOk="0">
                  <a:moveTo>
                    <a:pt x="1" y="1"/>
                  </a:moveTo>
                  <a:lnTo>
                    <a:pt x="1" y="24686"/>
                  </a:lnTo>
                  <a:lnTo>
                    <a:pt x="10411" y="24686"/>
                  </a:lnTo>
                  <a:lnTo>
                    <a:pt x="10411"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8"/>
            <p:cNvSpPr/>
            <p:nvPr/>
          </p:nvSpPr>
          <p:spPr>
            <a:xfrm>
              <a:off x="3505236" y="2414733"/>
              <a:ext cx="104013" cy="85062"/>
            </a:xfrm>
            <a:custGeom>
              <a:avLst/>
              <a:gdLst/>
              <a:ahLst/>
              <a:cxnLst/>
              <a:rect l="l" t="t" r="r" b="b"/>
              <a:pathLst>
                <a:path w="5697" h="4659" extrusionOk="0">
                  <a:moveTo>
                    <a:pt x="1" y="1"/>
                  </a:moveTo>
                  <a:lnTo>
                    <a:pt x="1" y="4658"/>
                  </a:lnTo>
                  <a:lnTo>
                    <a:pt x="2780" y="4658"/>
                  </a:lnTo>
                  <a:lnTo>
                    <a:pt x="5697" y="1"/>
                  </a:lnTo>
                  <a:close/>
                </a:path>
              </a:pathLst>
            </a:custGeom>
            <a:solidFill>
              <a:srgbClr val="F3F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8"/>
            <p:cNvSpPr/>
            <p:nvPr/>
          </p:nvSpPr>
          <p:spPr>
            <a:xfrm>
              <a:off x="4462750" y="2049071"/>
              <a:ext cx="190079" cy="450723"/>
            </a:xfrm>
            <a:custGeom>
              <a:avLst/>
              <a:gdLst/>
              <a:ahLst/>
              <a:cxnLst/>
              <a:rect l="l" t="t" r="r" b="b"/>
              <a:pathLst>
                <a:path w="10411" h="24687" extrusionOk="0">
                  <a:moveTo>
                    <a:pt x="0" y="1"/>
                  </a:moveTo>
                  <a:lnTo>
                    <a:pt x="0" y="24686"/>
                  </a:lnTo>
                  <a:lnTo>
                    <a:pt x="10411" y="24686"/>
                  </a:lnTo>
                  <a:lnTo>
                    <a:pt x="1041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8"/>
            <p:cNvSpPr/>
            <p:nvPr/>
          </p:nvSpPr>
          <p:spPr>
            <a:xfrm>
              <a:off x="3505236" y="2049071"/>
              <a:ext cx="1001862" cy="421456"/>
            </a:xfrm>
            <a:custGeom>
              <a:avLst/>
              <a:gdLst/>
              <a:ahLst/>
              <a:cxnLst/>
              <a:rect l="l" t="t" r="r" b="b"/>
              <a:pathLst>
                <a:path w="54874" h="23084" extrusionOk="0">
                  <a:moveTo>
                    <a:pt x="1" y="1"/>
                  </a:moveTo>
                  <a:lnTo>
                    <a:pt x="1" y="23084"/>
                  </a:lnTo>
                  <a:lnTo>
                    <a:pt x="54874" y="23084"/>
                  </a:lnTo>
                  <a:lnTo>
                    <a:pt x="5487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8"/>
            <p:cNvSpPr/>
            <p:nvPr/>
          </p:nvSpPr>
          <p:spPr>
            <a:xfrm>
              <a:off x="4403085" y="2414733"/>
              <a:ext cx="104013" cy="85062"/>
            </a:xfrm>
            <a:custGeom>
              <a:avLst/>
              <a:gdLst/>
              <a:ahLst/>
              <a:cxnLst/>
              <a:rect l="l" t="t" r="r" b="b"/>
              <a:pathLst>
                <a:path w="5697" h="4659" extrusionOk="0">
                  <a:moveTo>
                    <a:pt x="0" y="1"/>
                  </a:moveTo>
                  <a:lnTo>
                    <a:pt x="2918" y="4658"/>
                  </a:lnTo>
                  <a:lnTo>
                    <a:pt x="5697" y="4658"/>
                  </a:lnTo>
                  <a:lnTo>
                    <a:pt x="5697"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8"/>
            <p:cNvSpPr/>
            <p:nvPr/>
          </p:nvSpPr>
          <p:spPr>
            <a:xfrm>
              <a:off x="3544580" y="2090680"/>
              <a:ext cx="923154" cy="146900"/>
            </a:xfrm>
            <a:custGeom>
              <a:avLst/>
              <a:gdLst/>
              <a:ahLst/>
              <a:cxnLst/>
              <a:rect l="l" t="t" r="r" b="b"/>
              <a:pathLst>
                <a:path w="50563" h="8046" extrusionOk="0">
                  <a:moveTo>
                    <a:pt x="1" y="0"/>
                  </a:moveTo>
                  <a:lnTo>
                    <a:pt x="1" y="8046"/>
                  </a:lnTo>
                  <a:lnTo>
                    <a:pt x="50563" y="8046"/>
                  </a:lnTo>
                  <a:lnTo>
                    <a:pt x="50563"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8"/>
            <p:cNvSpPr/>
            <p:nvPr/>
          </p:nvSpPr>
          <p:spPr>
            <a:xfrm>
              <a:off x="3544580" y="2280595"/>
              <a:ext cx="923154" cy="146845"/>
            </a:xfrm>
            <a:custGeom>
              <a:avLst/>
              <a:gdLst/>
              <a:ahLst/>
              <a:cxnLst/>
              <a:rect l="l" t="t" r="r" b="b"/>
              <a:pathLst>
                <a:path w="50563" h="8043" extrusionOk="0">
                  <a:moveTo>
                    <a:pt x="1" y="0"/>
                  </a:moveTo>
                  <a:lnTo>
                    <a:pt x="1" y="8042"/>
                  </a:lnTo>
                  <a:lnTo>
                    <a:pt x="50563" y="8042"/>
                  </a:lnTo>
                  <a:lnTo>
                    <a:pt x="50563"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8"/>
            <p:cNvSpPr/>
            <p:nvPr/>
          </p:nvSpPr>
          <p:spPr>
            <a:xfrm>
              <a:off x="3706616" y="2090680"/>
              <a:ext cx="761119" cy="146900"/>
            </a:xfrm>
            <a:custGeom>
              <a:avLst/>
              <a:gdLst/>
              <a:ahLst/>
              <a:cxnLst/>
              <a:rect l="l" t="t" r="r" b="b"/>
              <a:pathLst>
                <a:path w="41688" h="8046" extrusionOk="0">
                  <a:moveTo>
                    <a:pt x="0" y="0"/>
                  </a:moveTo>
                  <a:lnTo>
                    <a:pt x="0" y="8046"/>
                  </a:lnTo>
                  <a:lnTo>
                    <a:pt x="41688" y="8046"/>
                  </a:lnTo>
                  <a:lnTo>
                    <a:pt x="4168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8"/>
            <p:cNvSpPr/>
            <p:nvPr/>
          </p:nvSpPr>
          <p:spPr>
            <a:xfrm>
              <a:off x="3706616" y="2280595"/>
              <a:ext cx="761119" cy="146845"/>
            </a:xfrm>
            <a:custGeom>
              <a:avLst/>
              <a:gdLst/>
              <a:ahLst/>
              <a:cxnLst/>
              <a:rect l="l" t="t" r="r" b="b"/>
              <a:pathLst>
                <a:path w="41688" h="8043" extrusionOk="0">
                  <a:moveTo>
                    <a:pt x="0" y="0"/>
                  </a:moveTo>
                  <a:lnTo>
                    <a:pt x="0" y="8042"/>
                  </a:lnTo>
                  <a:lnTo>
                    <a:pt x="41688" y="8042"/>
                  </a:lnTo>
                  <a:lnTo>
                    <a:pt x="4168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4" name="Google Shape;3774;p48"/>
            <p:cNvGrpSpPr/>
            <p:nvPr/>
          </p:nvGrpSpPr>
          <p:grpSpPr>
            <a:xfrm>
              <a:off x="2940312" y="1852548"/>
              <a:ext cx="421127" cy="567717"/>
              <a:chOff x="2940312" y="1852548"/>
              <a:chExt cx="421127" cy="567717"/>
            </a:xfrm>
          </p:grpSpPr>
          <p:sp>
            <p:nvSpPr>
              <p:cNvPr id="3775" name="Google Shape;3775;p48"/>
              <p:cNvSpPr/>
              <p:nvPr/>
            </p:nvSpPr>
            <p:spPr>
              <a:xfrm>
                <a:off x="3147973" y="1911318"/>
                <a:ext cx="30362" cy="508946"/>
              </a:xfrm>
              <a:custGeom>
                <a:avLst/>
                <a:gdLst/>
                <a:ahLst/>
                <a:cxnLst/>
                <a:rect l="l" t="t" r="r" b="b"/>
                <a:pathLst>
                  <a:path w="1663" h="27876" extrusionOk="0">
                    <a:moveTo>
                      <a:pt x="1211" y="0"/>
                    </a:moveTo>
                    <a:lnTo>
                      <a:pt x="359" y="621"/>
                    </a:lnTo>
                    <a:cubicBezTo>
                      <a:pt x="1" y="3803"/>
                      <a:pt x="549" y="21530"/>
                      <a:pt x="1162" y="27876"/>
                    </a:cubicBezTo>
                    <a:lnTo>
                      <a:pt x="1663" y="27876"/>
                    </a:lnTo>
                    <a:cubicBezTo>
                      <a:pt x="1651" y="27788"/>
                      <a:pt x="1642" y="27723"/>
                      <a:pt x="1634" y="27675"/>
                    </a:cubicBezTo>
                    <a:lnTo>
                      <a:pt x="1634" y="27675"/>
                    </a:lnTo>
                    <a:cubicBezTo>
                      <a:pt x="1650" y="27390"/>
                      <a:pt x="1629" y="26062"/>
                      <a:pt x="1405" y="21299"/>
                    </a:cubicBezTo>
                    <a:cubicBezTo>
                      <a:pt x="949" y="11576"/>
                      <a:pt x="1211" y="1"/>
                      <a:pt x="121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8"/>
              <p:cNvSpPr/>
              <p:nvPr/>
            </p:nvSpPr>
            <p:spPr>
              <a:xfrm>
                <a:off x="2940312" y="2147899"/>
                <a:ext cx="229898" cy="148397"/>
              </a:xfrm>
              <a:custGeom>
                <a:avLst/>
                <a:gdLst/>
                <a:ahLst/>
                <a:cxnLst/>
                <a:rect l="l" t="t" r="r" b="b"/>
                <a:pathLst>
                  <a:path w="12592" h="8128" extrusionOk="0">
                    <a:moveTo>
                      <a:pt x="1423" y="0"/>
                    </a:moveTo>
                    <a:cubicBezTo>
                      <a:pt x="1415" y="0"/>
                      <a:pt x="1407" y="0"/>
                      <a:pt x="1398" y="0"/>
                    </a:cubicBezTo>
                    <a:cubicBezTo>
                      <a:pt x="1" y="4"/>
                      <a:pt x="5653" y="1564"/>
                      <a:pt x="8006" y="3286"/>
                    </a:cubicBezTo>
                    <a:cubicBezTo>
                      <a:pt x="9832" y="4624"/>
                      <a:pt x="11890" y="6876"/>
                      <a:pt x="12592" y="8127"/>
                    </a:cubicBezTo>
                    <a:cubicBezTo>
                      <a:pt x="12140" y="5498"/>
                      <a:pt x="11878" y="3638"/>
                      <a:pt x="10168" y="2293"/>
                    </a:cubicBezTo>
                    <a:cubicBezTo>
                      <a:pt x="8462" y="955"/>
                      <a:pt x="4978" y="0"/>
                      <a:pt x="14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8"/>
              <p:cNvSpPr/>
              <p:nvPr/>
            </p:nvSpPr>
            <p:spPr>
              <a:xfrm>
                <a:off x="3161958" y="2178627"/>
                <a:ext cx="199481" cy="155116"/>
              </a:xfrm>
              <a:custGeom>
                <a:avLst/>
                <a:gdLst/>
                <a:ahLst/>
                <a:cxnLst/>
                <a:rect l="l" t="t" r="r" b="b"/>
                <a:pathLst>
                  <a:path w="10926" h="8496" extrusionOk="0">
                    <a:moveTo>
                      <a:pt x="9727" y="1"/>
                    </a:moveTo>
                    <a:cubicBezTo>
                      <a:pt x="9711" y="1"/>
                      <a:pt x="9693" y="1"/>
                      <a:pt x="9674" y="2"/>
                    </a:cubicBezTo>
                    <a:cubicBezTo>
                      <a:pt x="6125" y="124"/>
                      <a:pt x="2843" y="1200"/>
                      <a:pt x="1424" y="2601"/>
                    </a:cubicBezTo>
                    <a:cubicBezTo>
                      <a:pt x="0" y="3998"/>
                      <a:pt x="135" y="5862"/>
                      <a:pt x="240" y="8495"/>
                    </a:cubicBezTo>
                    <a:cubicBezTo>
                      <a:pt x="672" y="7225"/>
                      <a:pt x="2248" y="4909"/>
                      <a:pt x="3788" y="3512"/>
                    </a:cubicBezTo>
                    <a:cubicBezTo>
                      <a:pt x="5740" y="1736"/>
                      <a:pt x="10925" y="1"/>
                      <a:pt x="972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8"/>
              <p:cNvSpPr/>
              <p:nvPr/>
            </p:nvSpPr>
            <p:spPr>
              <a:xfrm>
                <a:off x="2967315" y="1981208"/>
                <a:ext cx="194716" cy="125703"/>
              </a:xfrm>
              <a:custGeom>
                <a:avLst/>
                <a:gdLst/>
                <a:ahLst/>
                <a:cxnLst/>
                <a:rect l="l" t="t" r="r" b="b"/>
                <a:pathLst>
                  <a:path w="10665" h="6885" extrusionOk="0">
                    <a:moveTo>
                      <a:pt x="1205" y="1"/>
                    </a:moveTo>
                    <a:cubicBezTo>
                      <a:pt x="1198" y="1"/>
                      <a:pt x="1192" y="1"/>
                      <a:pt x="1185" y="1"/>
                    </a:cubicBezTo>
                    <a:cubicBezTo>
                      <a:pt x="1" y="1"/>
                      <a:pt x="4790" y="1323"/>
                      <a:pt x="6781" y="2783"/>
                    </a:cubicBezTo>
                    <a:cubicBezTo>
                      <a:pt x="8327" y="3919"/>
                      <a:pt x="10071" y="5824"/>
                      <a:pt x="10665" y="6885"/>
                    </a:cubicBezTo>
                    <a:cubicBezTo>
                      <a:pt x="10280" y="4655"/>
                      <a:pt x="10063" y="3083"/>
                      <a:pt x="8615" y="1943"/>
                    </a:cubicBezTo>
                    <a:cubicBezTo>
                      <a:pt x="7168" y="810"/>
                      <a:pt x="4216" y="1"/>
                      <a:pt x="12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8"/>
              <p:cNvSpPr/>
              <p:nvPr/>
            </p:nvSpPr>
            <p:spPr>
              <a:xfrm>
                <a:off x="3155057" y="2007262"/>
                <a:ext cx="168900" cy="131363"/>
              </a:xfrm>
              <a:custGeom>
                <a:avLst/>
                <a:gdLst/>
                <a:ahLst/>
                <a:cxnLst/>
                <a:rect l="l" t="t" r="r" b="b"/>
                <a:pathLst>
                  <a:path w="9251" h="7195" extrusionOk="0">
                    <a:moveTo>
                      <a:pt x="8237" y="0"/>
                    </a:moveTo>
                    <a:cubicBezTo>
                      <a:pt x="8223" y="0"/>
                      <a:pt x="8208" y="0"/>
                      <a:pt x="8192" y="1"/>
                    </a:cubicBezTo>
                    <a:cubicBezTo>
                      <a:pt x="5186" y="106"/>
                      <a:pt x="2407" y="1017"/>
                      <a:pt x="1204" y="2201"/>
                    </a:cubicBezTo>
                    <a:cubicBezTo>
                      <a:pt x="1" y="3385"/>
                      <a:pt x="113" y="4961"/>
                      <a:pt x="202" y="7195"/>
                    </a:cubicBezTo>
                    <a:cubicBezTo>
                      <a:pt x="569" y="6119"/>
                      <a:pt x="1906" y="4158"/>
                      <a:pt x="3206" y="2970"/>
                    </a:cubicBezTo>
                    <a:cubicBezTo>
                      <a:pt x="4860" y="1467"/>
                      <a:pt x="9251" y="0"/>
                      <a:pt x="82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8"/>
              <p:cNvSpPr/>
              <p:nvPr/>
            </p:nvSpPr>
            <p:spPr>
              <a:xfrm>
                <a:off x="3148667" y="1852548"/>
                <a:ext cx="123822" cy="107482"/>
              </a:xfrm>
              <a:custGeom>
                <a:avLst/>
                <a:gdLst/>
                <a:ahLst/>
                <a:cxnLst/>
                <a:rect l="l" t="t" r="r" b="b"/>
                <a:pathLst>
                  <a:path w="6782" h="5887" extrusionOk="0">
                    <a:moveTo>
                      <a:pt x="6146" y="0"/>
                    </a:moveTo>
                    <a:cubicBezTo>
                      <a:pt x="6126" y="0"/>
                      <a:pt x="6104" y="1"/>
                      <a:pt x="6077" y="4"/>
                    </a:cubicBezTo>
                    <a:cubicBezTo>
                      <a:pt x="3788" y="216"/>
                      <a:pt x="1711" y="1038"/>
                      <a:pt x="855" y="2002"/>
                    </a:cubicBezTo>
                    <a:cubicBezTo>
                      <a:pt x="0" y="2969"/>
                      <a:pt x="171" y="4176"/>
                      <a:pt x="359" y="5886"/>
                    </a:cubicBezTo>
                    <a:cubicBezTo>
                      <a:pt x="583" y="5046"/>
                      <a:pt x="1497" y="3477"/>
                      <a:pt x="2428" y="2510"/>
                    </a:cubicBezTo>
                    <a:cubicBezTo>
                      <a:pt x="3591" y="1299"/>
                      <a:pt x="6782" y="0"/>
                      <a:pt x="614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8"/>
              <p:cNvSpPr/>
              <p:nvPr/>
            </p:nvSpPr>
            <p:spPr>
              <a:xfrm>
                <a:off x="3077754" y="1868687"/>
                <a:ext cx="87618" cy="92839"/>
              </a:xfrm>
              <a:custGeom>
                <a:avLst/>
                <a:gdLst/>
                <a:ahLst/>
                <a:cxnLst/>
                <a:rect l="l" t="t" r="r" b="b"/>
                <a:pathLst>
                  <a:path w="4799" h="5085" extrusionOk="0">
                    <a:moveTo>
                      <a:pt x="425" y="1"/>
                    </a:moveTo>
                    <a:cubicBezTo>
                      <a:pt x="1" y="1"/>
                      <a:pt x="2250" y="1138"/>
                      <a:pt x="3085" y="2178"/>
                    </a:cubicBezTo>
                    <a:cubicBezTo>
                      <a:pt x="3757" y="3016"/>
                      <a:pt x="4429" y="4364"/>
                      <a:pt x="4601" y="5085"/>
                    </a:cubicBezTo>
                    <a:cubicBezTo>
                      <a:pt x="4698" y="3624"/>
                      <a:pt x="4799" y="2593"/>
                      <a:pt x="4179" y="1761"/>
                    </a:cubicBezTo>
                    <a:cubicBezTo>
                      <a:pt x="3559" y="928"/>
                      <a:pt x="2091" y="206"/>
                      <a:pt x="478" y="5"/>
                    </a:cubicBezTo>
                    <a:cubicBezTo>
                      <a:pt x="457" y="2"/>
                      <a:pt x="439" y="1"/>
                      <a:pt x="42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2" name="Google Shape;3782;p48"/>
            <p:cNvSpPr/>
            <p:nvPr/>
          </p:nvSpPr>
          <p:spPr>
            <a:xfrm>
              <a:off x="3101051" y="2384516"/>
              <a:ext cx="140418" cy="115278"/>
            </a:xfrm>
            <a:custGeom>
              <a:avLst/>
              <a:gdLst/>
              <a:ahLst/>
              <a:cxnLst/>
              <a:rect l="l" t="t" r="r" b="b"/>
              <a:pathLst>
                <a:path w="7691" h="6314" extrusionOk="0">
                  <a:moveTo>
                    <a:pt x="1" y="1"/>
                  </a:moveTo>
                  <a:lnTo>
                    <a:pt x="314" y="2978"/>
                  </a:lnTo>
                  <a:cubicBezTo>
                    <a:pt x="423" y="4849"/>
                    <a:pt x="1973" y="6313"/>
                    <a:pt x="3848" y="6313"/>
                  </a:cubicBezTo>
                  <a:cubicBezTo>
                    <a:pt x="5723" y="6313"/>
                    <a:pt x="7273" y="4849"/>
                    <a:pt x="7382" y="2978"/>
                  </a:cubicBezTo>
                  <a:lnTo>
                    <a:pt x="7691" y="1"/>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8"/>
            <p:cNvSpPr/>
            <p:nvPr/>
          </p:nvSpPr>
          <p:spPr>
            <a:xfrm>
              <a:off x="3087413" y="2365839"/>
              <a:ext cx="167713" cy="41134"/>
            </a:xfrm>
            <a:custGeom>
              <a:avLst/>
              <a:gdLst/>
              <a:ahLst/>
              <a:cxnLst/>
              <a:rect l="l" t="t" r="r" b="b"/>
              <a:pathLst>
                <a:path w="9186" h="2253" extrusionOk="0">
                  <a:moveTo>
                    <a:pt x="1" y="0"/>
                  </a:moveTo>
                  <a:lnTo>
                    <a:pt x="251" y="2253"/>
                  </a:lnTo>
                  <a:lnTo>
                    <a:pt x="8939" y="2253"/>
                  </a:lnTo>
                  <a:lnTo>
                    <a:pt x="9186"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8"/>
            <p:cNvSpPr/>
            <p:nvPr/>
          </p:nvSpPr>
          <p:spPr>
            <a:xfrm>
              <a:off x="2910936" y="2599535"/>
              <a:ext cx="1717611" cy="100343"/>
            </a:xfrm>
            <a:custGeom>
              <a:avLst/>
              <a:gdLst/>
              <a:ahLst/>
              <a:cxnLst/>
              <a:rect l="l" t="t" r="r" b="b"/>
              <a:pathLst>
                <a:path w="94077" h="5496" extrusionOk="0">
                  <a:moveTo>
                    <a:pt x="47041" y="0"/>
                  </a:moveTo>
                  <a:cubicBezTo>
                    <a:pt x="21062" y="0"/>
                    <a:pt x="1" y="1229"/>
                    <a:pt x="1" y="2746"/>
                  </a:cubicBezTo>
                  <a:cubicBezTo>
                    <a:pt x="1" y="4263"/>
                    <a:pt x="21062" y="5495"/>
                    <a:pt x="47041" y="5495"/>
                  </a:cubicBezTo>
                  <a:cubicBezTo>
                    <a:pt x="73018" y="5495"/>
                    <a:pt x="94076" y="4263"/>
                    <a:pt x="94076" y="2746"/>
                  </a:cubicBezTo>
                  <a:cubicBezTo>
                    <a:pt x="94076" y="1229"/>
                    <a:pt x="73018" y="0"/>
                    <a:pt x="4704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8"/>
            <p:cNvSpPr/>
            <p:nvPr/>
          </p:nvSpPr>
          <p:spPr>
            <a:xfrm>
              <a:off x="3026396" y="1770151"/>
              <a:ext cx="10991" cy="57986"/>
            </a:xfrm>
            <a:custGeom>
              <a:avLst/>
              <a:gdLst/>
              <a:ahLst/>
              <a:cxnLst/>
              <a:rect l="l" t="t" r="r" b="b"/>
              <a:pathLst>
                <a:path w="602" h="3176" extrusionOk="0">
                  <a:moveTo>
                    <a:pt x="243" y="1"/>
                  </a:moveTo>
                  <a:lnTo>
                    <a:pt x="0" y="12"/>
                  </a:lnTo>
                  <a:cubicBezTo>
                    <a:pt x="56" y="1069"/>
                    <a:pt x="179" y="2134"/>
                    <a:pt x="362" y="3176"/>
                  </a:cubicBezTo>
                  <a:lnTo>
                    <a:pt x="602" y="3135"/>
                  </a:lnTo>
                  <a:cubicBezTo>
                    <a:pt x="418" y="2100"/>
                    <a:pt x="299" y="1047"/>
                    <a:pt x="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8"/>
            <p:cNvSpPr/>
            <p:nvPr/>
          </p:nvSpPr>
          <p:spPr>
            <a:xfrm>
              <a:off x="3036474" y="1845299"/>
              <a:ext cx="10991" cy="28317"/>
            </a:xfrm>
            <a:custGeom>
              <a:avLst/>
              <a:gdLst/>
              <a:ahLst/>
              <a:cxnLst/>
              <a:rect l="l" t="t" r="r" b="b"/>
              <a:pathLst>
                <a:path w="602" h="1551" extrusionOk="0">
                  <a:moveTo>
                    <a:pt x="240" y="1"/>
                  </a:moveTo>
                  <a:lnTo>
                    <a:pt x="0" y="53"/>
                  </a:lnTo>
                  <a:cubicBezTo>
                    <a:pt x="109" y="551"/>
                    <a:pt x="232" y="1054"/>
                    <a:pt x="367" y="1551"/>
                  </a:cubicBezTo>
                  <a:lnTo>
                    <a:pt x="602" y="1484"/>
                  </a:lnTo>
                  <a:cubicBezTo>
                    <a:pt x="467" y="994"/>
                    <a:pt x="344" y="494"/>
                    <a:pt x="2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8"/>
            <p:cNvSpPr/>
            <p:nvPr/>
          </p:nvSpPr>
          <p:spPr>
            <a:xfrm>
              <a:off x="4197889" y="2552339"/>
              <a:ext cx="59136" cy="1114"/>
            </a:xfrm>
            <a:custGeom>
              <a:avLst/>
              <a:gdLst/>
              <a:ahLst/>
              <a:cxnLst/>
              <a:rect l="l" t="t" r="r" b="b"/>
              <a:pathLst>
                <a:path w="3239" h="61" extrusionOk="0">
                  <a:moveTo>
                    <a:pt x="0" y="1"/>
                  </a:moveTo>
                  <a:lnTo>
                    <a:pt x="0" y="61"/>
                  </a:lnTo>
                  <a:lnTo>
                    <a:pt x="3238" y="61"/>
                  </a:lnTo>
                  <a:lnTo>
                    <a:pt x="3238" y="1"/>
                  </a:lnTo>
                  <a:close/>
                </a:path>
              </a:pathLst>
            </a:custGeom>
            <a:solidFill>
              <a:srgbClr val="D4E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8"/>
            <p:cNvSpPr/>
            <p:nvPr/>
          </p:nvSpPr>
          <p:spPr>
            <a:xfrm>
              <a:off x="3938614" y="2508357"/>
              <a:ext cx="46812" cy="83966"/>
            </a:xfrm>
            <a:custGeom>
              <a:avLst/>
              <a:gdLst/>
              <a:ahLst/>
              <a:cxnLst/>
              <a:rect l="l" t="t" r="r" b="b"/>
              <a:pathLst>
                <a:path w="2564" h="4599" extrusionOk="0">
                  <a:moveTo>
                    <a:pt x="893" y="1"/>
                  </a:moveTo>
                  <a:lnTo>
                    <a:pt x="0" y="4023"/>
                  </a:lnTo>
                  <a:lnTo>
                    <a:pt x="1670" y="4599"/>
                  </a:lnTo>
                  <a:lnTo>
                    <a:pt x="2563" y="579"/>
                  </a:lnTo>
                  <a:lnTo>
                    <a:pt x="893"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8"/>
            <p:cNvSpPr/>
            <p:nvPr/>
          </p:nvSpPr>
          <p:spPr>
            <a:xfrm>
              <a:off x="4204845" y="2534958"/>
              <a:ext cx="57438" cy="74691"/>
            </a:xfrm>
            <a:custGeom>
              <a:avLst/>
              <a:gdLst/>
              <a:ahLst/>
              <a:cxnLst/>
              <a:rect l="l" t="t" r="r" b="b"/>
              <a:pathLst>
                <a:path w="3146" h="4091" extrusionOk="0">
                  <a:moveTo>
                    <a:pt x="0" y="1"/>
                  </a:moveTo>
                  <a:lnTo>
                    <a:pt x="1378" y="4090"/>
                  </a:lnTo>
                  <a:lnTo>
                    <a:pt x="3145" y="4090"/>
                  </a:lnTo>
                  <a:lnTo>
                    <a:pt x="1771"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8"/>
            <p:cNvSpPr/>
            <p:nvPr/>
          </p:nvSpPr>
          <p:spPr>
            <a:xfrm>
              <a:off x="4163382" y="2605943"/>
              <a:ext cx="111444" cy="36716"/>
            </a:xfrm>
            <a:custGeom>
              <a:avLst/>
              <a:gdLst/>
              <a:ahLst/>
              <a:cxnLst/>
              <a:rect l="l" t="t" r="r" b="b"/>
              <a:pathLst>
                <a:path w="6104" h="2011" extrusionOk="0">
                  <a:moveTo>
                    <a:pt x="3414" y="1"/>
                  </a:moveTo>
                  <a:cubicBezTo>
                    <a:pt x="3310" y="1"/>
                    <a:pt x="3206" y="38"/>
                    <a:pt x="3127" y="109"/>
                  </a:cubicBezTo>
                  <a:cubicBezTo>
                    <a:pt x="2690" y="501"/>
                    <a:pt x="1666" y="912"/>
                    <a:pt x="303" y="1207"/>
                  </a:cubicBezTo>
                  <a:cubicBezTo>
                    <a:pt x="1" y="1274"/>
                    <a:pt x="113" y="2010"/>
                    <a:pt x="837" y="2010"/>
                  </a:cubicBezTo>
                  <a:cubicBezTo>
                    <a:pt x="1580" y="2010"/>
                    <a:pt x="3201" y="1954"/>
                    <a:pt x="3739" y="1954"/>
                  </a:cubicBezTo>
                  <a:cubicBezTo>
                    <a:pt x="4609" y="1954"/>
                    <a:pt x="5118" y="1995"/>
                    <a:pt x="5809" y="2007"/>
                  </a:cubicBezTo>
                  <a:cubicBezTo>
                    <a:pt x="5811" y="2007"/>
                    <a:pt x="5813" y="2007"/>
                    <a:pt x="5814" y="2007"/>
                  </a:cubicBezTo>
                  <a:cubicBezTo>
                    <a:pt x="5979" y="2007"/>
                    <a:pt x="6103" y="1852"/>
                    <a:pt x="6070" y="1693"/>
                  </a:cubicBezTo>
                  <a:lnTo>
                    <a:pt x="5719" y="120"/>
                  </a:lnTo>
                  <a:cubicBezTo>
                    <a:pt x="5704" y="49"/>
                    <a:pt x="5640" y="1"/>
                    <a:pt x="5569"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8"/>
            <p:cNvSpPr/>
            <p:nvPr/>
          </p:nvSpPr>
          <p:spPr>
            <a:xfrm>
              <a:off x="3855232" y="2574486"/>
              <a:ext cx="120153" cy="51742"/>
            </a:xfrm>
            <a:custGeom>
              <a:avLst/>
              <a:gdLst/>
              <a:ahLst/>
              <a:cxnLst/>
              <a:rect l="l" t="t" r="r" b="b"/>
              <a:pathLst>
                <a:path w="6581" h="2834" extrusionOk="0">
                  <a:moveTo>
                    <a:pt x="322" y="0"/>
                  </a:moveTo>
                  <a:cubicBezTo>
                    <a:pt x="31" y="0"/>
                    <a:pt x="1" y="728"/>
                    <a:pt x="671" y="962"/>
                  </a:cubicBezTo>
                  <a:cubicBezTo>
                    <a:pt x="1804" y="1354"/>
                    <a:pt x="2659" y="1589"/>
                    <a:pt x="3626" y="1925"/>
                  </a:cubicBezTo>
                  <a:cubicBezTo>
                    <a:pt x="4452" y="2213"/>
                    <a:pt x="5389" y="2579"/>
                    <a:pt x="6043" y="2818"/>
                  </a:cubicBezTo>
                  <a:cubicBezTo>
                    <a:pt x="6072" y="2828"/>
                    <a:pt x="6101" y="2833"/>
                    <a:pt x="6130" y="2833"/>
                  </a:cubicBezTo>
                  <a:cubicBezTo>
                    <a:pt x="6257" y="2833"/>
                    <a:pt x="6372" y="2739"/>
                    <a:pt x="6386" y="2605"/>
                  </a:cubicBezTo>
                  <a:lnTo>
                    <a:pt x="6570" y="1006"/>
                  </a:lnTo>
                  <a:cubicBezTo>
                    <a:pt x="6581" y="932"/>
                    <a:pt x="6536" y="865"/>
                    <a:pt x="6469" y="842"/>
                  </a:cubicBezTo>
                  <a:lnTo>
                    <a:pt x="4646" y="211"/>
                  </a:lnTo>
                  <a:cubicBezTo>
                    <a:pt x="4573" y="187"/>
                    <a:pt x="4498" y="176"/>
                    <a:pt x="4423" y="176"/>
                  </a:cubicBezTo>
                  <a:cubicBezTo>
                    <a:pt x="4348" y="176"/>
                    <a:pt x="4272" y="187"/>
                    <a:pt x="4198" y="203"/>
                  </a:cubicBezTo>
                  <a:cubicBezTo>
                    <a:pt x="3800" y="291"/>
                    <a:pt x="3427" y="325"/>
                    <a:pt x="3063" y="325"/>
                  </a:cubicBezTo>
                  <a:cubicBezTo>
                    <a:pt x="2173" y="325"/>
                    <a:pt x="1340" y="121"/>
                    <a:pt x="343" y="1"/>
                  </a:cubicBezTo>
                  <a:cubicBezTo>
                    <a:pt x="336" y="1"/>
                    <a:pt x="329" y="0"/>
                    <a:pt x="322"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8"/>
            <p:cNvSpPr/>
            <p:nvPr/>
          </p:nvSpPr>
          <p:spPr>
            <a:xfrm>
              <a:off x="3893755" y="1623672"/>
              <a:ext cx="221628" cy="172771"/>
            </a:xfrm>
            <a:custGeom>
              <a:avLst/>
              <a:gdLst/>
              <a:ahLst/>
              <a:cxnLst/>
              <a:rect l="l" t="t" r="r" b="b"/>
              <a:pathLst>
                <a:path w="12139" h="9463" extrusionOk="0">
                  <a:moveTo>
                    <a:pt x="9606" y="1"/>
                  </a:moveTo>
                  <a:cubicBezTo>
                    <a:pt x="9506" y="269"/>
                    <a:pt x="9379" y="583"/>
                    <a:pt x="9263" y="879"/>
                  </a:cubicBezTo>
                  <a:cubicBezTo>
                    <a:pt x="9144" y="1178"/>
                    <a:pt x="9016" y="1476"/>
                    <a:pt x="8886" y="1771"/>
                  </a:cubicBezTo>
                  <a:cubicBezTo>
                    <a:pt x="8624" y="2358"/>
                    <a:pt x="8359" y="2944"/>
                    <a:pt x="8064" y="3508"/>
                  </a:cubicBezTo>
                  <a:cubicBezTo>
                    <a:pt x="7489" y="4636"/>
                    <a:pt x="6827" y="5731"/>
                    <a:pt x="6062" y="6534"/>
                  </a:cubicBezTo>
                  <a:cubicBezTo>
                    <a:pt x="5965" y="6631"/>
                    <a:pt x="5872" y="6728"/>
                    <a:pt x="5770" y="6810"/>
                  </a:cubicBezTo>
                  <a:cubicBezTo>
                    <a:pt x="5726" y="6847"/>
                    <a:pt x="5666" y="6903"/>
                    <a:pt x="5636" y="6925"/>
                  </a:cubicBezTo>
                  <a:cubicBezTo>
                    <a:pt x="5603" y="6956"/>
                    <a:pt x="5569" y="6982"/>
                    <a:pt x="5536" y="7004"/>
                  </a:cubicBezTo>
                  <a:cubicBezTo>
                    <a:pt x="5397" y="7094"/>
                    <a:pt x="5281" y="7142"/>
                    <a:pt x="5128" y="7165"/>
                  </a:cubicBezTo>
                  <a:cubicBezTo>
                    <a:pt x="5088" y="7171"/>
                    <a:pt x="5045" y="7174"/>
                    <a:pt x="4999" y="7174"/>
                  </a:cubicBezTo>
                  <a:cubicBezTo>
                    <a:pt x="4699" y="7174"/>
                    <a:pt x="4280" y="7038"/>
                    <a:pt x="3866" y="6791"/>
                  </a:cubicBezTo>
                  <a:cubicBezTo>
                    <a:pt x="3380" y="6511"/>
                    <a:pt x="2898" y="6123"/>
                    <a:pt x="2438" y="5697"/>
                  </a:cubicBezTo>
                  <a:cubicBezTo>
                    <a:pt x="2211" y="5480"/>
                    <a:pt x="1979" y="5260"/>
                    <a:pt x="1759" y="5025"/>
                  </a:cubicBezTo>
                  <a:cubicBezTo>
                    <a:pt x="1542" y="4796"/>
                    <a:pt x="1322" y="4543"/>
                    <a:pt x="1124" y="4315"/>
                  </a:cubicBezTo>
                  <a:lnTo>
                    <a:pt x="0" y="5017"/>
                  </a:lnTo>
                  <a:cubicBezTo>
                    <a:pt x="164" y="5361"/>
                    <a:pt x="336" y="5656"/>
                    <a:pt x="526" y="5966"/>
                  </a:cubicBezTo>
                  <a:cubicBezTo>
                    <a:pt x="713" y="6268"/>
                    <a:pt x="911" y="6571"/>
                    <a:pt x="1131" y="6858"/>
                  </a:cubicBezTo>
                  <a:cubicBezTo>
                    <a:pt x="1569" y="7437"/>
                    <a:pt x="2066" y="7994"/>
                    <a:pt x="2689" y="8487"/>
                  </a:cubicBezTo>
                  <a:cubicBezTo>
                    <a:pt x="3007" y="8730"/>
                    <a:pt x="3354" y="8958"/>
                    <a:pt x="3765" y="9144"/>
                  </a:cubicBezTo>
                  <a:cubicBezTo>
                    <a:pt x="4172" y="9323"/>
                    <a:pt x="4650" y="9454"/>
                    <a:pt x="5173" y="9462"/>
                  </a:cubicBezTo>
                  <a:cubicBezTo>
                    <a:pt x="5192" y="9463"/>
                    <a:pt x="5212" y="9463"/>
                    <a:pt x="5231" y="9463"/>
                  </a:cubicBezTo>
                  <a:cubicBezTo>
                    <a:pt x="5737" y="9463"/>
                    <a:pt x="6265" y="9330"/>
                    <a:pt x="6701" y="9096"/>
                  </a:cubicBezTo>
                  <a:cubicBezTo>
                    <a:pt x="6813" y="9037"/>
                    <a:pt x="6925" y="8969"/>
                    <a:pt x="7025" y="8902"/>
                  </a:cubicBezTo>
                  <a:cubicBezTo>
                    <a:pt x="7134" y="8830"/>
                    <a:pt x="7201" y="8775"/>
                    <a:pt x="7291" y="8711"/>
                  </a:cubicBezTo>
                  <a:cubicBezTo>
                    <a:pt x="7458" y="8588"/>
                    <a:pt x="7612" y="8454"/>
                    <a:pt x="7761" y="8319"/>
                  </a:cubicBezTo>
                  <a:cubicBezTo>
                    <a:pt x="8359" y="7785"/>
                    <a:pt x="8834" y="7199"/>
                    <a:pt x="9267" y="6601"/>
                  </a:cubicBezTo>
                  <a:cubicBezTo>
                    <a:pt x="9700" y="6003"/>
                    <a:pt x="10073" y="5387"/>
                    <a:pt x="10417" y="4763"/>
                  </a:cubicBezTo>
                  <a:cubicBezTo>
                    <a:pt x="10761" y="4136"/>
                    <a:pt x="11078" y="3505"/>
                    <a:pt x="11358" y="2858"/>
                  </a:cubicBezTo>
                  <a:cubicBezTo>
                    <a:pt x="11500" y="2533"/>
                    <a:pt x="11635" y="2208"/>
                    <a:pt x="11766" y="1883"/>
                  </a:cubicBezTo>
                  <a:cubicBezTo>
                    <a:pt x="11900" y="1551"/>
                    <a:pt x="12016" y="1233"/>
                    <a:pt x="12139" y="867"/>
                  </a:cubicBezTo>
                  <a:lnTo>
                    <a:pt x="9606"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8"/>
            <p:cNvSpPr/>
            <p:nvPr/>
          </p:nvSpPr>
          <p:spPr>
            <a:xfrm>
              <a:off x="4010147" y="1596486"/>
              <a:ext cx="125283" cy="134138"/>
            </a:xfrm>
            <a:custGeom>
              <a:avLst/>
              <a:gdLst/>
              <a:ahLst/>
              <a:cxnLst/>
              <a:rect l="l" t="t" r="r" b="b"/>
              <a:pathLst>
                <a:path w="6862" h="7347" extrusionOk="0">
                  <a:moveTo>
                    <a:pt x="4752" y="1"/>
                  </a:moveTo>
                  <a:cubicBezTo>
                    <a:pt x="4056" y="1"/>
                    <a:pt x="3263" y="372"/>
                    <a:pt x="2578" y="1143"/>
                  </a:cubicBezTo>
                  <a:cubicBezTo>
                    <a:pt x="1128" y="2779"/>
                    <a:pt x="1" y="4971"/>
                    <a:pt x="1" y="4971"/>
                  </a:cubicBezTo>
                  <a:lnTo>
                    <a:pt x="3247" y="7347"/>
                  </a:lnTo>
                  <a:cubicBezTo>
                    <a:pt x="3247" y="7347"/>
                    <a:pt x="6862" y="3134"/>
                    <a:pt x="6481" y="1490"/>
                  </a:cubicBezTo>
                  <a:cubicBezTo>
                    <a:pt x="6257" y="513"/>
                    <a:pt x="5571" y="1"/>
                    <a:pt x="47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8"/>
            <p:cNvSpPr/>
            <p:nvPr/>
          </p:nvSpPr>
          <p:spPr>
            <a:xfrm>
              <a:off x="3876356" y="1681110"/>
              <a:ext cx="50957" cy="35876"/>
            </a:xfrm>
            <a:custGeom>
              <a:avLst/>
              <a:gdLst/>
              <a:ahLst/>
              <a:cxnLst/>
              <a:rect l="l" t="t" r="r" b="b"/>
              <a:pathLst>
                <a:path w="2791" h="1965" extrusionOk="0">
                  <a:moveTo>
                    <a:pt x="531" y="0"/>
                  </a:moveTo>
                  <a:lnTo>
                    <a:pt x="531" y="0"/>
                  </a:lnTo>
                  <a:cubicBezTo>
                    <a:pt x="531" y="0"/>
                    <a:pt x="0" y="1117"/>
                    <a:pt x="968" y="1964"/>
                  </a:cubicBezTo>
                  <a:lnTo>
                    <a:pt x="2074" y="1871"/>
                  </a:lnTo>
                  <a:lnTo>
                    <a:pt x="2791" y="75"/>
                  </a:lnTo>
                  <a:lnTo>
                    <a:pt x="531"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8"/>
            <p:cNvSpPr/>
            <p:nvPr/>
          </p:nvSpPr>
          <p:spPr>
            <a:xfrm>
              <a:off x="3886032" y="1660424"/>
              <a:ext cx="45699" cy="22055"/>
            </a:xfrm>
            <a:custGeom>
              <a:avLst/>
              <a:gdLst/>
              <a:ahLst/>
              <a:cxnLst/>
              <a:rect l="l" t="t" r="r" b="b"/>
              <a:pathLst>
                <a:path w="2503" h="1208" extrusionOk="0">
                  <a:moveTo>
                    <a:pt x="2503" y="1"/>
                  </a:moveTo>
                  <a:lnTo>
                    <a:pt x="732" y="341"/>
                  </a:lnTo>
                  <a:lnTo>
                    <a:pt x="1" y="1133"/>
                  </a:lnTo>
                  <a:lnTo>
                    <a:pt x="2261" y="1208"/>
                  </a:lnTo>
                  <a:lnTo>
                    <a:pt x="2503"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8"/>
            <p:cNvSpPr/>
            <p:nvPr/>
          </p:nvSpPr>
          <p:spPr>
            <a:xfrm>
              <a:off x="3946446" y="2508357"/>
              <a:ext cx="38980" cy="48437"/>
            </a:xfrm>
            <a:custGeom>
              <a:avLst/>
              <a:gdLst/>
              <a:ahLst/>
              <a:cxnLst/>
              <a:rect l="l" t="t" r="r" b="b"/>
              <a:pathLst>
                <a:path w="2135" h="2653" extrusionOk="0">
                  <a:moveTo>
                    <a:pt x="464" y="1"/>
                  </a:moveTo>
                  <a:lnTo>
                    <a:pt x="1" y="2074"/>
                  </a:lnTo>
                  <a:lnTo>
                    <a:pt x="1674" y="2653"/>
                  </a:lnTo>
                  <a:lnTo>
                    <a:pt x="2134" y="579"/>
                  </a:lnTo>
                  <a:lnTo>
                    <a:pt x="464" y="1"/>
                  </a:lnTo>
                  <a:close/>
                </a:path>
              </a:pathLst>
            </a:custGeom>
            <a:solidFill>
              <a:srgbClr val="CE6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8"/>
            <p:cNvSpPr/>
            <p:nvPr/>
          </p:nvSpPr>
          <p:spPr>
            <a:xfrm>
              <a:off x="4204845" y="2534958"/>
              <a:ext cx="45297" cy="38542"/>
            </a:xfrm>
            <a:custGeom>
              <a:avLst/>
              <a:gdLst/>
              <a:ahLst/>
              <a:cxnLst/>
              <a:rect l="l" t="t" r="r" b="b"/>
              <a:pathLst>
                <a:path w="2481" h="2111" extrusionOk="0">
                  <a:moveTo>
                    <a:pt x="0" y="1"/>
                  </a:moveTo>
                  <a:lnTo>
                    <a:pt x="714" y="2111"/>
                  </a:lnTo>
                  <a:lnTo>
                    <a:pt x="2481" y="2111"/>
                  </a:lnTo>
                  <a:lnTo>
                    <a:pt x="1771" y="1"/>
                  </a:lnTo>
                  <a:close/>
                </a:path>
              </a:pathLst>
            </a:custGeom>
            <a:solidFill>
              <a:srgbClr val="CE6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8"/>
            <p:cNvSpPr/>
            <p:nvPr/>
          </p:nvSpPr>
          <p:spPr>
            <a:xfrm>
              <a:off x="4036705" y="1594149"/>
              <a:ext cx="230099" cy="301723"/>
            </a:xfrm>
            <a:custGeom>
              <a:avLst/>
              <a:gdLst/>
              <a:ahLst/>
              <a:cxnLst/>
              <a:rect l="l" t="t" r="r" b="b"/>
              <a:pathLst>
                <a:path w="12603" h="16526" extrusionOk="0">
                  <a:moveTo>
                    <a:pt x="5003" y="0"/>
                  </a:moveTo>
                  <a:cubicBezTo>
                    <a:pt x="3806" y="0"/>
                    <a:pt x="2779" y="135"/>
                    <a:pt x="2779" y="135"/>
                  </a:cubicBezTo>
                  <a:cubicBezTo>
                    <a:pt x="2779" y="135"/>
                    <a:pt x="0" y="5148"/>
                    <a:pt x="635" y="15266"/>
                  </a:cubicBezTo>
                  <a:cubicBezTo>
                    <a:pt x="3455" y="15643"/>
                    <a:pt x="8632" y="16341"/>
                    <a:pt x="10003" y="16525"/>
                  </a:cubicBezTo>
                  <a:cubicBezTo>
                    <a:pt x="10133" y="15815"/>
                    <a:pt x="10208" y="13697"/>
                    <a:pt x="10533" y="10933"/>
                  </a:cubicBezTo>
                  <a:cubicBezTo>
                    <a:pt x="10671" y="9757"/>
                    <a:pt x="10854" y="8457"/>
                    <a:pt x="11108" y="7101"/>
                  </a:cubicBezTo>
                  <a:cubicBezTo>
                    <a:pt x="11459" y="5248"/>
                    <a:pt x="11933" y="3284"/>
                    <a:pt x="12602" y="1371"/>
                  </a:cubicBezTo>
                  <a:cubicBezTo>
                    <a:pt x="12602" y="1371"/>
                    <a:pt x="11516" y="990"/>
                    <a:pt x="10268" y="707"/>
                  </a:cubicBezTo>
                  <a:cubicBezTo>
                    <a:pt x="10021" y="650"/>
                    <a:pt x="9771" y="598"/>
                    <a:pt x="9521" y="550"/>
                  </a:cubicBezTo>
                  <a:cubicBezTo>
                    <a:pt x="8333" y="333"/>
                    <a:pt x="6603" y="60"/>
                    <a:pt x="5536" y="16"/>
                  </a:cubicBezTo>
                  <a:cubicBezTo>
                    <a:pt x="5371" y="8"/>
                    <a:pt x="5210" y="0"/>
                    <a:pt x="5050" y="0"/>
                  </a:cubicBezTo>
                  <a:cubicBezTo>
                    <a:pt x="5034" y="0"/>
                    <a:pt x="5019" y="0"/>
                    <a:pt x="500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8"/>
            <p:cNvSpPr/>
            <p:nvPr/>
          </p:nvSpPr>
          <p:spPr>
            <a:xfrm>
              <a:off x="4211929" y="1723796"/>
              <a:ext cx="33630" cy="69981"/>
            </a:xfrm>
            <a:custGeom>
              <a:avLst/>
              <a:gdLst/>
              <a:ahLst/>
              <a:cxnLst/>
              <a:rect l="l" t="t" r="r" b="b"/>
              <a:pathLst>
                <a:path w="1842" h="3833" extrusionOk="0">
                  <a:moveTo>
                    <a:pt x="1842" y="0"/>
                  </a:moveTo>
                  <a:lnTo>
                    <a:pt x="1" y="908"/>
                  </a:lnTo>
                  <a:lnTo>
                    <a:pt x="1267" y="3832"/>
                  </a:lnTo>
                  <a:cubicBezTo>
                    <a:pt x="1405" y="2652"/>
                    <a:pt x="1588" y="1356"/>
                    <a:pt x="184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8"/>
            <p:cNvSpPr/>
            <p:nvPr/>
          </p:nvSpPr>
          <p:spPr>
            <a:xfrm>
              <a:off x="4107404" y="1652208"/>
              <a:ext cx="66074" cy="76572"/>
            </a:xfrm>
            <a:custGeom>
              <a:avLst/>
              <a:gdLst/>
              <a:ahLst/>
              <a:cxnLst/>
              <a:rect l="l" t="t" r="r" b="b"/>
              <a:pathLst>
                <a:path w="3619" h="4194" extrusionOk="0">
                  <a:moveTo>
                    <a:pt x="2050" y="242"/>
                  </a:moveTo>
                  <a:cubicBezTo>
                    <a:pt x="2357" y="242"/>
                    <a:pt x="2645" y="354"/>
                    <a:pt x="2869" y="567"/>
                  </a:cubicBezTo>
                  <a:cubicBezTo>
                    <a:pt x="3197" y="877"/>
                    <a:pt x="3372" y="1363"/>
                    <a:pt x="3346" y="1908"/>
                  </a:cubicBezTo>
                  <a:cubicBezTo>
                    <a:pt x="3302" y="2935"/>
                    <a:pt x="2566" y="3847"/>
                    <a:pt x="1707" y="3940"/>
                  </a:cubicBezTo>
                  <a:cubicBezTo>
                    <a:pt x="1658" y="3945"/>
                    <a:pt x="1610" y="3948"/>
                    <a:pt x="1562" y="3948"/>
                  </a:cubicBezTo>
                  <a:cubicBezTo>
                    <a:pt x="1258" y="3948"/>
                    <a:pt x="974" y="3836"/>
                    <a:pt x="750" y="3626"/>
                  </a:cubicBezTo>
                  <a:cubicBezTo>
                    <a:pt x="418" y="3316"/>
                    <a:pt x="247" y="2826"/>
                    <a:pt x="269" y="2285"/>
                  </a:cubicBezTo>
                  <a:cubicBezTo>
                    <a:pt x="317" y="1258"/>
                    <a:pt x="1053" y="347"/>
                    <a:pt x="1912" y="249"/>
                  </a:cubicBezTo>
                  <a:cubicBezTo>
                    <a:pt x="1961" y="246"/>
                    <a:pt x="2005" y="242"/>
                    <a:pt x="2050" y="242"/>
                  </a:cubicBezTo>
                  <a:close/>
                  <a:moveTo>
                    <a:pt x="2059" y="1"/>
                  </a:moveTo>
                  <a:cubicBezTo>
                    <a:pt x="2002" y="1"/>
                    <a:pt x="1944" y="4"/>
                    <a:pt x="1886" y="11"/>
                  </a:cubicBezTo>
                  <a:cubicBezTo>
                    <a:pt x="911" y="118"/>
                    <a:pt x="78" y="1135"/>
                    <a:pt x="26" y="2274"/>
                  </a:cubicBezTo>
                  <a:cubicBezTo>
                    <a:pt x="0" y="2887"/>
                    <a:pt x="202" y="3447"/>
                    <a:pt x="583" y="3802"/>
                  </a:cubicBezTo>
                  <a:cubicBezTo>
                    <a:pt x="855" y="4055"/>
                    <a:pt x="1199" y="4194"/>
                    <a:pt x="1565" y="4194"/>
                  </a:cubicBezTo>
                  <a:cubicBezTo>
                    <a:pt x="1621" y="4194"/>
                    <a:pt x="1677" y="4190"/>
                    <a:pt x="1733" y="4183"/>
                  </a:cubicBezTo>
                  <a:cubicBezTo>
                    <a:pt x="2704" y="4074"/>
                    <a:pt x="3537" y="3059"/>
                    <a:pt x="3589" y="1919"/>
                  </a:cubicBezTo>
                  <a:cubicBezTo>
                    <a:pt x="3619" y="1303"/>
                    <a:pt x="3417" y="746"/>
                    <a:pt x="3033" y="387"/>
                  </a:cubicBezTo>
                  <a:cubicBezTo>
                    <a:pt x="2765" y="135"/>
                    <a:pt x="2424" y="1"/>
                    <a:pt x="2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8"/>
            <p:cNvSpPr/>
            <p:nvPr/>
          </p:nvSpPr>
          <p:spPr>
            <a:xfrm>
              <a:off x="4137401" y="1521320"/>
              <a:ext cx="83017" cy="98755"/>
            </a:xfrm>
            <a:custGeom>
              <a:avLst/>
              <a:gdLst/>
              <a:ahLst/>
              <a:cxnLst/>
              <a:rect l="l" t="t" r="r" b="b"/>
              <a:pathLst>
                <a:path w="4547" h="5409" extrusionOk="0">
                  <a:moveTo>
                    <a:pt x="4546" y="0"/>
                  </a:moveTo>
                  <a:lnTo>
                    <a:pt x="1819" y="1760"/>
                  </a:lnTo>
                  <a:cubicBezTo>
                    <a:pt x="1935" y="2791"/>
                    <a:pt x="1827" y="3855"/>
                    <a:pt x="352" y="4005"/>
                  </a:cubicBezTo>
                  <a:cubicBezTo>
                    <a:pt x="49" y="4396"/>
                    <a:pt x="0" y="5174"/>
                    <a:pt x="1102" y="5349"/>
                  </a:cubicBezTo>
                  <a:cubicBezTo>
                    <a:pt x="1361" y="5390"/>
                    <a:pt x="1607" y="5408"/>
                    <a:pt x="1841" y="5408"/>
                  </a:cubicBezTo>
                  <a:cubicBezTo>
                    <a:pt x="2905" y="5408"/>
                    <a:pt x="3721" y="5022"/>
                    <a:pt x="4337" y="4539"/>
                  </a:cubicBezTo>
                  <a:cubicBezTo>
                    <a:pt x="3556" y="3564"/>
                    <a:pt x="4120" y="1248"/>
                    <a:pt x="4546"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8"/>
            <p:cNvSpPr/>
            <p:nvPr/>
          </p:nvSpPr>
          <p:spPr>
            <a:xfrm>
              <a:off x="4170612" y="1534411"/>
              <a:ext cx="30034" cy="32206"/>
            </a:xfrm>
            <a:custGeom>
              <a:avLst/>
              <a:gdLst/>
              <a:ahLst/>
              <a:cxnLst/>
              <a:rect l="l" t="t" r="r" b="b"/>
              <a:pathLst>
                <a:path w="1645" h="1764" extrusionOk="0">
                  <a:moveTo>
                    <a:pt x="1614" y="0"/>
                  </a:moveTo>
                  <a:lnTo>
                    <a:pt x="0" y="1043"/>
                  </a:lnTo>
                  <a:cubicBezTo>
                    <a:pt x="31" y="1286"/>
                    <a:pt x="45" y="1532"/>
                    <a:pt x="31" y="1764"/>
                  </a:cubicBezTo>
                  <a:cubicBezTo>
                    <a:pt x="586" y="1760"/>
                    <a:pt x="1416" y="1264"/>
                    <a:pt x="1550" y="699"/>
                  </a:cubicBezTo>
                  <a:cubicBezTo>
                    <a:pt x="1617" y="415"/>
                    <a:pt x="1644" y="143"/>
                    <a:pt x="1614" y="0"/>
                  </a:cubicBezTo>
                  <a:close/>
                </a:path>
              </a:pathLst>
            </a:custGeom>
            <a:solidFill>
              <a:srgbClr val="CE6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8"/>
            <p:cNvSpPr/>
            <p:nvPr/>
          </p:nvSpPr>
          <p:spPr>
            <a:xfrm>
              <a:off x="4127761" y="1429832"/>
              <a:ext cx="77010" cy="70985"/>
            </a:xfrm>
            <a:custGeom>
              <a:avLst/>
              <a:gdLst/>
              <a:ahLst/>
              <a:cxnLst/>
              <a:rect l="l" t="t" r="r" b="b"/>
              <a:pathLst>
                <a:path w="4218" h="3888" extrusionOk="0">
                  <a:moveTo>
                    <a:pt x="1762" y="0"/>
                  </a:moveTo>
                  <a:cubicBezTo>
                    <a:pt x="446" y="0"/>
                    <a:pt x="1" y="3199"/>
                    <a:pt x="838" y="3824"/>
                  </a:cubicBezTo>
                  <a:cubicBezTo>
                    <a:pt x="898" y="3867"/>
                    <a:pt x="965" y="3887"/>
                    <a:pt x="1040" y="3887"/>
                  </a:cubicBezTo>
                  <a:cubicBezTo>
                    <a:pt x="2042" y="3887"/>
                    <a:pt x="4217" y="197"/>
                    <a:pt x="1828" y="3"/>
                  </a:cubicBezTo>
                  <a:cubicBezTo>
                    <a:pt x="1806" y="1"/>
                    <a:pt x="1784" y="0"/>
                    <a:pt x="1762" y="0"/>
                  </a:cubicBezTo>
                  <a:close/>
                </a:path>
              </a:pathLst>
            </a:custGeom>
            <a:solidFill>
              <a:srgbClr val="1E2A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8"/>
            <p:cNvSpPr/>
            <p:nvPr/>
          </p:nvSpPr>
          <p:spPr>
            <a:xfrm>
              <a:off x="4130719" y="1433794"/>
              <a:ext cx="102644" cy="125739"/>
            </a:xfrm>
            <a:custGeom>
              <a:avLst/>
              <a:gdLst/>
              <a:ahLst/>
              <a:cxnLst/>
              <a:rect l="l" t="t" r="r" b="b"/>
              <a:pathLst>
                <a:path w="5622" h="6887" extrusionOk="0">
                  <a:moveTo>
                    <a:pt x="3001" y="0"/>
                  </a:moveTo>
                  <a:cubicBezTo>
                    <a:pt x="2798" y="0"/>
                    <a:pt x="2589" y="26"/>
                    <a:pt x="2376" y="81"/>
                  </a:cubicBezTo>
                  <a:cubicBezTo>
                    <a:pt x="583" y="544"/>
                    <a:pt x="1" y="3087"/>
                    <a:pt x="161" y="4697"/>
                  </a:cubicBezTo>
                  <a:cubicBezTo>
                    <a:pt x="289" y="5971"/>
                    <a:pt x="1360" y="6886"/>
                    <a:pt x="2508" y="6886"/>
                  </a:cubicBezTo>
                  <a:cubicBezTo>
                    <a:pt x="2970" y="6886"/>
                    <a:pt x="3444" y="6738"/>
                    <a:pt x="3874" y="6404"/>
                  </a:cubicBezTo>
                  <a:cubicBezTo>
                    <a:pt x="4871" y="5635"/>
                    <a:pt x="4983" y="4608"/>
                    <a:pt x="5323" y="2889"/>
                  </a:cubicBezTo>
                  <a:cubicBezTo>
                    <a:pt x="5621" y="1375"/>
                    <a:pt x="4479" y="0"/>
                    <a:pt x="3001"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8"/>
            <p:cNvSpPr/>
            <p:nvPr/>
          </p:nvSpPr>
          <p:spPr>
            <a:xfrm>
              <a:off x="4193689" y="1443068"/>
              <a:ext cx="93077" cy="74929"/>
            </a:xfrm>
            <a:custGeom>
              <a:avLst/>
              <a:gdLst/>
              <a:ahLst/>
              <a:cxnLst/>
              <a:rect l="l" t="t" r="r" b="b"/>
              <a:pathLst>
                <a:path w="5098" h="4104" extrusionOk="0">
                  <a:moveTo>
                    <a:pt x="2134" y="0"/>
                  </a:moveTo>
                  <a:cubicBezTo>
                    <a:pt x="1" y="0"/>
                    <a:pt x="607" y="4104"/>
                    <a:pt x="1391" y="4104"/>
                  </a:cubicBezTo>
                  <a:cubicBezTo>
                    <a:pt x="1436" y="4104"/>
                    <a:pt x="1481" y="4091"/>
                    <a:pt x="1527" y="4062"/>
                  </a:cubicBezTo>
                  <a:cubicBezTo>
                    <a:pt x="3327" y="2942"/>
                    <a:pt x="5097" y="140"/>
                    <a:pt x="2213" y="2"/>
                  </a:cubicBezTo>
                  <a:cubicBezTo>
                    <a:pt x="2187" y="1"/>
                    <a:pt x="2160" y="0"/>
                    <a:pt x="21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8"/>
            <p:cNvSpPr/>
            <p:nvPr/>
          </p:nvSpPr>
          <p:spPr>
            <a:xfrm>
              <a:off x="4102895" y="1404801"/>
              <a:ext cx="161378" cy="57639"/>
            </a:xfrm>
            <a:custGeom>
              <a:avLst/>
              <a:gdLst/>
              <a:ahLst/>
              <a:cxnLst/>
              <a:rect l="l" t="t" r="r" b="b"/>
              <a:pathLst>
                <a:path w="8839" h="3157" extrusionOk="0">
                  <a:moveTo>
                    <a:pt x="4199" y="0"/>
                  </a:moveTo>
                  <a:cubicBezTo>
                    <a:pt x="3816" y="0"/>
                    <a:pt x="3402" y="232"/>
                    <a:pt x="3052" y="616"/>
                  </a:cubicBezTo>
                  <a:cubicBezTo>
                    <a:pt x="2716" y="981"/>
                    <a:pt x="2218" y="1145"/>
                    <a:pt x="1782" y="1145"/>
                  </a:cubicBezTo>
                  <a:cubicBezTo>
                    <a:pt x="1398" y="1145"/>
                    <a:pt x="1063" y="1018"/>
                    <a:pt x="930" y="791"/>
                  </a:cubicBezTo>
                  <a:lnTo>
                    <a:pt x="930" y="791"/>
                  </a:lnTo>
                  <a:cubicBezTo>
                    <a:pt x="1" y="2476"/>
                    <a:pt x="1984" y="1990"/>
                    <a:pt x="3142" y="2543"/>
                  </a:cubicBezTo>
                  <a:cubicBezTo>
                    <a:pt x="3485" y="2707"/>
                    <a:pt x="3875" y="2753"/>
                    <a:pt x="4283" y="2753"/>
                  </a:cubicBezTo>
                  <a:cubicBezTo>
                    <a:pt x="4806" y="2753"/>
                    <a:pt x="5360" y="2677"/>
                    <a:pt x="5884" y="2677"/>
                  </a:cubicBezTo>
                  <a:cubicBezTo>
                    <a:pt x="6329" y="2677"/>
                    <a:pt x="6753" y="2732"/>
                    <a:pt x="7119" y="2935"/>
                  </a:cubicBezTo>
                  <a:cubicBezTo>
                    <a:pt x="7397" y="3090"/>
                    <a:pt x="7633" y="3157"/>
                    <a:pt x="7830" y="3157"/>
                  </a:cubicBezTo>
                  <a:cubicBezTo>
                    <a:pt x="8839" y="3157"/>
                    <a:pt x="8805" y="1395"/>
                    <a:pt x="7982" y="698"/>
                  </a:cubicBezTo>
                  <a:cubicBezTo>
                    <a:pt x="7682" y="445"/>
                    <a:pt x="7369" y="360"/>
                    <a:pt x="7061" y="360"/>
                  </a:cubicBezTo>
                  <a:cubicBezTo>
                    <a:pt x="6443" y="360"/>
                    <a:pt x="5847" y="701"/>
                    <a:pt x="5424" y="701"/>
                  </a:cubicBezTo>
                  <a:cubicBezTo>
                    <a:pt x="5251" y="701"/>
                    <a:pt x="5106" y="644"/>
                    <a:pt x="5002" y="481"/>
                  </a:cubicBezTo>
                  <a:cubicBezTo>
                    <a:pt x="4787" y="147"/>
                    <a:pt x="4503" y="0"/>
                    <a:pt x="419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8"/>
            <p:cNvSpPr/>
            <p:nvPr/>
          </p:nvSpPr>
          <p:spPr>
            <a:xfrm>
              <a:off x="4249849" y="1440768"/>
              <a:ext cx="22329" cy="12470"/>
            </a:xfrm>
            <a:custGeom>
              <a:avLst/>
              <a:gdLst/>
              <a:ahLst/>
              <a:cxnLst/>
              <a:rect l="l" t="t" r="r" b="b"/>
              <a:pathLst>
                <a:path w="1223" h="683" extrusionOk="0">
                  <a:moveTo>
                    <a:pt x="1211" y="1"/>
                  </a:moveTo>
                  <a:cubicBezTo>
                    <a:pt x="1024" y="532"/>
                    <a:pt x="1" y="569"/>
                    <a:pt x="1" y="569"/>
                  </a:cubicBezTo>
                  <a:cubicBezTo>
                    <a:pt x="250" y="647"/>
                    <a:pt x="452" y="682"/>
                    <a:pt x="615" y="682"/>
                  </a:cubicBezTo>
                  <a:cubicBezTo>
                    <a:pt x="1083" y="682"/>
                    <a:pt x="1222" y="392"/>
                    <a:pt x="121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8"/>
            <p:cNvSpPr/>
            <p:nvPr/>
          </p:nvSpPr>
          <p:spPr>
            <a:xfrm>
              <a:off x="4203183" y="1500415"/>
              <a:ext cx="40623" cy="33813"/>
            </a:xfrm>
            <a:custGeom>
              <a:avLst/>
              <a:gdLst/>
              <a:ahLst/>
              <a:cxnLst/>
              <a:rect l="l" t="t" r="r" b="b"/>
              <a:pathLst>
                <a:path w="2225" h="1852" extrusionOk="0">
                  <a:moveTo>
                    <a:pt x="1373" y="1"/>
                  </a:moveTo>
                  <a:cubicBezTo>
                    <a:pt x="903" y="1"/>
                    <a:pt x="442" y="473"/>
                    <a:pt x="245" y="858"/>
                  </a:cubicBezTo>
                  <a:cubicBezTo>
                    <a:pt x="1" y="1327"/>
                    <a:pt x="155" y="1851"/>
                    <a:pt x="682" y="1851"/>
                  </a:cubicBezTo>
                  <a:cubicBezTo>
                    <a:pt x="705" y="1851"/>
                    <a:pt x="728" y="1850"/>
                    <a:pt x="752" y="1848"/>
                  </a:cubicBezTo>
                  <a:cubicBezTo>
                    <a:pt x="1141" y="1818"/>
                    <a:pt x="1581" y="1624"/>
                    <a:pt x="1881" y="1257"/>
                  </a:cubicBezTo>
                  <a:cubicBezTo>
                    <a:pt x="2224" y="840"/>
                    <a:pt x="2124" y="216"/>
                    <a:pt x="1589" y="36"/>
                  </a:cubicBezTo>
                  <a:cubicBezTo>
                    <a:pt x="1518" y="12"/>
                    <a:pt x="1445" y="1"/>
                    <a:pt x="1373" y="1"/>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8"/>
            <p:cNvSpPr/>
            <p:nvPr/>
          </p:nvSpPr>
          <p:spPr>
            <a:xfrm>
              <a:off x="3937537" y="1872850"/>
              <a:ext cx="229278" cy="680256"/>
            </a:xfrm>
            <a:custGeom>
              <a:avLst/>
              <a:gdLst/>
              <a:ahLst/>
              <a:cxnLst/>
              <a:rect l="l" t="t" r="r" b="b"/>
              <a:pathLst>
                <a:path w="12558" h="37259" extrusionOk="0">
                  <a:moveTo>
                    <a:pt x="6394" y="1"/>
                  </a:moveTo>
                  <a:cubicBezTo>
                    <a:pt x="6394" y="1"/>
                    <a:pt x="1703" y="14385"/>
                    <a:pt x="1176" y="19753"/>
                  </a:cubicBezTo>
                  <a:cubicBezTo>
                    <a:pt x="623" y="25336"/>
                    <a:pt x="0" y="36280"/>
                    <a:pt x="0" y="36280"/>
                  </a:cubicBezTo>
                  <a:lnTo>
                    <a:pt x="2827" y="37259"/>
                  </a:lnTo>
                  <a:cubicBezTo>
                    <a:pt x="2827" y="37259"/>
                    <a:pt x="5598" y="26338"/>
                    <a:pt x="6465" y="20899"/>
                  </a:cubicBezTo>
                  <a:cubicBezTo>
                    <a:pt x="6730" y="19244"/>
                    <a:pt x="7320" y="16955"/>
                    <a:pt x="8034" y="14508"/>
                  </a:cubicBezTo>
                  <a:cubicBezTo>
                    <a:pt x="8934" y="11427"/>
                    <a:pt x="10028" y="8106"/>
                    <a:pt x="10914" y="5503"/>
                  </a:cubicBezTo>
                  <a:cubicBezTo>
                    <a:pt x="11851" y="2765"/>
                    <a:pt x="12557" y="830"/>
                    <a:pt x="12557" y="830"/>
                  </a:cubicBezTo>
                  <a:lnTo>
                    <a:pt x="6394" y="1"/>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8"/>
            <p:cNvSpPr/>
            <p:nvPr/>
          </p:nvSpPr>
          <p:spPr>
            <a:xfrm>
              <a:off x="4082373" y="1947322"/>
              <a:ext cx="54444" cy="190426"/>
            </a:xfrm>
            <a:custGeom>
              <a:avLst/>
              <a:gdLst/>
              <a:ahLst/>
              <a:cxnLst/>
              <a:rect l="l" t="t" r="r" b="b"/>
              <a:pathLst>
                <a:path w="2982" h="10430" extrusionOk="0">
                  <a:moveTo>
                    <a:pt x="2428" y="0"/>
                  </a:moveTo>
                  <a:cubicBezTo>
                    <a:pt x="777" y="1726"/>
                    <a:pt x="0" y="7344"/>
                    <a:pt x="101" y="10429"/>
                  </a:cubicBezTo>
                  <a:cubicBezTo>
                    <a:pt x="1001" y="7348"/>
                    <a:pt x="2095" y="4027"/>
                    <a:pt x="2981" y="1424"/>
                  </a:cubicBezTo>
                  <a:lnTo>
                    <a:pt x="2428"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8"/>
            <p:cNvSpPr/>
            <p:nvPr/>
          </p:nvSpPr>
          <p:spPr>
            <a:xfrm>
              <a:off x="4109449" y="1880975"/>
              <a:ext cx="152359" cy="685021"/>
            </a:xfrm>
            <a:custGeom>
              <a:avLst/>
              <a:gdLst/>
              <a:ahLst/>
              <a:cxnLst/>
              <a:rect l="l" t="t" r="r" b="b"/>
              <a:pathLst>
                <a:path w="8345" h="37520" extrusionOk="0">
                  <a:moveTo>
                    <a:pt x="302" y="0"/>
                  </a:moveTo>
                  <a:lnTo>
                    <a:pt x="302" y="0"/>
                  </a:lnTo>
                  <a:cubicBezTo>
                    <a:pt x="302" y="1"/>
                    <a:pt x="0" y="15146"/>
                    <a:pt x="414" y="20308"/>
                  </a:cubicBezTo>
                  <a:cubicBezTo>
                    <a:pt x="871" y="25964"/>
                    <a:pt x="5106" y="37519"/>
                    <a:pt x="5106" y="37519"/>
                  </a:cubicBezTo>
                  <a:lnTo>
                    <a:pt x="8344" y="37519"/>
                  </a:lnTo>
                  <a:cubicBezTo>
                    <a:pt x="8344" y="37519"/>
                    <a:pt x="6186" y="26942"/>
                    <a:pt x="5520" y="21451"/>
                  </a:cubicBezTo>
                  <a:cubicBezTo>
                    <a:pt x="4766" y="15198"/>
                    <a:pt x="6350" y="819"/>
                    <a:pt x="6350" y="819"/>
                  </a:cubicBezTo>
                  <a:lnTo>
                    <a:pt x="302"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8"/>
            <p:cNvSpPr/>
            <p:nvPr/>
          </p:nvSpPr>
          <p:spPr>
            <a:xfrm>
              <a:off x="4187372" y="2545109"/>
              <a:ext cx="77832" cy="22201"/>
            </a:xfrm>
            <a:custGeom>
              <a:avLst/>
              <a:gdLst/>
              <a:ahLst/>
              <a:cxnLst/>
              <a:rect l="l" t="t" r="r" b="b"/>
              <a:pathLst>
                <a:path w="4263" h="1216" extrusionOk="0">
                  <a:moveTo>
                    <a:pt x="1" y="0"/>
                  </a:moveTo>
                  <a:lnTo>
                    <a:pt x="449" y="1215"/>
                  </a:lnTo>
                  <a:lnTo>
                    <a:pt x="4263" y="1215"/>
                  </a:lnTo>
                  <a:lnTo>
                    <a:pt x="4263" y="76"/>
                  </a:lnTo>
                  <a:lnTo>
                    <a:pt x="1"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8"/>
            <p:cNvSpPr/>
            <p:nvPr/>
          </p:nvSpPr>
          <p:spPr>
            <a:xfrm>
              <a:off x="3930580" y="2510730"/>
              <a:ext cx="68466" cy="44767"/>
            </a:xfrm>
            <a:custGeom>
              <a:avLst/>
              <a:gdLst/>
              <a:ahLst/>
              <a:cxnLst/>
              <a:rect l="l" t="t" r="r" b="b"/>
              <a:pathLst>
                <a:path w="3750" h="2452" extrusionOk="0">
                  <a:moveTo>
                    <a:pt x="0" y="1"/>
                  </a:moveTo>
                  <a:lnTo>
                    <a:pt x="0" y="1286"/>
                  </a:lnTo>
                  <a:lnTo>
                    <a:pt x="3372" y="2452"/>
                  </a:lnTo>
                  <a:lnTo>
                    <a:pt x="3750" y="1361"/>
                  </a:lnTo>
                  <a:lnTo>
                    <a:pt x="0"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8"/>
            <p:cNvSpPr/>
            <p:nvPr/>
          </p:nvSpPr>
          <p:spPr>
            <a:xfrm>
              <a:off x="4172182" y="1483801"/>
              <a:ext cx="6828" cy="9384"/>
            </a:xfrm>
            <a:custGeom>
              <a:avLst/>
              <a:gdLst/>
              <a:ahLst/>
              <a:cxnLst/>
              <a:rect l="l" t="t" r="r" b="b"/>
              <a:pathLst>
                <a:path w="374" h="514" extrusionOk="0">
                  <a:moveTo>
                    <a:pt x="210" y="1"/>
                  </a:moveTo>
                  <a:cubicBezTo>
                    <a:pt x="122" y="1"/>
                    <a:pt x="40" y="99"/>
                    <a:pt x="23" y="233"/>
                  </a:cubicBezTo>
                  <a:cubicBezTo>
                    <a:pt x="0" y="374"/>
                    <a:pt x="60" y="502"/>
                    <a:pt x="153" y="513"/>
                  </a:cubicBezTo>
                  <a:cubicBezTo>
                    <a:pt x="158" y="513"/>
                    <a:pt x="163" y="513"/>
                    <a:pt x="168" y="513"/>
                  </a:cubicBezTo>
                  <a:cubicBezTo>
                    <a:pt x="256" y="513"/>
                    <a:pt x="337" y="412"/>
                    <a:pt x="355" y="278"/>
                  </a:cubicBezTo>
                  <a:cubicBezTo>
                    <a:pt x="374" y="140"/>
                    <a:pt x="314" y="12"/>
                    <a:pt x="224" y="2"/>
                  </a:cubicBezTo>
                  <a:cubicBezTo>
                    <a:pt x="219" y="1"/>
                    <a:pt x="215" y="1"/>
                    <a:pt x="2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8"/>
            <p:cNvSpPr/>
            <p:nvPr/>
          </p:nvSpPr>
          <p:spPr>
            <a:xfrm>
              <a:off x="4143061" y="1479839"/>
              <a:ext cx="6847" cy="9403"/>
            </a:xfrm>
            <a:custGeom>
              <a:avLst/>
              <a:gdLst/>
              <a:ahLst/>
              <a:cxnLst/>
              <a:rect l="l" t="t" r="r" b="b"/>
              <a:pathLst>
                <a:path w="375" h="515" extrusionOk="0">
                  <a:moveTo>
                    <a:pt x="207" y="1"/>
                  </a:moveTo>
                  <a:cubicBezTo>
                    <a:pt x="119" y="1"/>
                    <a:pt x="37" y="102"/>
                    <a:pt x="19" y="237"/>
                  </a:cubicBezTo>
                  <a:cubicBezTo>
                    <a:pt x="0" y="379"/>
                    <a:pt x="61" y="502"/>
                    <a:pt x="154" y="514"/>
                  </a:cubicBezTo>
                  <a:cubicBezTo>
                    <a:pt x="159" y="514"/>
                    <a:pt x="165" y="515"/>
                    <a:pt x="170" y="515"/>
                  </a:cubicBezTo>
                  <a:cubicBezTo>
                    <a:pt x="254" y="515"/>
                    <a:pt x="334" y="415"/>
                    <a:pt x="355" y="281"/>
                  </a:cubicBezTo>
                  <a:cubicBezTo>
                    <a:pt x="374" y="140"/>
                    <a:pt x="314" y="17"/>
                    <a:pt x="221" y="2"/>
                  </a:cubicBezTo>
                  <a:cubicBezTo>
                    <a:pt x="216" y="1"/>
                    <a:pt x="211" y="1"/>
                    <a:pt x="20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8"/>
            <p:cNvSpPr/>
            <p:nvPr/>
          </p:nvSpPr>
          <p:spPr>
            <a:xfrm>
              <a:off x="4143335" y="1487507"/>
              <a:ext cx="15300" cy="24429"/>
            </a:xfrm>
            <a:custGeom>
              <a:avLst/>
              <a:gdLst/>
              <a:ahLst/>
              <a:cxnLst/>
              <a:rect l="l" t="t" r="r" b="b"/>
              <a:pathLst>
                <a:path w="838" h="1338" extrusionOk="0">
                  <a:moveTo>
                    <a:pt x="837" y="0"/>
                  </a:moveTo>
                  <a:cubicBezTo>
                    <a:pt x="837" y="1"/>
                    <a:pt x="408" y="773"/>
                    <a:pt x="1" y="1116"/>
                  </a:cubicBezTo>
                  <a:cubicBezTo>
                    <a:pt x="156" y="1310"/>
                    <a:pt x="429" y="1337"/>
                    <a:pt x="569" y="1337"/>
                  </a:cubicBezTo>
                  <a:cubicBezTo>
                    <a:pt x="623" y="1337"/>
                    <a:pt x="658" y="1333"/>
                    <a:pt x="658" y="1333"/>
                  </a:cubicBezTo>
                  <a:lnTo>
                    <a:pt x="837" y="0"/>
                  </a:lnTo>
                  <a:close/>
                </a:path>
              </a:pathLst>
            </a:custGeom>
            <a:solidFill>
              <a:srgbClr val="DE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8"/>
            <p:cNvSpPr/>
            <p:nvPr/>
          </p:nvSpPr>
          <p:spPr>
            <a:xfrm>
              <a:off x="4161136" y="1512483"/>
              <a:ext cx="20120" cy="7778"/>
            </a:xfrm>
            <a:custGeom>
              <a:avLst/>
              <a:gdLst/>
              <a:ahLst/>
              <a:cxnLst/>
              <a:rect l="l" t="t" r="r" b="b"/>
              <a:pathLst>
                <a:path w="1102" h="426" extrusionOk="0">
                  <a:moveTo>
                    <a:pt x="1056" y="1"/>
                  </a:moveTo>
                  <a:cubicBezTo>
                    <a:pt x="1044" y="1"/>
                    <a:pt x="1032" y="6"/>
                    <a:pt x="1024" y="14"/>
                  </a:cubicBezTo>
                  <a:cubicBezTo>
                    <a:pt x="1021" y="17"/>
                    <a:pt x="734" y="340"/>
                    <a:pt x="226" y="340"/>
                  </a:cubicBezTo>
                  <a:cubicBezTo>
                    <a:pt x="170" y="340"/>
                    <a:pt x="112" y="336"/>
                    <a:pt x="52" y="327"/>
                  </a:cubicBezTo>
                  <a:cubicBezTo>
                    <a:pt x="50" y="327"/>
                    <a:pt x="48" y="327"/>
                    <a:pt x="47" y="327"/>
                  </a:cubicBezTo>
                  <a:cubicBezTo>
                    <a:pt x="26" y="327"/>
                    <a:pt x="7" y="345"/>
                    <a:pt x="4" y="365"/>
                  </a:cubicBezTo>
                  <a:cubicBezTo>
                    <a:pt x="0" y="387"/>
                    <a:pt x="19" y="410"/>
                    <a:pt x="41" y="413"/>
                  </a:cubicBezTo>
                  <a:cubicBezTo>
                    <a:pt x="105" y="421"/>
                    <a:pt x="169" y="425"/>
                    <a:pt x="228" y="425"/>
                  </a:cubicBezTo>
                  <a:cubicBezTo>
                    <a:pt x="774" y="425"/>
                    <a:pt x="1072" y="84"/>
                    <a:pt x="1087" y="70"/>
                  </a:cubicBezTo>
                  <a:cubicBezTo>
                    <a:pt x="1102" y="51"/>
                    <a:pt x="1102" y="25"/>
                    <a:pt x="1083" y="10"/>
                  </a:cubicBezTo>
                  <a:cubicBezTo>
                    <a:pt x="1075" y="3"/>
                    <a:pt x="1066" y="1"/>
                    <a:pt x="105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8"/>
            <p:cNvSpPr/>
            <p:nvPr/>
          </p:nvSpPr>
          <p:spPr>
            <a:xfrm>
              <a:off x="4177093" y="1470509"/>
              <a:ext cx="13584" cy="10188"/>
            </a:xfrm>
            <a:custGeom>
              <a:avLst/>
              <a:gdLst/>
              <a:ahLst/>
              <a:cxnLst/>
              <a:rect l="l" t="t" r="r" b="b"/>
              <a:pathLst>
                <a:path w="744" h="558" extrusionOk="0">
                  <a:moveTo>
                    <a:pt x="86" y="1"/>
                  </a:moveTo>
                  <a:cubicBezTo>
                    <a:pt x="41" y="1"/>
                    <a:pt x="7" y="33"/>
                    <a:pt x="4" y="75"/>
                  </a:cubicBezTo>
                  <a:cubicBezTo>
                    <a:pt x="0" y="124"/>
                    <a:pt x="34" y="161"/>
                    <a:pt x="83" y="165"/>
                  </a:cubicBezTo>
                  <a:cubicBezTo>
                    <a:pt x="93" y="169"/>
                    <a:pt x="393" y="192"/>
                    <a:pt x="576" y="516"/>
                  </a:cubicBezTo>
                  <a:cubicBezTo>
                    <a:pt x="590" y="542"/>
                    <a:pt x="620" y="557"/>
                    <a:pt x="650" y="557"/>
                  </a:cubicBezTo>
                  <a:cubicBezTo>
                    <a:pt x="662" y="557"/>
                    <a:pt x="676" y="554"/>
                    <a:pt x="691" y="546"/>
                  </a:cubicBezTo>
                  <a:cubicBezTo>
                    <a:pt x="729" y="523"/>
                    <a:pt x="743" y="471"/>
                    <a:pt x="721" y="434"/>
                  </a:cubicBezTo>
                  <a:cubicBezTo>
                    <a:pt x="493" y="30"/>
                    <a:pt x="109" y="1"/>
                    <a:pt x="93" y="1"/>
                  </a:cubicBezTo>
                  <a:cubicBezTo>
                    <a:pt x="91" y="1"/>
                    <a:pt x="89" y="1"/>
                    <a:pt x="8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8"/>
            <p:cNvSpPr/>
            <p:nvPr/>
          </p:nvSpPr>
          <p:spPr>
            <a:xfrm>
              <a:off x="4136580" y="1463772"/>
              <a:ext cx="13985" cy="9494"/>
            </a:xfrm>
            <a:custGeom>
              <a:avLst/>
              <a:gdLst/>
              <a:ahLst/>
              <a:cxnLst/>
              <a:rect l="l" t="t" r="r" b="b"/>
              <a:pathLst>
                <a:path w="766" h="520" extrusionOk="0">
                  <a:moveTo>
                    <a:pt x="684" y="0"/>
                  </a:moveTo>
                  <a:cubicBezTo>
                    <a:pt x="669" y="0"/>
                    <a:pt x="281" y="4"/>
                    <a:pt x="26" y="389"/>
                  </a:cubicBezTo>
                  <a:cubicBezTo>
                    <a:pt x="0" y="426"/>
                    <a:pt x="8" y="478"/>
                    <a:pt x="49" y="504"/>
                  </a:cubicBezTo>
                  <a:cubicBezTo>
                    <a:pt x="64" y="516"/>
                    <a:pt x="79" y="519"/>
                    <a:pt x="94" y="519"/>
                  </a:cubicBezTo>
                  <a:cubicBezTo>
                    <a:pt x="120" y="519"/>
                    <a:pt x="150" y="504"/>
                    <a:pt x="165" y="482"/>
                  </a:cubicBezTo>
                  <a:cubicBezTo>
                    <a:pt x="371" y="172"/>
                    <a:pt x="669" y="168"/>
                    <a:pt x="684" y="168"/>
                  </a:cubicBezTo>
                  <a:cubicBezTo>
                    <a:pt x="729" y="168"/>
                    <a:pt x="766" y="130"/>
                    <a:pt x="766" y="86"/>
                  </a:cubicBezTo>
                  <a:cubicBezTo>
                    <a:pt x="766" y="41"/>
                    <a:pt x="729" y="4"/>
                    <a:pt x="68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8"/>
            <p:cNvSpPr/>
            <p:nvPr/>
          </p:nvSpPr>
          <p:spPr>
            <a:xfrm>
              <a:off x="4207163" y="2603387"/>
              <a:ext cx="16925" cy="8179"/>
            </a:xfrm>
            <a:custGeom>
              <a:avLst/>
              <a:gdLst/>
              <a:ahLst/>
              <a:cxnLst/>
              <a:rect l="l" t="t" r="r" b="b"/>
              <a:pathLst>
                <a:path w="927" h="448" extrusionOk="0">
                  <a:moveTo>
                    <a:pt x="168" y="80"/>
                  </a:moveTo>
                  <a:cubicBezTo>
                    <a:pt x="303" y="80"/>
                    <a:pt x="572" y="211"/>
                    <a:pt x="773" y="327"/>
                  </a:cubicBezTo>
                  <a:cubicBezTo>
                    <a:pt x="647" y="352"/>
                    <a:pt x="533" y="365"/>
                    <a:pt x="436" y="365"/>
                  </a:cubicBezTo>
                  <a:cubicBezTo>
                    <a:pt x="303" y="365"/>
                    <a:pt x="202" y="341"/>
                    <a:pt x="146" y="294"/>
                  </a:cubicBezTo>
                  <a:cubicBezTo>
                    <a:pt x="101" y="256"/>
                    <a:pt x="82" y="208"/>
                    <a:pt x="90" y="141"/>
                  </a:cubicBezTo>
                  <a:cubicBezTo>
                    <a:pt x="90" y="111"/>
                    <a:pt x="105" y="99"/>
                    <a:pt x="116" y="92"/>
                  </a:cubicBezTo>
                  <a:cubicBezTo>
                    <a:pt x="127" y="85"/>
                    <a:pt x="146" y="80"/>
                    <a:pt x="168" y="80"/>
                  </a:cubicBezTo>
                  <a:close/>
                  <a:moveTo>
                    <a:pt x="163" y="0"/>
                  </a:moveTo>
                  <a:cubicBezTo>
                    <a:pt x="129" y="0"/>
                    <a:pt x="99" y="6"/>
                    <a:pt x="75" y="18"/>
                  </a:cubicBezTo>
                  <a:cubicBezTo>
                    <a:pt x="46" y="32"/>
                    <a:pt x="8" y="66"/>
                    <a:pt x="4" y="137"/>
                  </a:cubicBezTo>
                  <a:cubicBezTo>
                    <a:pt x="1" y="230"/>
                    <a:pt x="27" y="305"/>
                    <a:pt x="90" y="357"/>
                  </a:cubicBezTo>
                  <a:cubicBezTo>
                    <a:pt x="172" y="425"/>
                    <a:pt x="299" y="447"/>
                    <a:pt x="434" y="447"/>
                  </a:cubicBezTo>
                  <a:cubicBezTo>
                    <a:pt x="594" y="447"/>
                    <a:pt x="770" y="413"/>
                    <a:pt x="893" y="383"/>
                  </a:cubicBezTo>
                  <a:cubicBezTo>
                    <a:pt x="912" y="380"/>
                    <a:pt x="923" y="368"/>
                    <a:pt x="927" y="349"/>
                  </a:cubicBezTo>
                  <a:cubicBezTo>
                    <a:pt x="927" y="335"/>
                    <a:pt x="920" y="316"/>
                    <a:pt x="908" y="309"/>
                  </a:cubicBezTo>
                  <a:cubicBezTo>
                    <a:pt x="849" y="273"/>
                    <a:pt x="405" y="0"/>
                    <a:pt x="1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8"/>
            <p:cNvSpPr/>
            <p:nvPr/>
          </p:nvSpPr>
          <p:spPr>
            <a:xfrm>
              <a:off x="4213152" y="2595792"/>
              <a:ext cx="10936" cy="14679"/>
            </a:xfrm>
            <a:custGeom>
              <a:avLst/>
              <a:gdLst/>
              <a:ahLst/>
              <a:cxnLst/>
              <a:rect l="l" t="t" r="r" b="b"/>
              <a:pathLst>
                <a:path w="599" h="804" extrusionOk="0">
                  <a:moveTo>
                    <a:pt x="199" y="86"/>
                  </a:moveTo>
                  <a:cubicBezTo>
                    <a:pt x="233" y="86"/>
                    <a:pt x="266" y="98"/>
                    <a:pt x="296" y="124"/>
                  </a:cubicBezTo>
                  <a:cubicBezTo>
                    <a:pt x="427" y="228"/>
                    <a:pt x="483" y="527"/>
                    <a:pt x="506" y="676"/>
                  </a:cubicBezTo>
                  <a:cubicBezTo>
                    <a:pt x="323" y="538"/>
                    <a:pt x="99" y="246"/>
                    <a:pt x="121" y="127"/>
                  </a:cubicBezTo>
                  <a:cubicBezTo>
                    <a:pt x="121" y="120"/>
                    <a:pt x="128" y="93"/>
                    <a:pt x="180" y="86"/>
                  </a:cubicBezTo>
                  <a:close/>
                  <a:moveTo>
                    <a:pt x="203" y="1"/>
                  </a:moveTo>
                  <a:cubicBezTo>
                    <a:pt x="192" y="1"/>
                    <a:pt x="181" y="2"/>
                    <a:pt x="169" y="3"/>
                  </a:cubicBezTo>
                  <a:cubicBezTo>
                    <a:pt x="72" y="15"/>
                    <a:pt x="46" y="79"/>
                    <a:pt x="39" y="112"/>
                  </a:cubicBezTo>
                  <a:cubicBezTo>
                    <a:pt x="1" y="310"/>
                    <a:pt x="352" y="698"/>
                    <a:pt x="535" y="796"/>
                  </a:cubicBezTo>
                  <a:cubicBezTo>
                    <a:pt x="542" y="799"/>
                    <a:pt x="550" y="803"/>
                    <a:pt x="558" y="803"/>
                  </a:cubicBezTo>
                  <a:cubicBezTo>
                    <a:pt x="565" y="803"/>
                    <a:pt x="573" y="799"/>
                    <a:pt x="580" y="796"/>
                  </a:cubicBezTo>
                  <a:cubicBezTo>
                    <a:pt x="592" y="788"/>
                    <a:pt x="599" y="773"/>
                    <a:pt x="599" y="758"/>
                  </a:cubicBezTo>
                  <a:cubicBezTo>
                    <a:pt x="595" y="736"/>
                    <a:pt x="554" y="224"/>
                    <a:pt x="349" y="56"/>
                  </a:cubicBezTo>
                  <a:cubicBezTo>
                    <a:pt x="305" y="22"/>
                    <a:pt x="256" y="1"/>
                    <a:pt x="20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8"/>
            <p:cNvSpPr/>
            <p:nvPr/>
          </p:nvSpPr>
          <p:spPr>
            <a:xfrm>
              <a:off x="3917946" y="2569282"/>
              <a:ext cx="18440" cy="12269"/>
            </a:xfrm>
            <a:custGeom>
              <a:avLst/>
              <a:gdLst/>
              <a:ahLst/>
              <a:cxnLst/>
              <a:rect l="l" t="t" r="r" b="b"/>
              <a:pathLst>
                <a:path w="1010" h="672" extrusionOk="0">
                  <a:moveTo>
                    <a:pt x="169" y="85"/>
                  </a:moveTo>
                  <a:cubicBezTo>
                    <a:pt x="311" y="85"/>
                    <a:pt x="625" y="350"/>
                    <a:pt x="849" y="567"/>
                  </a:cubicBezTo>
                  <a:cubicBezTo>
                    <a:pt x="456" y="500"/>
                    <a:pt x="187" y="391"/>
                    <a:pt x="117" y="264"/>
                  </a:cubicBezTo>
                  <a:cubicBezTo>
                    <a:pt x="91" y="219"/>
                    <a:pt x="91" y="171"/>
                    <a:pt x="113" y="119"/>
                  </a:cubicBezTo>
                  <a:cubicBezTo>
                    <a:pt x="120" y="100"/>
                    <a:pt x="132" y="88"/>
                    <a:pt x="150" y="85"/>
                  </a:cubicBezTo>
                  <a:close/>
                  <a:moveTo>
                    <a:pt x="168" y="1"/>
                  </a:moveTo>
                  <a:cubicBezTo>
                    <a:pt x="158" y="1"/>
                    <a:pt x="148" y="2"/>
                    <a:pt x="139" y="3"/>
                  </a:cubicBezTo>
                  <a:cubicBezTo>
                    <a:pt x="91" y="10"/>
                    <a:pt x="57" y="40"/>
                    <a:pt x="34" y="85"/>
                  </a:cubicBezTo>
                  <a:cubicBezTo>
                    <a:pt x="1" y="164"/>
                    <a:pt x="5" y="234"/>
                    <a:pt x="42" y="305"/>
                  </a:cubicBezTo>
                  <a:cubicBezTo>
                    <a:pt x="169" y="529"/>
                    <a:pt x="673" y="631"/>
                    <a:pt x="961" y="667"/>
                  </a:cubicBezTo>
                  <a:lnTo>
                    <a:pt x="965" y="671"/>
                  </a:lnTo>
                  <a:cubicBezTo>
                    <a:pt x="979" y="671"/>
                    <a:pt x="994" y="660"/>
                    <a:pt x="1001" y="645"/>
                  </a:cubicBezTo>
                  <a:cubicBezTo>
                    <a:pt x="1009" y="631"/>
                    <a:pt x="1009" y="612"/>
                    <a:pt x="994" y="600"/>
                  </a:cubicBezTo>
                  <a:cubicBezTo>
                    <a:pt x="936" y="536"/>
                    <a:pt x="423" y="1"/>
                    <a:pt x="16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8"/>
            <p:cNvSpPr/>
            <p:nvPr/>
          </p:nvSpPr>
          <p:spPr>
            <a:xfrm>
              <a:off x="3926892" y="2564754"/>
              <a:ext cx="11539" cy="16797"/>
            </a:xfrm>
            <a:custGeom>
              <a:avLst/>
              <a:gdLst/>
              <a:ahLst/>
              <a:cxnLst/>
              <a:rect l="l" t="t" r="r" b="b"/>
              <a:pathLst>
                <a:path w="632" h="920" extrusionOk="0">
                  <a:moveTo>
                    <a:pt x="220" y="83"/>
                  </a:moveTo>
                  <a:cubicBezTo>
                    <a:pt x="232" y="83"/>
                    <a:pt x="247" y="86"/>
                    <a:pt x="265" y="90"/>
                  </a:cubicBezTo>
                  <a:cubicBezTo>
                    <a:pt x="325" y="105"/>
                    <a:pt x="373" y="139"/>
                    <a:pt x="407" y="195"/>
                  </a:cubicBezTo>
                  <a:cubicBezTo>
                    <a:pt x="508" y="359"/>
                    <a:pt x="475" y="647"/>
                    <a:pt x="449" y="789"/>
                  </a:cubicBezTo>
                  <a:cubicBezTo>
                    <a:pt x="287" y="595"/>
                    <a:pt x="112" y="214"/>
                    <a:pt x="172" y="109"/>
                  </a:cubicBezTo>
                  <a:cubicBezTo>
                    <a:pt x="175" y="101"/>
                    <a:pt x="183" y="83"/>
                    <a:pt x="220" y="83"/>
                  </a:cubicBezTo>
                  <a:close/>
                  <a:moveTo>
                    <a:pt x="222" y="1"/>
                  </a:moveTo>
                  <a:cubicBezTo>
                    <a:pt x="151" y="1"/>
                    <a:pt x="115" y="35"/>
                    <a:pt x="97" y="67"/>
                  </a:cubicBezTo>
                  <a:cubicBezTo>
                    <a:pt x="0" y="247"/>
                    <a:pt x="277" y="748"/>
                    <a:pt x="449" y="905"/>
                  </a:cubicBezTo>
                  <a:cubicBezTo>
                    <a:pt x="456" y="912"/>
                    <a:pt x="463" y="919"/>
                    <a:pt x="475" y="919"/>
                  </a:cubicBezTo>
                  <a:cubicBezTo>
                    <a:pt x="478" y="919"/>
                    <a:pt x="482" y="915"/>
                    <a:pt x="485" y="915"/>
                  </a:cubicBezTo>
                  <a:cubicBezTo>
                    <a:pt x="501" y="912"/>
                    <a:pt x="511" y="901"/>
                    <a:pt x="516" y="886"/>
                  </a:cubicBezTo>
                  <a:cubicBezTo>
                    <a:pt x="519" y="867"/>
                    <a:pt x="632" y="400"/>
                    <a:pt x="478" y="153"/>
                  </a:cubicBezTo>
                  <a:cubicBezTo>
                    <a:pt x="433" y="75"/>
                    <a:pt x="366" y="27"/>
                    <a:pt x="284" y="8"/>
                  </a:cubicBezTo>
                  <a:cubicBezTo>
                    <a:pt x="261" y="3"/>
                    <a:pt x="240" y="1"/>
                    <a:pt x="22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8"/>
            <p:cNvSpPr/>
            <p:nvPr/>
          </p:nvSpPr>
          <p:spPr>
            <a:xfrm>
              <a:off x="4104118" y="1652044"/>
              <a:ext cx="186610" cy="205689"/>
            </a:xfrm>
            <a:custGeom>
              <a:avLst/>
              <a:gdLst/>
              <a:ahLst/>
              <a:cxnLst/>
              <a:rect l="l" t="t" r="r" b="b"/>
              <a:pathLst>
                <a:path w="10221" h="11266" extrusionOk="0">
                  <a:moveTo>
                    <a:pt x="5994" y="6812"/>
                  </a:moveTo>
                  <a:cubicBezTo>
                    <a:pt x="5993" y="6813"/>
                    <a:pt x="5993" y="6814"/>
                    <a:pt x="5993" y="6814"/>
                  </a:cubicBezTo>
                  <a:cubicBezTo>
                    <a:pt x="5993" y="6814"/>
                    <a:pt x="5993" y="6813"/>
                    <a:pt x="5994" y="6812"/>
                  </a:cubicBezTo>
                  <a:close/>
                  <a:moveTo>
                    <a:pt x="7553" y="1"/>
                  </a:moveTo>
                  <a:cubicBezTo>
                    <a:pt x="7478" y="565"/>
                    <a:pt x="7396" y="1192"/>
                    <a:pt x="7291" y="1786"/>
                  </a:cubicBezTo>
                  <a:cubicBezTo>
                    <a:pt x="7191" y="2384"/>
                    <a:pt x="7075" y="2982"/>
                    <a:pt x="6952" y="3571"/>
                  </a:cubicBezTo>
                  <a:cubicBezTo>
                    <a:pt x="6824" y="4166"/>
                    <a:pt x="6676" y="4744"/>
                    <a:pt x="6514" y="5312"/>
                  </a:cubicBezTo>
                  <a:lnTo>
                    <a:pt x="6384" y="5735"/>
                  </a:lnTo>
                  <a:lnTo>
                    <a:pt x="6245" y="6149"/>
                  </a:lnTo>
                  <a:cubicBezTo>
                    <a:pt x="6201" y="6287"/>
                    <a:pt x="6145" y="6418"/>
                    <a:pt x="6097" y="6552"/>
                  </a:cubicBezTo>
                  <a:lnTo>
                    <a:pt x="6018" y="6750"/>
                  </a:lnTo>
                  <a:lnTo>
                    <a:pt x="5999" y="6802"/>
                  </a:lnTo>
                  <a:cubicBezTo>
                    <a:pt x="5996" y="6808"/>
                    <a:pt x="5995" y="6811"/>
                    <a:pt x="5994" y="6812"/>
                  </a:cubicBezTo>
                  <a:lnTo>
                    <a:pt x="5994" y="6812"/>
                  </a:lnTo>
                  <a:cubicBezTo>
                    <a:pt x="5994" y="6812"/>
                    <a:pt x="5994" y="6812"/>
                    <a:pt x="5995" y="6812"/>
                  </a:cubicBezTo>
                  <a:cubicBezTo>
                    <a:pt x="5995" y="6812"/>
                    <a:pt x="5995" y="6812"/>
                    <a:pt x="5995" y="6814"/>
                  </a:cubicBezTo>
                  <a:cubicBezTo>
                    <a:pt x="5996" y="6813"/>
                    <a:pt x="5997" y="6812"/>
                    <a:pt x="5997" y="6812"/>
                  </a:cubicBezTo>
                  <a:lnTo>
                    <a:pt x="5997" y="6812"/>
                  </a:lnTo>
                  <a:cubicBezTo>
                    <a:pt x="5997" y="6812"/>
                    <a:pt x="5995" y="6816"/>
                    <a:pt x="5995" y="6821"/>
                  </a:cubicBezTo>
                  <a:cubicBezTo>
                    <a:pt x="5981" y="6877"/>
                    <a:pt x="5828" y="7049"/>
                    <a:pt x="5640" y="7198"/>
                  </a:cubicBezTo>
                  <a:cubicBezTo>
                    <a:pt x="5454" y="7355"/>
                    <a:pt x="5226" y="7512"/>
                    <a:pt x="4987" y="7657"/>
                  </a:cubicBezTo>
                  <a:cubicBezTo>
                    <a:pt x="4502" y="7957"/>
                    <a:pt x="3968" y="8236"/>
                    <a:pt x="3418" y="8502"/>
                  </a:cubicBezTo>
                  <a:cubicBezTo>
                    <a:pt x="2316" y="9024"/>
                    <a:pt x="1151" y="9517"/>
                    <a:pt x="1" y="9981"/>
                  </a:cubicBezTo>
                  <a:lnTo>
                    <a:pt x="337" y="11265"/>
                  </a:lnTo>
                  <a:cubicBezTo>
                    <a:pt x="1637" y="11057"/>
                    <a:pt x="2895" y="10772"/>
                    <a:pt x="4158" y="10362"/>
                  </a:cubicBezTo>
                  <a:cubicBezTo>
                    <a:pt x="4789" y="10157"/>
                    <a:pt x="5416" y="9925"/>
                    <a:pt x="6052" y="9622"/>
                  </a:cubicBezTo>
                  <a:cubicBezTo>
                    <a:pt x="6369" y="9465"/>
                    <a:pt x="6686" y="9298"/>
                    <a:pt x="7012" y="9077"/>
                  </a:cubicBezTo>
                  <a:cubicBezTo>
                    <a:pt x="7336" y="8853"/>
                    <a:pt x="7676" y="8607"/>
                    <a:pt x="8012" y="8132"/>
                  </a:cubicBezTo>
                  <a:cubicBezTo>
                    <a:pt x="8053" y="8069"/>
                    <a:pt x="8095" y="8009"/>
                    <a:pt x="8136" y="7934"/>
                  </a:cubicBezTo>
                  <a:lnTo>
                    <a:pt x="8184" y="7837"/>
                  </a:lnTo>
                  <a:lnTo>
                    <a:pt x="8214" y="7777"/>
                  </a:lnTo>
                  <a:lnTo>
                    <a:pt x="8330" y="7542"/>
                  </a:lnTo>
                  <a:cubicBezTo>
                    <a:pt x="8405" y="7385"/>
                    <a:pt x="8486" y="7228"/>
                    <a:pt x="8550" y="7068"/>
                  </a:cubicBezTo>
                  <a:lnTo>
                    <a:pt x="8752" y="6593"/>
                  </a:lnTo>
                  <a:lnTo>
                    <a:pt x="8931" y="6116"/>
                  </a:lnTo>
                  <a:cubicBezTo>
                    <a:pt x="9163" y="5476"/>
                    <a:pt x="9365" y="4834"/>
                    <a:pt x="9529" y="4188"/>
                  </a:cubicBezTo>
                  <a:cubicBezTo>
                    <a:pt x="9697" y="3542"/>
                    <a:pt x="9836" y="2896"/>
                    <a:pt x="9951" y="2246"/>
                  </a:cubicBezTo>
                  <a:cubicBezTo>
                    <a:pt x="10007" y="1917"/>
                    <a:pt x="10060" y="1592"/>
                    <a:pt x="10104" y="1263"/>
                  </a:cubicBezTo>
                  <a:cubicBezTo>
                    <a:pt x="10156" y="931"/>
                    <a:pt x="10190" y="617"/>
                    <a:pt x="10220" y="258"/>
                  </a:cubicBezTo>
                  <a:lnTo>
                    <a:pt x="7553"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8"/>
            <p:cNvSpPr/>
            <p:nvPr/>
          </p:nvSpPr>
          <p:spPr>
            <a:xfrm>
              <a:off x="4209135" y="1618085"/>
              <a:ext cx="105583" cy="124261"/>
            </a:xfrm>
            <a:custGeom>
              <a:avLst/>
              <a:gdLst/>
              <a:ahLst/>
              <a:cxnLst/>
              <a:rect l="l" t="t" r="r" b="b"/>
              <a:pathLst>
                <a:path w="5783" h="6806" extrusionOk="0">
                  <a:moveTo>
                    <a:pt x="3073" y="1"/>
                  </a:moveTo>
                  <a:cubicBezTo>
                    <a:pt x="2267" y="1"/>
                    <a:pt x="1495" y="648"/>
                    <a:pt x="1065" y="1947"/>
                  </a:cubicBezTo>
                  <a:cubicBezTo>
                    <a:pt x="381" y="4020"/>
                    <a:pt x="0" y="6806"/>
                    <a:pt x="0" y="6806"/>
                  </a:cubicBezTo>
                  <a:lnTo>
                    <a:pt x="4639" y="6657"/>
                  </a:lnTo>
                  <a:cubicBezTo>
                    <a:pt x="4639" y="6657"/>
                    <a:pt x="5782" y="2432"/>
                    <a:pt x="4793" y="1061"/>
                  </a:cubicBezTo>
                  <a:cubicBezTo>
                    <a:pt x="4285" y="355"/>
                    <a:pt x="3670" y="1"/>
                    <a:pt x="3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8"/>
            <p:cNvSpPr/>
            <p:nvPr/>
          </p:nvSpPr>
          <p:spPr>
            <a:xfrm>
              <a:off x="4081004" y="1825673"/>
              <a:ext cx="37811" cy="40678"/>
            </a:xfrm>
            <a:custGeom>
              <a:avLst/>
              <a:gdLst/>
              <a:ahLst/>
              <a:cxnLst/>
              <a:rect l="l" t="t" r="r" b="b"/>
              <a:pathLst>
                <a:path w="2071" h="2228" extrusionOk="0">
                  <a:moveTo>
                    <a:pt x="0" y="0"/>
                  </a:moveTo>
                  <a:lnTo>
                    <a:pt x="378" y="2226"/>
                  </a:lnTo>
                  <a:cubicBezTo>
                    <a:pt x="378" y="2226"/>
                    <a:pt x="412" y="2228"/>
                    <a:pt x="471" y="2228"/>
                  </a:cubicBezTo>
                  <a:cubicBezTo>
                    <a:pt x="809" y="2228"/>
                    <a:pt x="1959" y="2176"/>
                    <a:pt x="2070" y="1472"/>
                  </a:cubicBezTo>
                  <a:lnTo>
                    <a:pt x="1734" y="467"/>
                  </a:lnTo>
                  <a:lnTo>
                    <a:pt x="0"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8"/>
            <p:cNvSpPr/>
            <p:nvPr/>
          </p:nvSpPr>
          <p:spPr>
            <a:xfrm>
              <a:off x="4056101" y="1825673"/>
              <a:ext cx="31805" cy="43727"/>
            </a:xfrm>
            <a:custGeom>
              <a:avLst/>
              <a:gdLst/>
              <a:ahLst/>
              <a:cxnLst/>
              <a:rect l="l" t="t" r="r" b="b"/>
              <a:pathLst>
                <a:path w="1742" h="2395" extrusionOk="0">
                  <a:moveTo>
                    <a:pt x="1364" y="0"/>
                  </a:moveTo>
                  <a:lnTo>
                    <a:pt x="1" y="568"/>
                  </a:lnTo>
                  <a:lnTo>
                    <a:pt x="401" y="2395"/>
                  </a:lnTo>
                  <a:lnTo>
                    <a:pt x="1742" y="2226"/>
                  </a:lnTo>
                  <a:lnTo>
                    <a:pt x="1364"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8" name="Google Shape;3828;p48"/>
            <p:cNvGrpSpPr/>
            <p:nvPr/>
          </p:nvGrpSpPr>
          <p:grpSpPr>
            <a:xfrm>
              <a:off x="2997886" y="1290691"/>
              <a:ext cx="1054152" cy="943876"/>
              <a:chOff x="3040436" y="1290691"/>
              <a:chExt cx="1054152" cy="943876"/>
            </a:xfrm>
          </p:grpSpPr>
          <p:sp>
            <p:nvSpPr>
              <p:cNvPr id="3829" name="Google Shape;3829;p48"/>
              <p:cNvSpPr/>
              <p:nvPr/>
            </p:nvSpPr>
            <p:spPr>
              <a:xfrm>
                <a:off x="3040436" y="1678024"/>
                <a:ext cx="875831" cy="556543"/>
              </a:xfrm>
              <a:custGeom>
                <a:avLst/>
                <a:gdLst/>
                <a:ahLst/>
                <a:cxnLst/>
                <a:rect l="l" t="t" r="r" b="b"/>
                <a:pathLst>
                  <a:path w="47971" h="30483" extrusionOk="0">
                    <a:moveTo>
                      <a:pt x="1767" y="1"/>
                    </a:moveTo>
                    <a:lnTo>
                      <a:pt x="205" y="755"/>
                    </a:lnTo>
                    <a:cubicBezTo>
                      <a:pt x="45" y="2141"/>
                      <a:pt x="0" y="3560"/>
                      <a:pt x="79" y="5013"/>
                    </a:cubicBezTo>
                    <a:cubicBezTo>
                      <a:pt x="841" y="19080"/>
                      <a:pt x="12864" y="30483"/>
                      <a:pt x="26934" y="30483"/>
                    </a:cubicBezTo>
                    <a:cubicBezTo>
                      <a:pt x="36104" y="30483"/>
                      <a:pt x="43880" y="25638"/>
                      <a:pt x="47971" y="18367"/>
                    </a:cubicBezTo>
                    <a:lnTo>
                      <a:pt x="25552" y="5013"/>
                    </a:lnTo>
                    <a:lnTo>
                      <a:pt x="1767"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8"/>
              <p:cNvSpPr/>
              <p:nvPr/>
            </p:nvSpPr>
            <p:spPr>
              <a:xfrm>
                <a:off x="3596140" y="1297775"/>
                <a:ext cx="469546" cy="683123"/>
              </a:xfrm>
              <a:custGeom>
                <a:avLst/>
                <a:gdLst/>
                <a:ahLst/>
                <a:cxnLst/>
                <a:rect l="l" t="t" r="r" b="b"/>
                <a:pathLst>
                  <a:path w="25718" h="37416" extrusionOk="0">
                    <a:moveTo>
                      <a:pt x="10582" y="1"/>
                    </a:moveTo>
                    <a:lnTo>
                      <a:pt x="9021" y="756"/>
                    </a:lnTo>
                    <a:lnTo>
                      <a:pt x="1" y="24063"/>
                    </a:lnTo>
                    <a:lnTo>
                      <a:pt x="22419" y="37415"/>
                    </a:lnTo>
                    <a:lnTo>
                      <a:pt x="23980" y="36661"/>
                    </a:lnTo>
                    <a:cubicBezTo>
                      <a:pt x="23980" y="36661"/>
                      <a:pt x="25717" y="28567"/>
                      <a:pt x="25471" y="24063"/>
                    </a:cubicBezTo>
                    <a:cubicBezTo>
                      <a:pt x="24925" y="14018"/>
                      <a:pt x="10582" y="1"/>
                      <a:pt x="10582"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8"/>
              <p:cNvSpPr/>
              <p:nvPr/>
            </p:nvSpPr>
            <p:spPr>
              <a:xfrm>
                <a:off x="3044179" y="1304457"/>
                <a:ext cx="627474" cy="465110"/>
              </a:xfrm>
              <a:custGeom>
                <a:avLst/>
                <a:gdLst/>
                <a:ahLst/>
                <a:cxnLst/>
                <a:rect l="l" t="t" r="r" b="b"/>
                <a:pathLst>
                  <a:path w="34368" h="25475" extrusionOk="0">
                    <a:moveTo>
                      <a:pt x="23966" y="1"/>
                    </a:moveTo>
                    <a:cubicBezTo>
                      <a:pt x="11348" y="1"/>
                      <a:pt x="1371" y="9175"/>
                      <a:pt x="0" y="21216"/>
                    </a:cubicBezTo>
                    <a:lnTo>
                      <a:pt x="1562" y="20462"/>
                    </a:lnTo>
                    <a:lnTo>
                      <a:pt x="25347" y="25474"/>
                    </a:lnTo>
                    <a:lnTo>
                      <a:pt x="34368" y="2164"/>
                    </a:lnTo>
                    <a:cubicBezTo>
                      <a:pt x="31148" y="774"/>
                      <a:pt x="27626" y="1"/>
                      <a:pt x="23966"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8"/>
              <p:cNvSpPr/>
              <p:nvPr/>
            </p:nvSpPr>
            <p:spPr>
              <a:xfrm>
                <a:off x="3069009" y="1678024"/>
                <a:ext cx="875758" cy="542777"/>
              </a:xfrm>
              <a:custGeom>
                <a:avLst/>
                <a:gdLst/>
                <a:ahLst/>
                <a:cxnLst/>
                <a:rect l="l" t="t" r="r" b="b"/>
                <a:pathLst>
                  <a:path w="47967" h="29729" extrusionOk="0">
                    <a:moveTo>
                      <a:pt x="202" y="1"/>
                    </a:moveTo>
                    <a:cubicBezTo>
                      <a:pt x="45" y="1386"/>
                      <a:pt x="0" y="2806"/>
                      <a:pt x="78" y="4259"/>
                    </a:cubicBezTo>
                    <a:cubicBezTo>
                      <a:pt x="840" y="18325"/>
                      <a:pt x="12864" y="29729"/>
                      <a:pt x="26931" y="29729"/>
                    </a:cubicBezTo>
                    <a:cubicBezTo>
                      <a:pt x="36104" y="29729"/>
                      <a:pt x="43877" y="24880"/>
                      <a:pt x="47966" y="17612"/>
                    </a:cubicBezTo>
                    <a:lnTo>
                      <a:pt x="25549" y="4259"/>
                    </a:lnTo>
                    <a:lnTo>
                      <a:pt x="202"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8"/>
              <p:cNvSpPr/>
              <p:nvPr/>
            </p:nvSpPr>
            <p:spPr>
              <a:xfrm>
                <a:off x="3094971" y="1707893"/>
                <a:ext cx="814412" cy="487475"/>
              </a:xfrm>
              <a:custGeom>
                <a:avLst/>
                <a:gdLst/>
                <a:ahLst/>
                <a:cxnLst/>
                <a:rect l="l" t="t" r="r" b="b"/>
                <a:pathLst>
                  <a:path w="44607" h="26700" extrusionOk="0">
                    <a:moveTo>
                      <a:pt x="158" y="135"/>
                    </a:moveTo>
                    <a:lnTo>
                      <a:pt x="23596" y="4069"/>
                    </a:lnTo>
                    <a:lnTo>
                      <a:pt x="44457" y="16495"/>
                    </a:lnTo>
                    <a:cubicBezTo>
                      <a:pt x="40285" y="22904"/>
                      <a:pt x="33382" y="26576"/>
                      <a:pt x="25509" y="26576"/>
                    </a:cubicBezTo>
                    <a:cubicBezTo>
                      <a:pt x="12256" y="26576"/>
                      <a:pt x="887" y="15793"/>
                      <a:pt x="170" y="2541"/>
                    </a:cubicBezTo>
                    <a:cubicBezTo>
                      <a:pt x="125" y="1741"/>
                      <a:pt x="125" y="935"/>
                      <a:pt x="158" y="135"/>
                    </a:cubicBezTo>
                    <a:close/>
                    <a:moveTo>
                      <a:pt x="102" y="1"/>
                    </a:moveTo>
                    <a:cubicBezTo>
                      <a:pt x="87" y="1"/>
                      <a:pt x="76" y="9"/>
                      <a:pt x="65" y="16"/>
                    </a:cubicBezTo>
                    <a:cubicBezTo>
                      <a:pt x="50" y="27"/>
                      <a:pt x="42" y="42"/>
                      <a:pt x="42" y="61"/>
                    </a:cubicBezTo>
                    <a:cubicBezTo>
                      <a:pt x="1" y="886"/>
                      <a:pt x="5" y="1723"/>
                      <a:pt x="50" y="2545"/>
                    </a:cubicBezTo>
                    <a:cubicBezTo>
                      <a:pt x="771" y="15864"/>
                      <a:pt x="12192" y="26700"/>
                      <a:pt x="25509" y="26700"/>
                    </a:cubicBezTo>
                    <a:cubicBezTo>
                      <a:pt x="29381" y="26700"/>
                      <a:pt x="33165" y="25769"/>
                      <a:pt x="36460" y="24006"/>
                    </a:cubicBezTo>
                    <a:cubicBezTo>
                      <a:pt x="39743" y="22251"/>
                      <a:pt x="42555" y="19658"/>
                      <a:pt x="44595" y="16510"/>
                    </a:cubicBezTo>
                    <a:cubicBezTo>
                      <a:pt x="44603" y="16495"/>
                      <a:pt x="44606" y="16476"/>
                      <a:pt x="44603" y="16462"/>
                    </a:cubicBezTo>
                    <a:cubicBezTo>
                      <a:pt x="44598" y="16446"/>
                      <a:pt x="44588" y="16431"/>
                      <a:pt x="44576" y="16424"/>
                    </a:cubicBezTo>
                    <a:lnTo>
                      <a:pt x="23649" y="3960"/>
                    </a:lnTo>
                    <a:cubicBezTo>
                      <a:pt x="23641" y="3957"/>
                      <a:pt x="23634" y="3953"/>
                      <a:pt x="23626" y="3953"/>
                    </a:cubicBezTo>
                    <a:lnTo>
                      <a:pt x="113" y="4"/>
                    </a:lnTo>
                    <a:cubicBezTo>
                      <a:pt x="109" y="1"/>
                      <a:pt x="106" y="1"/>
                      <a:pt x="1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8"/>
              <p:cNvSpPr/>
              <p:nvPr/>
            </p:nvSpPr>
            <p:spPr>
              <a:xfrm>
                <a:off x="3624658" y="1297775"/>
                <a:ext cx="469930" cy="669356"/>
              </a:xfrm>
              <a:custGeom>
                <a:avLst/>
                <a:gdLst/>
                <a:ahLst/>
                <a:cxnLst/>
                <a:rect l="l" t="t" r="r" b="b"/>
                <a:pathLst>
                  <a:path w="25739" h="36662" extrusionOk="0">
                    <a:moveTo>
                      <a:pt x="9020" y="1"/>
                    </a:moveTo>
                    <a:lnTo>
                      <a:pt x="0" y="23308"/>
                    </a:lnTo>
                    <a:lnTo>
                      <a:pt x="22418" y="36661"/>
                    </a:lnTo>
                    <a:cubicBezTo>
                      <a:pt x="24603" y="32781"/>
                      <a:pt x="25738" y="28204"/>
                      <a:pt x="25474" y="23308"/>
                    </a:cubicBezTo>
                    <a:cubicBezTo>
                      <a:pt x="24909" y="12902"/>
                      <a:pt x="18179" y="3952"/>
                      <a:pt x="9020"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8"/>
              <p:cNvSpPr/>
              <p:nvPr/>
            </p:nvSpPr>
            <p:spPr>
              <a:xfrm>
                <a:off x="3656280" y="1332757"/>
                <a:ext cx="411926" cy="598207"/>
              </a:xfrm>
              <a:custGeom>
                <a:avLst/>
                <a:gdLst/>
                <a:ahLst/>
                <a:cxnLst/>
                <a:rect l="l" t="t" r="r" b="b"/>
                <a:pathLst>
                  <a:path w="22562" h="32765" extrusionOk="0">
                    <a:moveTo>
                      <a:pt x="8117" y="147"/>
                    </a:moveTo>
                    <a:cubicBezTo>
                      <a:pt x="16335" y="4303"/>
                      <a:pt x="21739" y="12473"/>
                      <a:pt x="22225" y="21474"/>
                    </a:cubicBezTo>
                    <a:cubicBezTo>
                      <a:pt x="22438" y="25355"/>
                      <a:pt x="21694" y="29210"/>
                      <a:pt x="20081" y="32620"/>
                    </a:cubicBezTo>
                    <a:lnTo>
                      <a:pt x="147" y="20746"/>
                    </a:lnTo>
                    <a:lnTo>
                      <a:pt x="8117" y="147"/>
                    </a:lnTo>
                    <a:close/>
                    <a:moveTo>
                      <a:pt x="8084" y="1"/>
                    </a:moveTo>
                    <a:cubicBezTo>
                      <a:pt x="8077" y="1"/>
                      <a:pt x="8069" y="1"/>
                      <a:pt x="8062" y="5"/>
                    </a:cubicBezTo>
                    <a:cubicBezTo>
                      <a:pt x="8046" y="12"/>
                      <a:pt x="8036" y="23"/>
                      <a:pt x="8028" y="38"/>
                    </a:cubicBezTo>
                    <a:lnTo>
                      <a:pt x="13" y="20749"/>
                    </a:lnTo>
                    <a:cubicBezTo>
                      <a:pt x="1" y="20775"/>
                      <a:pt x="13" y="20809"/>
                      <a:pt x="39" y="20825"/>
                    </a:cubicBezTo>
                    <a:lnTo>
                      <a:pt x="20077" y="32758"/>
                    </a:lnTo>
                    <a:cubicBezTo>
                      <a:pt x="20084" y="32761"/>
                      <a:pt x="20096" y="32765"/>
                      <a:pt x="20107" y="32765"/>
                    </a:cubicBezTo>
                    <a:cubicBezTo>
                      <a:pt x="20111" y="32765"/>
                      <a:pt x="20119" y="32765"/>
                      <a:pt x="20126" y="32761"/>
                    </a:cubicBezTo>
                    <a:cubicBezTo>
                      <a:pt x="20141" y="32758"/>
                      <a:pt x="20156" y="32747"/>
                      <a:pt x="20163" y="32732"/>
                    </a:cubicBezTo>
                    <a:cubicBezTo>
                      <a:pt x="21803" y="29288"/>
                      <a:pt x="22561" y="25392"/>
                      <a:pt x="22348" y="21466"/>
                    </a:cubicBezTo>
                    <a:cubicBezTo>
                      <a:pt x="22106" y="17029"/>
                      <a:pt x="20649" y="12681"/>
                      <a:pt x="18124" y="8887"/>
                    </a:cubicBezTo>
                    <a:cubicBezTo>
                      <a:pt x="15614" y="5110"/>
                      <a:pt x="12151" y="2036"/>
                      <a:pt x="8114" y="9"/>
                    </a:cubicBezTo>
                    <a:cubicBezTo>
                      <a:pt x="8103" y="1"/>
                      <a:pt x="8095" y="1"/>
                      <a:pt x="80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8"/>
              <p:cNvSpPr/>
              <p:nvPr/>
            </p:nvSpPr>
            <p:spPr>
              <a:xfrm>
                <a:off x="3072697" y="1290691"/>
                <a:ext cx="627456" cy="465092"/>
              </a:xfrm>
              <a:custGeom>
                <a:avLst/>
                <a:gdLst/>
                <a:ahLst/>
                <a:cxnLst/>
                <a:rect l="l" t="t" r="r" b="b"/>
                <a:pathLst>
                  <a:path w="34367" h="25474" extrusionOk="0">
                    <a:moveTo>
                      <a:pt x="23968" y="1"/>
                    </a:moveTo>
                    <a:cubicBezTo>
                      <a:pt x="11351" y="1"/>
                      <a:pt x="1374" y="9174"/>
                      <a:pt x="0" y="21216"/>
                    </a:cubicBezTo>
                    <a:lnTo>
                      <a:pt x="25347" y="25474"/>
                    </a:lnTo>
                    <a:lnTo>
                      <a:pt x="34366" y="2163"/>
                    </a:lnTo>
                    <a:cubicBezTo>
                      <a:pt x="31147" y="773"/>
                      <a:pt x="27625" y="1"/>
                      <a:pt x="23968"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8"/>
              <p:cNvSpPr/>
              <p:nvPr/>
            </p:nvSpPr>
            <p:spPr>
              <a:xfrm>
                <a:off x="3101526" y="1316197"/>
                <a:ext cx="565563" cy="410885"/>
              </a:xfrm>
              <a:custGeom>
                <a:avLst/>
                <a:gdLst/>
                <a:ahLst/>
                <a:cxnLst/>
                <a:rect l="l" t="t" r="r" b="b"/>
                <a:pathLst>
                  <a:path w="30977" h="22505" extrusionOk="0">
                    <a:moveTo>
                      <a:pt x="22389" y="120"/>
                    </a:moveTo>
                    <a:cubicBezTo>
                      <a:pt x="25269" y="120"/>
                      <a:pt x="28112" y="624"/>
                      <a:pt x="30834" y="1621"/>
                    </a:cubicBezTo>
                    <a:lnTo>
                      <a:pt x="22800" y="22377"/>
                    </a:lnTo>
                    <a:lnTo>
                      <a:pt x="135" y="18567"/>
                    </a:lnTo>
                    <a:cubicBezTo>
                      <a:pt x="2048" y="7702"/>
                      <a:pt x="11188" y="120"/>
                      <a:pt x="22389" y="120"/>
                    </a:cubicBezTo>
                    <a:close/>
                    <a:moveTo>
                      <a:pt x="22389" y="0"/>
                    </a:moveTo>
                    <a:cubicBezTo>
                      <a:pt x="16939" y="0"/>
                      <a:pt x="11711" y="1857"/>
                      <a:pt x="7669" y="5229"/>
                    </a:cubicBezTo>
                    <a:cubicBezTo>
                      <a:pt x="3639" y="8591"/>
                      <a:pt x="916" y="13342"/>
                      <a:pt x="5" y="18608"/>
                    </a:cubicBezTo>
                    <a:cubicBezTo>
                      <a:pt x="1" y="18624"/>
                      <a:pt x="5" y="18642"/>
                      <a:pt x="16" y="18653"/>
                    </a:cubicBezTo>
                    <a:cubicBezTo>
                      <a:pt x="23" y="18668"/>
                      <a:pt x="38" y="18676"/>
                      <a:pt x="53" y="18679"/>
                    </a:cubicBezTo>
                    <a:lnTo>
                      <a:pt x="22830" y="22504"/>
                    </a:lnTo>
                    <a:lnTo>
                      <a:pt x="22842" y="22504"/>
                    </a:lnTo>
                    <a:cubicBezTo>
                      <a:pt x="22864" y="22504"/>
                      <a:pt x="22886" y="22489"/>
                      <a:pt x="22897" y="22467"/>
                    </a:cubicBezTo>
                    <a:lnTo>
                      <a:pt x="30969" y="1607"/>
                    </a:lnTo>
                    <a:cubicBezTo>
                      <a:pt x="30977" y="1592"/>
                      <a:pt x="30977" y="1573"/>
                      <a:pt x="30969" y="1557"/>
                    </a:cubicBezTo>
                    <a:cubicBezTo>
                      <a:pt x="30961" y="1543"/>
                      <a:pt x="30950" y="1531"/>
                      <a:pt x="30935" y="1528"/>
                    </a:cubicBezTo>
                    <a:cubicBezTo>
                      <a:pt x="28179" y="512"/>
                      <a:pt x="25302" y="0"/>
                      <a:pt x="223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38" name="Google Shape;3838;p48"/>
          <p:cNvGrpSpPr/>
          <p:nvPr/>
        </p:nvGrpSpPr>
        <p:grpSpPr>
          <a:xfrm>
            <a:off x="5586354" y="1651162"/>
            <a:ext cx="2240514" cy="1370314"/>
            <a:chOff x="5256025" y="1070100"/>
            <a:chExt cx="2664741" cy="1629773"/>
          </a:xfrm>
        </p:grpSpPr>
        <p:sp>
          <p:nvSpPr>
            <p:cNvPr id="3839" name="Google Shape;3839;p48"/>
            <p:cNvSpPr/>
            <p:nvPr/>
          </p:nvSpPr>
          <p:spPr>
            <a:xfrm>
              <a:off x="5543830" y="1270433"/>
              <a:ext cx="325907" cy="275022"/>
            </a:xfrm>
            <a:custGeom>
              <a:avLst/>
              <a:gdLst/>
              <a:ahLst/>
              <a:cxnLst/>
              <a:rect l="l" t="t" r="r" b="b"/>
              <a:pathLst>
                <a:path w="13642" h="11512" extrusionOk="0">
                  <a:moveTo>
                    <a:pt x="3602" y="0"/>
                  </a:moveTo>
                  <a:cubicBezTo>
                    <a:pt x="744" y="1955"/>
                    <a:pt x="1" y="5917"/>
                    <a:pt x="1957" y="8775"/>
                  </a:cubicBezTo>
                  <a:cubicBezTo>
                    <a:pt x="3173" y="10552"/>
                    <a:pt x="5164" y="11512"/>
                    <a:pt x="7184" y="11512"/>
                  </a:cubicBezTo>
                  <a:cubicBezTo>
                    <a:pt x="8411" y="11512"/>
                    <a:pt x="9648" y="11158"/>
                    <a:pt x="10728" y="10418"/>
                  </a:cubicBezTo>
                  <a:cubicBezTo>
                    <a:pt x="12599" y="9140"/>
                    <a:pt x="13642" y="6948"/>
                    <a:pt x="13454" y="4689"/>
                  </a:cubicBezTo>
                  <a:lnTo>
                    <a:pt x="13454" y="4689"/>
                  </a:lnTo>
                  <a:lnTo>
                    <a:pt x="7165" y="5211"/>
                  </a:lnTo>
                  <a:lnTo>
                    <a:pt x="360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8"/>
            <p:cNvSpPr/>
            <p:nvPr/>
          </p:nvSpPr>
          <p:spPr>
            <a:xfrm>
              <a:off x="5456385" y="2501673"/>
              <a:ext cx="62759" cy="79076"/>
            </a:xfrm>
            <a:custGeom>
              <a:avLst/>
              <a:gdLst/>
              <a:ahLst/>
              <a:cxnLst/>
              <a:rect l="l" t="t" r="r" b="b"/>
              <a:pathLst>
                <a:path w="2627" h="3310" extrusionOk="0">
                  <a:moveTo>
                    <a:pt x="0" y="0"/>
                  </a:moveTo>
                  <a:lnTo>
                    <a:pt x="0" y="3310"/>
                  </a:lnTo>
                  <a:lnTo>
                    <a:pt x="2626" y="3310"/>
                  </a:lnTo>
                  <a:lnTo>
                    <a:pt x="2626"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8"/>
            <p:cNvSpPr/>
            <p:nvPr/>
          </p:nvSpPr>
          <p:spPr>
            <a:xfrm>
              <a:off x="5543663" y="2385654"/>
              <a:ext cx="58626" cy="195086"/>
            </a:xfrm>
            <a:custGeom>
              <a:avLst/>
              <a:gdLst/>
              <a:ahLst/>
              <a:cxnLst/>
              <a:rect l="l" t="t" r="r" b="b"/>
              <a:pathLst>
                <a:path w="2454" h="8166" extrusionOk="0">
                  <a:moveTo>
                    <a:pt x="0" y="0"/>
                  </a:moveTo>
                  <a:lnTo>
                    <a:pt x="0" y="8166"/>
                  </a:lnTo>
                  <a:lnTo>
                    <a:pt x="2454" y="8166"/>
                  </a:lnTo>
                  <a:lnTo>
                    <a:pt x="2454"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8"/>
            <p:cNvSpPr/>
            <p:nvPr/>
          </p:nvSpPr>
          <p:spPr>
            <a:xfrm>
              <a:off x="5628528" y="2462490"/>
              <a:ext cx="59176" cy="118256"/>
            </a:xfrm>
            <a:custGeom>
              <a:avLst/>
              <a:gdLst/>
              <a:ahLst/>
              <a:cxnLst/>
              <a:rect l="l" t="t" r="r" b="b"/>
              <a:pathLst>
                <a:path w="2477" h="4950" extrusionOk="0">
                  <a:moveTo>
                    <a:pt x="0" y="1"/>
                  </a:moveTo>
                  <a:lnTo>
                    <a:pt x="0" y="4950"/>
                  </a:lnTo>
                  <a:lnTo>
                    <a:pt x="2477" y="4950"/>
                  </a:lnTo>
                  <a:lnTo>
                    <a:pt x="2477"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8"/>
            <p:cNvSpPr/>
            <p:nvPr/>
          </p:nvSpPr>
          <p:spPr>
            <a:xfrm>
              <a:off x="5713035" y="2411792"/>
              <a:ext cx="61756" cy="168950"/>
            </a:xfrm>
            <a:custGeom>
              <a:avLst/>
              <a:gdLst/>
              <a:ahLst/>
              <a:cxnLst/>
              <a:rect l="l" t="t" r="r" b="b"/>
              <a:pathLst>
                <a:path w="2585" h="7072" extrusionOk="0">
                  <a:moveTo>
                    <a:pt x="0" y="1"/>
                  </a:moveTo>
                  <a:lnTo>
                    <a:pt x="0" y="7072"/>
                  </a:lnTo>
                  <a:lnTo>
                    <a:pt x="2585" y="7072"/>
                  </a:lnTo>
                  <a:lnTo>
                    <a:pt x="2585"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8"/>
            <p:cNvSpPr/>
            <p:nvPr/>
          </p:nvSpPr>
          <p:spPr>
            <a:xfrm>
              <a:off x="7323176" y="1070100"/>
              <a:ext cx="403000" cy="389168"/>
            </a:xfrm>
            <a:custGeom>
              <a:avLst/>
              <a:gdLst/>
              <a:ahLst/>
              <a:cxnLst/>
              <a:rect l="l" t="t" r="r" b="b"/>
              <a:pathLst>
                <a:path w="16869" h="16290" extrusionOk="0">
                  <a:moveTo>
                    <a:pt x="1738" y="0"/>
                  </a:moveTo>
                  <a:lnTo>
                    <a:pt x="1" y="15255"/>
                  </a:lnTo>
                  <a:lnTo>
                    <a:pt x="15580" y="16289"/>
                  </a:lnTo>
                  <a:cubicBezTo>
                    <a:pt x="16869" y="2212"/>
                    <a:pt x="1738" y="0"/>
                    <a:pt x="173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8"/>
            <p:cNvSpPr/>
            <p:nvPr/>
          </p:nvSpPr>
          <p:spPr>
            <a:xfrm>
              <a:off x="6038135" y="1731091"/>
              <a:ext cx="75588" cy="110491"/>
            </a:xfrm>
            <a:custGeom>
              <a:avLst/>
              <a:gdLst/>
              <a:ahLst/>
              <a:cxnLst/>
              <a:rect l="l" t="t" r="r" b="b"/>
              <a:pathLst>
                <a:path w="3164" h="4625" extrusionOk="0">
                  <a:moveTo>
                    <a:pt x="1800" y="1"/>
                  </a:moveTo>
                  <a:cubicBezTo>
                    <a:pt x="1155" y="325"/>
                    <a:pt x="621" y="911"/>
                    <a:pt x="333" y="1611"/>
                  </a:cubicBezTo>
                  <a:cubicBezTo>
                    <a:pt x="0" y="2435"/>
                    <a:pt x="12" y="3418"/>
                    <a:pt x="590" y="4326"/>
                  </a:cubicBezTo>
                  <a:cubicBezTo>
                    <a:pt x="654" y="4423"/>
                    <a:pt x="725" y="4520"/>
                    <a:pt x="800" y="4617"/>
                  </a:cubicBezTo>
                  <a:cubicBezTo>
                    <a:pt x="803" y="4621"/>
                    <a:pt x="803" y="4624"/>
                    <a:pt x="807" y="4624"/>
                  </a:cubicBezTo>
                  <a:lnTo>
                    <a:pt x="3164" y="2712"/>
                  </a:lnTo>
                  <a:lnTo>
                    <a:pt x="2906" y="2197"/>
                  </a:lnTo>
                  <a:lnTo>
                    <a:pt x="180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8"/>
            <p:cNvSpPr/>
            <p:nvPr/>
          </p:nvSpPr>
          <p:spPr>
            <a:xfrm>
              <a:off x="6088285" y="1719694"/>
              <a:ext cx="102990" cy="72912"/>
            </a:xfrm>
            <a:custGeom>
              <a:avLst/>
              <a:gdLst/>
              <a:ahLst/>
              <a:cxnLst/>
              <a:rect l="l" t="t" r="r" b="b"/>
              <a:pathLst>
                <a:path w="4311" h="3052" extrusionOk="0">
                  <a:moveTo>
                    <a:pt x="1391" y="0"/>
                  </a:moveTo>
                  <a:cubicBezTo>
                    <a:pt x="1046" y="0"/>
                    <a:pt x="685" y="63"/>
                    <a:pt x="318" y="201"/>
                  </a:cubicBezTo>
                  <a:cubicBezTo>
                    <a:pt x="292" y="212"/>
                    <a:pt x="262" y="223"/>
                    <a:pt x="232" y="235"/>
                  </a:cubicBezTo>
                  <a:cubicBezTo>
                    <a:pt x="213" y="242"/>
                    <a:pt x="194" y="250"/>
                    <a:pt x="176" y="257"/>
                  </a:cubicBezTo>
                  <a:cubicBezTo>
                    <a:pt x="123" y="283"/>
                    <a:pt x="68" y="306"/>
                    <a:pt x="15" y="332"/>
                  </a:cubicBezTo>
                  <a:cubicBezTo>
                    <a:pt x="11" y="335"/>
                    <a:pt x="8" y="335"/>
                    <a:pt x="8" y="335"/>
                  </a:cubicBezTo>
                  <a:cubicBezTo>
                    <a:pt x="4" y="340"/>
                    <a:pt x="1" y="340"/>
                    <a:pt x="1" y="340"/>
                  </a:cubicBezTo>
                  <a:lnTo>
                    <a:pt x="1106" y="2536"/>
                  </a:lnTo>
                  <a:lnTo>
                    <a:pt x="1368" y="3051"/>
                  </a:lnTo>
                  <a:lnTo>
                    <a:pt x="4307" y="2312"/>
                  </a:lnTo>
                  <a:lnTo>
                    <a:pt x="4311" y="2312"/>
                  </a:lnTo>
                  <a:cubicBezTo>
                    <a:pt x="4259" y="2106"/>
                    <a:pt x="4183" y="1904"/>
                    <a:pt x="4087" y="1710"/>
                  </a:cubicBezTo>
                  <a:cubicBezTo>
                    <a:pt x="3881" y="1299"/>
                    <a:pt x="3575" y="929"/>
                    <a:pt x="3205" y="638"/>
                  </a:cubicBezTo>
                  <a:cubicBezTo>
                    <a:pt x="2704" y="246"/>
                    <a:pt x="2077" y="0"/>
                    <a:pt x="139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8"/>
            <p:cNvSpPr/>
            <p:nvPr/>
          </p:nvSpPr>
          <p:spPr>
            <a:xfrm>
              <a:off x="6064011" y="1783127"/>
              <a:ext cx="134859" cy="90161"/>
            </a:xfrm>
            <a:custGeom>
              <a:avLst/>
              <a:gdLst/>
              <a:ahLst/>
              <a:cxnLst/>
              <a:rect l="l" t="t" r="r" b="b"/>
              <a:pathLst>
                <a:path w="5645" h="3774" extrusionOk="0">
                  <a:moveTo>
                    <a:pt x="5301" y="0"/>
                  </a:moveTo>
                  <a:lnTo>
                    <a:pt x="2361" y="736"/>
                  </a:lnTo>
                  <a:lnTo>
                    <a:pt x="2358" y="740"/>
                  </a:lnTo>
                  <a:lnTo>
                    <a:pt x="0" y="2652"/>
                  </a:lnTo>
                  <a:cubicBezTo>
                    <a:pt x="584" y="3370"/>
                    <a:pt x="1457" y="3774"/>
                    <a:pt x="2358" y="3774"/>
                  </a:cubicBezTo>
                  <a:cubicBezTo>
                    <a:pt x="2812" y="3774"/>
                    <a:pt x="3272" y="3671"/>
                    <a:pt x="3706" y="3455"/>
                  </a:cubicBezTo>
                  <a:cubicBezTo>
                    <a:pt x="5009" y="2809"/>
                    <a:pt x="5644" y="1352"/>
                    <a:pt x="5301"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8"/>
            <p:cNvSpPr/>
            <p:nvPr/>
          </p:nvSpPr>
          <p:spPr>
            <a:xfrm>
              <a:off x="6442295" y="2101079"/>
              <a:ext cx="74608" cy="82731"/>
            </a:xfrm>
            <a:custGeom>
              <a:avLst/>
              <a:gdLst/>
              <a:ahLst/>
              <a:cxnLst/>
              <a:rect l="l" t="t" r="r" b="b"/>
              <a:pathLst>
                <a:path w="3123" h="3463" extrusionOk="0">
                  <a:moveTo>
                    <a:pt x="1" y="0"/>
                  </a:moveTo>
                  <a:lnTo>
                    <a:pt x="176" y="848"/>
                  </a:lnTo>
                  <a:lnTo>
                    <a:pt x="352" y="1696"/>
                  </a:lnTo>
                  <a:lnTo>
                    <a:pt x="796" y="1300"/>
                  </a:lnTo>
                  <a:lnTo>
                    <a:pt x="2723" y="3462"/>
                  </a:lnTo>
                  <a:lnTo>
                    <a:pt x="3123" y="3104"/>
                  </a:lnTo>
                  <a:lnTo>
                    <a:pt x="1196" y="942"/>
                  </a:lnTo>
                  <a:lnTo>
                    <a:pt x="1644" y="545"/>
                  </a:lnTo>
                  <a:lnTo>
                    <a:pt x="823" y="273"/>
                  </a:ln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8"/>
            <p:cNvSpPr/>
            <p:nvPr/>
          </p:nvSpPr>
          <p:spPr>
            <a:xfrm>
              <a:off x="7575836" y="1836907"/>
              <a:ext cx="258609" cy="258538"/>
            </a:xfrm>
            <a:custGeom>
              <a:avLst/>
              <a:gdLst/>
              <a:ahLst/>
              <a:cxnLst/>
              <a:rect l="l" t="t" r="r" b="b"/>
              <a:pathLst>
                <a:path w="10825" h="10822" extrusionOk="0">
                  <a:moveTo>
                    <a:pt x="5289" y="1"/>
                  </a:moveTo>
                  <a:cubicBezTo>
                    <a:pt x="2369" y="68"/>
                    <a:pt x="0" y="2488"/>
                    <a:pt x="0" y="5410"/>
                  </a:cubicBezTo>
                  <a:cubicBezTo>
                    <a:pt x="0" y="8379"/>
                    <a:pt x="2443" y="10822"/>
                    <a:pt x="5412" y="10822"/>
                  </a:cubicBezTo>
                  <a:cubicBezTo>
                    <a:pt x="8382" y="10822"/>
                    <a:pt x="10825" y="8379"/>
                    <a:pt x="10825" y="5410"/>
                  </a:cubicBezTo>
                  <a:lnTo>
                    <a:pt x="5412" y="5410"/>
                  </a:lnTo>
                  <a:lnTo>
                    <a:pt x="528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8"/>
            <p:cNvSpPr/>
            <p:nvPr/>
          </p:nvSpPr>
          <p:spPr>
            <a:xfrm>
              <a:off x="7737084" y="1805323"/>
              <a:ext cx="132183" cy="129340"/>
            </a:xfrm>
            <a:custGeom>
              <a:avLst/>
              <a:gdLst/>
              <a:ahLst/>
              <a:cxnLst/>
              <a:rect l="l" t="t" r="r" b="b"/>
              <a:pathLst>
                <a:path w="5533" h="5414" extrusionOk="0">
                  <a:moveTo>
                    <a:pt x="0" y="1"/>
                  </a:moveTo>
                  <a:lnTo>
                    <a:pt x="124" y="5413"/>
                  </a:lnTo>
                  <a:lnTo>
                    <a:pt x="5532" y="5327"/>
                  </a:lnTo>
                  <a:cubicBezTo>
                    <a:pt x="5495" y="3919"/>
                    <a:pt x="4905" y="2519"/>
                    <a:pt x="3896" y="1536"/>
                  </a:cubicBezTo>
                  <a:cubicBezTo>
                    <a:pt x="2888" y="550"/>
                    <a:pt x="1409" y="1"/>
                    <a:pt x="0"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8"/>
            <p:cNvSpPr/>
            <p:nvPr/>
          </p:nvSpPr>
          <p:spPr>
            <a:xfrm>
              <a:off x="6912087" y="1367243"/>
              <a:ext cx="65148" cy="81154"/>
            </a:xfrm>
            <a:custGeom>
              <a:avLst/>
              <a:gdLst/>
              <a:ahLst/>
              <a:cxnLst/>
              <a:rect l="l" t="t" r="r" b="b"/>
              <a:pathLst>
                <a:path w="2727" h="3397" extrusionOk="0">
                  <a:moveTo>
                    <a:pt x="56" y="1"/>
                  </a:moveTo>
                  <a:cubicBezTo>
                    <a:pt x="56" y="1"/>
                    <a:pt x="56" y="1"/>
                    <a:pt x="56" y="1"/>
                  </a:cubicBezTo>
                  <a:cubicBezTo>
                    <a:pt x="56" y="1"/>
                    <a:pt x="56" y="1"/>
                    <a:pt x="56" y="1"/>
                  </a:cubicBezTo>
                  <a:lnTo>
                    <a:pt x="56" y="1"/>
                  </a:lnTo>
                  <a:cubicBezTo>
                    <a:pt x="56" y="1"/>
                    <a:pt x="56" y="1"/>
                    <a:pt x="56" y="1"/>
                  </a:cubicBezTo>
                  <a:close/>
                  <a:moveTo>
                    <a:pt x="114" y="40"/>
                  </a:moveTo>
                  <a:cubicBezTo>
                    <a:pt x="114" y="40"/>
                    <a:pt x="110" y="44"/>
                    <a:pt x="104" y="50"/>
                  </a:cubicBezTo>
                  <a:lnTo>
                    <a:pt x="104" y="50"/>
                  </a:lnTo>
                  <a:lnTo>
                    <a:pt x="104" y="50"/>
                  </a:lnTo>
                  <a:cubicBezTo>
                    <a:pt x="111" y="42"/>
                    <a:pt x="114" y="40"/>
                    <a:pt x="114" y="40"/>
                  </a:cubicBezTo>
                  <a:close/>
                  <a:moveTo>
                    <a:pt x="57" y="94"/>
                  </a:moveTo>
                  <a:cubicBezTo>
                    <a:pt x="56" y="95"/>
                    <a:pt x="55" y="95"/>
                    <a:pt x="55" y="95"/>
                  </a:cubicBezTo>
                  <a:cubicBezTo>
                    <a:pt x="55" y="95"/>
                    <a:pt x="55" y="95"/>
                    <a:pt x="56" y="94"/>
                  </a:cubicBezTo>
                  <a:cubicBezTo>
                    <a:pt x="56" y="94"/>
                    <a:pt x="56" y="94"/>
                    <a:pt x="57" y="94"/>
                  </a:cubicBezTo>
                  <a:close/>
                  <a:moveTo>
                    <a:pt x="2640" y="91"/>
                  </a:moveTo>
                  <a:cubicBezTo>
                    <a:pt x="2652" y="1044"/>
                    <a:pt x="2655" y="1847"/>
                    <a:pt x="2662" y="2430"/>
                  </a:cubicBezTo>
                  <a:cubicBezTo>
                    <a:pt x="2666" y="2713"/>
                    <a:pt x="2670" y="2940"/>
                    <a:pt x="2674" y="3109"/>
                  </a:cubicBezTo>
                  <a:cubicBezTo>
                    <a:pt x="2674" y="3183"/>
                    <a:pt x="2678" y="3243"/>
                    <a:pt x="2678" y="3292"/>
                  </a:cubicBezTo>
                  <a:cubicBezTo>
                    <a:pt x="2681" y="3337"/>
                    <a:pt x="2681" y="3359"/>
                    <a:pt x="2681" y="3359"/>
                  </a:cubicBezTo>
                  <a:cubicBezTo>
                    <a:pt x="2681" y="3356"/>
                    <a:pt x="2610" y="3356"/>
                    <a:pt x="2487" y="3352"/>
                  </a:cubicBezTo>
                  <a:cubicBezTo>
                    <a:pt x="2352" y="3348"/>
                    <a:pt x="2173" y="3344"/>
                    <a:pt x="1952" y="3340"/>
                  </a:cubicBezTo>
                  <a:cubicBezTo>
                    <a:pt x="1494" y="3337"/>
                    <a:pt x="859" y="3330"/>
                    <a:pt x="97" y="3322"/>
                  </a:cubicBezTo>
                  <a:lnTo>
                    <a:pt x="97" y="3322"/>
                  </a:lnTo>
                  <a:cubicBezTo>
                    <a:pt x="97" y="2858"/>
                    <a:pt x="100" y="2351"/>
                    <a:pt x="100" y="1809"/>
                  </a:cubicBezTo>
                  <a:cubicBezTo>
                    <a:pt x="100" y="1533"/>
                    <a:pt x="100" y="1245"/>
                    <a:pt x="104" y="950"/>
                  </a:cubicBezTo>
                  <a:lnTo>
                    <a:pt x="104" y="506"/>
                  </a:lnTo>
                  <a:lnTo>
                    <a:pt x="104" y="278"/>
                  </a:lnTo>
                  <a:lnTo>
                    <a:pt x="104" y="162"/>
                  </a:lnTo>
                  <a:lnTo>
                    <a:pt x="104" y="106"/>
                  </a:lnTo>
                  <a:lnTo>
                    <a:pt x="104" y="94"/>
                  </a:lnTo>
                  <a:lnTo>
                    <a:pt x="104" y="94"/>
                  </a:lnTo>
                  <a:cubicBezTo>
                    <a:pt x="1018" y="94"/>
                    <a:pt x="1879" y="91"/>
                    <a:pt x="2640" y="91"/>
                  </a:cubicBezTo>
                  <a:close/>
                  <a:moveTo>
                    <a:pt x="56" y="1"/>
                  </a:moveTo>
                  <a:cubicBezTo>
                    <a:pt x="54" y="6"/>
                    <a:pt x="0" y="60"/>
                    <a:pt x="0" y="60"/>
                  </a:cubicBezTo>
                  <a:cubicBezTo>
                    <a:pt x="0" y="60"/>
                    <a:pt x="3" y="57"/>
                    <a:pt x="11" y="50"/>
                  </a:cubicBezTo>
                  <a:lnTo>
                    <a:pt x="11" y="54"/>
                  </a:lnTo>
                  <a:lnTo>
                    <a:pt x="11" y="58"/>
                  </a:lnTo>
                  <a:lnTo>
                    <a:pt x="11" y="61"/>
                  </a:lnTo>
                  <a:lnTo>
                    <a:pt x="11" y="76"/>
                  </a:lnTo>
                  <a:lnTo>
                    <a:pt x="11" y="106"/>
                  </a:lnTo>
                  <a:lnTo>
                    <a:pt x="11" y="162"/>
                  </a:lnTo>
                  <a:lnTo>
                    <a:pt x="11" y="278"/>
                  </a:lnTo>
                  <a:lnTo>
                    <a:pt x="11" y="506"/>
                  </a:lnTo>
                  <a:lnTo>
                    <a:pt x="11" y="950"/>
                  </a:lnTo>
                  <a:cubicBezTo>
                    <a:pt x="11" y="1245"/>
                    <a:pt x="11" y="1533"/>
                    <a:pt x="14" y="1809"/>
                  </a:cubicBezTo>
                  <a:cubicBezTo>
                    <a:pt x="14" y="2366"/>
                    <a:pt x="18" y="2885"/>
                    <a:pt x="18" y="3359"/>
                  </a:cubicBezTo>
                  <a:lnTo>
                    <a:pt x="18" y="3397"/>
                  </a:lnTo>
                  <a:lnTo>
                    <a:pt x="56" y="3397"/>
                  </a:lnTo>
                  <a:cubicBezTo>
                    <a:pt x="847" y="3389"/>
                    <a:pt x="1504" y="3382"/>
                    <a:pt x="1975" y="3378"/>
                  </a:cubicBezTo>
                  <a:cubicBezTo>
                    <a:pt x="2195" y="3374"/>
                    <a:pt x="2371" y="3371"/>
                    <a:pt x="2502" y="3366"/>
                  </a:cubicBezTo>
                  <a:cubicBezTo>
                    <a:pt x="2621" y="3366"/>
                    <a:pt x="2685" y="3363"/>
                    <a:pt x="2681" y="3359"/>
                  </a:cubicBezTo>
                  <a:lnTo>
                    <a:pt x="2681" y="3359"/>
                  </a:lnTo>
                  <a:cubicBezTo>
                    <a:pt x="2681" y="3359"/>
                    <a:pt x="2682" y="3359"/>
                    <a:pt x="2682" y="3359"/>
                  </a:cubicBezTo>
                  <a:cubicBezTo>
                    <a:pt x="2685" y="3359"/>
                    <a:pt x="2685" y="3338"/>
                    <a:pt x="2688" y="3304"/>
                  </a:cubicBezTo>
                  <a:cubicBezTo>
                    <a:pt x="2688" y="3254"/>
                    <a:pt x="2688" y="3199"/>
                    <a:pt x="2692" y="3128"/>
                  </a:cubicBezTo>
                  <a:cubicBezTo>
                    <a:pt x="2696" y="2963"/>
                    <a:pt x="2700" y="2735"/>
                    <a:pt x="2704" y="2456"/>
                  </a:cubicBezTo>
                  <a:cubicBezTo>
                    <a:pt x="2707" y="1858"/>
                    <a:pt x="2714" y="1028"/>
                    <a:pt x="2722" y="50"/>
                  </a:cubicBezTo>
                  <a:lnTo>
                    <a:pt x="2726" y="9"/>
                  </a:lnTo>
                  <a:lnTo>
                    <a:pt x="2681" y="9"/>
                  </a:lnTo>
                  <a:cubicBezTo>
                    <a:pt x="1897" y="5"/>
                    <a:pt x="1004" y="5"/>
                    <a:pt x="56" y="1"/>
                  </a:cubicBezTo>
                  <a:close/>
                </a:path>
              </a:pathLst>
            </a:custGeom>
            <a:solidFill>
              <a:srgbClr val="263238"/>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8"/>
            <p:cNvSpPr/>
            <p:nvPr/>
          </p:nvSpPr>
          <p:spPr>
            <a:xfrm>
              <a:off x="6999604" y="1251344"/>
              <a:ext cx="60872" cy="196854"/>
            </a:xfrm>
            <a:custGeom>
              <a:avLst/>
              <a:gdLst/>
              <a:ahLst/>
              <a:cxnLst/>
              <a:rect l="l" t="t" r="r" b="b"/>
              <a:pathLst>
                <a:path w="2548" h="8240" extrusionOk="0">
                  <a:moveTo>
                    <a:pt x="49" y="1"/>
                  </a:moveTo>
                  <a:cubicBezTo>
                    <a:pt x="19" y="30"/>
                    <a:pt x="6" y="44"/>
                    <a:pt x="1" y="49"/>
                  </a:cubicBezTo>
                  <a:lnTo>
                    <a:pt x="1" y="49"/>
                  </a:lnTo>
                  <a:lnTo>
                    <a:pt x="1" y="53"/>
                  </a:lnTo>
                  <a:lnTo>
                    <a:pt x="1" y="56"/>
                  </a:lnTo>
                  <a:lnTo>
                    <a:pt x="1" y="68"/>
                  </a:lnTo>
                  <a:lnTo>
                    <a:pt x="1" y="87"/>
                  </a:lnTo>
                  <a:lnTo>
                    <a:pt x="1" y="123"/>
                  </a:lnTo>
                  <a:lnTo>
                    <a:pt x="1" y="202"/>
                  </a:lnTo>
                  <a:lnTo>
                    <a:pt x="1" y="356"/>
                  </a:lnTo>
                  <a:lnTo>
                    <a:pt x="1" y="661"/>
                  </a:lnTo>
                  <a:lnTo>
                    <a:pt x="1" y="1266"/>
                  </a:lnTo>
                  <a:lnTo>
                    <a:pt x="1" y="2447"/>
                  </a:lnTo>
                  <a:cubicBezTo>
                    <a:pt x="4" y="3216"/>
                    <a:pt x="4" y="3956"/>
                    <a:pt x="4" y="4650"/>
                  </a:cubicBezTo>
                  <a:cubicBezTo>
                    <a:pt x="11" y="6036"/>
                    <a:pt x="15" y="7254"/>
                    <a:pt x="20" y="8210"/>
                  </a:cubicBezTo>
                  <a:lnTo>
                    <a:pt x="20" y="8240"/>
                  </a:lnTo>
                  <a:lnTo>
                    <a:pt x="46" y="8240"/>
                  </a:lnTo>
                  <a:cubicBezTo>
                    <a:pt x="818" y="8233"/>
                    <a:pt x="1435" y="8229"/>
                    <a:pt x="1864" y="8225"/>
                  </a:cubicBezTo>
                  <a:cubicBezTo>
                    <a:pt x="2066" y="8222"/>
                    <a:pt x="2227" y="8217"/>
                    <a:pt x="2342" y="8217"/>
                  </a:cubicBezTo>
                  <a:cubicBezTo>
                    <a:pt x="2391" y="8214"/>
                    <a:pt x="2432" y="8214"/>
                    <a:pt x="2462" y="8214"/>
                  </a:cubicBezTo>
                  <a:cubicBezTo>
                    <a:pt x="2488" y="8214"/>
                    <a:pt x="2503" y="8210"/>
                    <a:pt x="2503" y="8210"/>
                  </a:cubicBezTo>
                  <a:cubicBezTo>
                    <a:pt x="2499" y="8210"/>
                    <a:pt x="2485" y="8210"/>
                    <a:pt x="2458" y="8207"/>
                  </a:cubicBezTo>
                  <a:cubicBezTo>
                    <a:pt x="2425" y="8207"/>
                    <a:pt x="2383" y="8207"/>
                    <a:pt x="2331" y="8203"/>
                  </a:cubicBezTo>
                  <a:cubicBezTo>
                    <a:pt x="2216" y="8203"/>
                    <a:pt x="2051" y="8199"/>
                    <a:pt x="1846" y="8199"/>
                  </a:cubicBezTo>
                  <a:cubicBezTo>
                    <a:pt x="1425" y="8195"/>
                    <a:pt x="827" y="8188"/>
                    <a:pt x="75" y="8181"/>
                  </a:cubicBezTo>
                  <a:lnTo>
                    <a:pt x="75" y="8181"/>
                  </a:lnTo>
                  <a:cubicBezTo>
                    <a:pt x="79" y="7229"/>
                    <a:pt x="82" y="6022"/>
                    <a:pt x="90" y="4650"/>
                  </a:cubicBezTo>
                  <a:cubicBezTo>
                    <a:pt x="90" y="3956"/>
                    <a:pt x="90" y="3216"/>
                    <a:pt x="94" y="2447"/>
                  </a:cubicBezTo>
                  <a:lnTo>
                    <a:pt x="94" y="1266"/>
                  </a:lnTo>
                  <a:lnTo>
                    <a:pt x="94" y="661"/>
                  </a:lnTo>
                  <a:lnTo>
                    <a:pt x="94" y="356"/>
                  </a:lnTo>
                  <a:lnTo>
                    <a:pt x="94" y="202"/>
                  </a:lnTo>
                  <a:lnTo>
                    <a:pt x="94" y="123"/>
                  </a:lnTo>
                  <a:lnTo>
                    <a:pt x="94" y="94"/>
                  </a:lnTo>
                  <a:lnTo>
                    <a:pt x="2458" y="94"/>
                  </a:lnTo>
                  <a:cubicBezTo>
                    <a:pt x="2466" y="2406"/>
                    <a:pt x="2473" y="4425"/>
                    <a:pt x="2477" y="5872"/>
                  </a:cubicBezTo>
                  <a:cubicBezTo>
                    <a:pt x="2485" y="6597"/>
                    <a:pt x="2488" y="7176"/>
                    <a:pt x="2492" y="7583"/>
                  </a:cubicBezTo>
                  <a:cubicBezTo>
                    <a:pt x="2492" y="7781"/>
                    <a:pt x="2495" y="7934"/>
                    <a:pt x="2495" y="8046"/>
                  </a:cubicBezTo>
                  <a:cubicBezTo>
                    <a:pt x="2495" y="8094"/>
                    <a:pt x="2499" y="8136"/>
                    <a:pt x="2499" y="8169"/>
                  </a:cubicBezTo>
                  <a:cubicBezTo>
                    <a:pt x="2499" y="8195"/>
                    <a:pt x="2499" y="8210"/>
                    <a:pt x="2503" y="8210"/>
                  </a:cubicBezTo>
                  <a:lnTo>
                    <a:pt x="2503" y="8172"/>
                  </a:lnTo>
                  <a:cubicBezTo>
                    <a:pt x="2507" y="8143"/>
                    <a:pt x="2507" y="8105"/>
                    <a:pt x="2507" y="8057"/>
                  </a:cubicBezTo>
                  <a:cubicBezTo>
                    <a:pt x="2511" y="7948"/>
                    <a:pt x="2511" y="7796"/>
                    <a:pt x="2514" y="7605"/>
                  </a:cubicBezTo>
                  <a:cubicBezTo>
                    <a:pt x="2518" y="7202"/>
                    <a:pt x="2521" y="6623"/>
                    <a:pt x="2525" y="5902"/>
                  </a:cubicBezTo>
                  <a:cubicBezTo>
                    <a:pt x="2533" y="4438"/>
                    <a:pt x="2537" y="2395"/>
                    <a:pt x="2547" y="49"/>
                  </a:cubicBezTo>
                  <a:lnTo>
                    <a:pt x="2547" y="4"/>
                  </a:lnTo>
                  <a:lnTo>
                    <a:pt x="2503" y="4"/>
                  </a:lnTo>
                  <a:cubicBezTo>
                    <a:pt x="1723" y="1"/>
                    <a:pt x="897" y="1"/>
                    <a:pt x="49" y="1"/>
                  </a:cubicBezTo>
                  <a:close/>
                </a:path>
              </a:pathLst>
            </a:custGeom>
            <a:solidFill>
              <a:srgbClr val="263238"/>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8"/>
            <p:cNvSpPr/>
            <p:nvPr/>
          </p:nvSpPr>
          <p:spPr>
            <a:xfrm>
              <a:off x="7084207" y="1328156"/>
              <a:ext cx="61588" cy="120167"/>
            </a:xfrm>
            <a:custGeom>
              <a:avLst/>
              <a:gdLst/>
              <a:ahLst/>
              <a:cxnLst/>
              <a:rect l="l" t="t" r="r" b="b"/>
              <a:pathLst>
                <a:path w="2578" h="5030" extrusionOk="0">
                  <a:moveTo>
                    <a:pt x="57" y="0"/>
                  </a:moveTo>
                  <a:cubicBezTo>
                    <a:pt x="57" y="0"/>
                    <a:pt x="57" y="1"/>
                    <a:pt x="56" y="1"/>
                  </a:cubicBezTo>
                  <a:lnTo>
                    <a:pt x="56" y="1"/>
                  </a:lnTo>
                  <a:cubicBezTo>
                    <a:pt x="57" y="1"/>
                    <a:pt x="57" y="0"/>
                    <a:pt x="57" y="0"/>
                  </a:cubicBezTo>
                  <a:close/>
                  <a:moveTo>
                    <a:pt x="57" y="94"/>
                  </a:moveTo>
                  <a:cubicBezTo>
                    <a:pt x="56" y="95"/>
                    <a:pt x="55" y="95"/>
                    <a:pt x="55" y="95"/>
                  </a:cubicBezTo>
                  <a:cubicBezTo>
                    <a:pt x="55" y="95"/>
                    <a:pt x="56" y="95"/>
                    <a:pt x="56" y="94"/>
                  </a:cubicBezTo>
                  <a:cubicBezTo>
                    <a:pt x="56" y="94"/>
                    <a:pt x="56" y="94"/>
                    <a:pt x="57" y="94"/>
                  </a:cubicBezTo>
                  <a:close/>
                  <a:moveTo>
                    <a:pt x="2492" y="91"/>
                  </a:moveTo>
                  <a:lnTo>
                    <a:pt x="2492" y="91"/>
                  </a:lnTo>
                  <a:cubicBezTo>
                    <a:pt x="2499" y="1504"/>
                    <a:pt x="2507" y="2718"/>
                    <a:pt x="2511" y="3590"/>
                  </a:cubicBezTo>
                  <a:cubicBezTo>
                    <a:pt x="2518" y="4024"/>
                    <a:pt x="2521" y="4371"/>
                    <a:pt x="2521" y="4618"/>
                  </a:cubicBezTo>
                  <a:cubicBezTo>
                    <a:pt x="2525" y="4733"/>
                    <a:pt x="2529" y="4827"/>
                    <a:pt x="2529" y="4898"/>
                  </a:cubicBezTo>
                  <a:cubicBezTo>
                    <a:pt x="2529" y="4962"/>
                    <a:pt x="2533" y="4995"/>
                    <a:pt x="2533" y="4995"/>
                  </a:cubicBezTo>
                  <a:cubicBezTo>
                    <a:pt x="2533" y="4995"/>
                    <a:pt x="2518" y="4992"/>
                    <a:pt x="2488" y="4992"/>
                  </a:cubicBezTo>
                  <a:cubicBezTo>
                    <a:pt x="2451" y="4992"/>
                    <a:pt x="2409" y="4992"/>
                    <a:pt x="2354" y="4988"/>
                  </a:cubicBezTo>
                  <a:cubicBezTo>
                    <a:pt x="2234" y="4988"/>
                    <a:pt x="2066" y="4984"/>
                    <a:pt x="1857" y="4980"/>
                  </a:cubicBezTo>
                  <a:cubicBezTo>
                    <a:pt x="1430" y="4976"/>
                    <a:pt x="829" y="4969"/>
                    <a:pt x="90" y="4962"/>
                  </a:cubicBezTo>
                  <a:lnTo>
                    <a:pt x="90" y="4962"/>
                  </a:lnTo>
                  <a:cubicBezTo>
                    <a:pt x="94" y="4320"/>
                    <a:pt x="97" y="3573"/>
                    <a:pt x="101" y="2750"/>
                  </a:cubicBezTo>
                  <a:lnTo>
                    <a:pt x="101" y="1443"/>
                  </a:lnTo>
                  <a:lnTo>
                    <a:pt x="101" y="756"/>
                  </a:lnTo>
                  <a:cubicBezTo>
                    <a:pt x="105" y="640"/>
                    <a:pt x="105" y="520"/>
                    <a:pt x="105" y="405"/>
                  </a:cubicBezTo>
                  <a:lnTo>
                    <a:pt x="105" y="225"/>
                  </a:lnTo>
                  <a:lnTo>
                    <a:pt x="105" y="136"/>
                  </a:lnTo>
                  <a:lnTo>
                    <a:pt x="105" y="94"/>
                  </a:lnTo>
                  <a:lnTo>
                    <a:pt x="105" y="94"/>
                  </a:lnTo>
                  <a:cubicBezTo>
                    <a:pt x="946" y="94"/>
                    <a:pt x="1752" y="91"/>
                    <a:pt x="2492" y="91"/>
                  </a:cubicBezTo>
                  <a:close/>
                  <a:moveTo>
                    <a:pt x="56" y="1"/>
                  </a:moveTo>
                  <a:cubicBezTo>
                    <a:pt x="50" y="8"/>
                    <a:pt x="1" y="60"/>
                    <a:pt x="1" y="60"/>
                  </a:cubicBezTo>
                  <a:cubicBezTo>
                    <a:pt x="1" y="60"/>
                    <a:pt x="4" y="57"/>
                    <a:pt x="11" y="50"/>
                  </a:cubicBezTo>
                  <a:lnTo>
                    <a:pt x="11" y="54"/>
                  </a:lnTo>
                  <a:lnTo>
                    <a:pt x="11" y="58"/>
                  </a:lnTo>
                  <a:lnTo>
                    <a:pt x="11" y="68"/>
                  </a:lnTo>
                  <a:lnTo>
                    <a:pt x="11" y="91"/>
                  </a:lnTo>
                  <a:lnTo>
                    <a:pt x="11" y="136"/>
                  </a:lnTo>
                  <a:lnTo>
                    <a:pt x="11" y="225"/>
                  </a:lnTo>
                  <a:lnTo>
                    <a:pt x="11" y="405"/>
                  </a:lnTo>
                  <a:lnTo>
                    <a:pt x="11" y="756"/>
                  </a:lnTo>
                  <a:lnTo>
                    <a:pt x="11" y="1443"/>
                  </a:lnTo>
                  <a:cubicBezTo>
                    <a:pt x="11" y="1895"/>
                    <a:pt x="11" y="2332"/>
                    <a:pt x="15" y="2750"/>
                  </a:cubicBezTo>
                  <a:cubicBezTo>
                    <a:pt x="19" y="3587"/>
                    <a:pt x="19" y="4345"/>
                    <a:pt x="23" y="4995"/>
                  </a:cubicBezTo>
                  <a:lnTo>
                    <a:pt x="23" y="5029"/>
                  </a:lnTo>
                  <a:lnTo>
                    <a:pt x="56" y="5029"/>
                  </a:lnTo>
                  <a:cubicBezTo>
                    <a:pt x="818" y="5021"/>
                    <a:pt x="1438" y="5018"/>
                    <a:pt x="1879" y="5010"/>
                  </a:cubicBezTo>
                  <a:cubicBezTo>
                    <a:pt x="2085" y="5007"/>
                    <a:pt x="2249" y="5007"/>
                    <a:pt x="2368" y="5002"/>
                  </a:cubicBezTo>
                  <a:cubicBezTo>
                    <a:pt x="2480" y="4999"/>
                    <a:pt x="2537" y="4999"/>
                    <a:pt x="2533" y="4995"/>
                  </a:cubicBezTo>
                  <a:lnTo>
                    <a:pt x="2533" y="4995"/>
                  </a:lnTo>
                  <a:cubicBezTo>
                    <a:pt x="2533" y="4995"/>
                    <a:pt x="2533" y="4995"/>
                    <a:pt x="2533" y="4995"/>
                  </a:cubicBezTo>
                  <a:cubicBezTo>
                    <a:pt x="2537" y="4995"/>
                    <a:pt x="2537" y="4963"/>
                    <a:pt x="2540" y="4905"/>
                  </a:cubicBezTo>
                  <a:cubicBezTo>
                    <a:pt x="2540" y="4838"/>
                    <a:pt x="2544" y="4749"/>
                    <a:pt x="2544" y="4637"/>
                  </a:cubicBezTo>
                  <a:cubicBezTo>
                    <a:pt x="2547" y="4394"/>
                    <a:pt x="2552" y="4050"/>
                    <a:pt x="2555" y="3621"/>
                  </a:cubicBezTo>
                  <a:cubicBezTo>
                    <a:pt x="2563" y="2732"/>
                    <a:pt x="2570" y="1492"/>
                    <a:pt x="2578" y="50"/>
                  </a:cubicBezTo>
                  <a:lnTo>
                    <a:pt x="2578" y="5"/>
                  </a:lnTo>
                  <a:lnTo>
                    <a:pt x="2533" y="5"/>
                  </a:lnTo>
                  <a:cubicBezTo>
                    <a:pt x="1767" y="5"/>
                    <a:pt x="930" y="1"/>
                    <a:pt x="56" y="1"/>
                  </a:cubicBezTo>
                  <a:close/>
                </a:path>
              </a:pathLst>
            </a:custGeom>
            <a:solidFill>
              <a:srgbClr val="263238"/>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8"/>
            <p:cNvSpPr/>
            <p:nvPr/>
          </p:nvSpPr>
          <p:spPr>
            <a:xfrm>
              <a:off x="7168904" y="1277505"/>
              <a:ext cx="63977" cy="170814"/>
            </a:xfrm>
            <a:custGeom>
              <a:avLst/>
              <a:gdLst/>
              <a:ahLst/>
              <a:cxnLst/>
              <a:rect l="l" t="t" r="r" b="b"/>
              <a:pathLst>
                <a:path w="2678" h="7150" extrusionOk="0">
                  <a:moveTo>
                    <a:pt x="100" y="43"/>
                  </a:moveTo>
                  <a:cubicBezTo>
                    <a:pt x="100" y="43"/>
                    <a:pt x="99" y="45"/>
                    <a:pt x="93" y="51"/>
                  </a:cubicBezTo>
                  <a:lnTo>
                    <a:pt x="93" y="51"/>
                  </a:lnTo>
                  <a:cubicBezTo>
                    <a:pt x="95" y="48"/>
                    <a:pt x="100" y="43"/>
                    <a:pt x="100" y="43"/>
                  </a:cubicBezTo>
                  <a:close/>
                  <a:moveTo>
                    <a:pt x="52" y="0"/>
                  </a:moveTo>
                  <a:cubicBezTo>
                    <a:pt x="10" y="41"/>
                    <a:pt x="1" y="50"/>
                    <a:pt x="1" y="50"/>
                  </a:cubicBezTo>
                  <a:cubicBezTo>
                    <a:pt x="1" y="50"/>
                    <a:pt x="8" y="43"/>
                    <a:pt x="9" y="43"/>
                  </a:cubicBezTo>
                  <a:lnTo>
                    <a:pt x="9" y="43"/>
                  </a:lnTo>
                  <a:cubicBezTo>
                    <a:pt x="9" y="43"/>
                    <a:pt x="7" y="45"/>
                    <a:pt x="4" y="49"/>
                  </a:cubicBezTo>
                  <a:lnTo>
                    <a:pt x="4" y="52"/>
                  </a:lnTo>
                  <a:lnTo>
                    <a:pt x="4" y="59"/>
                  </a:lnTo>
                  <a:lnTo>
                    <a:pt x="4" y="78"/>
                  </a:lnTo>
                  <a:lnTo>
                    <a:pt x="4" y="112"/>
                  </a:lnTo>
                  <a:lnTo>
                    <a:pt x="4" y="175"/>
                  </a:lnTo>
                  <a:lnTo>
                    <a:pt x="4" y="306"/>
                  </a:lnTo>
                  <a:lnTo>
                    <a:pt x="4" y="568"/>
                  </a:lnTo>
                  <a:lnTo>
                    <a:pt x="4" y="1083"/>
                  </a:lnTo>
                  <a:lnTo>
                    <a:pt x="4" y="2088"/>
                  </a:lnTo>
                  <a:cubicBezTo>
                    <a:pt x="7" y="2745"/>
                    <a:pt x="7" y="3380"/>
                    <a:pt x="7" y="3978"/>
                  </a:cubicBezTo>
                  <a:cubicBezTo>
                    <a:pt x="11" y="5177"/>
                    <a:pt x="15" y="6241"/>
                    <a:pt x="19" y="7115"/>
                  </a:cubicBezTo>
                  <a:lnTo>
                    <a:pt x="19" y="7149"/>
                  </a:lnTo>
                  <a:lnTo>
                    <a:pt x="48" y="7145"/>
                  </a:lnTo>
                  <a:cubicBezTo>
                    <a:pt x="855" y="7141"/>
                    <a:pt x="1502" y="7134"/>
                    <a:pt x="1957" y="7130"/>
                  </a:cubicBezTo>
                  <a:cubicBezTo>
                    <a:pt x="2170" y="7127"/>
                    <a:pt x="2342" y="7122"/>
                    <a:pt x="2462" y="7122"/>
                  </a:cubicBezTo>
                  <a:cubicBezTo>
                    <a:pt x="2514" y="7119"/>
                    <a:pt x="2558" y="7119"/>
                    <a:pt x="2593" y="7119"/>
                  </a:cubicBezTo>
                  <a:cubicBezTo>
                    <a:pt x="2622" y="7119"/>
                    <a:pt x="2633" y="7115"/>
                    <a:pt x="2633" y="7115"/>
                  </a:cubicBezTo>
                  <a:cubicBezTo>
                    <a:pt x="2633" y="7115"/>
                    <a:pt x="2615" y="7115"/>
                    <a:pt x="2584" y="7112"/>
                  </a:cubicBezTo>
                  <a:cubicBezTo>
                    <a:pt x="2551" y="7112"/>
                    <a:pt x="2506" y="7112"/>
                    <a:pt x="2450" y="7108"/>
                  </a:cubicBezTo>
                  <a:cubicBezTo>
                    <a:pt x="2327" y="7108"/>
                    <a:pt x="2155" y="7104"/>
                    <a:pt x="1938" y="7100"/>
                  </a:cubicBezTo>
                  <a:cubicBezTo>
                    <a:pt x="1493" y="7096"/>
                    <a:pt x="866" y="7093"/>
                    <a:pt x="83" y="7086"/>
                  </a:cubicBezTo>
                  <a:lnTo>
                    <a:pt x="83" y="7086"/>
                  </a:lnTo>
                  <a:cubicBezTo>
                    <a:pt x="86" y="6217"/>
                    <a:pt x="90" y="5164"/>
                    <a:pt x="93" y="3978"/>
                  </a:cubicBezTo>
                  <a:cubicBezTo>
                    <a:pt x="93" y="3380"/>
                    <a:pt x="93" y="2745"/>
                    <a:pt x="97" y="2088"/>
                  </a:cubicBezTo>
                  <a:lnTo>
                    <a:pt x="97" y="1083"/>
                  </a:lnTo>
                  <a:lnTo>
                    <a:pt x="97" y="568"/>
                  </a:lnTo>
                  <a:lnTo>
                    <a:pt x="97" y="306"/>
                  </a:lnTo>
                  <a:lnTo>
                    <a:pt x="97" y="175"/>
                  </a:lnTo>
                  <a:lnTo>
                    <a:pt x="97" y="112"/>
                  </a:lnTo>
                  <a:lnTo>
                    <a:pt x="97" y="93"/>
                  </a:lnTo>
                  <a:lnTo>
                    <a:pt x="97" y="93"/>
                  </a:lnTo>
                  <a:cubicBezTo>
                    <a:pt x="964" y="90"/>
                    <a:pt x="1804" y="90"/>
                    <a:pt x="2588" y="90"/>
                  </a:cubicBezTo>
                  <a:lnTo>
                    <a:pt x="2588" y="90"/>
                  </a:lnTo>
                  <a:cubicBezTo>
                    <a:pt x="2596" y="2102"/>
                    <a:pt x="2603" y="3845"/>
                    <a:pt x="2610" y="5098"/>
                  </a:cubicBezTo>
                  <a:cubicBezTo>
                    <a:pt x="2615" y="5722"/>
                    <a:pt x="2619" y="6222"/>
                    <a:pt x="2622" y="6574"/>
                  </a:cubicBezTo>
                  <a:cubicBezTo>
                    <a:pt x="2626" y="6746"/>
                    <a:pt x="2626" y="6876"/>
                    <a:pt x="2629" y="6973"/>
                  </a:cubicBezTo>
                  <a:lnTo>
                    <a:pt x="2629" y="7077"/>
                  </a:lnTo>
                  <a:cubicBezTo>
                    <a:pt x="2633" y="7100"/>
                    <a:pt x="2633" y="7115"/>
                    <a:pt x="2633" y="7115"/>
                  </a:cubicBezTo>
                  <a:cubicBezTo>
                    <a:pt x="2633" y="7115"/>
                    <a:pt x="2633" y="7115"/>
                    <a:pt x="2633" y="7115"/>
                  </a:cubicBezTo>
                  <a:cubicBezTo>
                    <a:pt x="2637" y="7115"/>
                    <a:pt x="2637" y="7071"/>
                    <a:pt x="2641" y="6984"/>
                  </a:cubicBezTo>
                  <a:cubicBezTo>
                    <a:pt x="2641" y="6891"/>
                    <a:pt x="2641" y="6760"/>
                    <a:pt x="2645" y="6596"/>
                  </a:cubicBezTo>
                  <a:cubicBezTo>
                    <a:pt x="2648" y="6245"/>
                    <a:pt x="2652" y="5748"/>
                    <a:pt x="2655" y="5128"/>
                  </a:cubicBezTo>
                  <a:cubicBezTo>
                    <a:pt x="2663" y="3862"/>
                    <a:pt x="2671" y="2092"/>
                    <a:pt x="2678" y="45"/>
                  </a:cubicBezTo>
                  <a:lnTo>
                    <a:pt x="2678" y="0"/>
                  </a:lnTo>
                  <a:close/>
                </a:path>
              </a:pathLst>
            </a:custGeom>
            <a:solidFill>
              <a:srgbClr val="263238"/>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8"/>
            <p:cNvSpPr/>
            <p:nvPr/>
          </p:nvSpPr>
          <p:spPr>
            <a:xfrm>
              <a:off x="5908305" y="2053176"/>
              <a:ext cx="501929" cy="466309"/>
            </a:xfrm>
            <a:custGeom>
              <a:avLst/>
              <a:gdLst/>
              <a:ahLst/>
              <a:cxnLst/>
              <a:rect l="l" t="t" r="r" b="b"/>
              <a:pathLst>
                <a:path w="21010" h="19519" extrusionOk="0">
                  <a:moveTo>
                    <a:pt x="10568" y="1"/>
                  </a:moveTo>
                  <a:cubicBezTo>
                    <a:pt x="8786" y="1"/>
                    <a:pt x="6948" y="476"/>
                    <a:pt x="5337" y="1430"/>
                  </a:cubicBezTo>
                  <a:cubicBezTo>
                    <a:pt x="3507" y="2498"/>
                    <a:pt x="2062" y="4104"/>
                    <a:pt x="1188" y="5905"/>
                  </a:cubicBezTo>
                  <a:cubicBezTo>
                    <a:pt x="302" y="7709"/>
                    <a:pt x="0" y="9696"/>
                    <a:pt x="205" y="11530"/>
                  </a:cubicBezTo>
                  <a:cubicBezTo>
                    <a:pt x="395" y="13375"/>
                    <a:pt x="1083" y="15056"/>
                    <a:pt x="2031" y="16412"/>
                  </a:cubicBezTo>
                  <a:cubicBezTo>
                    <a:pt x="2973" y="17779"/>
                    <a:pt x="4194" y="18791"/>
                    <a:pt x="5423" y="19500"/>
                  </a:cubicBezTo>
                  <a:lnTo>
                    <a:pt x="5453" y="19519"/>
                  </a:lnTo>
                  <a:lnTo>
                    <a:pt x="5468" y="19489"/>
                  </a:lnTo>
                  <a:cubicBezTo>
                    <a:pt x="7048" y="16703"/>
                    <a:pt x="8325" y="14443"/>
                    <a:pt x="9211" y="12878"/>
                  </a:cubicBezTo>
                  <a:cubicBezTo>
                    <a:pt x="9651" y="12097"/>
                    <a:pt x="9991" y="11489"/>
                    <a:pt x="10227" y="11074"/>
                  </a:cubicBezTo>
                  <a:cubicBezTo>
                    <a:pt x="10339" y="10868"/>
                    <a:pt x="10428" y="10712"/>
                    <a:pt x="10488" y="10603"/>
                  </a:cubicBezTo>
                  <a:cubicBezTo>
                    <a:pt x="10547" y="10496"/>
                    <a:pt x="10578" y="10439"/>
                    <a:pt x="10578" y="10439"/>
                  </a:cubicBezTo>
                  <a:lnTo>
                    <a:pt x="10578" y="10439"/>
                  </a:lnTo>
                  <a:cubicBezTo>
                    <a:pt x="10578" y="10439"/>
                    <a:pt x="10544" y="10488"/>
                    <a:pt x="10484" y="10592"/>
                  </a:cubicBezTo>
                  <a:cubicBezTo>
                    <a:pt x="10421" y="10701"/>
                    <a:pt x="10331" y="10854"/>
                    <a:pt x="10215" y="11056"/>
                  </a:cubicBezTo>
                  <a:cubicBezTo>
                    <a:pt x="9980" y="11470"/>
                    <a:pt x="9632" y="12071"/>
                    <a:pt x="9184" y="12849"/>
                  </a:cubicBezTo>
                  <a:cubicBezTo>
                    <a:pt x="8295" y="14407"/>
                    <a:pt x="7012" y="16653"/>
                    <a:pt x="5425" y="19426"/>
                  </a:cubicBezTo>
                  <a:lnTo>
                    <a:pt x="5425" y="19426"/>
                  </a:lnTo>
                  <a:cubicBezTo>
                    <a:pt x="4218" y="18717"/>
                    <a:pt x="3017" y="17711"/>
                    <a:pt x="2095" y="16367"/>
                  </a:cubicBezTo>
                  <a:cubicBezTo>
                    <a:pt x="1154" y="15018"/>
                    <a:pt x="478" y="13349"/>
                    <a:pt x="287" y="11522"/>
                  </a:cubicBezTo>
                  <a:cubicBezTo>
                    <a:pt x="90" y="9703"/>
                    <a:pt x="392" y="7731"/>
                    <a:pt x="1269" y="5946"/>
                  </a:cubicBezTo>
                  <a:cubicBezTo>
                    <a:pt x="2136" y="4160"/>
                    <a:pt x="3567" y="2569"/>
                    <a:pt x="5382" y="1509"/>
                  </a:cubicBezTo>
                  <a:cubicBezTo>
                    <a:pt x="6986" y="563"/>
                    <a:pt x="8809" y="91"/>
                    <a:pt x="10580" y="91"/>
                  </a:cubicBezTo>
                  <a:cubicBezTo>
                    <a:pt x="10809" y="91"/>
                    <a:pt x="11038" y="99"/>
                    <a:pt x="11265" y="115"/>
                  </a:cubicBezTo>
                  <a:cubicBezTo>
                    <a:pt x="11758" y="142"/>
                    <a:pt x="12247" y="223"/>
                    <a:pt x="12725" y="317"/>
                  </a:cubicBezTo>
                  <a:cubicBezTo>
                    <a:pt x="13200" y="418"/>
                    <a:pt x="13663" y="559"/>
                    <a:pt x="14114" y="720"/>
                  </a:cubicBezTo>
                  <a:cubicBezTo>
                    <a:pt x="15011" y="1056"/>
                    <a:pt x="15848" y="1501"/>
                    <a:pt x="16591" y="2039"/>
                  </a:cubicBezTo>
                  <a:cubicBezTo>
                    <a:pt x="17338" y="2569"/>
                    <a:pt x="17984" y="3197"/>
                    <a:pt x="18548" y="3862"/>
                  </a:cubicBezTo>
                  <a:cubicBezTo>
                    <a:pt x="19101" y="4538"/>
                    <a:pt x="19560" y="5255"/>
                    <a:pt x="19919" y="5995"/>
                  </a:cubicBezTo>
                  <a:cubicBezTo>
                    <a:pt x="20623" y="7469"/>
                    <a:pt x="20934" y="9000"/>
                    <a:pt x="20935" y="10406"/>
                  </a:cubicBezTo>
                  <a:lnTo>
                    <a:pt x="20935" y="10406"/>
                  </a:lnTo>
                  <a:cubicBezTo>
                    <a:pt x="17742" y="10409"/>
                    <a:pt x="15154" y="10417"/>
                    <a:pt x="13360" y="10420"/>
                  </a:cubicBezTo>
                  <a:cubicBezTo>
                    <a:pt x="12464" y="10424"/>
                    <a:pt x="11769" y="10428"/>
                    <a:pt x="11295" y="10428"/>
                  </a:cubicBezTo>
                  <a:cubicBezTo>
                    <a:pt x="11059" y="10432"/>
                    <a:pt x="10880" y="10432"/>
                    <a:pt x="10757" y="10435"/>
                  </a:cubicBezTo>
                  <a:cubicBezTo>
                    <a:pt x="10637" y="10435"/>
                    <a:pt x="10578" y="10439"/>
                    <a:pt x="10578" y="10439"/>
                  </a:cubicBezTo>
                  <a:cubicBezTo>
                    <a:pt x="10578" y="10439"/>
                    <a:pt x="10641" y="10439"/>
                    <a:pt x="10764" y="10443"/>
                  </a:cubicBezTo>
                  <a:cubicBezTo>
                    <a:pt x="10887" y="10443"/>
                    <a:pt x="11066" y="10446"/>
                    <a:pt x="11302" y="10446"/>
                  </a:cubicBezTo>
                  <a:cubicBezTo>
                    <a:pt x="11780" y="10451"/>
                    <a:pt x="12478" y="10451"/>
                    <a:pt x="13375" y="10454"/>
                  </a:cubicBezTo>
                  <a:cubicBezTo>
                    <a:pt x="15172" y="10458"/>
                    <a:pt x="17767" y="10465"/>
                    <a:pt x="20968" y="10473"/>
                  </a:cubicBezTo>
                  <a:lnTo>
                    <a:pt x="21006" y="10473"/>
                  </a:lnTo>
                  <a:lnTo>
                    <a:pt x="21006" y="10439"/>
                  </a:lnTo>
                  <a:cubicBezTo>
                    <a:pt x="21010" y="9016"/>
                    <a:pt x="20700" y="7458"/>
                    <a:pt x="19986" y="5960"/>
                  </a:cubicBezTo>
                  <a:cubicBezTo>
                    <a:pt x="19627" y="5217"/>
                    <a:pt x="19168" y="4489"/>
                    <a:pt x="18612" y="3809"/>
                  </a:cubicBezTo>
                  <a:cubicBezTo>
                    <a:pt x="18048" y="3140"/>
                    <a:pt x="17394" y="2506"/>
                    <a:pt x="16640" y="1968"/>
                  </a:cubicBezTo>
                  <a:cubicBezTo>
                    <a:pt x="15893" y="1426"/>
                    <a:pt x="15048" y="978"/>
                    <a:pt x="14145" y="638"/>
                  </a:cubicBezTo>
                  <a:cubicBezTo>
                    <a:pt x="13693" y="473"/>
                    <a:pt x="13226" y="332"/>
                    <a:pt x="12744" y="231"/>
                  </a:cubicBezTo>
                  <a:cubicBezTo>
                    <a:pt x="12262" y="134"/>
                    <a:pt x="11769" y="52"/>
                    <a:pt x="11268" y="25"/>
                  </a:cubicBezTo>
                  <a:cubicBezTo>
                    <a:pt x="11036" y="9"/>
                    <a:pt x="10803" y="1"/>
                    <a:pt x="10568" y="1"/>
                  </a:cubicBezTo>
                  <a:close/>
                </a:path>
              </a:pathLst>
            </a:custGeom>
            <a:solidFill>
              <a:srgbClr val="263238"/>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8"/>
            <p:cNvSpPr/>
            <p:nvPr/>
          </p:nvSpPr>
          <p:spPr>
            <a:xfrm>
              <a:off x="6804788" y="2346830"/>
              <a:ext cx="247644" cy="231207"/>
            </a:xfrm>
            <a:custGeom>
              <a:avLst/>
              <a:gdLst/>
              <a:ahLst/>
              <a:cxnLst/>
              <a:rect l="l" t="t" r="r" b="b"/>
              <a:pathLst>
                <a:path w="10366" h="9678" extrusionOk="0">
                  <a:moveTo>
                    <a:pt x="5186" y="0"/>
                  </a:moveTo>
                  <a:cubicBezTo>
                    <a:pt x="4941" y="0"/>
                    <a:pt x="4696" y="20"/>
                    <a:pt x="4453" y="57"/>
                  </a:cubicBezTo>
                  <a:cubicBezTo>
                    <a:pt x="1827" y="456"/>
                    <a:pt x="1" y="2944"/>
                    <a:pt x="401" y="5570"/>
                  </a:cubicBezTo>
                  <a:cubicBezTo>
                    <a:pt x="763" y="7949"/>
                    <a:pt x="2849" y="9677"/>
                    <a:pt x="5192" y="9677"/>
                  </a:cubicBezTo>
                  <a:cubicBezTo>
                    <a:pt x="5430" y="9677"/>
                    <a:pt x="5671" y="9659"/>
                    <a:pt x="5914" y="9622"/>
                  </a:cubicBezTo>
                  <a:cubicBezTo>
                    <a:pt x="8539" y="9219"/>
                    <a:pt x="10365" y="6731"/>
                    <a:pt x="9966" y="4109"/>
                  </a:cubicBezTo>
                  <a:lnTo>
                    <a:pt x="9966" y="4109"/>
                  </a:lnTo>
                  <a:lnTo>
                    <a:pt x="5181" y="4838"/>
                  </a:lnTo>
                  <a:lnTo>
                    <a:pt x="5716" y="31"/>
                  </a:lnTo>
                  <a:cubicBezTo>
                    <a:pt x="5539" y="10"/>
                    <a:pt x="5362" y="0"/>
                    <a:pt x="51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8"/>
            <p:cNvSpPr/>
            <p:nvPr/>
          </p:nvSpPr>
          <p:spPr>
            <a:xfrm>
              <a:off x="6951772" y="2347905"/>
              <a:ext cx="87031" cy="88536"/>
            </a:xfrm>
            <a:custGeom>
              <a:avLst/>
              <a:gdLst/>
              <a:ahLst/>
              <a:cxnLst/>
              <a:rect l="l" t="t" r="r" b="b"/>
              <a:pathLst>
                <a:path w="3643" h="3706" extrusionOk="0">
                  <a:moveTo>
                    <a:pt x="583" y="1"/>
                  </a:moveTo>
                  <a:lnTo>
                    <a:pt x="0" y="3706"/>
                  </a:lnTo>
                  <a:lnTo>
                    <a:pt x="3642" y="3023"/>
                  </a:lnTo>
                  <a:cubicBezTo>
                    <a:pt x="3642" y="3023"/>
                    <a:pt x="3104" y="946"/>
                    <a:pt x="5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8"/>
            <p:cNvSpPr/>
            <p:nvPr/>
          </p:nvSpPr>
          <p:spPr>
            <a:xfrm>
              <a:off x="6311486" y="1314346"/>
              <a:ext cx="695486" cy="747781"/>
            </a:xfrm>
            <a:custGeom>
              <a:avLst/>
              <a:gdLst/>
              <a:ahLst/>
              <a:cxnLst/>
              <a:rect l="l" t="t" r="r" b="b"/>
              <a:pathLst>
                <a:path w="29112" h="31301" extrusionOk="0">
                  <a:moveTo>
                    <a:pt x="15419" y="0"/>
                  </a:moveTo>
                  <a:cubicBezTo>
                    <a:pt x="6921" y="124"/>
                    <a:pt x="0" y="7149"/>
                    <a:pt x="0" y="15647"/>
                  </a:cubicBezTo>
                  <a:cubicBezTo>
                    <a:pt x="0" y="24234"/>
                    <a:pt x="7067" y="31301"/>
                    <a:pt x="15650" y="31301"/>
                  </a:cubicBezTo>
                  <a:cubicBezTo>
                    <a:pt x="21170" y="31301"/>
                    <a:pt x="26299" y="28380"/>
                    <a:pt x="29112" y="23629"/>
                  </a:cubicBezTo>
                  <a:lnTo>
                    <a:pt x="15650" y="15647"/>
                  </a:lnTo>
                  <a:lnTo>
                    <a:pt x="15419"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8"/>
            <p:cNvSpPr/>
            <p:nvPr/>
          </p:nvSpPr>
          <p:spPr>
            <a:xfrm>
              <a:off x="6337265" y="1374936"/>
              <a:ext cx="187871" cy="177598"/>
            </a:xfrm>
            <a:custGeom>
              <a:avLst/>
              <a:gdLst/>
              <a:ahLst/>
              <a:cxnLst/>
              <a:rect l="l" t="t" r="r" b="b"/>
              <a:pathLst>
                <a:path w="7864" h="7434" extrusionOk="0">
                  <a:moveTo>
                    <a:pt x="6070" y="1"/>
                  </a:moveTo>
                  <a:cubicBezTo>
                    <a:pt x="6070" y="1"/>
                    <a:pt x="1969" y="2720"/>
                    <a:pt x="1" y="7433"/>
                  </a:cubicBezTo>
                  <a:lnTo>
                    <a:pt x="7863" y="6747"/>
                  </a:lnTo>
                  <a:lnTo>
                    <a:pt x="6070"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8"/>
            <p:cNvSpPr/>
            <p:nvPr/>
          </p:nvSpPr>
          <p:spPr>
            <a:xfrm>
              <a:off x="7864692" y="2252696"/>
              <a:ext cx="55711" cy="114887"/>
            </a:xfrm>
            <a:custGeom>
              <a:avLst/>
              <a:gdLst/>
              <a:ahLst/>
              <a:cxnLst/>
              <a:rect l="l" t="t" r="r" b="b"/>
              <a:pathLst>
                <a:path w="2332" h="4809" extrusionOk="0">
                  <a:moveTo>
                    <a:pt x="131" y="0"/>
                  </a:moveTo>
                  <a:lnTo>
                    <a:pt x="0" y="2805"/>
                  </a:lnTo>
                  <a:lnTo>
                    <a:pt x="1495" y="2884"/>
                  </a:lnTo>
                  <a:cubicBezTo>
                    <a:pt x="1495" y="2884"/>
                    <a:pt x="1835" y="4808"/>
                    <a:pt x="2052" y="4808"/>
                  </a:cubicBezTo>
                  <a:cubicBezTo>
                    <a:pt x="2077" y="4808"/>
                    <a:pt x="2101" y="4782"/>
                    <a:pt x="2122" y="4722"/>
                  </a:cubicBezTo>
                  <a:cubicBezTo>
                    <a:pt x="2301" y="4210"/>
                    <a:pt x="2331" y="1046"/>
                    <a:pt x="2324" y="269"/>
                  </a:cubicBezTo>
                  <a:lnTo>
                    <a:pt x="2320" y="93"/>
                  </a:lnTo>
                  <a:lnTo>
                    <a:pt x="131"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8"/>
            <p:cNvSpPr/>
            <p:nvPr/>
          </p:nvSpPr>
          <p:spPr>
            <a:xfrm>
              <a:off x="7899694" y="2254130"/>
              <a:ext cx="19470" cy="24893"/>
            </a:xfrm>
            <a:custGeom>
              <a:avLst/>
              <a:gdLst/>
              <a:ahLst/>
              <a:cxnLst/>
              <a:rect l="l" t="t" r="r" b="b"/>
              <a:pathLst>
                <a:path w="815" h="1042" extrusionOk="0">
                  <a:moveTo>
                    <a:pt x="33" y="0"/>
                  </a:moveTo>
                  <a:lnTo>
                    <a:pt x="33" y="0"/>
                  </a:lnTo>
                  <a:cubicBezTo>
                    <a:pt x="0" y="235"/>
                    <a:pt x="67" y="471"/>
                    <a:pt x="205" y="665"/>
                  </a:cubicBezTo>
                  <a:cubicBezTo>
                    <a:pt x="336" y="852"/>
                    <a:pt x="534" y="986"/>
                    <a:pt x="754" y="1042"/>
                  </a:cubicBezTo>
                  <a:lnTo>
                    <a:pt x="792" y="37"/>
                  </a:lnTo>
                  <a:lnTo>
                    <a:pt x="814" y="37"/>
                  </a:lnTo>
                  <a:lnTo>
                    <a:pt x="33"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8"/>
            <p:cNvSpPr/>
            <p:nvPr/>
          </p:nvSpPr>
          <p:spPr>
            <a:xfrm>
              <a:off x="7906360" y="2254918"/>
              <a:ext cx="14406" cy="112904"/>
            </a:xfrm>
            <a:custGeom>
              <a:avLst/>
              <a:gdLst/>
              <a:ahLst/>
              <a:cxnLst/>
              <a:rect l="l" t="t" r="r" b="b"/>
              <a:pathLst>
                <a:path w="603" h="4726" extrusionOk="0">
                  <a:moveTo>
                    <a:pt x="576" y="0"/>
                  </a:moveTo>
                  <a:lnTo>
                    <a:pt x="580" y="176"/>
                  </a:lnTo>
                  <a:cubicBezTo>
                    <a:pt x="583" y="590"/>
                    <a:pt x="576" y="1688"/>
                    <a:pt x="542" y="2697"/>
                  </a:cubicBezTo>
                  <a:cubicBezTo>
                    <a:pt x="583" y="1745"/>
                    <a:pt x="602" y="673"/>
                    <a:pt x="576" y="0"/>
                  </a:cubicBezTo>
                  <a:close/>
                  <a:moveTo>
                    <a:pt x="1" y="3967"/>
                  </a:moveTo>
                  <a:cubicBezTo>
                    <a:pt x="1" y="3974"/>
                    <a:pt x="20" y="4057"/>
                    <a:pt x="54" y="4165"/>
                  </a:cubicBezTo>
                  <a:cubicBezTo>
                    <a:pt x="35" y="4102"/>
                    <a:pt x="16" y="4034"/>
                    <a:pt x="1" y="3967"/>
                  </a:cubicBezTo>
                  <a:close/>
                  <a:moveTo>
                    <a:pt x="385" y="4602"/>
                  </a:moveTo>
                  <a:lnTo>
                    <a:pt x="385" y="4602"/>
                  </a:lnTo>
                  <a:cubicBezTo>
                    <a:pt x="382" y="4614"/>
                    <a:pt x="378" y="4621"/>
                    <a:pt x="378" y="4629"/>
                  </a:cubicBezTo>
                  <a:cubicBezTo>
                    <a:pt x="356" y="4688"/>
                    <a:pt x="333" y="4714"/>
                    <a:pt x="307" y="4714"/>
                  </a:cubicBezTo>
                  <a:cubicBezTo>
                    <a:pt x="300" y="4714"/>
                    <a:pt x="289" y="4710"/>
                    <a:pt x="281" y="4707"/>
                  </a:cubicBezTo>
                  <a:lnTo>
                    <a:pt x="281" y="4707"/>
                  </a:lnTo>
                  <a:cubicBezTo>
                    <a:pt x="296" y="4718"/>
                    <a:pt x="307" y="4726"/>
                    <a:pt x="318" y="4726"/>
                  </a:cubicBezTo>
                  <a:cubicBezTo>
                    <a:pt x="330" y="4726"/>
                    <a:pt x="337" y="4722"/>
                    <a:pt x="345" y="4714"/>
                  </a:cubicBezTo>
                  <a:cubicBezTo>
                    <a:pt x="356" y="4707"/>
                    <a:pt x="371" y="4665"/>
                    <a:pt x="385" y="46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8"/>
            <p:cNvSpPr/>
            <p:nvPr/>
          </p:nvSpPr>
          <p:spPr>
            <a:xfrm>
              <a:off x="7906360" y="2254918"/>
              <a:ext cx="13952" cy="112617"/>
            </a:xfrm>
            <a:custGeom>
              <a:avLst/>
              <a:gdLst/>
              <a:ahLst/>
              <a:cxnLst/>
              <a:rect l="l" t="t" r="r" b="b"/>
              <a:pathLst>
                <a:path w="584" h="4714" extrusionOk="0">
                  <a:moveTo>
                    <a:pt x="576" y="0"/>
                  </a:moveTo>
                  <a:lnTo>
                    <a:pt x="535" y="4"/>
                  </a:lnTo>
                  <a:lnTo>
                    <a:pt x="505" y="1016"/>
                  </a:lnTo>
                  <a:cubicBezTo>
                    <a:pt x="497" y="1013"/>
                    <a:pt x="487" y="1013"/>
                    <a:pt x="475" y="1009"/>
                  </a:cubicBezTo>
                  <a:lnTo>
                    <a:pt x="371" y="3736"/>
                  </a:lnTo>
                  <a:cubicBezTo>
                    <a:pt x="371" y="3736"/>
                    <a:pt x="16" y="3807"/>
                    <a:pt x="1" y="3967"/>
                  </a:cubicBezTo>
                  <a:cubicBezTo>
                    <a:pt x="16" y="4034"/>
                    <a:pt x="35" y="4102"/>
                    <a:pt x="54" y="4165"/>
                  </a:cubicBezTo>
                  <a:cubicBezTo>
                    <a:pt x="106" y="4360"/>
                    <a:pt x="199" y="4636"/>
                    <a:pt x="281" y="4707"/>
                  </a:cubicBezTo>
                  <a:cubicBezTo>
                    <a:pt x="289" y="4710"/>
                    <a:pt x="300" y="4714"/>
                    <a:pt x="307" y="4714"/>
                  </a:cubicBezTo>
                  <a:cubicBezTo>
                    <a:pt x="333" y="4714"/>
                    <a:pt x="356" y="4688"/>
                    <a:pt x="378" y="4629"/>
                  </a:cubicBezTo>
                  <a:cubicBezTo>
                    <a:pt x="378" y="4621"/>
                    <a:pt x="382" y="4614"/>
                    <a:pt x="385" y="4602"/>
                  </a:cubicBezTo>
                  <a:cubicBezTo>
                    <a:pt x="445" y="4322"/>
                    <a:pt x="505" y="3560"/>
                    <a:pt x="542" y="2697"/>
                  </a:cubicBezTo>
                  <a:cubicBezTo>
                    <a:pt x="576" y="1688"/>
                    <a:pt x="583" y="590"/>
                    <a:pt x="580" y="176"/>
                  </a:cubicBezTo>
                  <a:lnTo>
                    <a:pt x="576"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8"/>
            <p:cNvSpPr/>
            <p:nvPr/>
          </p:nvSpPr>
          <p:spPr>
            <a:xfrm>
              <a:off x="7917685" y="2255014"/>
              <a:ext cx="1481" cy="24201"/>
            </a:xfrm>
            <a:custGeom>
              <a:avLst/>
              <a:gdLst/>
              <a:ahLst/>
              <a:cxnLst/>
              <a:rect l="l" t="t" r="r" b="b"/>
              <a:pathLst>
                <a:path w="62" h="1013" extrusionOk="0">
                  <a:moveTo>
                    <a:pt x="39" y="0"/>
                  </a:moveTo>
                  <a:lnTo>
                    <a:pt x="1" y="1005"/>
                  </a:lnTo>
                  <a:cubicBezTo>
                    <a:pt x="13" y="1009"/>
                    <a:pt x="23" y="1009"/>
                    <a:pt x="31" y="1012"/>
                  </a:cubicBezTo>
                  <a:lnTo>
                    <a:pt x="61" y="0"/>
                  </a:lnTo>
                  <a:close/>
                </a:path>
              </a:pathLst>
            </a:custGeom>
            <a:solidFill>
              <a:srgbClr val="F8CB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8"/>
            <p:cNvSpPr/>
            <p:nvPr/>
          </p:nvSpPr>
          <p:spPr>
            <a:xfrm>
              <a:off x="7913408" y="2253939"/>
              <a:ext cx="5375" cy="113597"/>
            </a:xfrm>
            <a:custGeom>
              <a:avLst/>
              <a:gdLst/>
              <a:ahLst/>
              <a:cxnLst/>
              <a:rect l="l" t="t" r="r" b="b"/>
              <a:pathLst>
                <a:path w="225" h="4755" extrusionOk="0">
                  <a:moveTo>
                    <a:pt x="218" y="0"/>
                  </a:moveTo>
                  <a:cubicBezTo>
                    <a:pt x="218" y="0"/>
                    <a:pt x="218" y="15"/>
                    <a:pt x="214" y="49"/>
                  </a:cubicBezTo>
                  <a:cubicBezTo>
                    <a:pt x="214" y="90"/>
                    <a:pt x="210" y="135"/>
                    <a:pt x="210" y="188"/>
                  </a:cubicBezTo>
                  <a:cubicBezTo>
                    <a:pt x="207" y="326"/>
                    <a:pt x="202" y="497"/>
                    <a:pt x="199" y="699"/>
                  </a:cubicBezTo>
                  <a:cubicBezTo>
                    <a:pt x="188" y="1129"/>
                    <a:pt x="169" y="1722"/>
                    <a:pt x="140" y="2379"/>
                  </a:cubicBezTo>
                  <a:cubicBezTo>
                    <a:pt x="109" y="3037"/>
                    <a:pt x="72" y="3631"/>
                    <a:pt x="46" y="4060"/>
                  </a:cubicBezTo>
                  <a:cubicBezTo>
                    <a:pt x="31" y="4262"/>
                    <a:pt x="20" y="4430"/>
                    <a:pt x="12" y="4568"/>
                  </a:cubicBezTo>
                  <a:cubicBezTo>
                    <a:pt x="9" y="4620"/>
                    <a:pt x="5" y="4665"/>
                    <a:pt x="1" y="4706"/>
                  </a:cubicBezTo>
                  <a:lnTo>
                    <a:pt x="1" y="4755"/>
                  </a:lnTo>
                  <a:cubicBezTo>
                    <a:pt x="5" y="4755"/>
                    <a:pt x="5" y="4741"/>
                    <a:pt x="9" y="4706"/>
                  </a:cubicBezTo>
                  <a:cubicBezTo>
                    <a:pt x="12" y="4665"/>
                    <a:pt x="20" y="4620"/>
                    <a:pt x="23" y="4568"/>
                  </a:cubicBezTo>
                  <a:cubicBezTo>
                    <a:pt x="35" y="4430"/>
                    <a:pt x="50" y="4262"/>
                    <a:pt x="68" y="4060"/>
                  </a:cubicBezTo>
                  <a:cubicBezTo>
                    <a:pt x="102" y="3631"/>
                    <a:pt x="143" y="3037"/>
                    <a:pt x="173" y="2379"/>
                  </a:cubicBezTo>
                  <a:cubicBezTo>
                    <a:pt x="202" y="1722"/>
                    <a:pt x="218" y="1129"/>
                    <a:pt x="221" y="699"/>
                  </a:cubicBezTo>
                  <a:cubicBezTo>
                    <a:pt x="221" y="497"/>
                    <a:pt x="221" y="326"/>
                    <a:pt x="225" y="188"/>
                  </a:cubicBezTo>
                  <a:cubicBezTo>
                    <a:pt x="221" y="135"/>
                    <a:pt x="221" y="90"/>
                    <a:pt x="221" y="49"/>
                  </a:cubicBezTo>
                  <a:cubicBezTo>
                    <a:pt x="221" y="15"/>
                    <a:pt x="221" y="0"/>
                    <a:pt x="2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8"/>
            <p:cNvSpPr/>
            <p:nvPr/>
          </p:nvSpPr>
          <p:spPr>
            <a:xfrm>
              <a:off x="7905285" y="2344059"/>
              <a:ext cx="11061" cy="6116"/>
            </a:xfrm>
            <a:custGeom>
              <a:avLst/>
              <a:gdLst/>
              <a:ahLst/>
              <a:cxnLst/>
              <a:rect l="l" t="t" r="r" b="b"/>
              <a:pathLst>
                <a:path w="463" h="256" extrusionOk="0">
                  <a:moveTo>
                    <a:pt x="418" y="0"/>
                  </a:moveTo>
                  <a:cubicBezTo>
                    <a:pt x="369" y="0"/>
                    <a:pt x="284" y="13"/>
                    <a:pt x="195" y="60"/>
                  </a:cubicBezTo>
                  <a:cubicBezTo>
                    <a:pt x="61" y="136"/>
                    <a:pt x="1" y="255"/>
                    <a:pt x="9" y="255"/>
                  </a:cubicBezTo>
                  <a:cubicBezTo>
                    <a:pt x="9" y="255"/>
                    <a:pt x="10" y="255"/>
                    <a:pt x="10" y="255"/>
                  </a:cubicBezTo>
                  <a:cubicBezTo>
                    <a:pt x="24" y="255"/>
                    <a:pt x="91" y="159"/>
                    <a:pt x="214" y="91"/>
                  </a:cubicBezTo>
                  <a:cubicBezTo>
                    <a:pt x="341" y="19"/>
                    <a:pt x="461" y="16"/>
                    <a:pt x="461" y="8"/>
                  </a:cubicBezTo>
                  <a:cubicBezTo>
                    <a:pt x="462" y="4"/>
                    <a:pt x="446" y="0"/>
                    <a:pt x="4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8"/>
            <p:cNvSpPr/>
            <p:nvPr/>
          </p:nvSpPr>
          <p:spPr>
            <a:xfrm>
              <a:off x="7901295" y="2323966"/>
              <a:ext cx="5996" cy="3392"/>
            </a:xfrm>
            <a:custGeom>
              <a:avLst/>
              <a:gdLst/>
              <a:ahLst/>
              <a:cxnLst/>
              <a:rect l="l" t="t" r="r" b="b"/>
              <a:pathLst>
                <a:path w="251" h="142" extrusionOk="0">
                  <a:moveTo>
                    <a:pt x="243" y="0"/>
                  </a:moveTo>
                  <a:cubicBezTo>
                    <a:pt x="228" y="0"/>
                    <a:pt x="175" y="22"/>
                    <a:pt x="120" y="58"/>
                  </a:cubicBezTo>
                  <a:cubicBezTo>
                    <a:pt x="52" y="95"/>
                    <a:pt x="0" y="132"/>
                    <a:pt x="7" y="140"/>
                  </a:cubicBezTo>
                  <a:cubicBezTo>
                    <a:pt x="8" y="141"/>
                    <a:pt x="9" y="141"/>
                    <a:pt x="12" y="141"/>
                  </a:cubicBezTo>
                  <a:cubicBezTo>
                    <a:pt x="27" y="141"/>
                    <a:pt x="77" y="120"/>
                    <a:pt x="135" y="84"/>
                  </a:cubicBezTo>
                  <a:cubicBezTo>
                    <a:pt x="202" y="46"/>
                    <a:pt x="250" y="9"/>
                    <a:pt x="247" y="1"/>
                  </a:cubicBezTo>
                  <a:cubicBezTo>
                    <a:pt x="246" y="1"/>
                    <a:pt x="245" y="0"/>
                    <a:pt x="2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8"/>
            <p:cNvSpPr/>
            <p:nvPr/>
          </p:nvSpPr>
          <p:spPr>
            <a:xfrm>
              <a:off x="7900483" y="2318423"/>
              <a:ext cx="4205" cy="4085"/>
            </a:xfrm>
            <a:custGeom>
              <a:avLst/>
              <a:gdLst/>
              <a:ahLst/>
              <a:cxnLst/>
              <a:rect l="l" t="t" r="r" b="b"/>
              <a:pathLst>
                <a:path w="176" h="171" extrusionOk="0">
                  <a:moveTo>
                    <a:pt x="169" y="1"/>
                  </a:moveTo>
                  <a:cubicBezTo>
                    <a:pt x="157" y="1"/>
                    <a:pt x="119" y="33"/>
                    <a:pt x="76" y="73"/>
                  </a:cubicBezTo>
                  <a:cubicBezTo>
                    <a:pt x="31" y="118"/>
                    <a:pt x="0" y="163"/>
                    <a:pt x="4" y="170"/>
                  </a:cubicBezTo>
                  <a:cubicBezTo>
                    <a:pt x="4" y="170"/>
                    <a:pt x="5" y="170"/>
                    <a:pt x="5" y="170"/>
                  </a:cubicBezTo>
                  <a:cubicBezTo>
                    <a:pt x="17" y="170"/>
                    <a:pt x="59" y="141"/>
                    <a:pt x="102" y="95"/>
                  </a:cubicBezTo>
                  <a:cubicBezTo>
                    <a:pt x="146" y="51"/>
                    <a:pt x="176" y="9"/>
                    <a:pt x="172" y="2"/>
                  </a:cubicBezTo>
                  <a:cubicBezTo>
                    <a:pt x="172" y="1"/>
                    <a:pt x="171" y="1"/>
                    <a:pt x="1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8"/>
            <p:cNvSpPr/>
            <p:nvPr/>
          </p:nvSpPr>
          <p:spPr>
            <a:xfrm>
              <a:off x="7897807" y="2314719"/>
              <a:ext cx="1003" cy="7071"/>
            </a:xfrm>
            <a:custGeom>
              <a:avLst/>
              <a:gdLst/>
              <a:ahLst/>
              <a:cxnLst/>
              <a:rect l="l" t="t" r="r" b="b"/>
              <a:pathLst>
                <a:path w="42" h="296" extrusionOk="0">
                  <a:moveTo>
                    <a:pt x="26" y="0"/>
                  </a:moveTo>
                  <a:cubicBezTo>
                    <a:pt x="15" y="0"/>
                    <a:pt x="4" y="68"/>
                    <a:pt x="4" y="146"/>
                  </a:cubicBezTo>
                  <a:cubicBezTo>
                    <a:pt x="0" y="228"/>
                    <a:pt x="4" y="295"/>
                    <a:pt x="15" y="295"/>
                  </a:cubicBezTo>
                  <a:cubicBezTo>
                    <a:pt x="23" y="295"/>
                    <a:pt x="34" y="228"/>
                    <a:pt x="38" y="149"/>
                  </a:cubicBezTo>
                  <a:cubicBezTo>
                    <a:pt x="41" y="68"/>
                    <a:pt x="34" y="0"/>
                    <a:pt x="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8"/>
            <p:cNvSpPr/>
            <p:nvPr/>
          </p:nvSpPr>
          <p:spPr>
            <a:xfrm>
              <a:off x="7893793" y="2313358"/>
              <a:ext cx="1266" cy="7979"/>
            </a:xfrm>
            <a:custGeom>
              <a:avLst/>
              <a:gdLst/>
              <a:ahLst/>
              <a:cxnLst/>
              <a:rect l="l" t="t" r="r" b="b"/>
              <a:pathLst>
                <a:path w="53" h="334" extrusionOk="0">
                  <a:moveTo>
                    <a:pt x="9" y="1"/>
                  </a:moveTo>
                  <a:cubicBezTo>
                    <a:pt x="8" y="1"/>
                    <a:pt x="8" y="1"/>
                    <a:pt x="8" y="1"/>
                  </a:cubicBezTo>
                  <a:cubicBezTo>
                    <a:pt x="1" y="1"/>
                    <a:pt x="11" y="76"/>
                    <a:pt x="15" y="166"/>
                  </a:cubicBezTo>
                  <a:cubicBezTo>
                    <a:pt x="19" y="255"/>
                    <a:pt x="8" y="330"/>
                    <a:pt x="19" y="333"/>
                  </a:cubicBezTo>
                  <a:cubicBezTo>
                    <a:pt x="27" y="333"/>
                    <a:pt x="53" y="259"/>
                    <a:pt x="49" y="166"/>
                  </a:cubicBezTo>
                  <a:cubicBezTo>
                    <a:pt x="45" y="70"/>
                    <a:pt x="21" y="1"/>
                    <a:pt x="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8"/>
            <p:cNvSpPr/>
            <p:nvPr/>
          </p:nvSpPr>
          <p:spPr>
            <a:xfrm>
              <a:off x="7893506" y="2326044"/>
              <a:ext cx="8911" cy="12447"/>
            </a:xfrm>
            <a:custGeom>
              <a:avLst/>
              <a:gdLst/>
              <a:ahLst/>
              <a:cxnLst/>
              <a:rect l="l" t="t" r="r" b="b"/>
              <a:pathLst>
                <a:path w="373" h="521" extrusionOk="0">
                  <a:moveTo>
                    <a:pt x="314" y="47"/>
                  </a:moveTo>
                  <a:cubicBezTo>
                    <a:pt x="310" y="78"/>
                    <a:pt x="303" y="121"/>
                    <a:pt x="292" y="173"/>
                  </a:cubicBezTo>
                  <a:cubicBezTo>
                    <a:pt x="278" y="228"/>
                    <a:pt x="259" y="292"/>
                    <a:pt x="233" y="356"/>
                  </a:cubicBezTo>
                  <a:cubicBezTo>
                    <a:pt x="221" y="389"/>
                    <a:pt x="206" y="426"/>
                    <a:pt x="184" y="456"/>
                  </a:cubicBezTo>
                  <a:cubicBezTo>
                    <a:pt x="173" y="474"/>
                    <a:pt x="157" y="485"/>
                    <a:pt x="142" y="485"/>
                  </a:cubicBezTo>
                  <a:cubicBezTo>
                    <a:pt x="131" y="485"/>
                    <a:pt x="121" y="480"/>
                    <a:pt x="113" y="468"/>
                  </a:cubicBezTo>
                  <a:cubicBezTo>
                    <a:pt x="76" y="404"/>
                    <a:pt x="83" y="314"/>
                    <a:pt x="106" y="251"/>
                  </a:cubicBezTo>
                  <a:cubicBezTo>
                    <a:pt x="128" y="187"/>
                    <a:pt x="173" y="135"/>
                    <a:pt x="214" y="101"/>
                  </a:cubicBezTo>
                  <a:cubicBezTo>
                    <a:pt x="251" y="74"/>
                    <a:pt x="287" y="58"/>
                    <a:pt x="314" y="47"/>
                  </a:cubicBezTo>
                  <a:close/>
                  <a:moveTo>
                    <a:pt x="322" y="0"/>
                  </a:moveTo>
                  <a:cubicBezTo>
                    <a:pt x="321" y="0"/>
                    <a:pt x="319" y="12"/>
                    <a:pt x="316" y="32"/>
                  </a:cubicBezTo>
                  <a:lnTo>
                    <a:pt x="316" y="32"/>
                  </a:lnTo>
                  <a:cubicBezTo>
                    <a:pt x="286" y="40"/>
                    <a:pt x="244" y="51"/>
                    <a:pt x="199" y="83"/>
                  </a:cubicBezTo>
                  <a:cubicBezTo>
                    <a:pt x="109" y="142"/>
                    <a:pt x="1" y="311"/>
                    <a:pt x="83" y="486"/>
                  </a:cubicBezTo>
                  <a:cubicBezTo>
                    <a:pt x="97" y="506"/>
                    <a:pt x="122" y="520"/>
                    <a:pt x="146" y="520"/>
                  </a:cubicBezTo>
                  <a:cubicBezTo>
                    <a:pt x="149" y="520"/>
                    <a:pt x="152" y="520"/>
                    <a:pt x="154" y="520"/>
                  </a:cubicBezTo>
                  <a:cubicBezTo>
                    <a:pt x="184" y="512"/>
                    <a:pt x="199" y="494"/>
                    <a:pt x="214" y="475"/>
                  </a:cubicBezTo>
                  <a:cubicBezTo>
                    <a:pt x="237" y="437"/>
                    <a:pt x="247" y="404"/>
                    <a:pt x="263" y="370"/>
                  </a:cubicBezTo>
                  <a:cubicBezTo>
                    <a:pt x="289" y="299"/>
                    <a:pt x="304" y="232"/>
                    <a:pt x="315" y="180"/>
                  </a:cubicBezTo>
                  <a:cubicBezTo>
                    <a:pt x="325" y="121"/>
                    <a:pt x="327" y="74"/>
                    <a:pt x="327" y="43"/>
                  </a:cubicBezTo>
                  <a:lnTo>
                    <a:pt x="327" y="43"/>
                  </a:lnTo>
                  <a:cubicBezTo>
                    <a:pt x="356" y="33"/>
                    <a:pt x="373" y="30"/>
                    <a:pt x="371" y="27"/>
                  </a:cubicBezTo>
                  <a:cubicBezTo>
                    <a:pt x="371" y="27"/>
                    <a:pt x="366" y="26"/>
                    <a:pt x="358" y="26"/>
                  </a:cubicBezTo>
                  <a:cubicBezTo>
                    <a:pt x="350" y="26"/>
                    <a:pt x="340" y="26"/>
                    <a:pt x="327" y="29"/>
                  </a:cubicBezTo>
                  <a:lnTo>
                    <a:pt x="327" y="29"/>
                  </a:lnTo>
                  <a:cubicBezTo>
                    <a:pt x="326" y="11"/>
                    <a:pt x="324" y="0"/>
                    <a:pt x="323" y="0"/>
                  </a:cubicBezTo>
                  <a:lnTo>
                    <a:pt x="323" y="0"/>
                  </a:lnTo>
                  <a:cubicBezTo>
                    <a:pt x="323" y="0"/>
                    <a:pt x="323" y="0"/>
                    <a:pt x="323" y="1"/>
                  </a:cubicBezTo>
                  <a:cubicBezTo>
                    <a:pt x="323" y="0"/>
                    <a:pt x="323" y="0"/>
                    <a:pt x="3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8"/>
            <p:cNvSpPr/>
            <p:nvPr/>
          </p:nvSpPr>
          <p:spPr>
            <a:xfrm>
              <a:off x="7893076" y="2321194"/>
              <a:ext cx="8409" cy="6379"/>
            </a:xfrm>
            <a:custGeom>
              <a:avLst/>
              <a:gdLst/>
              <a:ahLst/>
              <a:cxnLst/>
              <a:rect l="l" t="t" r="r" b="b"/>
              <a:pathLst>
                <a:path w="352" h="267" extrusionOk="0">
                  <a:moveTo>
                    <a:pt x="80" y="0"/>
                  </a:moveTo>
                  <a:cubicBezTo>
                    <a:pt x="51" y="0"/>
                    <a:pt x="14" y="19"/>
                    <a:pt x="8" y="54"/>
                  </a:cubicBezTo>
                  <a:cubicBezTo>
                    <a:pt x="0" y="133"/>
                    <a:pt x="57" y="174"/>
                    <a:pt x="94" y="207"/>
                  </a:cubicBezTo>
                  <a:cubicBezTo>
                    <a:pt x="135" y="241"/>
                    <a:pt x="184" y="256"/>
                    <a:pt x="221" y="264"/>
                  </a:cubicBezTo>
                  <a:cubicBezTo>
                    <a:pt x="236" y="266"/>
                    <a:pt x="251" y="266"/>
                    <a:pt x="264" y="266"/>
                  </a:cubicBezTo>
                  <a:cubicBezTo>
                    <a:pt x="320" y="266"/>
                    <a:pt x="351" y="251"/>
                    <a:pt x="348" y="248"/>
                  </a:cubicBezTo>
                  <a:cubicBezTo>
                    <a:pt x="348" y="247"/>
                    <a:pt x="345" y="246"/>
                    <a:pt x="341" y="246"/>
                  </a:cubicBezTo>
                  <a:cubicBezTo>
                    <a:pt x="332" y="246"/>
                    <a:pt x="317" y="248"/>
                    <a:pt x="297" y="248"/>
                  </a:cubicBezTo>
                  <a:cubicBezTo>
                    <a:pt x="278" y="248"/>
                    <a:pt x="255" y="246"/>
                    <a:pt x="229" y="241"/>
                  </a:cubicBezTo>
                  <a:cubicBezTo>
                    <a:pt x="191" y="233"/>
                    <a:pt x="150" y="214"/>
                    <a:pt x="112" y="185"/>
                  </a:cubicBezTo>
                  <a:cubicBezTo>
                    <a:pt x="79" y="155"/>
                    <a:pt x="34" y="107"/>
                    <a:pt x="41" y="62"/>
                  </a:cubicBezTo>
                  <a:cubicBezTo>
                    <a:pt x="46" y="42"/>
                    <a:pt x="62" y="35"/>
                    <a:pt x="82" y="35"/>
                  </a:cubicBezTo>
                  <a:cubicBezTo>
                    <a:pt x="106" y="35"/>
                    <a:pt x="136" y="47"/>
                    <a:pt x="157" y="62"/>
                  </a:cubicBezTo>
                  <a:cubicBezTo>
                    <a:pt x="198" y="88"/>
                    <a:pt x="232" y="117"/>
                    <a:pt x="262" y="143"/>
                  </a:cubicBezTo>
                  <a:cubicBezTo>
                    <a:pt x="312" y="194"/>
                    <a:pt x="338" y="233"/>
                    <a:pt x="347" y="233"/>
                  </a:cubicBezTo>
                  <a:cubicBezTo>
                    <a:pt x="347" y="233"/>
                    <a:pt x="348" y="233"/>
                    <a:pt x="348" y="233"/>
                  </a:cubicBezTo>
                  <a:cubicBezTo>
                    <a:pt x="351" y="233"/>
                    <a:pt x="329" y="185"/>
                    <a:pt x="277" y="129"/>
                  </a:cubicBezTo>
                  <a:cubicBezTo>
                    <a:pt x="251" y="99"/>
                    <a:pt x="217" y="65"/>
                    <a:pt x="172" y="35"/>
                  </a:cubicBezTo>
                  <a:cubicBezTo>
                    <a:pt x="153" y="24"/>
                    <a:pt x="124" y="5"/>
                    <a:pt x="94" y="2"/>
                  </a:cubicBezTo>
                  <a:cubicBezTo>
                    <a:pt x="90" y="1"/>
                    <a:pt x="85" y="0"/>
                    <a:pt x="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8"/>
            <p:cNvSpPr/>
            <p:nvPr/>
          </p:nvSpPr>
          <p:spPr>
            <a:xfrm>
              <a:off x="7899599" y="2254464"/>
              <a:ext cx="18491" cy="24654"/>
            </a:xfrm>
            <a:custGeom>
              <a:avLst/>
              <a:gdLst/>
              <a:ahLst/>
              <a:cxnLst/>
              <a:rect l="l" t="t" r="r" b="b"/>
              <a:pathLst>
                <a:path w="774" h="1032" extrusionOk="0">
                  <a:moveTo>
                    <a:pt x="26" y="1"/>
                  </a:moveTo>
                  <a:cubicBezTo>
                    <a:pt x="26" y="1"/>
                    <a:pt x="18" y="19"/>
                    <a:pt x="11" y="54"/>
                  </a:cubicBezTo>
                  <a:cubicBezTo>
                    <a:pt x="4" y="90"/>
                    <a:pt x="0" y="143"/>
                    <a:pt x="0" y="210"/>
                  </a:cubicBezTo>
                  <a:cubicBezTo>
                    <a:pt x="4" y="337"/>
                    <a:pt x="45" y="524"/>
                    <a:pt x="161" y="688"/>
                  </a:cubicBezTo>
                  <a:cubicBezTo>
                    <a:pt x="280" y="852"/>
                    <a:pt x="444" y="950"/>
                    <a:pt x="568" y="990"/>
                  </a:cubicBezTo>
                  <a:cubicBezTo>
                    <a:pt x="628" y="1013"/>
                    <a:pt x="680" y="1024"/>
                    <a:pt x="718" y="1028"/>
                  </a:cubicBezTo>
                  <a:cubicBezTo>
                    <a:pt x="754" y="1032"/>
                    <a:pt x="773" y="1032"/>
                    <a:pt x="773" y="1032"/>
                  </a:cubicBezTo>
                  <a:cubicBezTo>
                    <a:pt x="773" y="1024"/>
                    <a:pt x="695" y="1017"/>
                    <a:pt x="575" y="968"/>
                  </a:cubicBezTo>
                  <a:cubicBezTo>
                    <a:pt x="459" y="919"/>
                    <a:pt x="303" y="826"/>
                    <a:pt x="191" y="669"/>
                  </a:cubicBezTo>
                  <a:cubicBezTo>
                    <a:pt x="75" y="509"/>
                    <a:pt x="34" y="333"/>
                    <a:pt x="26" y="206"/>
                  </a:cubicBezTo>
                  <a:cubicBezTo>
                    <a:pt x="15" y="80"/>
                    <a:pt x="34" y="1"/>
                    <a:pt x="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8"/>
            <p:cNvSpPr/>
            <p:nvPr/>
          </p:nvSpPr>
          <p:spPr>
            <a:xfrm>
              <a:off x="7872003" y="2259959"/>
              <a:ext cx="27617" cy="1242"/>
            </a:xfrm>
            <a:custGeom>
              <a:avLst/>
              <a:gdLst/>
              <a:ahLst/>
              <a:cxnLst/>
              <a:rect l="l" t="t" r="r" b="b"/>
              <a:pathLst>
                <a:path w="1156" h="52" extrusionOk="0">
                  <a:moveTo>
                    <a:pt x="145" y="1"/>
                  </a:moveTo>
                  <a:cubicBezTo>
                    <a:pt x="57" y="1"/>
                    <a:pt x="3" y="3"/>
                    <a:pt x="1" y="6"/>
                  </a:cubicBezTo>
                  <a:cubicBezTo>
                    <a:pt x="1" y="17"/>
                    <a:pt x="259" y="32"/>
                    <a:pt x="580" y="43"/>
                  </a:cubicBezTo>
                  <a:cubicBezTo>
                    <a:pt x="739" y="49"/>
                    <a:pt x="883" y="52"/>
                    <a:pt x="987" y="52"/>
                  </a:cubicBezTo>
                  <a:cubicBezTo>
                    <a:pt x="1091" y="52"/>
                    <a:pt x="1155" y="49"/>
                    <a:pt x="1155" y="43"/>
                  </a:cubicBezTo>
                  <a:cubicBezTo>
                    <a:pt x="1155" y="36"/>
                    <a:pt x="897" y="21"/>
                    <a:pt x="580" y="10"/>
                  </a:cubicBezTo>
                  <a:cubicBezTo>
                    <a:pt x="407" y="4"/>
                    <a:pt x="251" y="1"/>
                    <a:pt x="1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8"/>
            <p:cNvSpPr/>
            <p:nvPr/>
          </p:nvSpPr>
          <p:spPr>
            <a:xfrm>
              <a:off x="7910565" y="2287316"/>
              <a:ext cx="1720" cy="19566"/>
            </a:xfrm>
            <a:custGeom>
              <a:avLst/>
              <a:gdLst/>
              <a:ahLst/>
              <a:cxnLst/>
              <a:rect l="l" t="t" r="r" b="b"/>
              <a:pathLst>
                <a:path w="72" h="819" extrusionOk="0">
                  <a:moveTo>
                    <a:pt x="42" y="1"/>
                  </a:moveTo>
                  <a:cubicBezTo>
                    <a:pt x="30" y="1"/>
                    <a:pt x="38" y="184"/>
                    <a:pt x="26" y="411"/>
                  </a:cubicBezTo>
                  <a:cubicBezTo>
                    <a:pt x="19" y="635"/>
                    <a:pt x="0" y="818"/>
                    <a:pt x="12" y="818"/>
                  </a:cubicBezTo>
                  <a:cubicBezTo>
                    <a:pt x="12" y="818"/>
                    <a:pt x="12" y="818"/>
                    <a:pt x="12" y="818"/>
                  </a:cubicBezTo>
                  <a:cubicBezTo>
                    <a:pt x="20" y="818"/>
                    <a:pt x="53" y="637"/>
                    <a:pt x="64" y="411"/>
                  </a:cubicBezTo>
                  <a:cubicBezTo>
                    <a:pt x="71" y="184"/>
                    <a:pt x="49" y="1"/>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8"/>
            <p:cNvSpPr/>
            <p:nvPr/>
          </p:nvSpPr>
          <p:spPr>
            <a:xfrm>
              <a:off x="7911903" y="2274175"/>
              <a:ext cx="3942" cy="2126"/>
            </a:xfrm>
            <a:custGeom>
              <a:avLst/>
              <a:gdLst/>
              <a:ahLst/>
              <a:cxnLst/>
              <a:rect l="l" t="t" r="r" b="b"/>
              <a:pathLst>
                <a:path w="165" h="89" extrusionOk="0">
                  <a:moveTo>
                    <a:pt x="12" y="0"/>
                  </a:moveTo>
                  <a:cubicBezTo>
                    <a:pt x="10" y="0"/>
                    <a:pt x="9" y="0"/>
                    <a:pt x="8" y="1"/>
                  </a:cubicBezTo>
                  <a:cubicBezTo>
                    <a:pt x="1" y="8"/>
                    <a:pt x="27" y="46"/>
                    <a:pt x="72" y="68"/>
                  </a:cubicBezTo>
                  <a:cubicBezTo>
                    <a:pt x="99" y="83"/>
                    <a:pt x="125" y="88"/>
                    <a:pt x="142" y="88"/>
                  </a:cubicBezTo>
                  <a:cubicBezTo>
                    <a:pt x="156" y="88"/>
                    <a:pt x="165" y="85"/>
                    <a:pt x="165" y="80"/>
                  </a:cubicBezTo>
                  <a:cubicBezTo>
                    <a:pt x="165" y="72"/>
                    <a:pt x="131" y="61"/>
                    <a:pt x="91" y="39"/>
                  </a:cubicBezTo>
                  <a:cubicBezTo>
                    <a:pt x="54" y="22"/>
                    <a:pt x="23" y="0"/>
                    <a:pt x="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8"/>
            <p:cNvSpPr/>
            <p:nvPr/>
          </p:nvSpPr>
          <p:spPr>
            <a:xfrm>
              <a:off x="7906026" y="2268919"/>
              <a:ext cx="2795" cy="2747"/>
            </a:xfrm>
            <a:custGeom>
              <a:avLst/>
              <a:gdLst/>
              <a:ahLst/>
              <a:cxnLst/>
              <a:rect l="l" t="t" r="r" b="b"/>
              <a:pathLst>
                <a:path w="117" h="115" extrusionOk="0">
                  <a:moveTo>
                    <a:pt x="10" y="0"/>
                  </a:moveTo>
                  <a:cubicBezTo>
                    <a:pt x="9" y="0"/>
                    <a:pt x="8" y="0"/>
                    <a:pt x="8" y="1"/>
                  </a:cubicBezTo>
                  <a:cubicBezTo>
                    <a:pt x="0" y="9"/>
                    <a:pt x="18" y="38"/>
                    <a:pt x="45" y="68"/>
                  </a:cubicBezTo>
                  <a:cubicBezTo>
                    <a:pt x="71" y="94"/>
                    <a:pt x="94" y="114"/>
                    <a:pt x="104" y="114"/>
                  </a:cubicBezTo>
                  <a:cubicBezTo>
                    <a:pt x="106" y="114"/>
                    <a:pt x="107" y="114"/>
                    <a:pt x="108" y="113"/>
                  </a:cubicBezTo>
                  <a:cubicBezTo>
                    <a:pt x="116" y="106"/>
                    <a:pt x="97" y="76"/>
                    <a:pt x="71" y="46"/>
                  </a:cubicBezTo>
                  <a:cubicBezTo>
                    <a:pt x="43" y="18"/>
                    <a:pt x="19" y="0"/>
                    <a:pt x="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8"/>
            <p:cNvSpPr/>
            <p:nvPr/>
          </p:nvSpPr>
          <p:spPr>
            <a:xfrm>
              <a:off x="7903087" y="2261799"/>
              <a:ext cx="1887" cy="3870"/>
            </a:xfrm>
            <a:custGeom>
              <a:avLst/>
              <a:gdLst/>
              <a:ahLst/>
              <a:cxnLst/>
              <a:rect l="l" t="t" r="r" b="b"/>
              <a:pathLst>
                <a:path w="79" h="162" extrusionOk="0">
                  <a:moveTo>
                    <a:pt x="25" y="0"/>
                  </a:moveTo>
                  <a:cubicBezTo>
                    <a:pt x="17" y="0"/>
                    <a:pt x="0" y="40"/>
                    <a:pt x="15" y="90"/>
                  </a:cubicBezTo>
                  <a:cubicBezTo>
                    <a:pt x="28" y="136"/>
                    <a:pt x="59" y="162"/>
                    <a:pt x="71" y="162"/>
                  </a:cubicBezTo>
                  <a:cubicBezTo>
                    <a:pt x="72" y="162"/>
                    <a:pt x="73" y="161"/>
                    <a:pt x="74" y="161"/>
                  </a:cubicBezTo>
                  <a:cubicBezTo>
                    <a:pt x="79" y="154"/>
                    <a:pt x="60" y="123"/>
                    <a:pt x="45" y="83"/>
                  </a:cubicBezTo>
                  <a:cubicBezTo>
                    <a:pt x="34" y="38"/>
                    <a:pt x="37" y="0"/>
                    <a:pt x="26" y="0"/>
                  </a:cubicBezTo>
                  <a:cubicBezTo>
                    <a:pt x="25" y="0"/>
                    <a:pt x="25" y="0"/>
                    <a:pt x="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8"/>
            <p:cNvSpPr/>
            <p:nvPr/>
          </p:nvSpPr>
          <p:spPr>
            <a:xfrm>
              <a:off x="7902370" y="2256686"/>
              <a:ext cx="1171" cy="2078"/>
            </a:xfrm>
            <a:custGeom>
              <a:avLst/>
              <a:gdLst/>
              <a:ahLst/>
              <a:cxnLst/>
              <a:rect l="l" t="t" r="r" b="b"/>
              <a:pathLst>
                <a:path w="49" h="87" extrusionOk="0">
                  <a:moveTo>
                    <a:pt x="13" y="0"/>
                  </a:moveTo>
                  <a:cubicBezTo>
                    <a:pt x="13" y="0"/>
                    <a:pt x="12" y="1"/>
                    <a:pt x="11" y="1"/>
                  </a:cubicBezTo>
                  <a:cubicBezTo>
                    <a:pt x="4" y="1"/>
                    <a:pt x="0" y="23"/>
                    <a:pt x="7" y="46"/>
                  </a:cubicBezTo>
                  <a:cubicBezTo>
                    <a:pt x="19" y="73"/>
                    <a:pt x="30" y="87"/>
                    <a:pt x="41" y="87"/>
                  </a:cubicBezTo>
                  <a:cubicBezTo>
                    <a:pt x="49" y="83"/>
                    <a:pt x="49" y="61"/>
                    <a:pt x="41" y="39"/>
                  </a:cubicBezTo>
                  <a:cubicBezTo>
                    <a:pt x="34" y="15"/>
                    <a:pt x="22" y="0"/>
                    <a:pt x="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8"/>
            <p:cNvSpPr/>
            <p:nvPr/>
          </p:nvSpPr>
          <p:spPr>
            <a:xfrm>
              <a:off x="7618412" y="2589929"/>
              <a:ext cx="96898" cy="109631"/>
            </a:xfrm>
            <a:custGeom>
              <a:avLst/>
              <a:gdLst/>
              <a:ahLst/>
              <a:cxnLst/>
              <a:rect l="l" t="t" r="r" b="b"/>
              <a:pathLst>
                <a:path w="4056" h="4589" extrusionOk="0">
                  <a:moveTo>
                    <a:pt x="2711" y="0"/>
                  </a:moveTo>
                  <a:lnTo>
                    <a:pt x="489" y="1711"/>
                  </a:lnTo>
                  <a:lnTo>
                    <a:pt x="1397" y="2902"/>
                  </a:lnTo>
                  <a:cubicBezTo>
                    <a:pt x="1397" y="2902"/>
                    <a:pt x="1" y="4589"/>
                    <a:pt x="327" y="4589"/>
                  </a:cubicBezTo>
                  <a:cubicBezTo>
                    <a:pt x="345" y="4589"/>
                    <a:pt x="369" y="4584"/>
                    <a:pt x="399" y="4572"/>
                  </a:cubicBezTo>
                  <a:cubicBezTo>
                    <a:pt x="907" y="4378"/>
                    <a:pt x="3339" y="2350"/>
                    <a:pt x="3926" y="1845"/>
                  </a:cubicBezTo>
                  <a:lnTo>
                    <a:pt x="4056" y="1730"/>
                  </a:lnTo>
                  <a:lnTo>
                    <a:pt x="2711"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8"/>
            <p:cNvSpPr/>
            <p:nvPr/>
          </p:nvSpPr>
          <p:spPr>
            <a:xfrm>
              <a:off x="7692477" y="2615708"/>
              <a:ext cx="22218" cy="29313"/>
            </a:xfrm>
            <a:custGeom>
              <a:avLst/>
              <a:gdLst/>
              <a:ahLst/>
              <a:cxnLst/>
              <a:rect l="l" t="t" r="r" b="b"/>
              <a:pathLst>
                <a:path w="930" h="1227" extrusionOk="0">
                  <a:moveTo>
                    <a:pt x="915" y="602"/>
                  </a:moveTo>
                  <a:lnTo>
                    <a:pt x="915" y="602"/>
                  </a:lnTo>
                  <a:lnTo>
                    <a:pt x="915" y="602"/>
                  </a:lnTo>
                  <a:lnTo>
                    <a:pt x="930" y="621"/>
                  </a:lnTo>
                  <a:lnTo>
                    <a:pt x="915" y="602"/>
                  </a:lnTo>
                  <a:close/>
                  <a:moveTo>
                    <a:pt x="452" y="1"/>
                  </a:moveTo>
                  <a:cubicBezTo>
                    <a:pt x="250" y="128"/>
                    <a:pt x="116" y="330"/>
                    <a:pt x="56" y="561"/>
                  </a:cubicBezTo>
                  <a:cubicBezTo>
                    <a:pt x="0" y="782"/>
                    <a:pt x="23" y="1020"/>
                    <a:pt x="123" y="1226"/>
                  </a:cubicBezTo>
                  <a:lnTo>
                    <a:pt x="915" y="602"/>
                  </a:lnTo>
                  <a:lnTo>
                    <a:pt x="915" y="602"/>
                  </a:lnTo>
                  <a:lnTo>
                    <a:pt x="456" y="4"/>
                  </a:lnTo>
                  <a:lnTo>
                    <a:pt x="452"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8"/>
            <p:cNvSpPr/>
            <p:nvPr/>
          </p:nvSpPr>
          <p:spPr>
            <a:xfrm>
              <a:off x="7625078" y="2631238"/>
              <a:ext cx="90233" cy="68636"/>
            </a:xfrm>
            <a:custGeom>
              <a:avLst/>
              <a:gdLst/>
              <a:ahLst/>
              <a:cxnLst/>
              <a:rect l="l" t="t" r="r" b="b"/>
              <a:pathLst>
                <a:path w="3777" h="2873" extrusionOk="0">
                  <a:moveTo>
                    <a:pt x="3777" y="1"/>
                  </a:moveTo>
                  <a:lnTo>
                    <a:pt x="3647" y="116"/>
                  </a:lnTo>
                  <a:cubicBezTo>
                    <a:pt x="3333" y="385"/>
                    <a:pt x="2492" y="1092"/>
                    <a:pt x="1701" y="1719"/>
                  </a:cubicBezTo>
                  <a:cubicBezTo>
                    <a:pt x="2454" y="1136"/>
                    <a:pt x="3284" y="456"/>
                    <a:pt x="3777" y="1"/>
                  </a:cubicBezTo>
                  <a:close/>
                  <a:moveTo>
                    <a:pt x="378" y="2130"/>
                  </a:moveTo>
                  <a:cubicBezTo>
                    <a:pt x="370" y="2140"/>
                    <a:pt x="325" y="2204"/>
                    <a:pt x="266" y="2290"/>
                  </a:cubicBezTo>
                  <a:cubicBezTo>
                    <a:pt x="303" y="2238"/>
                    <a:pt x="341" y="2182"/>
                    <a:pt x="378" y="2130"/>
                  </a:cubicBezTo>
                  <a:close/>
                  <a:moveTo>
                    <a:pt x="146" y="2832"/>
                  </a:moveTo>
                  <a:cubicBezTo>
                    <a:pt x="140" y="2834"/>
                    <a:pt x="135" y="2837"/>
                    <a:pt x="130" y="2840"/>
                  </a:cubicBezTo>
                  <a:lnTo>
                    <a:pt x="130" y="2840"/>
                  </a:lnTo>
                  <a:cubicBezTo>
                    <a:pt x="136" y="2837"/>
                    <a:pt x="141" y="2834"/>
                    <a:pt x="146" y="2832"/>
                  </a:cubicBezTo>
                  <a:close/>
                  <a:moveTo>
                    <a:pt x="1" y="2821"/>
                  </a:moveTo>
                  <a:cubicBezTo>
                    <a:pt x="1" y="2847"/>
                    <a:pt x="12" y="2866"/>
                    <a:pt x="34" y="2873"/>
                  </a:cubicBezTo>
                  <a:lnTo>
                    <a:pt x="39" y="2873"/>
                  </a:lnTo>
                  <a:cubicBezTo>
                    <a:pt x="59" y="2873"/>
                    <a:pt x="87" y="2861"/>
                    <a:pt x="130" y="2840"/>
                  </a:cubicBezTo>
                  <a:lnTo>
                    <a:pt x="130" y="2840"/>
                  </a:lnTo>
                  <a:cubicBezTo>
                    <a:pt x="127" y="2841"/>
                    <a:pt x="124" y="2842"/>
                    <a:pt x="120" y="2843"/>
                  </a:cubicBezTo>
                  <a:cubicBezTo>
                    <a:pt x="91" y="2854"/>
                    <a:pt x="68" y="2858"/>
                    <a:pt x="49" y="2858"/>
                  </a:cubicBezTo>
                  <a:cubicBezTo>
                    <a:pt x="20" y="2858"/>
                    <a:pt x="5" y="2843"/>
                    <a:pt x="1" y="282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8"/>
            <p:cNvSpPr/>
            <p:nvPr/>
          </p:nvSpPr>
          <p:spPr>
            <a:xfrm>
              <a:off x="7625078" y="2630545"/>
              <a:ext cx="90233" cy="68970"/>
            </a:xfrm>
            <a:custGeom>
              <a:avLst/>
              <a:gdLst/>
              <a:ahLst/>
              <a:cxnLst/>
              <a:rect l="l" t="t" r="r" b="b"/>
              <a:pathLst>
                <a:path w="3777" h="2887" extrusionOk="0">
                  <a:moveTo>
                    <a:pt x="3751" y="0"/>
                  </a:moveTo>
                  <a:lnTo>
                    <a:pt x="2959" y="631"/>
                  </a:lnTo>
                  <a:cubicBezTo>
                    <a:pt x="2956" y="623"/>
                    <a:pt x="2948" y="612"/>
                    <a:pt x="2944" y="605"/>
                  </a:cubicBezTo>
                  <a:lnTo>
                    <a:pt x="801" y="2290"/>
                  </a:lnTo>
                  <a:cubicBezTo>
                    <a:pt x="801" y="2290"/>
                    <a:pt x="602" y="2133"/>
                    <a:pt x="460" y="2133"/>
                  </a:cubicBezTo>
                  <a:cubicBezTo>
                    <a:pt x="430" y="2133"/>
                    <a:pt x="404" y="2140"/>
                    <a:pt x="382" y="2155"/>
                  </a:cubicBezTo>
                  <a:lnTo>
                    <a:pt x="378" y="2159"/>
                  </a:lnTo>
                  <a:cubicBezTo>
                    <a:pt x="341" y="2211"/>
                    <a:pt x="303" y="2267"/>
                    <a:pt x="266" y="2319"/>
                  </a:cubicBezTo>
                  <a:cubicBezTo>
                    <a:pt x="154" y="2488"/>
                    <a:pt x="1" y="2738"/>
                    <a:pt x="1" y="2850"/>
                  </a:cubicBezTo>
                  <a:cubicBezTo>
                    <a:pt x="5" y="2872"/>
                    <a:pt x="20" y="2887"/>
                    <a:pt x="49" y="2887"/>
                  </a:cubicBezTo>
                  <a:cubicBezTo>
                    <a:pt x="68" y="2887"/>
                    <a:pt x="91" y="2883"/>
                    <a:pt x="120" y="2872"/>
                  </a:cubicBezTo>
                  <a:cubicBezTo>
                    <a:pt x="132" y="2869"/>
                    <a:pt x="139" y="2864"/>
                    <a:pt x="146" y="2861"/>
                  </a:cubicBezTo>
                  <a:cubicBezTo>
                    <a:pt x="401" y="2726"/>
                    <a:pt x="1020" y="2274"/>
                    <a:pt x="1701" y="1748"/>
                  </a:cubicBezTo>
                  <a:cubicBezTo>
                    <a:pt x="2492" y="1121"/>
                    <a:pt x="3333" y="414"/>
                    <a:pt x="3647" y="145"/>
                  </a:cubicBezTo>
                  <a:lnTo>
                    <a:pt x="3777" y="30"/>
                  </a:lnTo>
                  <a:lnTo>
                    <a:pt x="3751"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8"/>
            <p:cNvSpPr/>
            <p:nvPr/>
          </p:nvSpPr>
          <p:spPr>
            <a:xfrm>
              <a:off x="7695392" y="2630091"/>
              <a:ext cx="19303" cy="15552"/>
            </a:xfrm>
            <a:custGeom>
              <a:avLst/>
              <a:gdLst/>
              <a:ahLst/>
              <a:cxnLst/>
              <a:rect l="l" t="t" r="r" b="b"/>
              <a:pathLst>
                <a:path w="808" h="651" extrusionOk="0">
                  <a:moveTo>
                    <a:pt x="793" y="0"/>
                  </a:moveTo>
                  <a:lnTo>
                    <a:pt x="1" y="624"/>
                  </a:lnTo>
                  <a:cubicBezTo>
                    <a:pt x="5" y="631"/>
                    <a:pt x="13" y="642"/>
                    <a:pt x="16" y="650"/>
                  </a:cubicBezTo>
                  <a:lnTo>
                    <a:pt x="808" y="19"/>
                  </a:lnTo>
                  <a:lnTo>
                    <a:pt x="793" y="0"/>
                  </a:lnTo>
                  <a:close/>
                </a:path>
              </a:pathLst>
            </a:custGeom>
            <a:solidFill>
              <a:srgbClr val="F8CB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8"/>
            <p:cNvSpPr/>
            <p:nvPr/>
          </p:nvSpPr>
          <p:spPr>
            <a:xfrm>
              <a:off x="7625173" y="2629446"/>
              <a:ext cx="89970" cy="69544"/>
            </a:xfrm>
            <a:custGeom>
              <a:avLst/>
              <a:gdLst/>
              <a:ahLst/>
              <a:cxnLst/>
              <a:rect l="l" t="t" r="r" b="b"/>
              <a:pathLst>
                <a:path w="3766" h="2911" extrusionOk="0">
                  <a:moveTo>
                    <a:pt x="3765" y="0"/>
                  </a:moveTo>
                  <a:cubicBezTo>
                    <a:pt x="3761" y="0"/>
                    <a:pt x="3747" y="11"/>
                    <a:pt x="3728" y="27"/>
                  </a:cubicBezTo>
                  <a:cubicBezTo>
                    <a:pt x="3695" y="53"/>
                    <a:pt x="3657" y="83"/>
                    <a:pt x="3616" y="113"/>
                  </a:cubicBezTo>
                  <a:cubicBezTo>
                    <a:pt x="3512" y="203"/>
                    <a:pt x="3377" y="307"/>
                    <a:pt x="3221" y="434"/>
                  </a:cubicBezTo>
                  <a:cubicBezTo>
                    <a:pt x="2884" y="707"/>
                    <a:pt x="2421" y="1077"/>
                    <a:pt x="1902" y="1480"/>
                  </a:cubicBezTo>
                  <a:cubicBezTo>
                    <a:pt x="1383" y="1879"/>
                    <a:pt x="904" y="2238"/>
                    <a:pt x="557" y="2492"/>
                  </a:cubicBezTo>
                  <a:cubicBezTo>
                    <a:pt x="397" y="2612"/>
                    <a:pt x="259" y="2717"/>
                    <a:pt x="150" y="2798"/>
                  </a:cubicBezTo>
                  <a:cubicBezTo>
                    <a:pt x="109" y="2829"/>
                    <a:pt x="71" y="2855"/>
                    <a:pt x="38" y="2881"/>
                  </a:cubicBezTo>
                  <a:cubicBezTo>
                    <a:pt x="12" y="2899"/>
                    <a:pt x="1" y="2910"/>
                    <a:pt x="1" y="2910"/>
                  </a:cubicBezTo>
                  <a:cubicBezTo>
                    <a:pt x="1" y="2910"/>
                    <a:pt x="16" y="2903"/>
                    <a:pt x="42" y="2884"/>
                  </a:cubicBezTo>
                  <a:cubicBezTo>
                    <a:pt x="75" y="2862"/>
                    <a:pt x="113" y="2836"/>
                    <a:pt x="157" y="2806"/>
                  </a:cubicBezTo>
                  <a:cubicBezTo>
                    <a:pt x="269" y="2727"/>
                    <a:pt x="408" y="2630"/>
                    <a:pt x="572" y="2515"/>
                  </a:cubicBezTo>
                  <a:cubicBezTo>
                    <a:pt x="923" y="2260"/>
                    <a:pt x="1402" y="1910"/>
                    <a:pt x="1921" y="1506"/>
                  </a:cubicBezTo>
                  <a:cubicBezTo>
                    <a:pt x="2443" y="1103"/>
                    <a:pt x="2907" y="729"/>
                    <a:pt x="3235" y="453"/>
                  </a:cubicBezTo>
                  <a:cubicBezTo>
                    <a:pt x="3388" y="322"/>
                    <a:pt x="3519" y="214"/>
                    <a:pt x="3628" y="124"/>
                  </a:cubicBezTo>
                  <a:cubicBezTo>
                    <a:pt x="3665" y="91"/>
                    <a:pt x="3698" y="60"/>
                    <a:pt x="3732" y="34"/>
                  </a:cubicBezTo>
                  <a:lnTo>
                    <a:pt x="3766" y="1"/>
                  </a:lnTo>
                  <a:cubicBezTo>
                    <a:pt x="3766" y="1"/>
                    <a:pt x="3765" y="0"/>
                    <a:pt x="37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8"/>
            <p:cNvSpPr/>
            <p:nvPr/>
          </p:nvSpPr>
          <p:spPr>
            <a:xfrm>
              <a:off x="7633249" y="2681315"/>
              <a:ext cx="11754" cy="4754"/>
            </a:xfrm>
            <a:custGeom>
              <a:avLst/>
              <a:gdLst/>
              <a:ahLst/>
              <a:cxnLst/>
              <a:rect l="l" t="t" r="r" b="b"/>
              <a:pathLst>
                <a:path w="492" h="199" extrusionOk="0">
                  <a:moveTo>
                    <a:pt x="94" y="0"/>
                  </a:moveTo>
                  <a:cubicBezTo>
                    <a:pt x="37" y="0"/>
                    <a:pt x="0" y="11"/>
                    <a:pt x="2" y="15"/>
                  </a:cubicBezTo>
                  <a:cubicBezTo>
                    <a:pt x="2" y="26"/>
                    <a:pt x="126" y="11"/>
                    <a:pt x="260" y="63"/>
                  </a:cubicBezTo>
                  <a:cubicBezTo>
                    <a:pt x="389" y="114"/>
                    <a:pt x="469" y="198"/>
                    <a:pt x="483" y="198"/>
                  </a:cubicBezTo>
                  <a:cubicBezTo>
                    <a:pt x="484" y="198"/>
                    <a:pt x="484" y="198"/>
                    <a:pt x="485" y="198"/>
                  </a:cubicBezTo>
                  <a:cubicBezTo>
                    <a:pt x="492" y="194"/>
                    <a:pt x="417" y="86"/>
                    <a:pt x="271" y="34"/>
                  </a:cubicBezTo>
                  <a:cubicBezTo>
                    <a:pt x="205" y="8"/>
                    <a:pt x="142" y="0"/>
                    <a:pt x="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8"/>
            <p:cNvSpPr/>
            <p:nvPr/>
          </p:nvSpPr>
          <p:spPr>
            <a:xfrm>
              <a:off x="7648038" y="2663731"/>
              <a:ext cx="6355" cy="2389"/>
            </a:xfrm>
            <a:custGeom>
              <a:avLst/>
              <a:gdLst/>
              <a:ahLst/>
              <a:cxnLst/>
              <a:rect l="l" t="t" r="r" b="b"/>
              <a:pathLst>
                <a:path w="266" h="100" extrusionOk="0">
                  <a:moveTo>
                    <a:pt x="15" y="0"/>
                  </a:moveTo>
                  <a:cubicBezTo>
                    <a:pt x="8" y="0"/>
                    <a:pt x="4" y="1"/>
                    <a:pt x="4" y="4"/>
                  </a:cubicBezTo>
                  <a:cubicBezTo>
                    <a:pt x="0" y="11"/>
                    <a:pt x="56" y="41"/>
                    <a:pt x="126" y="68"/>
                  </a:cubicBezTo>
                  <a:cubicBezTo>
                    <a:pt x="184" y="88"/>
                    <a:pt x="235" y="99"/>
                    <a:pt x="256" y="99"/>
                  </a:cubicBezTo>
                  <a:cubicBezTo>
                    <a:pt x="261" y="99"/>
                    <a:pt x="264" y="99"/>
                    <a:pt x="265" y="97"/>
                  </a:cubicBezTo>
                  <a:cubicBezTo>
                    <a:pt x="265" y="90"/>
                    <a:pt x="209" y="60"/>
                    <a:pt x="138" y="34"/>
                  </a:cubicBezTo>
                  <a:cubicBezTo>
                    <a:pt x="84" y="14"/>
                    <a:pt x="36" y="0"/>
                    <a:pt x="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8"/>
            <p:cNvSpPr/>
            <p:nvPr/>
          </p:nvSpPr>
          <p:spPr>
            <a:xfrm>
              <a:off x="7651240" y="2659765"/>
              <a:ext cx="5638" cy="956"/>
            </a:xfrm>
            <a:custGeom>
              <a:avLst/>
              <a:gdLst/>
              <a:ahLst/>
              <a:cxnLst/>
              <a:rect l="l" t="t" r="r" b="b"/>
              <a:pathLst>
                <a:path w="236" h="40" extrusionOk="0">
                  <a:moveTo>
                    <a:pt x="75" y="0"/>
                  </a:moveTo>
                  <a:cubicBezTo>
                    <a:pt x="32" y="0"/>
                    <a:pt x="1" y="4"/>
                    <a:pt x="1" y="13"/>
                  </a:cubicBezTo>
                  <a:cubicBezTo>
                    <a:pt x="1" y="20"/>
                    <a:pt x="53" y="32"/>
                    <a:pt x="116" y="36"/>
                  </a:cubicBezTo>
                  <a:cubicBezTo>
                    <a:pt x="140" y="38"/>
                    <a:pt x="161" y="39"/>
                    <a:pt x="179" y="39"/>
                  </a:cubicBezTo>
                  <a:cubicBezTo>
                    <a:pt x="213" y="39"/>
                    <a:pt x="235" y="35"/>
                    <a:pt x="235" y="28"/>
                  </a:cubicBezTo>
                  <a:cubicBezTo>
                    <a:pt x="235" y="20"/>
                    <a:pt x="183" y="10"/>
                    <a:pt x="120" y="2"/>
                  </a:cubicBezTo>
                  <a:cubicBezTo>
                    <a:pt x="104" y="1"/>
                    <a:pt x="89" y="0"/>
                    <a:pt x="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8"/>
            <p:cNvSpPr/>
            <p:nvPr/>
          </p:nvSpPr>
          <p:spPr>
            <a:xfrm>
              <a:off x="7650093" y="2653338"/>
              <a:ext cx="5805" cy="4372"/>
            </a:xfrm>
            <a:custGeom>
              <a:avLst/>
              <a:gdLst/>
              <a:ahLst/>
              <a:cxnLst/>
              <a:rect l="l" t="t" r="r" b="b"/>
              <a:pathLst>
                <a:path w="243" h="183" extrusionOk="0">
                  <a:moveTo>
                    <a:pt x="233" y="1"/>
                  </a:moveTo>
                  <a:cubicBezTo>
                    <a:pt x="220" y="1"/>
                    <a:pt x="166" y="32"/>
                    <a:pt x="108" y="77"/>
                  </a:cubicBezTo>
                  <a:cubicBezTo>
                    <a:pt x="45" y="129"/>
                    <a:pt x="0" y="174"/>
                    <a:pt x="7" y="181"/>
                  </a:cubicBezTo>
                  <a:cubicBezTo>
                    <a:pt x="8" y="182"/>
                    <a:pt x="9" y="182"/>
                    <a:pt x="10" y="182"/>
                  </a:cubicBezTo>
                  <a:cubicBezTo>
                    <a:pt x="22" y="182"/>
                    <a:pt x="74" y="150"/>
                    <a:pt x="130" y="107"/>
                  </a:cubicBezTo>
                  <a:cubicBezTo>
                    <a:pt x="194" y="55"/>
                    <a:pt x="242" y="10"/>
                    <a:pt x="235" y="2"/>
                  </a:cubicBezTo>
                  <a:cubicBezTo>
                    <a:pt x="235" y="1"/>
                    <a:pt x="234" y="1"/>
                    <a:pt x="2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8"/>
            <p:cNvSpPr/>
            <p:nvPr/>
          </p:nvSpPr>
          <p:spPr>
            <a:xfrm>
              <a:off x="7647823" y="2649085"/>
              <a:ext cx="6283" cy="5399"/>
            </a:xfrm>
            <a:custGeom>
              <a:avLst/>
              <a:gdLst/>
              <a:ahLst/>
              <a:cxnLst/>
              <a:rect l="l" t="t" r="r" b="b"/>
              <a:pathLst>
                <a:path w="263" h="226" extrusionOk="0">
                  <a:moveTo>
                    <a:pt x="255" y="0"/>
                  </a:moveTo>
                  <a:cubicBezTo>
                    <a:pt x="245" y="0"/>
                    <a:pt x="197" y="55"/>
                    <a:pt x="132" y="112"/>
                  </a:cubicBezTo>
                  <a:cubicBezTo>
                    <a:pt x="65" y="172"/>
                    <a:pt x="1" y="214"/>
                    <a:pt x="9" y="224"/>
                  </a:cubicBezTo>
                  <a:cubicBezTo>
                    <a:pt x="9" y="225"/>
                    <a:pt x="11" y="226"/>
                    <a:pt x="12" y="226"/>
                  </a:cubicBezTo>
                  <a:cubicBezTo>
                    <a:pt x="28" y="226"/>
                    <a:pt x="91" y="195"/>
                    <a:pt x="154" y="138"/>
                  </a:cubicBezTo>
                  <a:cubicBezTo>
                    <a:pt x="225" y="76"/>
                    <a:pt x="263" y="4"/>
                    <a:pt x="256" y="0"/>
                  </a:cubicBezTo>
                  <a:cubicBezTo>
                    <a:pt x="255" y="0"/>
                    <a:pt x="255" y="0"/>
                    <a:pt x="2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8"/>
            <p:cNvSpPr/>
            <p:nvPr/>
          </p:nvSpPr>
          <p:spPr>
            <a:xfrm>
              <a:off x="7636164" y="2661604"/>
              <a:ext cx="13044" cy="6594"/>
            </a:xfrm>
            <a:custGeom>
              <a:avLst/>
              <a:gdLst/>
              <a:ahLst/>
              <a:cxnLst/>
              <a:rect l="l" t="t" r="r" b="b"/>
              <a:pathLst>
                <a:path w="546" h="276" extrusionOk="0">
                  <a:moveTo>
                    <a:pt x="319" y="26"/>
                  </a:moveTo>
                  <a:cubicBezTo>
                    <a:pt x="342" y="26"/>
                    <a:pt x="364" y="29"/>
                    <a:pt x="385" y="33"/>
                  </a:cubicBezTo>
                  <a:cubicBezTo>
                    <a:pt x="431" y="43"/>
                    <a:pt x="467" y="59"/>
                    <a:pt x="493" y="74"/>
                  </a:cubicBezTo>
                  <a:lnTo>
                    <a:pt x="493" y="74"/>
                  </a:lnTo>
                  <a:cubicBezTo>
                    <a:pt x="467" y="90"/>
                    <a:pt x="430" y="114"/>
                    <a:pt x="381" y="138"/>
                  </a:cubicBezTo>
                  <a:cubicBezTo>
                    <a:pt x="332" y="164"/>
                    <a:pt x="273" y="190"/>
                    <a:pt x="206" y="212"/>
                  </a:cubicBezTo>
                  <a:cubicBezTo>
                    <a:pt x="168" y="224"/>
                    <a:pt x="130" y="238"/>
                    <a:pt x="97" y="242"/>
                  </a:cubicBezTo>
                  <a:cubicBezTo>
                    <a:pt x="94" y="242"/>
                    <a:pt x="90" y="243"/>
                    <a:pt x="87" y="243"/>
                  </a:cubicBezTo>
                  <a:cubicBezTo>
                    <a:pt x="54" y="243"/>
                    <a:pt x="31" y="224"/>
                    <a:pt x="41" y="190"/>
                  </a:cubicBezTo>
                  <a:cubicBezTo>
                    <a:pt x="63" y="123"/>
                    <a:pt x="138" y="74"/>
                    <a:pt x="202" y="48"/>
                  </a:cubicBezTo>
                  <a:cubicBezTo>
                    <a:pt x="243" y="32"/>
                    <a:pt x="282" y="26"/>
                    <a:pt x="319" y="26"/>
                  </a:cubicBezTo>
                  <a:close/>
                  <a:moveTo>
                    <a:pt x="307" y="0"/>
                  </a:moveTo>
                  <a:cubicBezTo>
                    <a:pt x="203" y="0"/>
                    <a:pt x="72" y="46"/>
                    <a:pt x="8" y="183"/>
                  </a:cubicBezTo>
                  <a:cubicBezTo>
                    <a:pt x="0" y="209"/>
                    <a:pt x="8" y="242"/>
                    <a:pt x="30" y="257"/>
                  </a:cubicBezTo>
                  <a:cubicBezTo>
                    <a:pt x="52" y="276"/>
                    <a:pt x="78" y="276"/>
                    <a:pt x="101" y="276"/>
                  </a:cubicBezTo>
                  <a:cubicBezTo>
                    <a:pt x="146" y="269"/>
                    <a:pt x="180" y="254"/>
                    <a:pt x="213" y="242"/>
                  </a:cubicBezTo>
                  <a:cubicBezTo>
                    <a:pt x="284" y="216"/>
                    <a:pt x="344" y="190"/>
                    <a:pt x="392" y="160"/>
                  </a:cubicBezTo>
                  <a:cubicBezTo>
                    <a:pt x="443" y="129"/>
                    <a:pt x="481" y="101"/>
                    <a:pt x="504" y="81"/>
                  </a:cubicBezTo>
                  <a:lnTo>
                    <a:pt x="504" y="81"/>
                  </a:lnTo>
                  <a:cubicBezTo>
                    <a:pt x="527" y="94"/>
                    <a:pt x="540" y="105"/>
                    <a:pt x="544" y="105"/>
                  </a:cubicBezTo>
                  <a:cubicBezTo>
                    <a:pt x="545" y="105"/>
                    <a:pt x="545" y="104"/>
                    <a:pt x="545" y="104"/>
                  </a:cubicBezTo>
                  <a:cubicBezTo>
                    <a:pt x="545" y="104"/>
                    <a:pt x="535" y="91"/>
                    <a:pt x="514" y="73"/>
                  </a:cubicBezTo>
                  <a:lnTo>
                    <a:pt x="514" y="73"/>
                  </a:lnTo>
                  <a:cubicBezTo>
                    <a:pt x="529" y="60"/>
                    <a:pt x="536" y="52"/>
                    <a:pt x="534" y="52"/>
                  </a:cubicBezTo>
                  <a:cubicBezTo>
                    <a:pt x="534" y="51"/>
                    <a:pt x="533" y="51"/>
                    <a:pt x="532" y="51"/>
                  </a:cubicBezTo>
                  <a:cubicBezTo>
                    <a:pt x="529" y="51"/>
                    <a:pt x="520" y="57"/>
                    <a:pt x="505" y="66"/>
                  </a:cubicBezTo>
                  <a:lnTo>
                    <a:pt x="505" y="66"/>
                  </a:lnTo>
                  <a:cubicBezTo>
                    <a:pt x="479" y="48"/>
                    <a:pt x="440" y="25"/>
                    <a:pt x="389" y="11"/>
                  </a:cubicBezTo>
                  <a:cubicBezTo>
                    <a:pt x="365" y="4"/>
                    <a:pt x="337" y="0"/>
                    <a:pt x="3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8"/>
            <p:cNvSpPr/>
            <p:nvPr/>
          </p:nvSpPr>
          <p:spPr>
            <a:xfrm>
              <a:off x="7644980" y="2654246"/>
              <a:ext cx="4491" cy="9413"/>
            </a:xfrm>
            <a:custGeom>
              <a:avLst/>
              <a:gdLst/>
              <a:ahLst/>
              <a:cxnLst/>
              <a:rect l="l" t="t" r="r" b="b"/>
              <a:pathLst>
                <a:path w="188" h="394" extrusionOk="0">
                  <a:moveTo>
                    <a:pt x="92" y="0"/>
                  </a:moveTo>
                  <a:cubicBezTo>
                    <a:pt x="83" y="0"/>
                    <a:pt x="73" y="3"/>
                    <a:pt x="64" y="8"/>
                  </a:cubicBezTo>
                  <a:cubicBezTo>
                    <a:pt x="1" y="53"/>
                    <a:pt x="1" y="121"/>
                    <a:pt x="1" y="173"/>
                  </a:cubicBezTo>
                  <a:cubicBezTo>
                    <a:pt x="4" y="225"/>
                    <a:pt x="20" y="274"/>
                    <a:pt x="42" y="308"/>
                  </a:cubicBezTo>
                  <a:cubicBezTo>
                    <a:pt x="79" y="372"/>
                    <a:pt x="126" y="394"/>
                    <a:pt x="134" y="394"/>
                  </a:cubicBezTo>
                  <a:cubicBezTo>
                    <a:pt x="135" y="394"/>
                    <a:pt x="135" y="393"/>
                    <a:pt x="135" y="393"/>
                  </a:cubicBezTo>
                  <a:cubicBezTo>
                    <a:pt x="139" y="389"/>
                    <a:pt x="98" y="363"/>
                    <a:pt x="64" y="296"/>
                  </a:cubicBezTo>
                  <a:cubicBezTo>
                    <a:pt x="46" y="263"/>
                    <a:pt x="35" y="222"/>
                    <a:pt x="30" y="173"/>
                  </a:cubicBezTo>
                  <a:cubicBezTo>
                    <a:pt x="30" y="129"/>
                    <a:pt x="42" y="65"/>
                    <a:pt x="80" y="39"/>
                  </a:cubicBezTo>
                  <a:cubicBezTo>
                    <a:pt x="85" y="36"/>
                    <a:pt x="90" y="34"/>
                    <a:pt x="95" y="34"/>
                  </a:cubicBezTo>
                  <a:cubicBezTo>
                    <a:pt x="127" y="34"/>
                    <a:pt x="147" y="90"/>
                    <a:pt x="150" y="129"/>
                  </a:cubicBezTo>
                  <a:cubicBezTo>
                    <a:pt x="158" y="177"/>
                    <a:pt x="161" y="222"/>
                    <a:pt x="158" y="259"/>
                  </a:cubicBezTo>
                  <a:cubicBezTo>
                    <a:pt x="154" y="334"/>
                    <a:pt x="139" y="382"/>
                    <a:pt x="147" y="382"/>
                  </a:cubicBezTo>
                  <a:cubicBezTo>
                    <a:pt x="150" y="382"/>
                    <a:pt x="173" y="341"/>
                    <a:pt x="184" y="263"/>
                  </a:cubicBezTo>
                  <a:cubicBezTo>
                    <a:pt x="187" y="222"/>
                    <a:pt x="187" y="177"/>
                    <a:pt x="184" y="124"/>
                  </a:cubicBezTo>
                  <a:cubicBezTo>
                    <a:pt x="180" y="98"/>
                    <a:pt x="173" y="69"/>
                    <a:pt x="158" y="43"/>
                  </a:cubicBezTo>
                  <a:cubicBezTo>
                    <a:pt x="146" y="20"/>
                    <a:pt x="119" y="0"/>
                    <a:pt x="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8"/>
            <p:cNvSpPr/>
            <p:nvPr/>
          </p:nvSpPr>
          <p:spPr>
            <a:xfrm>
              <a:off x="7691307" y="2615708"/>
              <a:ext cx="11611" cy="29576"/>
            </a:xfrm>
            <a:custGeom>
              <a:avLst/>
              <a:gdLst/>
              <a:ahLst/>
              <a:cxnLst/>
              <a:rect l="l" t="t" r="r" b="b"/>
              <a:pathLst>
                <a:path w="486" h="1238" extrusionOk="0">
                  <a:moveTo>
                    <a:pt x="482" y="1"/>
                  </a:moveTo>
                  <a:cubicBezTo>
                    <a:pt x="482" y="1"/>
                    <a:pt x="463" y="8"/>
                    <a:pt x="434" y="27"/>
                  </a:cubicBezTo>
                  <a:cubicBezTo>
                    <a:pt x="400" y="42"/>
                    <a:pt x="355" y="72"/>
                    <a:pt x="306" y="116"/>
                  </a:cubicBezTo>
                  <a:cubicBezTo>
                    <a:pt x="210" y="202"/>
                    <a:pt x="94" y="352"/>
                    <a:pt x="46" y="549"/>
                  </a:cubicBezTo>
                  <a:cubicBezTo>
                    <a:pt x="1" y="747"/>
                    <a:pt x="30" y="935"/>
                    <a:pt x="79" y="1054"/>
                  </a:cubicBezTo>
                  <a:cubicBezTo>
                    <a:pt x="101" y="1118"/>
                    <a:pt x="127" y="1162"/>
                    <a:pt x="146" y="1192"/>
                  </a:cubicBezTo>
                  <a:cubicBezTo>
                    <a:pt x="163" y="1219"/>
                    <a:pt x="178" y="1237"/>
                    <a:pt x="180" y="1237"/>
                  </a:cubicBezTo>
                  <a:cubicBezTo>
                    <a:pt x="180" y="1237"/>
                    <a:pt x="180" y="1237"/>
                    <a:pt x="180" y="1237"/>
                  </a:cubicBezTo>
                  <a:cubicBezTo>
                    <a:pt x="187" y="1233"/>
                    <a:pt x="139" y="1170"/>
                    <a:pt x="101" y="1047"/>
                  </a:cubicBezTo>
                  <a:cubicBezTo>
                    <a:pt x="60" y="927"/>
                    <a:pt x="34" y="747"/>
                    <a:pt x="79" y="557"/>
                  </a:cubicBezTo>
                  <a:cubicBezTo>
                    <a:pt x="127" y="370"/>
                    <a:pt x="232" y="221"/>
                    <a:pt x="325" y="135"/>
                  </a:cubicBezTo>
                  <a:cubicBezTo>
                    <a:pt x="415" y="46"/>
                    <a:pt x="486" y="8"/>
                    <a:pt x="4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8"/>
            <p:cNvSpPr/>
            <p:nvPr/>
          </p:nvSpPr>
          <p:spPr>
            <a:xfrm>
              <a:off x="7680149" y="2597957"/>
              <a:ext cx="17416" cy="21525"/>
            </a:xfrm>
            <a:custGeom>
              <a:avLst/>
              <a:gdLst/>
              <a:ahLst/>
              <a:cxnLst/>
              <a:rect l="l" t="t" r="r" b="b"/>
              <a:pathLst>
                <a:path w="729" h="901" extrusionOk="0">
                  <a:moveTo>
                    <a:pt x="8" y="0"/>
                  </a:moveTo>
                  <a:cubicBezTo>
                    <a:pt x="8" y="0"/>
                    <a:pt x="8" y="0"/>
                    <a:pt x="8" y="1"/>
                  </a:cubicBezTo>
                  <a:cubicBezTo>
                    <a:pt x="1" y="4"/>
                    <a:pt x="154" y="209"/>
                    <a:pt x="351" y="460"/>
                  </a:cubicBezTo>
                  <a:cubicBezTo>
                    <a:pt x="546" y="705"/>
                    <a:pt x="708" y="901"/>
                    <a:pt x="721" y="901"/>
                  </a:cubicBezTo>
                  <a:cubicBezTo>
                    <a:pt x="721" y="901"/>
                    <a:pt x="721" y="901"/>
                    <a:pt x="721" y="901"/>
                  </a:cubicBezTo>
                  <a:cubicBezTo>
                    <a:pt x="729" y="897"/>
                    <a:pt x="575" y="687"/>
                    <a:pt x="378" y="441"/>
                  </a:cubicBezTo>
                  <a:cubicBezTo>
                    <a:pt x="184" y="196"/>
                    <a:pt x="22" y="0"/>
                    <a:pt x="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8"/>
            <p:cNvSpPr/>
            <p:nvPr/>
          </p:nvSpPr>
          <p:spPr>
            <a:xfrm>
              <a:off x="7669613" y="2645597"/>
              <a:ext cx="15648" cy="12160"/>
            </a:xfrm>
            <a:custGeom>
              <a:avLst/>
              <a:gdLst/>
              <a:ahLst/>
              <a:cxnLst/>
              <a:rect l="l" t="t" r="r" b="b"/>
              <a:pathLst>
                <a:path w="655" h="509" extrusionOk="0">
                  <a:moveTo>
                    <a:pt x="646" y="1"/>
                  </a:moveTo>
                  <a:cubicBezTo>
                    <a:pt x="635" y="1"/>
                    <a:pt x="500" y="121"/>
                    <a:pt x="330" y="258"/>
                  </a:cubicBezTo>
                  <a:cubicBezTo>
                    <a:pt x="150" y="396"/>
                    <a:pt x="1" y="501"/>
                    <a:pt x="4" y="509"/>
                  </a:cubicBezTo>
                  <a:cubicBezTo>
                    <a:pt x="4" y="509"/>
                    <a:pt x="5" y="509"/>
                    <a:pt x="5" y="509"/>
                  </a:cubicBezTo>
                  <a:cubicBezTo>
                    <a:pt x="21" y="509"/>
                    <a:pt x="177" y="421"/>
                    <a:pt x="348" y="284"/>
                  </a:cubicBezTo>
                  <a:cubicBezTo>
                    <a:pt x="528" y="143"/>
                    <a:pt x="654" y="8"/>
                    <a:pt x="647" y="1"/>
                  </a:cubicBezTo>
                  <a:cubicBezTo>
                    <a:pt x="647" y="1"/>
                    <a:pt x="647" y="1"/>
                    <a:pt x="6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8"/>
            <p:cNvSpPr/>
            <p:nvPr/>
          </p:nvSpPr>
          <p:spPr>
            <a:xfrm>
              <a:off x="7694962" y="2637569"/>
              <a:ext cx="1720" cy="4133"/>
            </a:xfrm>
            <a:custGeom>
              <a:avLst/>
              <a:gdLst/>
              <a:ahLst/>
              <a:cxnLst/>
              <a:rect l="l" t="t" r="r" b="b"/>
              <a:pathLst>
                <a:path w="72" h="173" extrusionOk="0">
                  <a:moveTo>
                    <a:pt x="23" y="1"/>
                  </a:moveTo>
                  <a:cubicBezTo>
                    <a:pt x="12" y="1"/>
                    <a:pt x="0" y="42"/>
                    <a:pt x="12" y="94"/>
                  </a:cubicBezTo>
                  <a:cubicBezTo>
                    <a:pt x="22" y="143"/>
                    <a:pt x="52" y="173"/>
                    <a:pt x="62" y="173"/>
                  </a:cubicBezTo>
                  <a:cubicBezTo>
                    <a:pt x="63" y="173"/>
                    <a:pt x="63" y="172"/>
                    <a:pt x="64" y="172"/>
                  </a:cubicBezTo>
                  <a:cubicBezTo>
                    <a:pt x="72" y="165"/>
                    <a:pt x="57" y="132"/>
                    <a:pt x="45" y="87"/>
                  </a:cubicBezTo>
                  <a:cubicBezTo>
                    <a:pt x="34" y="42"/>
                    <a:pt x="31" y="1"/>
                    <a:pt x="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8"/>
            <p:cNvSpPr/>
            <p:nvPr/>
          </p:nvSpPr>
          <p:spPr>
            <a:xfrm>
              <a:off x="7694867" y="2629637"/>
              <a:ext cx="1099" cy="3607"/>
            </a:xfrm>
            <a:custGeom>
              <a:avLst/>
              <a:gdLst/>
              <a:ahLst/>
              <a:cxnLst/>
              <a:rect l="l" t="t" r="r" b="b"/>
              <a:pathLst>
                <a:path w="46" h="151" extrusionOk="0">
                  <a:moveTo>
                    <a:pt x="35" y="0"/>
                  </a:moveTo>
                  <a:cubicBezTo>
                    <a:pt x="23" y="0"/>
                    <a:pt x="12" y="34"/>
                    <a:pt x="9" y="75"/>
                  </a:cubicBezTo>
                  <a:cubicBezTo>
                    <a:pt x="1" y="116"/>
                    <a:pt x="4" y="150"/>
                    <a:pt x="16" y="150"/>
                  </a:cubicBezTo>
                  <a:cubicBezTo>
                    <a:pt x="16" y="150"/>
                    <a:pt x="16" y="150"/>
                    <a:pt x="17" y="150"/>
                  </a:cubicBezTo>
                  <a:cubicBezTo>
                    <a:pt x="24" y="150"/>
                    <a:pt x="35" y="118"/>
                    <a:pt x="42" y="78"/>
                  </a:cubicBezTo>
                  <a:cubicBezTo>
                    <a:pt x="45" y="38"/>
                    <a:pt x="42" y="4"/>
                    <a:pt x="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8"/>
            <p:cNvSpPr/>
            <p:nvPr/>
          </p:nvSpPr>
          <p:spPr>
            <a:xfrm>
              <a:off x="7696945" y="2623067"/>
              <a:ext cx="2676" cy="3392"/>
            </a:xfrm>
            <a:custGeom>
              <a:avLst/>
              <a:gdLst/>
              <a:ahLst/>
              <a:cxnLst/>
              <a:rect l="l" t="t" r="r" b="b"/>
              <a:pathLst>
                <a:path w="112" h="142" extrusionOk="0">
                  <a:moveTo>
                    <a:pt x="102" y="1"/>
                  </a:moveTo>
                  <a:cubicBezTo>
                    <a:pt x="88" y="1"/>
                    <a:pt x="54" y="15"/>
                    <a:pt x="29" y="51"/>
                  </a:cubicBezTo>
                  <a:cubicBezTo>
                    <a:pt x="1" y="95"/>
                    <a:pt x="6" y="141"/>
                    <a:pt x="14" y="141"/>
                  </a:cubicBezTo>
                  <a:cubicBezTo>
                    <a:pt x="14" y="141"/>
                    <a:pt x="15" y="141"/>
                    <a:pt x="15" y="141"/>
                  </a:cubicBezTo>
                  <a:cubicBezTo>
                    <a:pt x="15" y="141"/>
                    <a:pt x="16" y="141"/>
                    <a:pt x="16" y="141"/>
                  </a:cubicBezTo>
                  <a:cubicBezTo>
                    <a:pt x="26" y="141"/>
                    <a:pt x="35" y="105"/>
                    <a:pt x="60" y="70"/>
                  </a:cubicBezTo>
                  <a:cubicBezTo>
                    <a:pt x="82" y="32"/>
                    <a:pt x="112" y="10"/>
                    <a:pt x="108" y="3"/>
                  </a:cubicBezTo>
                  <a:cubicBezTo>
                    <a:pt x="107" y="1"/>
                    <a:pt x="105" y="1"/>
                    <a:pt x="1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8"/>
            <p:cNvSpPr/>
            <p:nvPr/>
          </p:nvSpPr>
          <p:spPr>
            <a:xfrm>
              <a:off x="7701389" y="2618958"/>
              <a:ext cx="1529" cy="1911"/>
            </a:xfrm>
            <a:custGeom>
              <a:avLst/>
              <a:gdLst/>
              <a:ahLst/>
              <a:cxnLst/>
              <a:rect l="l" t="t" r="r" b="b"/>
              <a:pathLst>
                <a:path w="64" h="80" extrusionOk="0">
                  <a:moveTo>
                    <a:pt x="52" y="1"/>
                  </a:moveTo>
                  <a:cubicBezTo>
                    <a:pt x="43" y="1"/>
                    <a:pt x="28" y="14"/>
                    <a:pt x="19" y="32"/>
                  </a:cubicBezTo>
                  <a:cubicBezTo>
                    <a:pt x="5" y="51"/>
                    <a:pt x="0" y="74"/>
                    <a:pt x="8" y="77"/>
                  </a:cubicBezTo>
                  <a:cubicBezTo>
                    <a:pt x="9" y="79"/>
                    <a:pt x="11" y="79"/>
                    <a:pt x="13" y="79"/>
                  </a:cubicBezTo>
                  <a:cubicBezTo>
                    <a:pt x="22" y="79"/>
                    <a:pt x="36" y="66"/>
                    <a:pt x="45" y="48"/>
                  </a:cubicBezTo>
                  <a:cubicBezTo>
                    <a:pt x="60" y="29"/>
                    <a:pt x="64" y="6"/>
                    <a:pt x="57" y="3"/>
                  </a:cubicBezTo>
                  <a:cubicBezTo>
                    <a:pt x="55" y="1"/>
                    <a:pt x="54" y="1"/>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8"/>
            <p:cNvSpPr/>
            <p:nvPr/>
          </p:nvSpPr>
          <p:spPr>
            <a:xfrm>
              <a:off x="6986941" y="1648377"/>
              <a:ext cx="359425" cy="246186"/>
            </a:xfrm>
            <a:custGeom>
              <a:avLst/>
              <a:gdLst/>
              <a:ahLst/>
              <a:cxnLst/>
              <a:rect l="l" t="t" r="r" b="b"/>
              <a:pathLst>
                <a:path w="15045" h="10305" extrusionOk="0">
                  <a:moveTo>
                    <a:pt x="1876" y="1"/>
                  </a:moveTo>
                  <a:cubicBezTo>
                    <a:pt x="1699" y="1"/>
                    <a:pt x="1648" y="210"/>
                    <a:pt x="1827" y="501"/>
                  </a:cubicBezTo>
                  <a:cubicBezTo>
                    <a:pt x="2017" y="815"/>
                    <a:pt x="2514" y="1778"/>
                    <a:pt x="2346" y="1868"/>
                  </a:cubicBezTo>
                  <a:cubicBezTo>
                    <a:pt x="2342" y="1870"/>
                    <a:pt x="2337" y="1871"/>
                    <a:pt x="2332" y="1871"/>
                  </a:cubicBezTo>
                  <a:cubicBezTo>
                    <a:pt x="2132" y="1871"/>
                    <a:pt x="1274" y="339"/>
                    <a:pt x="1274" y="339"/>
                  </a:cubicBezTo>
                  <a:cubicBezTo>
                    <a:pt x="1274" y="339"/>
                    <a:pt x="1165" y="44"/>
                    <a:pt x="1000" y="44"/>
                  </a:cubicBezTo>
                  <a:cubicBezTo>
                    <a:pt x="979" y="44"/>
                    <a:pt x="957" y="49"/>
                    <a:pt x="934" y="60"/>
                  </a:cubicBezTo>
                  <a:cubicBezTo>
                    <a:pt x="572" y="227"/>
                    <a:pt x="1658" y="1875"/>
                    <a:pt x="1767" y="2028"/>
                  </a:cubicBezTo>
                  <a:cubicBezTo>
                    <a:pt x="1817" y="2102"/>
                    <a:pt x="1749" y="2172"/>
                    <a:pt x="1677" y="2172"/>
                  </a:cubicBezTo>
                  <a:cubicBezTo>
                    <a:pt x="1643" y="2172"/>
                    <a:pt x="1608" y="2156"/>
                    <a:pt x="1584" y="2118"/>
                  </a:cubicBezTo>
                  <a:cubicBezTo>
                    <a:pt x="1513" y="2004"/>
                    <a:pt x="802" y="645"/>
                    <a:pt x="413" y="645"/>
                  </a:cubicBezTo>
                  <a:cubicBezTo>
                    <a:pt x="392" y="645"/>
                    <a:pt x="371" y="649"/>
                    <a:pt x="351" y="658"/>
                  </a:cubicBezTo>
                  <a:cubicBezTo>
                    <a:pt x="67" y="792"/>
                    <a:pt x="1233" y="2020"/>
                    <a:pt x="1222" y="2424"/>
                  </a:cubicBezTo>
                  <a:cubicBezTo>
                    <a:pt x="1220" y="2474"/>
                    <a:pt x="1207" y="2496"/>
                    <a:pt x="1184" y="2496"/>
                  </a:cubicBezTo>
                  <a:cubicBezTo>
                    <a:pt x="1033" y="2496"/>
                    <a:pt x="464" y="1529"/>
                    <a:pt x="205" y="1529"/>
                  </a:cubicBezTo>
                  <a:cubicBezTo>
                    <a:pt x="190" y="1529"/>
                    <a:pt x="177" y="1532"/>
                    <a:pt x="164" y="1539"/>
                  </a:cubicBezTo>
                  <a:cubicBezTo>
                    <a:pt x="67" y="1587"/>
                    <a:pt x="0" y="1639"/>
                    <a:pt x="564" y="2394"/>
                  </a:cubicBezTo>
                  <a:cubicBezTo>
                    <a:pt x="841" y="2764"/>
                    <a:pt x="1412" y="3369"/>
                    <a:pt x="1943" y="3903"/>
                  </a:cubicBezTo>
                  <a:lnTo>
                    <a:pt x="1934" y="3911"/>
                  </a:lnTo>
                  <a:cubicBezTo>
                    <a:pt x="1934" y="3911"/>
                    <a:pt x="6022" y="10305"/>
                    <a:pt x="9523" y="10305"/>
                  </a:cubicBezTo>
                  <a:cubicBezTo>
                    <a:pt x="9982" y="10305"/>
                    <a:pt x="10430" y="10195"/>
                    <a:pt x="10858" y="9947"/>
                  </a:cubicBezTo>
                  <a:cubicBezTo>
                    <a:pt x="14780" y="7672"/>
                    <a:pt x="15045" y="7085"/>
                    <a:pt x="15045" y="7085"/>
                  </a:cubicBezTo>
                  <a:lnTo>
                    <a:pt x="12849" y="4295"/>
                  </a:lnTo>
                  <a:cubicBezTo>
                    <a:pt x="12849" y="4295"/>
                    <a:pt x="9513" y="6858"/>
                    <a:pt x="8903" y="6858"/>
                  </a:cubicBezTo>
                  <a:cubicBezTo>
                    <a:pt x="8880" y="6858"/>
                    <a:pt x="8860" y="6855"/>
                    <a:pt x="8845" y="6847"/>
                  </a:cubicBezTo>
                  <a:cubicBezTo>
                    <a:pt x="6608" y="5647"/>
                    <a:pt x="4808" y="3463"/>
                    <a:pt x="4198" y="2667"/>
                  </a:cubicBezTo>
                  <a:cubicBezTo>
                    <a:pt x="4176" y="2521"/>
                    <a:pt x="4158" y="2353"/>
                    <a:pt x="4142" y="2155"/>
                  </a:cubicBezTo>
                  <a:cubicBezTo>
                    <a:pt x="4127" y="1984"/>
                    <a:pt x="4146" y="1811"/>
                    <a:pt x="4191" y="1644"/>
                  </a:cubicBezTo>
                  <a:cubicBezTo>
                    <a:pt x="4247" y="1442"/>
                    <a:pt x="4332" y="1180"/>
                    <a:pt x="4422" y="1049"/>
                  </a:cubicBezTo>
                  <a:cubicBezTo>
                    <a:pt x="4521" y="905"/>
                    <a:pt x="4422" y="722"/>
                    <a:pt x="4283" y="722"/>
                  </a:cubicBezTo>
                  <a:cubicBezTo>
                    <a:pt x="4264" y="722"/>
                    <a:pt x="4245" y="725"/>
                    <a:pt x="4225" y="732"/>
                  </a:cubicBezTo>
                  <a:cubicBezTo>
                    <a:pt x="4053" y="788"/>
                    <a:pt x="3732" y="1225"/>
                    <a:pt x="3623" y="1849"/>
                  </a:cubicBezTo>
                  <a:cubicBezTo>
                    <a:pt x="3595" y="2007"/>
                    <a:pt x="3543" y="2069"/>
                    <a:pt x="3478" y="2069"/>
                  </a:cubicBezTo>
                  <a:cubicBezTo>
                    <a:pt x="3286" y="2069"/>
                    <a:pt x="2980" y="1522"/>
                    <a:pt x="2846" y="1285"/>
                  </a:cubicBezTo>
                  <a:cubicBezTo>
                    <a:pt x="2663" y="971"/>
                    <a:pt x="2055" y="26"/>
                    <a:pt x="1912" y="3"/>
                  </a:cubicBezTo>
                  <a:cubicBezTo>
                    <a:pt x="1900" y="2"/>
                    <a:pt x="1887" y="1"/>
                    <a:pt x="1876"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8"/>
            <p:cNvSpPr/>
            <p:nvPr/>
          </p:nvSpPr>
          <p:spPr>
            <a:xfrm>
              <a:off x="6843971" y="1651220"/>
              <a:ext cx="397028" cy="211689"/>
            </a:xfrm>
            <a:custGeom>
              <a:avLst/>
              <a:gdLst/>
              <a:ahLst/>
              <a:cxnLst/>
              <a:rect l="l" t="t" r="r" b="b"/>
              <a:pathLst>
                <a:path w="16619" h="8861" extrusionOk="0">
                  <a:moveTo>
                    <a:pt x="0" y="1"/>
                  </a:moveTo>
                  <a:lnTo>
                    <a:pt x="14153" y="8860"/>
                  </a:lnTo>
                  <a:cubicBezTo>
                    <a:pt x="14153" y="8860"/>
                    <a:pt x="16495" y="6481"/>
                    <a:pt x="16618" y="598"/>
                  </a:cubicBezTo>
                  <a:lnTo>
                    <a:pt x="0" y="1"/>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8"/>
            <p:cNvSpPr/>
            <p:nvPr/>
          </p:nvSpPr>
          <p:spPr>
            <a:xfrm>
              <a:off x="7346304" y="1898238"/>
              <a:ext cx="547105" cy="445286"/>
            </a:xfrm>
            <a:custGeom>
              <a:avLst/>
              <a:gdLst/>
              <a:ahLst/>
              <a:cxnLst/>
              <a:rect l="l" t="t" r="r" b="b"/>
              <a:pathLst>
                <a:path w="22901" h="18639" extrusionOk="0">
                  <a:moveTo>
                    <a:pt x="3970" y="0"/>
                  </a:moveTo>
                  <a:lnTo>
                    <a:pt x="0" y="5334"/>
                  </a:lnTo>
                  <a:cubicBezTo>
                    <a:pt x="0" y="5334"/>
                    <a:pt x="8180" y="17231"/>
                    <a:pt x="8875" y="17518"/>
                  </a:cubicBezTo>
                  <a:cubicBezTo>
                    <a:pt x="9566" y="17805"/>
                    <a:pt x="22680" y="18639"/>
                    <a:pt x="22680" y="18639"/>
                  </a:cubicBezTo>
                  <a:lnTo>
                    <a:pt x="22900" y="13686"/>
                  </a:lnTo>
                  <a:cubicBezTo>
                    <a:pt x="22900" y="13686"/>
                    <a:pt x="11500" y="12678"/>
                    <a:pt x="11370" y="12442"/>
                  </a:cubicBezTo>
                  <a:cubicBezTo>
                    <a:pt x="11240" y="12203"/>
                    <a:pt x="3970" y="0"/>
                    <a:pt x="39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8"/>
            <p:cNvSpPr/>
            <p:nvPr/>
          </p:nvSpPr>
          <p:spPr>
            <a:xfrm>
              <a:off x="7864143" y="2221016"/>
              <a:ext cx="9580" cy="119139"/>
            </a:xfrm>
            <a:custGeom>
              <a:avLst/>
              <a:gdLst/>
              <a:ahLst/>
              <a:cxnLst/>
              <a:rect l="l" t="t" r="r" b="b"/>
              <a:pathLst>
                <a:path w="401" h="4987" extrusionOk="0">
                  <a:moveTo>
                    <a:pt x="375" y="0"/>
                  </a:moveTo>
                  <a:lnTo>
                    <a:pt x="375" y="0"/>
                  </a:lnTo>
                  <a:cubicBezTo>
                    <a:pt x="349" y="0"/>
                    <a:pt x="252" y="1113"/>
                    <a:pt x="154" y="2492"/>
                  </a:cubicBezTo>
                  <a:cubicBezTo>
                    <a:pt x="57" y="3866"/>
                    <a:pt x="1" y="4986"/>
                    <a:pt x="23" y="4986"/>
                  </a:cubicBezTo>
                  <a:cubicBezTo>
                    <a:pt x="23" y="4986"/>
                    <a:pt x="23" y="4986"/>
                    <a:pt x="23" y="4986"/>
                  </a:cubicBezTo>
                  <a:cubicBezTo>
                    <a:pt x="51" y="4986"/>
                    <a:pt x="151" y="3872"/>
                    <a:pt x="247" y="2495"/>
                  </a:cubicBezTo>
                  <a:cubicBezTo>
                    <a:pt x="345" y="1121"/>
                    <a:pt x="401" y="4"/>
                    <a:pt x="375"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8"/>
            <p:cNvSpPr/>
            <p:nvPr/>
          </p:nvSpPr>
          <p:spPr>
            <a:xfrm>
              <a:off x="7595093" y="2196455"/>
              <a:ext cx="24750" cy="28811"/>
            </a:xfrm>
            <a:custGeom>
              <a:avLst/>
              <a:gdLst/>
              <a:ahLst/>
              <a:cxnLst/>
              <a:rect l="l" t="t" r="r" b="b"/>
              <a:pathLst>
                <a:path w="1036" h="1206" extrusionOk="0">
                  <a:moveTo>
                    <a:pt x="1014" y="0"/>
                  </a:moveTo>
                  <a:cubicBezTo>
                    <a:pt x="978" y="0"/>
                    <a:pt x="746" y="252"/>
                    <a:pt x="482" y="572"/>
                  </a:cubicBezTo>
                  <a:cubicBezTo>
                    <a:pt x="206" y="905"/>
                    <a:pt x="1" y="1189"/>
                    <a:pt x="20" y="1204"/>
                  </a:cubicBezTo>
                  <a:cubicBezTo>
                    <a:pt x="21" y="1205"/>
                    <a:pt x="22" y="1205"/>
                    <a:pt x="23" y="1205"/>
                  </a:cubicBezTo>
                  <a:cubicBezTo>
                    <a:pt x="58" y="1205"/>
                    <a:pt x="286" y="954"/>
                    <a:pt x="554" y="632"/>
                  </a:cubicBezTo>
                  <a:cubicBezTo>
                    <a:pt x="827" y="300"/>
                    <a:pt x="1035" y="16"/>
                    <a:pt x="1017" y="1"/>
                  </a:cubicBezTo>
                  <a:cubicBezTo>
                    <a:pt x="1016" y="0"/>
                    <a:pt x="1015" y="0"/>
                    <a:pt x="101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8"/>
            <p:cNvSpPr/>
            <p:nvPr/>
          </p:nvSpPr>
          <p:spPr>
            <a:xfrm>
              <a:off x="7609189" y="2198534"/>
              <a:ext cx="9413" cy="34449"/>
            </a:xfrm>
            <a:custGeom>
              <a:avLst/>
              <a:gdLst/>
              <a:ahLst/>
              <a:cxnLst/>
              <a:rect l="l" t="t" r="r" b="b"/>
              <a:pathLst>
                <a:path w="394" h="1442" extrusionOk="0">
                  <a:moveTo>
                    <a:pt x="370" y="0"/>
                  </a:moveTo>
                  <a:cubicBezTo>
                    <a:pt x="343" y="0"/>
                    <a:pt x="246" y="315"/>
                    <a:pt x="154" y="709"/>
                  </a:cubicBezTo>
                  <a:cubicBezTo>
                    <a:pt x="61" y="1105"/>
                    <a:pt x="1" y="1434"/>
                    <a:pt x="27" y="1442"/>
                  </a:cubicBezTo>
                  <a:cubicBezTo>
                    <a:pt x="27" y="1442"/>
                    <a:pt x="27" y="1442"/>
                    <a:pt x="27" y="1442"/>
                  </a:cubicBezTo>
                  <a:cubicBezTo>
                    <a:pt x="55" y="1442"/>
                    <a:pt x="151" y="1126"/>
                    <a:pt x="244" y="728"/>
                  </a:cubicBezTo>
                  <a:cubicBezTo>
                    <a:pt x="337" y="333"/>
                    <a:pt x="393" y="4"/>
                    <a:pt x="371" y="0"/>
                  </a:cubicBezTo>
                  <a:cubicBezTo>
                    <a:pt x="371" y="0"/>
                    <a:pt x="370" y="0"/>
                    <a:pt x="370"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8"/>
            <p:cNvSpPr/>
            <p:nvPr/>
          </p:nvSpPr>
          <p:spPr>
            <a:xfrm>
              <a:off x="7669541" y="2243474"/>
              <a:ext cx="12733" cy="11133"/>
            </a:xfrm>
            <a:custGeom>
              <a:avLst/>
              <a:gdLst/>
              <a:ahLst/>
              <a:cxnLst/>
              <a:rect l="l" t="t" r="r" b="b"/>
              <a:pathLst>
                <a:path w="533" h="466" extrusionOk="0">
                  <a:moveTo>
                    <a:pt x="264" y="0"/>
                  </a:moveTo>
                  <a:cubicBezTo>
                    <a:pt x="256" y="0"/>
                    <a:pt x="247" y="1"/>
                    <a:pt x="239" y="2"/>
                  </a:cubicBezTo>
                  <a:lnTo>
                    <a:pt x="150" y="31"/>
                  </a:lnTo>
                  <a:cubicBezTo>
                    <a:pt x="15" y="106"/>
                    <a:pt x="0" y="326"/>
                    <a:pt x="123" y="424"/>
                  </a:cubicBezTo>
                  <a:cubicBezTo>
                    <a:pt x="161" y="453"/>
                    <a:pt x="207" y="466"/>
                    <a:pt x="254" y="466"/>
                  </a:cubicBezTo>
                  <a:cubicBezTo>
                    <a:pt x="360" y="466"/>
                    <a:pt x="468" y="400"/>
                    <a:pt x="497" y="297"/>
                  </a:cubicBezTo>
                  <a:cubicBezTo>
                    <a:pt x="532" y="155"/>
                    <a:pt x="406" y="0"/>
                    <a:pt x="26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8"/>
            <p:cNvSpPr/>
            <p:nvPr/>
          </p:nvSpPr>
          <p:spPr>
            <a:xfrm>
              <a:off x="7511948" y="2127360"/>
              <a:ext cx="12805" cy="11181"/>
            </a:xfrm>
            <a:custGeom>
              <a:avLst/>
              <a:gdLst/>
              <a:ahLst/>
              <a:cxnLst/>
              <a:rect l="l" t="t" r="r" b="b"/>
              <a:pathLst>
                <a:path w="536" h="468" extrusionOk="0">
                  <a:moveTo>
                    <a:pt x="262" y="1"/>
                  </a:moveTo>
                  <a:cubicBezTo>
                    <a:pt x="254" y="1"/>
                    <a:pt x="247" y="1"/>
                    <a:pt x="239" y="2"/>
                  </a:cubicBezTo>
                  <a:lnTo>
                    <a:pt x="149" y="32"/>
                  </a:lnTo>
                  <a:cubicBezTo>
                    <a:pt x="18" y="111"/>
                    <a:pt x="0" y="331"/>
                    <a:pt x="123" y="424"/>
                  </a:cubicBezTo>
                  <a:cubicBezTo>
                    <a:pt x="162" y="454"/>
                    <a:pt x="209" y="467"/>
                    <a:pt x="257" y="467"/>
                  </a:cubicBezTo>
                  <a:cubicBezTo>
                    <a:pt x="361" y="467"/>
                    <a:pt x="469" y="403"/>
                    <a:pt x="497" y="301"/>
                  </a:cubicBezTo>
                  <a:cubicBezTo>
                    <a:pt x="536" y="160"/>
                    <a:pt x="406" y="1"/>
                    <a:pt x="262"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8"/>
            <p:cNvSpPr/>
            <p:nvPr/>
          </p:nvSpPr>
          <p:spPr>
            <a:xfrm>
              <a:off x="7710588" y="2293695"/>
              <a:ext cx="12709" cy="11133"/>
            </a:xfrm>
            <a:custGeom>
              <a:avLst/>
              <a:gdLst/>
              <a:ahLst/>
              <a:cxnLst/>
              <a:rect l="l" t="t" r="r" b="b"/>
              <a:pathLst>
                <a:path w="532" h="466" extrusionOk="0">
                  <a:moveTo>
                    <a:pt x="263" y="1"/>
                  </a:moveTo>
                  <a:cubicBezTo>
                    <a:pt x="254" y="1"/>
                    <a:pt x="245" y="1"/>
                    <a:pt x="235" y="3"/>
                  </a:cubicBezTo>
                  <a:lnTo>
                    <a:pt x="149" y="32"/>
                  </a:lnTo>
                  <a:cubicBezTo>
                    <a:pt x="15" y="107"/>
                    <a:pt x="1" y="327"/>
                    <a:pt x="123" y="420"/>
                  </a:cubicBezTo>
                  <a:cubicBezTo>
                    <a:pt x="161" y="451"/>
                    <a:pt x="208" y="465"/>
                    <a:pt x="255" y="465"/>
                  </a:cubicBezTo>
                  <a:cubicBezTo>
                    <a:pt x="358" y="465"/>
                    <a:pt x="465" y="399"/>
                    <a:pt x="494" y="298"/>
                  </a:cubicBezTo>
                  <a:cubicBezTo>
                    <a:pt x="531" y="157"/>
                    <a:pt x="406" y="1"/>
                    <a:pt x="26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8"/>
            <p:cNvSpPr/>
            <p:nvPr/>
          </p:nvSpPr>
          <p:spPr>
            <a:xfrm>
              <a:off x="7810791" y="2309320"/>
              <a:ext cx="12829" cy="11157"/>
            </a:xfrm>
            <a:custGeom>
              <a:avLst/>
              <a:gdLst/>
              <a:ahLst/>
              <a:cxnLst/>
              <a:rect l="l" t="t" r="r" b="b"/>
              <a:pathLst>
                <a:path w="537" h="467" extrusionOk="0">
                  <a:moveTo>
                    <a:pt x="263" y="1"/>
                  </a:moveTo>
                  <a:cubicBezTo>
                    <a:pt x="255" y="1"/>
                    <a:pt x="247" y="1"/>
                    <a:pt x="239" y="2"/>
                  </a:cubicBezTo>
                  <a:lnTo>
                    <a:pt x="150" y="32"/>
                  </a:lnTo>
                  <a:cubicBezTo>
                    <a:pt x="20" y="111"/>
                    <a:pt x="1" y="330"/>
                    <a:pt x="124" y="424"/>
                  </a:cubicBezTo>
                  <a:cubicBezTo>
                    <a:pt x="162" y="453"/>
                    <a:pt x="208" y="466"/>
                    <a:pt x="255" y="466"/>
                  </a:cubicBezTo>
                  <a:cubicBezTo>
                    <a:pt x="360" y="466"/>
                    <a:pt x="469" y="401"/>
                    <a:pt x="498" y="297"/>
                  </a:cubicBezTo>
                  <a:cubicBezTo>
                    <a:pt x="537" y="159"/>
                    <a:pt x="407" y="1"/>
                    <a:pt x="26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8"/>
            <p:cNvSpPr/>
            <p:nvPr/>
          </p:nvSpPr>
          <p:spPr>
            <a:xfrm>
              <a:off x="7768956" y="2245768"/>
              <a:ext cx="12709" cy="11133"/>
            </a:xfrm>
            <a:custGeom>
              <a:avLst/>
              <a:gdLst/>
              <a:ahLst/>
              <a:cxnLst/>
              <a:rect l="l" t="t" r="r" b="b"/>
              <a:pathLst>
                <a:path w="532" h="466" extrusionOk="0">
                  <a:moveTo>
                    <a:pt x="263" y="0"/>
                  </a:moveTo>
                  <a:cubicBezTo>
                    <a:pt x="254" y="0"/>
                    <a:pt x="244" y="1"/>
                    <a:pt x="235" y="2"/>
                  </a:cubicBezTo>
                  <a:lnTo>
                    <a:pt x="149" y="32"/>
                  </a:lnTo>
                  <a:cubicBezTo>
                    <a:pt x="15" y="107"/>
                    <a:pt x="0" y="328"/>
                    <a:pt x="123" y="421"/>
                  </a:cubicBezTo>
                  <a:cubicBezTo>
                    <a:pt x="161" y="452"/>
                    <a:pt x="207" y="465"/>
                    <a:pt x="255" y="465"/>
                  </a:cubicBezTo>
                  <a:cubicBezTo>
                    <a:pt x="358" y="465"/>
                    <a:pt x="465" y="400"/>
                    <a:pt x="493" y="297"/>
                  </a:cubicBezTo>
                  <a:cubicBezTo>
                    <a:pt x="531" y="158"/>
                    <a:pt x="405" y="0"/>
                    <a:pt x="263"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8"/>
            <p:cNvSpPr/>
            <p:nvPr/>
          </p:nvSpPr>
          <p:spPr>
            <a:xfrm>
              <a:off x="7552971" y="2257833"/>
              <a:ext cx="12733" cy="11061"/>
            </a:xfrm>
            <a:custGeom>
              <a:avLst/>
              <a:gdLst/>
              <a:ahLst/>
              <a:cxnLst/>
              <a:rect l="l" t="t" r="r" b="b"/>
              <a:pathLst>
                <a:path w="533" h="463" extrusionOk="0">
                  <a:moveTo>
                    <a:pt x="264" y="0"/>
                  </a:moveTo>
                  <a:cubicBezTo>
                    <a:pt x="255" y="0"/>
                    <a:pt x="246" y="1"/>
                    <a:pt x="236" y="2"/>
                  </a:cubicBezTo>
                  <a:lnTo>
                    <a:pt x="150" y="28"/>
                  </a:lnTo>
                  <a:cubicBezTo>
                    <a:pt x="16" y="106"/>
                    <a:pt x="1" y="327"/>
                    <a:pt x="124" y="420"/>
                  </a:cubicBezTo>
                  <a:cubicBezTo>
                    <a:pt x="162" y="449"/>
                    <a:pt x="208" y="463"/>
                    <a:pt x="256" y="463"/>
                  </a:cubicBezTo>
                  <a:cubicBezTo>
                    <a:pt x="359" y="463"/>
                    <a:pt x="465" y="399"/>
                    <a:pt x="494" y="297"/>
                  </a:cubicBezTo>
                  <a:cubicBezTo>
                    <a:pt x="532" y="157"/>
                    <a:pt x="407" y="0"/>
                    <a:pt x="26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8"/>
            <p:cNvSpPr/>
            <p:nvPr/>
          </p:nvSpPr>
          <p:spPr>
            <a:xfrm>
              <a:off x="7838196" y="2256137"/>
              <a:ext cx="12733" cy="11133"/>
            </a:xfrm>
            <a:custGeom>
              <a:avLst/>
              <a:gdLst/>
              <a:ahLst/>
              <a:cxnLst/>
              <a:rect l="l" t="t" r="r" b="b"/>
              <a:pathLst>
                <a:path w="533" h="466" extrusionOk="0">
                  <a:moveTo>
                    <a:pt x="259" y="0"/>
                  </a:moveTo>
                  <a:cubicBezTo>
                    <a:pt x="251" y="0"/>
                    <a:pt x="243" y="1"/>
                    <a:pt x="235" y="1"/>
                  </a:cubicBezTo>
                  <a:lnTo>
                    <a:pt x="150" y="32"/>
                  </a:lnTo>
                  <a:cubicBezTo>
                    <a:pt x="16" y="106"/>
                    <a:pt x="0" y="327"/>
                    <a:pt x="123" y="424"/>
                  </a:cubicBezTo>
                  <a:cubicBezTo>
                    <a:pt x="160" y="453"/>
                    <a:pt x="206" y="466"/>
                    <a:pt x="253" y="466"/>
                  </a:cubicBezTo>
                  <a:cubicBezTo>
                    <a:pt x="357" y="466"/>
                    <a:pt x="465" y="400"/>
                    <a:pt x="493" y="297"/>
                  </a:cubicBezTo>
                  <a:cubicBezTo>
                    <a:pt x="533" y="155"/>
                    <a:pt x="403" y="0"/>
                    <a:pt x="259"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8"/>
            <p:cNvSpPr/>
            <p:nvPr/>
          </p:nvSpPr>
          <p:spPr>
            <a:xfrm>
              <a:off x="7618746" y="2280769"/>
              <a:ext cx="12733" cy="11133"/>
            </a:xfrm>
            <a:custGeom>
              <a:avLst/>
              <a:gdLst/>
              <a:ahLst/>
              <a:cxnLst/>
              <a:rect l="l" t="t" r="r" b="b"/>
              <a:pathLst>
                <a:path w="533" h="466" extrusionOk="0">
                  <a:moveTo>
                    <a:pt x="259" y="0"/>
                  </a:moveTo>
                  <a:cubicBezTo>
                    <a:pt x="252" y="0"/>
                    <a:pt x="244" y="0"/>
                    <a:pt x="236" y="1"/>
                  </a:cubicBezTo>
                  <a:lnTo>
                    <a:pt x="150" y="32"/>
                  </a:lnTo>
                  <a:cubicBezTo>
                    <a:pt x="16" y="106"/>
                    <a:pt x="1" y="327"/>
                    <a:pt x="120" y="424"/>
                  </a:cubicBezTo>
                  <a:cubicBezTo>
                    <a:pt x="158" y="452"/>
                    <a:pt x="205" y="466"/>
                    <a:pt x="252" y="466"/>
                  </a:cubicBezTo>
                  <a:cubicBezTo>
                    <a:pt x="357" y="466"/>
                    <a:pt x="465" y="400"/>
                    <a:pt x="494" y="297"/>
                  </a:cubicBezTo>
                  <a:cubicBezTo>
                    <a:pt x="533" y="155"/>
                    <a:pt x="403" y="0"/>
                    <a:pt x="259"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8"/>
            <p:cNvSpPr/>
            <p:nvPr/>
          </p:nvSpPr>
          <p:spPr>
            <a:xfrm>
              <a:off x="7571010" y="2171106"/>
              <a:ext cx="12829" cy="11157"/>
            </a:xfrm>
            <a:custGeom>
              <a:avLst/>
              <a:gdLst/>
              <a:ahLst/>
              <a:cxnLst/>
              <a:rect l="l" t="t" r="r" b="b"/>
              <a:pathLst>
                <a:path w="537" h="467" extrusionOk="0">
                  <a:moveTo>
                    <a:pt x="264" y="0"/>
                  </a:moveTo>
                  <a:cubicBezTo>
                    <a:pt x="256" y="0"/>
                    <a:pt x="248" y="1"/>
                    <a:pt x="240" y="2"/>
                  </a:cubicBezTo>
                  <a:lnTo>
                    <a:pt x="150" y="31"/>
                  </a:lnTo>
                  <a:cubicBezTo>
                    <a:pt x="19" y="109"/>
                    <a:pt x="0" y="330"/>
                    <a:pt x="123" y="423"/>
                  </a:cubicBezTo>
                  <a:cubicBezTo>
                    <a:pt x="162" y="453"/>
                    <a:pt x="210" y="466"/>
                    <a:pt x="258" y="466"/>
                  </a:cubicBezTo>
                  <a:cubicBezTo>
                    <a:pt x="362" y="466"/>
                    <a:pt x="469" y="403"/>
                    <a:pt x="497" y="300"/>
                  </a:cubicBezTo>
                  <a:cubicBezTo>
                    <a:pt x="536" y="158"/>
                    <a:pt x="407" y="0"/>
                    <a:pt x="26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8"/>
            <p:cNvSpPr/>
            <p:nvPr/>
          </p:nvSpPr>
          <p:spPr>
            <a:xfrm>
              <a:off x="7339877" y="1962483"/>
              <a:ext cx="375240" cy="699069"/>
            </a:xfrm>
            <a:custGeom>
              <a:avLst/>
              <a:gdLst/>
              <a:ahLst/>
              <a:cxnLst/>
              <a:rect l="l" t="t" r="r" b="b"/>
              <a:pathLst>
                <a:path w="15707" h="29262" extrusionOk="0">
                  <a:moveTo>
                    <a:pt x="5842" y="1"/>
                  </a:moveTo>
                  <a:lnTo>
                    <a:pt x="0" y="2328"/>
                  </a:lnTo>
                  <a:lnTo>
                    <a:pt x="1909" y="17052"/>
                  </a:lnTo>
                  <a:cubicBezTo>
                    <a:pt x="2182" y="17604"/>
                    <a:pt x="12262" y="29262"/>
                    <a:pt x="12262" y="29262"/>
                  </a:cubicBezTo>
                  <a:lnTo>
                    <a:pt x="15707" y="26371"/>
                  </a:lnTo>
                  <a:lnTo>
                    <a:pt x="7892" y="16499"/>
                  </a:lnTo>
                  <a:cubicBezTo>
                    <a:pt x="7471" y="15968"/>
                    <a:pt x="7242" y="15311"/>
                    <a:pt x="7242" y="14635"/>
                  </a:cubicBezTo>
                  <a:lnTo>
                    <a:pt x="6694" y="6260"/>
                  </a:lnTo>
                  <a:lnTo>
                    <a:pt x="7161" y="5439"/>
                  </a:lnTo>
                  <a:cubicBezTo>
                    <a:pt x="7269" y="5248"/>
                    <a:pt x="7329" y="5031"/>
                    <a:pt x="7340" y="4807"/>
                  </a:cubicBezTo>
                  <a:cubicBezTo>
                    <a:pt x="7404" y="3299"/>
                    <a:pt x="7113" y="1566"/>
                    <a:pt x="6182" y="423"/>
                  </a:cubicBezTo>
                  <a:lnTo>
                    <a:pt x="5842"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8"/>
            <p:cNvSpPr/>
            <p:nvPr/>
          </p:nvSpPr>
          <p:spPr>
            <a:xfrm>
              <a:off x="7420369" y="2005942"/>
              <a:ext cx="54278" cy="30579"/>
            </a:xfrm>
            <a:custGeom>
              <a:avLst/>
              <a:gdLst/>
              <a:ahLst/>
              <a:cxnLst/>
              <a:rect l="l" t="t" r="r" b="b"/>
              <a:pathLst>
                <a:path w="2272" h="1280" extrusionOk="0">
                  <a:moveTo>
                    <a:pt x="12" y="0"/>
                  </a:moveTo>
                  <a:cubicBezTo>
                    <a:pt x="12" y="0"/>
                    <a:pt x="12" y="0"/>
                    <a:pt x="12" y="0"/>
                  </a:cubicBezTo>
                  <a:cubicBezTo>
                    <a:pt x="1" y="4"/>
                    <a:pt x="23" y="169"/>
                    <a:pt x="143" y="400"/>
                  </a:cubicBezTo>
                  <a:cubicBezTo>
                    <a:pt x="262" y="628"/>
                    <a:pt x="505" y="927"/>
                    <a:pt x="867" y="1106"/>
                  </a:cubicBezTo>
                  <a:cubicBezTo>
                    <a:pt x="1127" y="1234"/>
                    <a:pt x="1395" y="1279"/>
                    <a:pt x="1617" y="1279"/>
                  </a:cubicBezTo>
                  <a:cubicBezTo>
                    <a:pt x="1660" y="1279"/>
                    <a:pt x="1702" y="1277"/>
                    <a:pt x="1741" y="1274"/>
                  </a:cubicBezTo>
                  <a:cubicBezTo>
                    <a:pt x="1987" y="1252"/>
                    <a:pt x="2160" y="1185"/>
                    <a:pt x="2227" y="1151"/>
                  </a:cubicBezTo>
                  <a:lnTo>
                    <a:pt x="2223" y="1151"/>
                  </a:lnTo>
                  <a:cubicBezTo>
                    <a:pt x="2256" y="1143"/>
                    <a:pt x="2272" y="1140"/>
                    <a:pt x="2268" y="1136"/>
                  </a:cubicBezTo>
                  <a:cubicBezTo>
                    <a:pt x="2268" y="1133"/>
                    <a:pt x="2253" y="1128"/>
                    <a:pt x="2220" y="1128"/>
                  </a:cubicBezTo>
                  <a:cubicBezTo>
                    <a:pt x="2144" y="1143"/>
                    <a:pt x="1973" y="1192"/>
                    <a:pt x="1737" y="1200"/>
                  </a:cubicBezTo>
                  <a:cubicBezTo>
                    <a:pt x="1721" y="1200"/>
                    <a:pt x="1703" y="1201"/>
                    <a:pt x="1686" y="1201"/>
                  </a:cubicBezTo>
                  <a:cubicBezTo>
                    <a:pt x="1459" y="1201"/>
                    <a:pt x="1179" y="1156"/>
                    <a:pt x="908" y="1024"/>
                  </a:cubicBezTo>
                  <a:cubicBezTo>
                    <a:pt x="565" y="856"/>
                    <a:pt x="329" y="580"/>
                    <a:pt x="198" y="366"/>
                  </a:cubicBezTo>
                  <a:cubicBezTo>
                    <a:pt x="70" y="156"/>
                    <a:pt x="28" y="0"/>
                    <a:pt x="12"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8"/>
            <p:cNvSpPr/>
            <p:nvPr/>
          </p:nvSpPr>
          <p:spPr>
            <a:xfrm>
              <a:off x="7499715" y="1999157"/>
              <a:ext cx="24368" cy="321082"/>
            </a:xfrm>
            <a:custGeom>
              <a:avLst/>
              <a:gdLst/>
              <a:ahLst/>
              <a:cxnLst/>
              <a:rect l="l" t="t" r="r" b="b"/>
              <a:pathLst>
                <a:path w="1020" h="13440" extrusionOk="0">
                  <a:moveTo>
                    <a:pt x="52" y="0"/>
                  </a:moveTo>
                  <a:cubicBezTo>
                    <a:pt x="49" y="5"/>
                    <a:pt x="71" y="45"/>
                    <a:pt x="116" y="128"/>
                  </a:cubicBezTo>
                  <a:cubicBezTo>
                    <a:pt x="161" y="217"/>
                    <a:pt x="224" y="333"/>
                    <a:pt x="302" y="483"/>
                  </a:cubicBezTo>
                  <a:cubicBezTo>
                    <a:pt x="459" y="793"/>
                    <a:pt x="699" y="1245"/>
                    <a:pt x="844" y="1846"/>
                  </a:cubicBezTo>
                  <a:cubicBezTo>
                    <a:pt x="916" y="2148"/>
                    <a:pt x="945" y="2492"/>
                    <a:pt x="885" y="2846"/>
                  </a:cubicBezTo>
                  <a:cubicBezTo>
                    <a:pt x="833" y="3205"/>
                    <a:pt x="647" y="3553"/>
                    <a:pt x="452" y="3919"/>
                  </a:cubicBezTo>
                  <a:cubicBezTo>
                    <a:pt x="359" y="4101"/>
                    <a:pt x="261" y="4292"/>
                    <a:pt x="194" y="4501"/>
                  </a:cubicBezTo>
                  <a:cubicBezTo>
                    <a:pt x="123" y="4711"/>
                    <a:pt x="78" y="4931"/>
                    <a:pt x="52" y="5159"/>
                  </a:cubicBezTo>
                  <a:cubicBezTo>
                    <a:pt x="0" y="5611"/>
                    <a:pt x="26" y="6078"/>
                    <a:pt x="59" y="6556"/>
                  </a:cubicBezTo>
                  <a:cubicBezTo>
                    <a:pt x="194" y="8454"/>
                    <a:pt x="318" y="10168"/>
                    <a:pt x="407" y="11423"/>
                  </a:cubicBezTo>
                  <a:cubicBezTo>
                    <a:pt x="452" y="12039"/>
                    <a:pt x="493" y="12540"/>
                    <a:pt x="519" y="12898"/>
                  </a:cubicBezTo>
                  <a:cubicBezTo>
                    <a:pt x="535" y="13066"/>
                    <a:pt x="549" y="13200"/>
                    <a:pt x="557" y="13298"/>
                  </a:cubicBezTo>
                  <a:cubicBezTo>
                    <a:pt x="564" y="13391"/>
                    <a:pt x="571" y="13440"/>
                    <a:pt x="575" y="13440"/>
                  </a:cubicBezTo>
                  <a:cubicBezTo>
                    <a:pt x="579" y="13440"/>
                    <a:pt x="579" y="13391"/>
                    <a:pt x="575" y="13298"/>
                  </a:cubicBezTo>
                  <a:cubicBezTo>
                    <a:pt x="571" y="13197"/>
                    <a:pt x="564" y="13062"/>
                    <a:pt x="557" y="12895"/>
                  </a:cubicBezTo>
                  <a:cubicBezTo>
                    <a:pt x="535" y="12536"/>
                    <a:pt x="508" y="12035"/>
                    <a:pt x="471" y="11419"/>
                  </a:cubicBezTo>
                  <a:cubicBezTo>
                    <a:pt x="388" y="10164"/>
                    <a:pt x="276" y="8446"/>
                    <a:pt x="154" y="6549"/>
                  </a:cubicBezTo>
                  <a:cubicBezTo>
                    <a:pt x="120" y="6074"/>
                    <a:pt x="94" y="5611"/>
                    <a:pt x="142" y="5166"/>
                  </a:cubicBezTo>
                  <a:cubicBezTo>
                    <a:pt x="168" y="4946"/>
                    <a:pt x="209" y="4733"/>
                    <a:pt x="276" y="4532"/>
                  </a:cubicBezTo>
                  <a:cubicBezTo>
                    <a:pt x="344" y="4330"/>
                    <a:pt x="437" y="4139"/>
                    <a:pt x="530" y="3956"/>
                  </a:cubicBezTo>
                  <a:cubicBezTo>
                    <a:pt x="717" y="3594"/>
                    <a:pt x="907" y="3236"/>
                    <a:pt x="960" y="2858"/>
                  </a:cubicBezTo>
                  <a:cubicBezTo>
                    <a:pt x="1020" y="2488"/>
                    <a:pt x="983" y="2137"/>
                    <a:pt x="907" y="1831"/>
                  </a:cubicBezTo>
                  <a:cubicBezTo>
                    <a:pt x="751" y="1219"/>
                    <a:pt x="500" y="770"/>
                    <a:pt x="336" y="467"/>
                  </a:cubicBezTo>
                  <a:cubicBezTo>
                    <a:pt x="250" y="314"/>
                    <a:pt x="180" y="195"/>
                    <a:pt x="131" y="120"/>
                  </a:cubicBezTo>
                  <a:cubicBezTo>
                    <a:pt x="82" y="42"/>
                    <a:pt x="56" y="0"/>
                    <a:pt x="52"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8"/>
            <p:cNvSpPr/>
            <p:nvPr/>
          </p:nvSpPr>
          <p:spPr>
            <a:xfrm>
              <a:off x="7478021" y="2340069"/>
              <a:ext cx="46418" cy="12662"/>
            </a:xfrm>
            <a:custGeom>
              <a:avLst/>
              <a:gdLst/>
              <a:ahLst/>
              <a:cxnLst/>
              <a:rect l="l" t="t" r="r" b="b"/>
              <a:pathLst>
                <a:path w="1943" h="530" extrusionOk="0">
                  <a:moveTo>
                    <a:pt x="1797" y="1"/>
                  </a:moveTo>
                  <a:cubicBezTo>
                    <a:pt x="1619" y="1"/>
                    <a:pt x="1297" y="27"/>
                    <a:pt x="938" y="123"/>
                  </a:cubicBezTo>
                  <a:cubicBezTo>
                    <a:pt x="393" y="269"/>
                    <a:pt x="0" y="508"/>
                    <a:pt x="12" y="527"/>
                  </a:cubicBezTo>
                  <a:cubicBezTo>
                    <a:pt x="13" y="528"/>
                    <a:pt x="15" y="529"/>
                    <a:pt x="18" y="529"/>
                  </a:cubicBezTo>
                  <a:cubicBezTo>
                    <a:pt x="75" y="529"/>
                    <a:pt x="461" y="343"/>
                    <a:pt x="960" y="213"/>
                  </a:cubicBezTo>
                  <a:cubicBezTo>
                    <a:pt x="1491" y="71"/>
                    <a:pt x="1943" y="41"/>
                    <a:pt x="1939" y="15"/>
                  </a:cubicBezTo>
                  <a:cubicBezTo>
                    <a:pt x="1939" y="7"/>
                    <a:pt x="1887" y="1"/>
                    <a:pt x="1797"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8"/>
            <p:cNvSpPr/>
            <p:nvPr/>
          </p:nvSpPr>
          <p:spPr>
            <a:xfrm>
              <a:off x="7616429" y="2577673"/>
              <a:ext cx="87844" cy="61827"/>
            </a:xfrm>
            <a:custGeom>
              <a:avLst/>
              <a:gdLst/>
              <a:ahLst/>
              <a:cxnLst/>
              <a:rect l="l" t="t" r="r" b="b"/>
              <a:pathLst>
                <a:path w="3677" h="2588" extrusionOk="0">
                  <a:moveTo>
                    <a:pt x="3671" y="1"/>
                  </a:moveTo>
                  <a:cubicBezTo>
                    <a:pt x="3646" y="1"/>
                    <a:pt x="3451" y="148"/>
                    <a:pt x="3138" y="383"/>
                  </a:cubicBezTo>
                  <a:cubicBezTo>
                    <a:pt x="2813" y="625"/>
                    <a:pt x="2361" y="962"/>
                    <a:pt x="1857" y="1320"/>
                  </a:cubicBezTo>
                  <a:cubicBezTo>
                    <a:pt x="1349" y="1675"/>
                    <a:pt x="886" y="1989"/>
                    <a:pt x="546" y="2213"/>
                  </a:cubicBezTo>
                  <a:cubicBezTo>
                    <a:pt x="210" y="2437"/>
                    <a:pt x="1" y="2575"/>
                    <a:pt x="8" y="2586"/>
                  </a:cubicBezTo>
                  <a:cubicBezTo>
                    <a:pt x="8" y="2587"/>
                    <a:pt x="9" y="2587"/>
                    <a:pt x="11" y="2587"/>
                  </a:cubicBezTo>
                  <a:cubicBezTo>
                    <a:pt x="24" y="2587"/>
                    <a:pt x="78" y="2558"/>
                    <a:pt x="165" y="2512"/>
                  </a:cubicBezTo>
                  <a:cubicBezTo>
                    <a:pt x="266" y="2455"/>
                    <a:pt x="408" y="2374"/>
                    <a:pt x="583" y="2269"/>
                  </a:cubicBezTo>
                  <a:cubicBezTo>
                    <a:pt x="930" y="2056"/>
                    <a:pt x="1401" y="1753"/>
                    <a:pt x="1909" y="1395"/>
                  </a:cubicBezTo>
                  <a:cubicBezTo>
                    <a:pt x="2418" y="1036"/>
                    <a:pt x="2861" y="693"/>
                    <a:pt x="3175" y="435"/>
                  </a:cubicBezTo>
                  <a:cubicBezTo>
                    <a:pt x="3336" y="308"/>
                    <a:pt x="3459" y="200"/>
                    <a:pt x="3545" y="124"/>
                  </a:cubicBezTo>
                  <a:cubicBezTo>
                    <a:pt x="3631" y="50"/>
                    <a:pt x="3676" y="5"/>
                    <a:pt x="3673" y="2"/>
                  </a:cubicBezTo>
                  <a:cubicBezTo>
                    <a:pt x="3672" y="1"/>
                    <a:pt x="3671" y="1"/>
                    <a:pt x="3671"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8"/>
            <p:cNvSpPr/>
            <p:nvPr/>
          </p:nvSpPr>
          <p:spPr>
            <a:xfrm>
              <a:off x="7398317" y="2134504"/>
              <a:ext cx="12733" cy="11109"/>
            </a:xfrm>
            <a:custGeom>
              <a:avLst/>
              <a:gdLst/>
              <a:ahLst/>
              <a:cxnLst/>
              <a:rect l="l" t="t" r="r" b="b"/>
              <a:pathLst>
                <a:path w="533" h="465" extrusionOk="0">
                  <a:moveTo>
                    <a:pt x="261" y="0"/>
                  </a:moveTo>
                  <a:cubicBezTo>
                    <a:pt x="252" y="0"/>
                    <a:pt x="244" y="1"/>
                    <a:pt x="236" y="2"/>
                  </a:cubicBezTo>
                  <a:lnTo>
                    <a:pt x="150" y="32"/>
                  </a:lnTo>
                  <a:cubicBezTo>
                    <a:pt x="16" y="107"/>
                    <a:pt x="1" y="327"/>
                    <a:pt x="124" y="420"/>
                  </a:cubicBezTo>
                  <a:cubicBezTo>
                    <a:pt x="162" y="451"/>
                    <a:pt x="208" y="465"/>
                    <a:pt x="256" y="465"/>
                  </a:cubicBezTo>
                  <a:cubicBezTo>
                    <a:pt x="359" y="465"/>
                    <a:pt x="466" y="399"/>
                    <a:pt x="494" y="297"/>
                  </a:cubicBezTo>
                  <a:cubicBezTo>
                    <a:pt x="533" y="156"/>
                    <a:pt x="404" y="0"/>
                    <a:pt x="261"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8"/>
            <p:cNvSpPr/>
            <p:nvPr/>
          </p:nvSpPr>
          <p:spPr>
            <a:xfrm>
              <a:off x="7455730" y="2180519"/>
              <a:ext cx="12686" cy="11109"/>
            </a:xfrm>
            <a:custGeom>
              <a:avLst/>
              <a:gdLst/>
              <a:ahLst/>
              <a:cxnLst/>
              <a:rect l="l" t="t" r="r" b="b"/>
              <a:pathLst>
                <a:path w="531" h="465" extrusionOk="0">
                  <a:moveTo>
                    <a:pt x="263" y="1"/>
                  </a:moveTo>
                  <a:cubicBezTo>
                    <a:pt x="253" y="1"/>
                    <a:pt x="244" y="2"/>
                    <a:pt x="235" y="3"/>
                  </a:cubicBezTo>
                  <a:lnTo>
                    <a:pt x="149" y="29"/>
                  </a:lnTo>
                  <a:cubicBezTo>
                    <a:pt x="14" y="108"/>
                    <a:pt x="0" y="328"/>
                    <a:pt x="123" y="422"/>
                  </a:cubicBezTo>
                  <a:cubicBezTo>
                    <a:pt x="160" y="451"/>
                    <a:pt x="207" y="464"/>
                    <a:pt x="254" y="464"/>
                  </a:cubicBezTo>
                  <a:cubicBezTo>
                    <a:pt x="357" y="464"/>
                    <a:pt x="465" y="401"/>
                    <a:pt x="493" y="298"/>
                  </a:cubicBezTo>
                  <a:cubicBezTo>
                    <a:pt x="531" y="158"/>
                    <a:pt x="405" y="1"/>
                    <a:pt x="26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8"/>
            <p:cNvSpPr/>
            <p:nvPr/>
          </p:nvSpPr>
          <p:spPr>
            <a:xfrm>
              <a:off x="7410454" y="2323679"/>
              <a:ext cx="12733" cy="11133"/>
            </a:xfrm>
            <a:custGeom>
              <a:avLst/>
              <a:gdLst/>
              <a:ahLst/>
              <a:cxnLst/>
              <a:rect l="l" t="t" r="r" b="b"/>
              <a:pathLst>
                <a:path w="533" h="466" extrusionOk="0">
                  <a:moveTo>
                    <a:pt x="264" y="1"/>
                  </a:moveTo>
                  <a:cubicBezTo>
                    <a:pt x="255" y="1"/>
                    <a:pt x="246" y="1"/>
                    <a:pt x="237" y="3"/>
                  </a:cubicBezTo>
                  <a:lnTo>
                    <a:pt x="151" y="32"/>
                  </a:lnTo>
                  <a:cubicBezTo>
                    <a:pt x="16" y="107"/>
                    <a:pt x="1" y="327"/>
                    <a:pt x="120" y="420"/>
                  </a:cubicBezTo>
                  <a:cubicBezTo>
                    <a:pt x="159" y="451"/>
                    <a:pt x="207" y="465"/>
                    <a:pt x="255" y="465"/>
                  </a:cubicBezTo>
                  <a:cubicBezTo>
                    <a:pt x="359" y="465"/>
                    <a:pt x="466" y="399"/>
                    <a:pt x="494" y="298"/>
                  </a:cubicBezTo>
                  <a:cubicBezTo>
                    <a:pt x="533" y="157"/>
                    <a:pt x="406" y="1"/>
                    <a:pt x="264"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8"/>
            <p:cNvSpPr/>
            <p:nvPr/>
          </p:nvSpPr>
          <p:spPr>
            <a:xfrm>
              <a:off x="7440534" y="2396525"/>
              <a:ext cx="12733" cy="11109"/>
            </a:xfrm>
            <a:custGeom>
              <a:avLst/>
              <a:gdLst/>
              <a:ahLst/>
              <a:cxnLst/>
              <a:rect l="l" t="t" r="r" b="b"/>
              <a:pathLst>
                <a:path w="533" h="465" extrusionOk="0">
                  <a:moveTo>
                    <a:pt x="260" y="0"/>
                  </a:moveTo>
                  <a:cubicBezTo>
                    <a:pt x="252" y="0"/>
                    <a:pt x="244" y="1"/>
                    <a:pt x="236" y="2"/>
                  </a:cubicBezTo>
                  <a:lnTo>
                    <a:pt x="147" y="31"/>
                  </a:lnTo>
                  <a:cubicBezTo>
                    <a:pt x="16" y="106"/>
                    <a:pt x="0" y="326"/>
                    <a:pt x="121" y="419"/>
                  </a:cubicBezTo>
                  <a:cubicBezTo>
                    <a:pt x="159" y="450"/>
                    <a:pt x="207" y="464"/>
                    <a:pt x="255" y="464"/>
                  </a:cubicBezTo>
                  <a:cubicBezTo>
                    <a:pt x="358" y="464"/>
                    <a:pt x="465" y="398"/>
                    <a:pt x="493" y="296"/>
                  </a:cubicBezTo>
                  <a:cubicBezTo>
                    <a:pt x="533" y="155"/>
                    <a:pt x="404" y="0"/>
                    <a:pt x="260"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8"/>
            <p:cNvSpPr/>
            <p:nvPr/>
          </p:nvSpPr>
          <p:spPr>
            <a:xfrm>
              <a:off x="7509272" y="2469514"/>
              <a:ext cx="12709" cy="11109"/>
            </a:xfrm>
            <a:custGeom>
              <a:avLst/>
              <a:gdLst/>
              <a:ahLst/>
              <a:cxnLst/>
              <a:rect l="l" t="t" r="r" b="b"/>
              <a:pathLst>
                <a:path w="532" h="465" extrusionOk="0">
                  <a:moveTo>
                    <a:pt x="263" y="0"/>
                  </a:moveTo>
                  <a:cubicBezTo>
                    <a:pt x="255" y="0"/>
                    <a:pt x="247" y="1"/>
                    <a:pt x="239" y="2"/>
                  </a:cubicBezTo>
                  <a:lnTo>
                    <a:pt x="149" y="31"/>
                  </a:lnTo>
                  <a:cubicBezTo>
                    <a:pt x="14" y="106"/>
                    <a:pt x="0" y="326"/>
                    <a:pt x="123" y="420"/>
                  </a:cubicBezTo>
                  <a:cubicBezTo>
                    <a:pt x="162" y="451"/>
                    <a:pt x="209" y="465"/>
                    <a:pt x="257" y="465"/>
                  </a:cubicBezTo>
                  <a:cubicBezTo>
                    <a:pt x="361" y="465"/>
                    <a:pt x="467" y="399"/>
                    <a:pt x="493" y="297"/>
                  </a:cubicBezTo>
                  <a:cubicBezTo>
                    <a:pt x="531" y="155"/>
                    <a:pt x="406" y="0"/>
                    <a:pt x="263"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8"/>
            <p:cNvSpPr/>
            <p:nvPr/>
          </p:nvSpPr>
          <p:spPr>
            <a:xfrm>
              <a:off x="7562982" y="2462442"/>
              <a:ext cx="12733" cy="11133"/>
            </a:xfrm>
            <a:custGeom>
              <a:avLst/>
              <a:gdLst/>
              <a:ahLst/>
              <a:cxnLst/>
              <a:rect l="l" t="t" r="r" b="b"/>
              <a:pathLst>
                <a:path w="533" h="466" extrusionOk="0">
                  <a:moveTo>
                    <a:pt x="263" y="1"/>
                  </a:moveTo>
                  <a:cubicBezTo>
                    <a:pt x="254" y="1"/>
                    <a:pt x="245" y="1"/>
                    <a:pt x="235" y="3"/>
                  </a:cubicBezTo>
                  <a:lnTo>
                    <a:pt x="150" y="32"/>
                  </a:lnTo>
                  <a:cubicBezTo>
                    <a:pt x="16" y="107"/>
                    <a:pt x="0" y="327"/>
                    <a:pt x="120" y="420"/>
                  </a:cubicBezTo>
                  <a:cubicBezTo>
                    <a:pt x="159" y="451"/>
                    <a:pt x="206" y="465"/>
                    <a:pt x="255" y="465"/>
                  </a:cubicBezTo>
                  <a:cubicBezTo>
                    <a:pt x="359" y="465"/>
                    <a:pt x="465" y="400"/>
                    <a:pt x="493" y="298"/>
                  </a:cubicBezTo>
                  <a:cubicBezTo>
                    <a:pt x="532" y="157"/>
                    <a:pt x="406" y="1"/>
                    <a:pt x="26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8"/>
            <p:cNvSpPr/>
            <p:nvPr/>
          </p:nvSpPr>
          <p:spPr>
            <a:xfrm>
              <a:off x="7614541" y="2577744"/>
              <a:ext cx="12757" cy="11157"/>
            </a:xfrm>
            <a:custGeom>
              <a:avLst/>
              <a:gdLst/>
              <a:ahLst/>
              <a:cxnLst/>
              <a:rect l="l" t="t" r="r" b="b"/>
              <a:pathLst>
                <a:path w="534" h="467" extrusionOk="0">
                  <a:moveTo>
                    <a:pt x="264" y="1"/>
                  </a:moveTo>
                  <a:cubicBezTo>
                    <a:pt x="256" y="1"/>
                    <a:pt x="248" y="1"/>
                    <a:pt x="240" y="2"/>
                  </a:cubicBezTo>
                  <a:lnTo>
                    <a:pt x="151" y="32"/>
                  </a:lnTo>
                  <a:cubicBezTo>
                    <a:pt x="16" y="111"/>
                    <a:pt x="1" y="331"/>
                    <a:pt x="125" y="424"/>
                  </a:cubicBezTo>
                  <a:cubicBezTo>
                    <a:pt x="163" y="453"/>
                    <a:pt x="209" y="466"/>
                    <a:pt x="256" y="466"/>
                  </a:cubicBezTo>
                  <a:cubicBezTo>
                    <a:pt x="361" y="466"/>
                    <a:pt x="470" y="401"/>
                    <a:pt x="498" y="301"/>
                  </a:cubicBezTo>
                  <a:cubicBezTo>
                    <a:pt x="533" y="160"/>
                    <a:pt x="408" y="1"/>
                    <a:pt x="264"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8"/>
            <p:cNvSpPr/>
            <p:nvPr/>
          </p:nvSpPr>
          <p:spPr>
            <a:xfrm>
              <a:off x="7617313" y="2522339"/>
              <a:ext cx="12733" cy="11061"/>
            </a:xfrm>
            <a:custGeom>
              <a:avLst/>
              <a:gdLst/>
              <a:ahLst/>
              <a:cxnLst/>
              <a:rect l="l" t="t" r="r" b="b"/>
              <a:pathLst>
                <a:path w="533" h="463" extrusionOk="0">
                  <a:moveTo>
                    <a:pt x="264" y="0"/>
                  </a:moveTo>
                  <a:cubicBezTo>
                    <a:pt x="255" y="0"/>
                    <a:pt x="246" y="1"/>
                    <a:pt x="236" y="2"/>
                  </a:cubicBezTo>
                  <a:lnTo>
                    <a:pt x="150" y="28"/>
                  </a:lnTo>
                  <a:cubicBezTo>
                    <a:pt x="16" y="106"/>
                    <a:pt x="1" y="327"/>
                    <a:pt x="121" y="420"/>
                  </a:cubicBezTo>
                  <a:cubicBezTo>
                    <a:pt x="159" y="449"/>
                    <a:pt x="207" y="463"/>
                    <a:pt x="255" y="463"/>
                  </a:cubicBezTo>
                  <a:cubicBezTo>
                    <a:pt x="359" y="463"/>
                    <a:pt x="466" y="399"/>
                    <a:pt x="494" y="297"/>
                  </a:cubicBezTo>
                  <a:cubicBezTo>
                    <a:pt x="532" y="156"/>
                    <a:pt x="407" y="0"/>
                    <a:pt x="26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8"/>
            <p:cNvSpPr/>
            <p:nvPr/>
          </p:nvSpPr>
          <p:spPr>
            <a:xfrm>
              <a:off x="7438050" y="2254345"/>
              <a:ext cx="12709" cy="11157"/>
            </a:xfrm>
            <a:custGeom>
              <a:avLst/>
              <a:gdLst/>
              <a:ahLst/>
              <a:cxnLst/>
              <a:rect l="l" t="t" r="r" b="b"/>
              <a:pathLst>
                <a:path w="532" h="467" extrusionOk="0">
                  <a:moveTo>
                    <a:pt x="259" y="1"/>
                  </a:moveTo>
                  <a:cubicBezTo>
                    <a:pt x="251" y="1"/>
                    <a:pt x="243" y="1"/>
                    <a:pt x="235" y="2"/>
                  </a:cubicBezTo>
                  <a:lnTo>
                    <a:pt x="149" y="32"/>
                  </a:lnTo>
                  <a:cubicBezTo>
                    <a:pt x="15" y="107"/>
                    <a:pt x="0" y="327"/>
                    <a:pt x="123" y="424"/>
                  </a:cubicBezTo>
                  <a:cubicBezTo>
                    <a:pt x="160" y="453"/>
                    <a:pt x="206" y="466"/>
                    <a:pt x="252" y="466"/>
                  </a:cubicBezTo>
                  <a:cubicBezTo>
                    <a:pt x="356" y="466"/>
                    <a:pt x="465" y="400"/>
                    <a:pt x="494" y="297"/>
                  </a:cubicBezTo>
                  <a:cubicBezTo>
                    <a:pt x="532" y="156"/>
                    <a:pt x="403" y="1"/>
                    <a:pt x="259"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8"/>
            <p:cNvSpPr/>
            <p:nvPr/>
          </p:nvSpPr>
          <p:spPr>
            <a:xfrm>
              <a:off x="7509702" y="2386586"/>
              <a:ext cx="12733" cy="11085"/>
            </a:xfrm>
            <a:custGeom>
              <a:avLst/>
              <a:gdLst/>
              <a:ahLst/>
              <a:cxnLst/>
              <a:rect l="l" t="t" r="r" b="b"/>
              <a:pathLst>
                <a:path w="533" h="464" extrusionOk="0">
                  <a:moveTo>
                    <a:pt x="267" y="0"/>
                  </a:moveTo>
                  <a:cubicBezTo>
                    <a:pt x="258" y="0"/>
                    <a:pt x="249" y="1"/>
                    <a:pt x="239" y="3"/>
                  </a:cubicBezTo>
                  <a:lnTo>
                    <a:pt x="150" y="29"/>
                  </a:lnTo>
                  <a:cubicBezTo>
                    <a:pt x="15" y="107"/>
                    <a:pt x="0" y="328"/>
                    <a:pt x="124" y="421"/>
                  </a:cubicBezTo>
                  <a:cubicBezTo>
                    <a:pt x="162" y="450"/>
                    <a:pt x="210" y="464"/>
                    <a:pt x="257" y="464"/>
                  </a:cubicBezTo>
                  <a:cubicBezTo>
                    <a:pt x="362" y="464"/>
                    <a:pt x="469" y="400"/>
                    <a:pt x="498" y="297"/>
                  </a:cubicBezTo>
                  <a:cubicBezTo>
                    <a:pt x="532" y="158"/>
                    <a:pt x="409" y="0"/>
                    <a:pt x="267"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8"/>
            <p:cNvSpPr/>
            <p:nvPr/>
          </p:nvSpPr>
          <p:spPr>
            <a:xfrm>
              <a:off x="7559398" y="2522052"/>
              <a:ext cx="12733" cy="11157"/>
            </a:xfrm>
            <a:custGeom>
              <a:avLst/>
              <a:gdLst/>
              <a:ahLst/>
              <a:cxnLst/>
              <a:rect l="l" t="t" r="r" b="b"/>
              <a:pathLst>
                <a:path w="533" h="467" extrusionOk="0">
                  <a:moveTo>
                    <a:pt x="264" y="1"/>
                  </a:moveTo>
                  <a:cubicBezTo>
                    <a:pt x="256" y="1"/>
                    <a:pt x="248" y="1"/>
                    <a:pt x="240" y="2"/>
                  </a:cubicBezTo>
                  <a:lnTo>
                    <a:pt x="150" y="32"/>
                  </a:lnTo>
                  <a:cubicBezTo>
                    <a:pt x="16" y="111"/>
                    <a:pt x="1" y="331"/>
                    <a:pt x="124" y="425"/>
                  </a:cubicBezTo>
                  <a:cubicBezTo>
                    <a:pt x="162" y="454"/>
                    <a:pt x="209" y="467"/>
                    <a:pt x="256" y="467"/>
                  </a:cubicBezTo>
                  <a:cubicBezTo>
                    <a:pt x="361" y="467"/>
                    <a:pt x="469" y="402"/>
                    <a:pt x="497" y="301"/>
                  </a:cubicBezTo>
                  <a:cubicBezTo>
                    <a:pt x="533" y="160"/>
                    <a:pt x="407" y="1"/>
                    <a:pt x="264"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8"/>
            <p:cNvSpPr/>
            <p:nvPr/>
          </p:nvSpPr>
          <p:spPr>
            <a:xfrm>
              <a:off x="7385296" y="2219917"/>
              <a:ext cx="12829" cy="11133"/>
            </a:xfrm>
            <a:custGeom>
              <a:avLst/>
              <a:gdLst/>
              <a:ahLst/>
              <a:cxnLst/>
              <a:rect l="l" t="t" r="r" b="b"/>
              <a:pathLst>
                <a:path w="537" h="466" extrusionOk="0">
                  <a:moveTo>
                    <a:pt x="264" y="0"/>
                  </a:moveTo>
                  <a:cubicBezTo>
                    <a:pt x="256" y="0"/>
                    <a:pt x="248" y="1"/>
                    <a:pt x="240" y="2"/>
                  </a:cubicBezTo>
                  <a:lnTo>
                    <a:pt x="150" y="31"/>
                  </a:lnTo>
                  <a:cubicBezTo>
                    <a:pt x="19" y="106"/>
                    <a:pt x="1" y="326"/>
                    <a:pt x="124" y="424"/>
                  </a:cubicBezTo>
                  <a:cubicBezTo>
                    <a:pt x="162" y="453"/>
                    <a:pt x="208" y="466"/>
                    <a:pt x="255" y="466"/>
                  </a:cubicBezTo>
                  <a:cubicBezTo>
                    <a:pt x="360" y="466"/>
                    <a:pt x="469" y="400"/>
                    <a:pt x="497" y="297"/>
                  </a:cubicBezTo>
                  <a:cubicBezTo>
                    <a:pt x="536" y="155"/>
                    <a:pt x="408" y="0"/>
                    <a:pt x="26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8"/>
            <p:cNvSpPr/>
            <p:nvPr/>
          </p:nvSpPr>
          <p:spPr>
            <a:xfrm>
              <a:off x="7367185" y="2076136"/>
              <a:ext cx="12733" cy="11157"/>
            </a:xfrm>
            <a:custGeom>
              <a:avLst/>
              <a:gdLst/>
              <a:ahLst/>
              <a:cxnLst/>
              <a:rect l="l" t="t" r="r" b="b"/>
              <a:pathLst>
                <a:path w="533" h="467" extrusionOk="0">
                  <a:moveTo>
                    <a:pt x="260" y="0"/>
                  </a:moveTo>
                  <a:cubicBezTo>
                    <a:pt x="252" y="0"/>
                    <a:pt x="244" y="1"/>
                    <a:pt x="236" y="2"/>
                  </a:cubicBezTo>
                  <a:lnTo>
                    <a:pt x="146" y="32"/>
                  </a:lnTo>
                  <a:cubicBezTo>
                    <a:pt x="15" y="110"/>
                    <a:pt x="0" y="331"/>
                    <a:pt x="120" y="424"/>
                  </a:cubicBezTo>
                  <a:cubicBezTo>
                    <a:pt x="159" y="453"/>
                    <a:pt x="206" y="467"/>
                    <a:pt x="254" y="467"/>
                  </a:cubicBezTo>
                  <a:cubicBezTo>
                    <a:pt x="358" y="467"/>
                    <a:pt x="465" y="403"/>
                    <a:pt x="493" y="301"/>
                  </a:cubicBezTo>
                  <a:cubicBezTo>
                    <a:pt x="532" y="159"/>
                    <a:pt x="404" y="0"/>
                    <a:pt x="260"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8"/>
            <p:cNvSpPr/>
            <p:nvPr/>
          </p:nvSpPr>
          <p:spPr>
            <a:xfrm>
              <a:off x="7447583" y="2096492"/>
              <a:ext cx="12733" cy="11133"/>
            </a:xfrm>
            <a:custGeom>
              <a:avLst/>
              <a:gdLst/>
              <a:ahLst/>
              <a:cxnLst/>
              <a:rect l="l" t="t" r="r" b="b"/>
              <a:pathLst>
                <a:path w="533" h="466" extrusionOk="0">
                  <a:moveTo>
                    <a:pt x="260" y="0"/>
                  </a:moveTo>
                  <a:cubicBezTo>
                    <a:pt x="252" y="0"/>
                    <a:pt x="244" y="1"/>
                    <a:pt x="236" y="1"/>
                  </a:cubicBezTo>
                  <a:lnTo>
                    <a:pt x="150" y="32"/>
                  </a:lnTo>
                  <a:cubicBezTo>
                    <a:pt x="16" y="110"/>
                    <a:pt x="0" y="330"/>
                    <a:pt x="124" y="424"/>
                  </a:cubicBezTo>
                  <a:cubicBezTo>
                    <a:pt x="161" y="453"/>
                    <a:pt x="206" y="466"/>
                    <a:pt x="253" y="466"/>
                  </a:cubicBezTo>
                  <a:cubicBezTo>
                    <a:pt x="357" y="466"/>
                    <a:pt x="466" y="400"/>
                    <a:pt x="493" y="296"/>
                  </a:cubicBezTo>
                  <a:cubicBezTo>
                    <a:pt x="533" y="159"/>
                    <a:pt x="404" y="0"/>
                    <a:pt x="260"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8"/>
            <p:cNvSpPr/>
            <p:nvPr/>
          </p:nvSpPr>
          <p:spPr>
            <a:xfrm>
              <a:off x="7201923" y="1706411"/>
              <a:ext cx="316781" cy="330853"/>
            </a:xfrm>
            <a:custGeom>
              <a:avLst/>
              <a:gdLst/>
              <a:ahLst/>
              <a:cxnLst/>
              <a:rect l="l" t="t" r="r" b="b"/>
              <a:pathLst>
                <a:path w="13260" h="13849" extrusionOk="0">
                  <a:moveTo>
                    <a:pt x="9748" y="1"/>
                  </a:moveTo>
                  <a:cubicBezTo>
                    <a:pt x="9684" y="1"/>
                    <a:pt x="9621" y="2"/>
                    <a:pt x="9558" y="6"/>
                  </a:cubicBezTo>
                  <a:lnTo>
                    <a:pt x="6843" y="178"/>
                  </a:lnTo>
                  <a:cubicBezTo>
                    <a:pt x="6843" y="178"/>
                    <a:pt x="4441" y="193"/>
                    <a:pt x="2466" y="2098"/>
                  </a:cubicBezTo>
                  <a:lnTo>
                    <a:pt x="0" y="4029"/>
                  </a:lnTo>
                  <a:lnTo>
                    <a:pt x="2614" y="7111"/>
                  </a:lnTo>
                  <a:lnTo>
                    <a:pt x="3859" y="6319"/>
                  </a:lnTo>
                  <a:lnTo>
                    <a:pt x="4859" y="9448"/>
                  </a:lnTo>
                  <a:lnTo>
                    <a:pt x="5603" y="13849"/>
                  </a:lnTo>
                  <a:lnTo>
                    <a:pt x="13140" y="12179"/>
                  </a:lnTo>
                  <a:cubicBezTo>
                    <a:pt x="12523" y="10353"/>
                    <a:pt x="10802" y="8695"/>
                    <a:pt x="11089" y="7574"/>
                  </a:cubicBezTo>
                  <a:lnTo>
                    <a:pt x="11523" y="6255"/>
                  </a:lnTo>
                  <a:cubicBezTo>
                    <a:pt x="12094" y="4514"/>
                    <a:pt x="13259" y="2453"/>
                    <a:pt x="11863" y="862"/>
                  </a:cubicBezTo>
                  <a:cubicBezTo>
                    <a:pt x="11247" y="263"/>
                    <a:pt x="10486" y="1"/>
                    <a:pt x="9748"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8"/>
            <p:cNvSpPr/>
            <p:nvPr/>
          </p:nvSpPr>
          <p:spPr>
            <a:xfrm>
              <a:off x="7284088" y="1796459"/>
              <a:ext cx="29385" cy="62448"/>
            </a:xfrm>
            <a:custGeom>
              <a:avLst/>
              <a:gdLst/>
              <a:ahLst/>
              <a:cxnLst/>
              <a:rect l="l" t="t" r="r" b="b"/>
              <a:pathLst>
                <a:path w="1230" h="2614" extrusionOk="0">
                  <a:moveTo>
                    <a:pt x="1219" y="0"/>
                  </a:moveTo>
                  <a:cubicBezTo>
                    <a:pt x="1203" y="0"/>
                    <a:pt x="1163" y="11"/>
                    <a:pt x="1103" y="32"/>
                  </a:cubicBezTo>
                  <a:cubicBezTo>
                    <a:pt x="1025" y="58"/>
                    <a:pt x="916" y="107"/>
                    <a:pt x="797" y="189"/>
                  </a:cubicBezTo>
                  <a:cubicBezTo>
                    <a:pt x="554" y="349"/>
                    <a:pt x="259" y="659"/>
                    <a:pt x="128" y="1097"/>
                  </a:cubicBezTo>
                  <a:cubicBezTo>
                    <a:pt x="1" y="1533"/>
                    <a:pt x="83" y="1959"/>
                    <a:pt x="203" y="2221"/>
                  </a:cubicBezTo>
                  <a:cubicBezTo>
                    <a:pt x="263" y="2355"/>
                    <a:pt x="326" y="2456"/>
                    <a:pt x="375" y="2519"/>
                  </a:cubicBezTo>
                  <a:cubicBezTo>
                    <a:pt x="420" y="2579"/>
                    <a:pt x="452" y="2613"/>
                    <a:pt x="460" y="2613"/>
                  </a:cubicBezTo>
                  <a:cubicBezTo>
                    <a:pt x="460" y="2613"/>
                    <a:pt x="461" y="2613"/>
                    <a:pt x="461" y="2613"/>
                  </a:cubicBezTo>
                  <a:cubicBezTo>
                    <a:pt x="475" y="2602"/>
                    <a:pt x="360" y="2464"/>
                    <a:pt x="263" y="2199"/>
                  </a:cubicBezTo>
                  <a:cubicBezTo>
                    <a:pt x="161" y="1937"/>
                    <a:pt x="98" y="1533"/>
                    <a:pt x="218" y="1123"/>
                  </a:cubicBezTo>
                  <a:cubicBezTo>
                    <a:pt x="337" y="712"/>
                    <a:pt x="610" y="409"/>
                    <a:pt x="834" y="242"/>
                  </a:cubicBezTo>
                  <a:cubicBezTo>
                    <a:pt x="1058" y="73"/>
                    <a:pt x="1230" y="18"/>
                    <a:pt x="1226" y="2"/>
                  </a:cubicBezTo>
                  <a:cubicBezTo>
                    <a:pt x="1226" y="1"/>
                    <a:pt x="1223" y="0"/>
                    <a:pt x="12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8"/>
            <p:cNvSpPr/>
            <p:nvPr/>
          </p:nvSpPr>
          <p:spPr>
            <a:xfrm>
              <a:off x="7359468" y="1706100"/>
              <a:ext cx="74943" cy="43719"/>
            </a:xfrm>
            <a:custGeom>
              <a:avLst/>
              <a:gdLst/>
              <a:ahLst/>
              <a:cxnLst/>
              <a:rect l="l" t="t" r="r" b="b"/>
              <a:pathLst>
                <a:path w="3137" h="1830" extrusionOk="0">
                  <a:moveTo>
                    <a:pt x="3080" y="1"/>
                  </a:moveTo>
                  <a:cubicBezTo>
                    <a:pt x="3057" y="1"/>
                    <a:pt x="3136" y="299"/>
                    <a:pt x="2979" y="736"/>
                  </a:cubicBezTo>
                  <a:cubicBezTo>
                    <a:pt x="2900" y="949"/>
                    <a:pt x="2759" y="1192"/>
                    <a:pt x="2531" y="1386"/>
                  </a:cubicBezTo>
                  <a:cubicBezTo>
                    <a:pt x="2307" y="1584"/>
                    <a:pt x="1985" y="1715"/>
                    <a:pt x="1642" y="1733"/>
                  </a:cubicBezTo>
                  <a:cubicBezTo>
                    <a:pt x="1613" y="1735"/>
                    <a:pt x="1585" y="1736"/>
                    <a:pt x="1556" y="1736"/>
                  </a:cubicBezTo>
                  <a:cubicBezTo>
                    <a:pt x="1241" y="1736"/>
                    <a:pt x="942" y="1641"/>
                    <a:pt x="716" y="1483"/>
                  </a:cubicBezTo>
                  <a:cubicBezTo>
                    <a:pt x="469" y="1316"/>
                    <a:pt x="301" y="1091"/>
                    <a:pt x="200" y="886"/>
                  </a:cubicBezTo>
                  <a:cubicBezTo>
                    <a:pt x="0" y="474"/>
                    <a:pt x="43" y="169"/>
                    <a:pt x="22" y="169"/>
                  </a:cubicBezTo>
                  <a:lnTo>
                    <a:pt x="22" y="169"/>
                  </a:lnTo>
                  <a:cubicBezTo>
                    <a:pt x="21" y="169"/>
                    <a:pt x="21" y="169"/>
                    <a:pt x="21" y="169"/>
                  </a:cubicBezTo>
                  <a:cubicBezTo>
                    <a:pt x="18" y="169"/>
                    <a:pt x="13" y="187"/>
                    <a:pt x="9" y="221"/>
                  </a:cubicBezTo>
                  <a:cubicBezTo>
                    <a:pt x="6" y="254"/>
                    <a:pt x="6" y="307"/>
                    <a:pt x="6" y="374"/>
                  </a:cubicBezTo>
                  <a:cubicBezTo>
                    <a:pt x="13" y="505"/>
                    <a:pt x="44" y="695"/>
                    <a:pt x="140" y="916"/>
                  </a:cubicBezTo>
                  <a:cubicBezTo>
                    <a:pt x="237" y="1128"/>
                    <a:pt x="409" y="1371"/>
                    <a:pt x="667" y="1554"/>
                  </a:cubicBezTo>
                  <a:cubicBezTo>
                    <a:pt x="909" y="1727"/>
                    <a:pt x="1228" y="1829"/>
                    <a:pt x="1564" y="1829"/>
                  </a:cubicBezTo>
                  <a:cubicBezTo>
                    <a:pt x="1591" y="1829"/>
                    <a:pt x="1618" y="1829"/>
                    <a:pt x="1645" y="1827"/>
                  </a:cubicBezTo>
                  <a:cubicBezTo>
                    <a:pt x="2012" y="1805"/>
                    <a:pt x="2352" y="1662"/>
                    <a:pt x="2587" y="1450"/>
                  </a:cubicBezTo>
                  <a:cubicBezTo>
                    <a:pt x="2826" y="1240"/>
                    <a:pt x="2968" y="983"/>
                    <a:pt x="3043" y="755"/>
                  </a:cubicBezTo>
                  <a:cubicBezTo>
                    <a:pt x="3114" y="531"/>
                    <a:pt x="3125" y="333"/>
                    <a:pt x="3117" y="202"/>
                  </a:cubicBezTo>
                  <a:cubicBezTo>
                    <a:pt x="3114" y="135"/>
                    <a:pt x="3106" y="87"/>
                    <a:pt x="3099" y="52"/>
                  </a:cubicBezTo>
                  <a:cubicBezTo>
                    <a:pt x="3091" y="19"/>
                    <a:pt x="3083" y="1"/>
                    <a:pt x="30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8"/>
            <p:cNvSpPr/>
            <p:nvPr/>
          </p:nvSpPr>
          <p:spPr>
            <a:xfrm>
              <a:off x="7091780" y="1710185"/>
              <a:ext cx="363391" cy="222344"/>
            </a:xfrm>
            <a:custGeom>
              <a:avLst/>
              <a:gdLst/>
              <a:ahLst/>
              <a:cxnLst/>
              <a:rect l="l" t="t" r="r" b="b"/>
              <a:pathLst>
                <a:path w="15211" h="9307" extrusionOk="0">
                  <a:moveTo>
                    <a:pt x="1591" y="0"/>
                  </a:moveTo>
                  <a:cubicBezTo>
                    <a:pt x="1427" y="0"/>
                    <a:pt x="1386" y="193"/>
                    <a:pt x="1554" y="450"/>
                  </a:cubicBezTo>
                  <a:cubicBezTo>
                    <a:pt x="1734" y="722"/>
                    <a:pt x="2204" y="1562"/>
                    <a:pt x="2059" y="1648"/>
                  </a:cubicBezTo>
                  <a:cubicBezTo>
                    <a:pt x="2055" y="1651"/>
                    <a:pt x="2050" y="1652"/>
                    <a:pt x="2045" y="1652"/>
                  </a:cubicBezTo>
                  <a:cubicBezTo>
                    <a:pt x="1867" y="1652"/>
                    <a:pt x="1065" y="334"/>
                    <a:pt x="1065" y="334"/>
                  </a:cubicBezTo>
                  <a:cubicBezTo>
                    <a:pt x="1065" y="334"/>
                    <a:pt x="962" y="78"/>
                    <a:pt x="821" y="78"/>
                  </a:cubicBezTo>
                  <a:cubicBezTo>
                    <a:pt x="801" y="78"/>
                    <a:pt x="780" y="83"/>
                    <a:pt x="759" y="95"/>
                  </a:cubicBezTo>
                  <a:cubicBezTo>
                    <a:pt x="449" y="267"/>
                    <a:pt x="1461" y="1690"/>
                    <a:pt x="1558" y="1820"/>
                  </a:cubicBezTo>
                  <a:cubicBezTo>
                    <a:pt x="1608" y="1886"/>
                    <a:pt x="1547" y="1955"/>
                    <a:pt x="1482" y="1955"/>
                  </a:cubicBezTo>
                  <a:cubicBezTo>
                    <a:pt x="1454" y="1955"/>
                    <a:pt x="1426" y="1942"/>
                    <a:pt x="1406" y="1910"/>
                  </a:cubicBezTo>
                  <a:cubicBezTo>
                    <a:pt x="1338" y="1812"/>
                    <a:pt x="676" y="647"/>
                    <a:pt x="332" y="647"/>
                  </a:cubicBezTo>
                  <a:cubicBezTo>
                    <a:pt x="310" y="647"/>
                    <a:pt x="289" y="652"/>
                    <a:pt x="270" y="662"/>
                  </a:cubicBezTo>
                  <a:cubicBezTo>
                    <a:pt x="27" y="793"/>
                    <a:pt x="1092" y="1839"/>
                    <a:pt x="1099" y="2201"/>
                  </a:cubicBezTo>
                  <a:cubicBezTo>
                    <a:pt x="1099" y="2248"/>
                    <a:pt x="1088" y="2268"/>
                    <a:pt x="1067" y="2268"/>
                  </a:cubicBezTo>
                  <a:cubicBezTo>
                    <a:pt x="931" y="2268"/>
                    <a:pt x="409" y="1448"/>
                    <a:pt x="182" y="1448"/>
                  </a:cubicBezTo>
                  <a:cubicBezTo>
                    <a:pt x="168" y="1448"/>
                    <a:pt x="154" y="1451"/>
                    <a:pt x="143" y="1458"/>
                  </a:cubicBezTo>
                  <a:cubicBezTo>
                    <a:pt x="56" y="1507"/>
                    <a:pt x="1" y="1555"/>
                    <a:pt x="524" y="2205"/>
                  </a:cubicBezTo>
                  <a:cubicBezTo>
                    <a:pt x="804" y="2556"/>
                    <a:pt x="1416" y="3150"/>
                    <a:pt x="1935" y="3636"/>
                  </a:cubicBezTo>
                  <a:lnTo>
                    <a:pt x="1995" y="3691"/>
                  </a:lnTo>
                  <a:cubicBezTo>
                    <a:pt x="1995" y="3691"/>
                    <a:pt x="6404" y="9306"/>
                    <a:pt x="9796" y="9306"/>
                  </a:cubicBezTo>
                  <a:cubicBezTo>
                    <a:pt x="10373" y="9306"/>
                    <a:pt x="10920" y="9144"/>
                    <a:pt x="11412" y="8764"/>
                  </a:cubicBezTo>
                  <a:cubicBezTo>
                    <a:pt x="13485" y="7161"/>
                    <a:pt x="14770" y="6265"/>
                    <a:pt x="15211" y="5847"/>
                  </a:cubicBezTo>
                  <a:lnTo>
                    <a:pt x="13578" y="2926"/>
                  </a:lnTo>
                  <a:cubicBezTo>
                    <a:pt x="13578" y="2926"/>
                    <a:pt x="9638" y="5961"/>
                    <a:pt x="9045" y="5961"/>
                  </a:cubicBezTo>
                  <a:cubicBezTo>
                    <a:pt x="9030" y="5961"/>
                    <a:pt x="9017" y="5959"/>
                    <a:pt x="9006" y="5955"/>
                  </a:cubicBezTo>
                  <a:cubicBezTo>
                    <a:pt x="6631" y="5066"/>
                    <a:pt x="4554" y="3139"/>
                    <a:pt x="3844" y="2429"/>
                  </a:cubicBezTo>
                  <a:cubicBezTo>
                    <a:pt x="3807" y="2291"/>
                    <a:pt x="3762" y="2127"/>
                    <a:pt x="3721" y="1929"/>
                  </a:cubicBezTo>
                  <a:cubicBezTo>
                    <a:pt x="3687" y="1760"/>
                    <a:pt x="3683" y="1589"/>
                    <a:pt x="3706" y="1417"/>
                  </a:cubicBezTo>
                  <a:cubicBezTo>
                    <a:pt x="3728" y="1238"/>
                    <a:pt x="3769" y="1007"/>
                    <a:pt x="3826" y="857"/>
                  </a:cubicBezTo>
                  <a:cubicBezTo>
                    <a:pt x="3833" y="845"/>
                    <a:pt x="3840" y="831"/>
                    <a:pt x="3844" y="819"/>
                  </a:cubicBezTo>
                  <a:cubicBezTo>
                    <a:pt x="3863" y="793"/>
                    <a:pt x="3866" y="767"/>
                    <a:pt x="3874" y="741"/>
                  </a:cubicBezTo>
                  <a:cubicBezTo>
                    <a:pt x="3902" y="612"/>
                    <a:pt x="3806" y="491"/>
                    <a:pt x="3692" y="491"/>
                  </a:cubicBezTo>
                  <a:cubicBezTo>
                    <a:pt x="3667" y="491"/>
                    <a:pt x="3642" y="496"/>
                    <a:pt x="3616" y="509"/>
                  </a:cubicBezTo>
                  <a:cubicBezTo>
                    <a:pt x="3467" y="581"/>
                    <a:pt x="3239" y="991"/>
                    <a:pt x="3180" y="1548"/>
                  </a:cubicBezTo>
                  <a:cubicBezTo>
                    <a:pt x="3180" y="1559"/>
                    <a:pt x="3176" y="1567"/>
                    <a:pt x="3176" y="1574"/>
                  </a:cubicBezTo>
                  <a:cubicBezTo>
                    <a:pt x="3157" y="1720"/>
                    <a:pt x="3112" y="1777"/>
                    <a:pt x="3053" y="1777"/>
                  </a:cubicBezTo>
                  <a:cubicBezTo>
                    <a:pt x="2884" y="1777"/>
                    <a:pt x="2602" y="1309"/>
                    <a:pt x="2477" y="1107"/>
                  </a:cubicBezTo>
                  <a:cubicBezTo>
                    <a:pt x="2306" y="834"/>
                    <a:pt x="1737" y="12"/>
                    <a:pt x="1614" y="2"/>
                  </a:cubicBezTo>
                  <a:cubicBezTo>
                    <a:pt x="1606" y="1"/>
                    <a:pt x="1599" y="0"/>
                    <a:pt x="1591"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8"/>
            <p:cNvSpPr/>
            <p:nvPr/>
          </p:nvSpPr>
          <p:spPr>
            <a:xfrm>
              <a:off x="7323009" y="1775601"/>
              <a:ext cx="81847" cy="63141"/>
            </a:xfrm>
            <a:custGeom>
              <a:avLst/>
              <a:gdLst/>
              <a:ahLst/>
              <a:cxnLst/>
              <a:rect l="l" t="t" r="r" b="b"/>
              <a:pathLst>
                <a:path w="3426" h="2643" extrusionOk="0">
                  <a:moveTo>
                    <a:pt x="3420" y="1"/>
                  </a:moveTo>
                  <a:cubicBezTo>
                    <a:pt x="3400" y="1"/>
                    <a:pt x="3213" y="148"/>
                    <a:pt x="2918" y="382"/>
                  </a:cubicBezTo>
                  <a:cubicBezTo>
                    <a:pt x="2592" y="640"/>
                    <a:pt x="2178" y="965"/>
                    <a:pt x="1718" y="1324"/>
                  </a:cubicBezTo>
                  <a:cubicBezTo>
                    <a:pt x="1256" y="1679"/>
                    <a:pt x="837" y="1996"/>
                    <a:pt x="505" y="2246"/>
                  </a:cubicBezTo>
                  <a:cubicBezTo>
                    <a:pt x="191" y="2482"/>
                    <a:pt x="1" y="2631"/>
                    <a:pt x="8" y="2642"/>
                  </a:cubicBezTo>
                  <a:cubicBezTo>
                    <a:pt x="8" y="2642"/>
                    <a:pt x="8" y="2642"/>
                    <a:pt x="9" y="2642"/>
                  </a:cubicBezTo>
                  <a:cubicBezTo>
                    <a:pt x="17" y="2642"/>
                    <a:pt x="69" y="2613"/>
                    <a:pt x="158" y="2556"/>
                  </a:cubicBezTo>
                  <a:cubicBezTo>
                    <a:pt x="251" y="2500"/>
                    <a:pt x="382" y="2410"/>
                    <a:pt x="542" y="2302"/>
                  </a:cubicBezTo>
                  <a:cubicBezTo>
                    <a:pt x="863" y="2078"/>
                    <a:pt x="1304" y="1765"/>
                    <a:pt x="1775" y="1398"/>
                  </a:cubicBezTo>
                  <a:cubicBezTo>
                    <a:pt x="2249" y="1032"/>
                    <a:pt x="2664" y="689"/>
                    <a:pt x="2959" y="431"/>
                  </a:cubicBezTo>
                  <a:cubicBezTo>
                    <a:pt x="3108" y="303"/>
                    <a:pt x="3224" y="199"/>
                    <a:pt x="3306" y="124"/>
                  </a:cubicBezTo>
                  <a:cubicBezTo>
                    <a:pt x="3385" y="50"/>
                    <a:pt x="3426" y="5"/>
                    <a:pt x="3422" y="1"/>
                  </a:cubicBezTo>
                  <a:cubicBezTo>
                    <a:pt x="3421" y="1"/>
                    <a:pt x="3421" y="1"/>
                    <a:pt x="34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8"/>
            <p:cNvSpPr/>
            <p:nvPr/>
          </p:nvSpPr>
          <p:spPr>
            <a:xfrm>
              <a:off x="7320882" y="1727149"/>
              <a:ext cx="195970" cy="201703"/>
            </a:xfrm>
            <a:custGeom>
              <a:avLst/>
              <a:gdLst/>
              <a:ahLst/>
              <a:cxnLst/>
              <a:rect l="l" t="t" r="r" b="b"/>
              <a:pathLst>
                <a:path w="8203" h="8443" extrusionOk="0">
                  <a:moveTo>
                    <a:pt x="6715" y="1"/>
                  </a:moveTo>
                  <a:lnTo>
                    <a:pt x="4434" y="1633"/>
                  </a:lnTo>
                  <a:cubicBezTo>
                    <a:pt x="3096" y="2869"/>
                    <a:pt x="1610" y="3915"/>
                    <a:pt x="0" y="4808"/>
                  </a:cubicBezTo>
                  <a:lnTo>
                    <a:pt x="1890" y="8442"/>
                  </a:lnTo>
                  <a:cubicBezTo>
                    <a:pt x="1890" y="8442"/>
                    <a:pt x="4486" y="7117"/>
                    <a:pt x="6342" y="4304"/>
                  </a:cubicBezTo>
                  <a:cubicBezTo>
                    <a:pt x="8202" y="1488"/>
                    <a:pt x="6720" y="5"/>
                    <a:pt x="6720" y="5"/>
                  </a:cubicBezTo>
                  <a:lnTo>
                    <a:pt x="6715"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8"/>
            <p:cNvSpPr/>
            <p:nvPr/>
          </p:nvSpPr>
          <p:spPr>
            <a:xfrm>
              <a:off x="7319975" y="1840037"/>
              <a:ext cx="48377" cy="85526"/>
            </a:xfrm>
            <a:custGeom>
              <a:avLst/>
              <a:gdLst/>
              <a:ahLst/>
              <a:cxnLst/>
              <a:rect l="l" t="t" r="r" b="b"/>
              <a:pathLst>
                <a:path w="2025" h="3580" extrusionOk="0">
                  <a:moveTo>
                    <a:pt x="5" y="1"/>
                  </a:moveTo>
                  <a:cubicBezTo>
                    <a:pt x="5" y="1"/>
                    <a:pt x="4" y="1"/>
                    <a:pt x="4" y="1"/>
                  </a:cubicBezTo>
                  <a:cubicBezTo>
                    <a:pt x="0" y="4"/>
                    <a:pt x="19" y="57"/>
                    <a:pt x="57" y="154"/>
                  </a:cubicBezTo>
                  <a:cubicBezTo>
                    <a:pt x="94" y="251"/>
                    <a:pt x="154" y="390"/>
                    <a:pt x="228" y="561"/>
                  </a:cubicBezTo>
                  <a:cubicBezTo>
                    <a:pt x="385" y="901"/>
                    <a:pt x="613" y="1361"/>
                    <a:pt x="890" y="1857"/>
                  </a:cubicBezTo>
                  <a:cubicBezTo>
                    <a:pt x="1169" y="2354"/>
                    <a:pt x="1442" y="2788"/>
                    <a:pt x="1655" y="3097"/>
                  </a:cubicBezTo>
                  <a:cubicBezTo>
                    <a:pt x="1760" y="3250"/>
                    <a:pt x="1845" y="3374"/>
                    <a:pt x="1909" y="3456"/>
                  </a:cubicBezTo>
                  <a:cubicBezTo>
                    <a:pt x="1970" y="3535"/>
                    <a:pt x="2007" y="3580"/>
                    <a:pt x="2013" y="3580"/>
                  </a:cubicBezTo>
                  <a:cubicBezTo>
                    <a:pt x="2014" y="3580"/>
                    <a:pt x="2014" y="3579"/>
                    <a:pt x="2014" y="3579"/>
                  </a:cubicBezTo>
                  <a:cubicBezTo>
                    <a:pt x="2025" y="3572"/>
                    <a:pt x="1902" y="3378"/>
                    <a:pt x="1707" y="3060"/>
                  </a:cubicBezTo>
                  <a:cubicBezTo>
                    <a:pt x="1514" y="2747"/>
                    <a:pt x="1248" y="2305"/>
                    <a:pt x="971" y="1812"/>
                  </a:cubicBezTo>
                  <a:cubicBezTo>
                    <a:pt x="695" y="1319"/>
                    <a:pt x="456" y="864"/>
                    <a:pt x="288" y="531"/>
                  </a:cubicBezTo>
                  <a:cubicBezTo>
                    <a:pt x="123" y="205"/>
                    <a:pt x="23" y="1"/>
                    <a:pt x="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8"/>
            <p:cNvSpPr/>
            <p:nvPr/>
          </p:nvSpPr>
          <p:spPr>
            <a:xfrm>
              <a:off x="7371295" y="1874035"/>
              <a:ext cx="69878" cy="53155"/>
            </a:xfrm>
            <a:custGeom>
              <a:avLst/>
              <a:gdLst/>
              <a:ahLst/>
              <a:cxnLst/>
              <a:rect l="l" t="t" r="r" b="b"/>
              <a:pathLst>
                <a:path w="2925" h="2225" extrusionOk="0">
                  <a:moveTo>
                    <a:pt x="2909" y="1"/>
                  </a:moveTo>
                  <a:cubicBezTo>
                    <a:pt x="2870" y="1"/>
                    <a:pt x="2219" y="472"/>
                    <a:pt x="1435" y="1077"/>
                  </a:cubicBezTo>
                  <a:cubicBezTo>
                    <a:pt x="635" y="1689"/>
                    <a:pt x="0" y="2201"/>
                    <a:pt x="16" y="2224"/>
                  </a:cubicBezTo>
                  <a:cubicBezTo>
                    <a:pt x="16" y="2224"/>
                    <a:pt x="16" y="2224"/>
                    <a:pt x="17" y="2224"/>
                  </a:cubicBezTo>
                  <a:cubicBezTo>
                    <a:pt x="55" y="2224"/>
                    <a:pt x="707" y="1752"/>
                    <a:pt x="1490" y="1148"/>
                  </a:cubicBezTo>
                  <a:cubicBezTo>
                    <a:pt x="2290" y="536"/>
                    <a:pt x="2924" y="20"/>
                    <a:pt x="2910" y="1"/>
                  </a:cubicBezTo>
                  <a:cubicBezTo>
                    <a:pt x="2910" y="1"/>
                    <a:pt x="2909" y="1"/>
                    <a:pt x="29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8"/>
            <p:cNvSpPr/>
            <p:nvPr/>
          </p:nvSpPr>
          <p:spPr>
            <a:xfrm>
              <a:off x="7333808" y="1537018"/>
              <a:ext cx="99430" cy="210256"/>
            </a:xfrm>
            <a:custGeom>
              <a:avLst/>
              <a:gdLst/>
              <a:ahLst/>
              <a:cxnLst/>
              <a:rect l="l" t="t" r="r" b="b"/>
              <a:pathLst>
                <a:path w="4162" h="8801" extrusionOk="0">
                  <a:moveTo>
                    <a:pt x="2113" y="0"/>
                  </a:moveTo>
                  <a:cubicBezTo>
                    <a:pt x="1976" y="0"/>
                    <a:pt x="1838" y="31"/>
                    <a:pt x="1711" y="93"/>
                  </a:cubicBezTo>
                  <a:lnTo>
                    <a:pt x="1050" y="406"/>
                  </a:lnTo>
                  <a:cubicBezTo>
                    <a:pt x="445" y="698"/>
                    <a:pt x="53" y="1307"/>
                    <a:pt x="38" y="1980"/>
                  </a:cubicBezTo>
                  <a:cubicBezTo>
                    <a:pt x="16" y="2835"/>
                    <a:pt x="1" y="3988"/>
                    <a:pt x="38" y="4646"/>
                  </a:cubicBezTo>
                  <a:cubicBezTo>
                    <a:pt x="97" y="5789"/>
                    <a:pt x="1244" y="5919"/>
                    <a:pt x="1244" y="5919"/>
                  </a:cubicBezTo>
                  <a:cubicBezTo>
                    <a:pt x="1244" y="5919"/>
                    <a:pt x="1207" y="6547"/>
                    <a:pt x="1166" y="7208"/>
                  </a:cubicBezTo>
                  <a:cubicBezTo>
                    <a:pt x="1114" y="8026"/>
                    <a:pt x="1730" y="8732"/>
                    <a:pt x="2548" y="8796"/>
                  </a:cubicBezTo>
                  <a:cubicBezTo>
                    <a:pt x="2589" y="8799"/>
                    <a:pt x="2629" y="8801"/>
                    <a:pt x="2669" y="8801"/>
                  </a:cubicBezTo>
                  <a:cubicBezTo>
                    <a:pt x="3457" y="8801"/>
                    <a:pt x="4123" y="8180"/>
                    <a:pt x="4162" y="7376"/>
                  </a:cubicBezTo>
                  <a:lnTo>
                    <a:pt x="4154" y="2685"/>
                  </a:lnTo>
                  <a:cubicBezTo>
                    <a:pt x="4150" y="1759"/>
                    <a:pt x="3695" y="896"/>
                    <a:pt x="2933" y="370"/>
                  </a:cubicBezTo>
                  <a:lnTo>
                    <a:pt x="2597" y="137"/>
                  </a:lnTo>
                  <a:cubicBezTo>
                    <a:pt x="2450" y="47"/>
                    <a:pt x="2282" y="0"/>
                    <a:pt x="2113"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8"/>
            <p:cNvSpPr/>
            <p:nvPr/>
          </p:nvSpPr>
          <p:spPr>
            <a:xfrm>
              <a:off x="7340402" y="1600355"/>
              <a:ext cx="7071" cy="7000"/>
            </a:xfrm>
            <a:custGeom>
              <a:avLst/>
              <a:gdLst/>
              <a:ahLst/>
              <a:cxnLst/>
              <a:rect l="l" t="t" r="r" b="b"/>
              <a:pathLst>
                <a:path w="296" h="293" extrusionOk="0">
                  <a:moveTo>
                    <a:pt x="150" y="1"/>
                  </a:moveTo>
                  <a:cubicBezTo>
                    <a:pt x="68" y="1"/>
                    <a:pt x="4" y="64"/>
                    <a:pt x="4" y="146"/>
                  </a:cubicBezTo>
                  <a:cubicBezTo>
                    <a:pt x="1" y="229"/>
                    <a:pt x="68" y="292"/>
                    <a:pt x="147" y="292"/>
                  </a:cubicBezTo>
                  <a:cubicBezTo>
                    <a:pt x="228" y="292"/>
                    <a:pt x="296" y="229"/>
                    <a:pt x="296" y="150"/>
                  </a:cubicBezTo>
                  <a:cubicBezTo>
                    <a:pt x="296" y="68"/>
                    <a:pt x="233" y="1"/>
                    <a:pt x="1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8"/>
            <p:cNvSpPr/>
            <p:nvPr/>
          </p:nvSpPr>
          <p:spPr>
            <a:xfrm>
              <a:off x="7336938" y="1595863"/>
              <a:ext cx="14119" cy="4229"/>
            </a:xfrm>
            <a:custGeom>
              <a:avLst/>
              <a:gdLst/>
              <a:ahLst/>
              <a:cxnLst/>
              <a:rect l="l" t="t" r="r" b="b"/>
              <a:pathLst>
                <a:path w="591" h="177" extrusionOk="0">
                  <a:moveTo>
                    <a:pt x="315" y="0"/>
                  </a:moveTo>
                  <a:cubicBezTo>
                    <a:pt x="306" y="0"/>
                    <a:pt x="297" y="1"/>
                    <a:pt x="288" y="1"/>
                  </a:cubicBezTo>
                  <a:cubicBezTo>
                    <a:pt x="190" y="5"/>
                    <a:pt x="109" y="46"/>
                    <a:pt x="64" y="88"/>
                  </a:cubicBezTo>
                  <a:cubicBezTo>
                    <a:pt x="15" y="129"/>
                    <a:pt x="0" y="166"/>
                    <a:pt x="8" y="174"/>
                  </a:cubicBezTo>
                  <a:cubicBezTo>
                    <a:pt x="9" y="175"/>
                    <a:pt x="12" y="176"/>
                    <a:pt x="15" y="176"/>
                  </a:cubicBezTo>
                  <a:cubicBezTo>
                    <a:pt x="47" y="176"/>
                    <a:pt x="150" y="102"/>
                    <a:pt x="292" y="95"/>
                  </a:cubicBezTo>
                  <a:cubicBezTo>
                    <a:pt x="301" y="94"/>
                    <a:pt x="311" y="94"/>
                    <a:pt x="320" y="94"/>
                  </a:cubicBezTo>
                  <a:cubicBezTo>
                    <a:pt x="445" y="94"/>
                    <a:pt x="541" y="148"/>
                    <a:pt x="573" y="148"/>
                  </a:cubicBezTo>
                  <a:cubicBezTo>
                    <a:pt x="578" y="148"/>
                    <a:pt x="581" y="147"/>
                    <a:pt x="583" y="144"/>
                  </a:cubicBezTo>
                  <a:cubicBezTo>
                    <a:pt x="590" y="132"/>
                    <a:pt x="571" y="99"/>
                    <a:pt x="519" y="62"/>
                  </a:cubicBezTo>
                  <a:cubicBezTo>
                    <a:pt x="476" y="31"/>
                    <a:pt x="401" y="0"/>
                    <a:pt x="3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8"/>
            <p:cNvSpPr/>
            <p:nvPr/>
          </p:nvSpPr>
          <p:spPr>
            <a:xfrm>
              <a:off x="7380852" y="1600713"/>
              <a:ext cx="6976" cy="6976"/>
            </a:xfrm>
            <a:custGeom>
              <a:avLst/>
              <a:gdLst/>
              <a:ahLst/>
              <a:cxnLst/>
              <a:rect l="l" t="t" r="r" b="b"/>
              <a:pathLst>
                <a:path w="292" h="292" extrusionOk="0">
                  <a:moveTo>
                    <a:pt x="149" y="0"/>
                  </a:moveTo>
                  <a:cubicBezTo>
                    <a:pt x="67" y="0"/>
                    <a:pt x="0" y="64"/>
                    <a:pt x="0" y="146"/>
                  </a:cubicBezTo>
                  <a:cubicBezTo>
                    <a:pt x="0" y="224"/>
                    <a:pt x="64" y="292"/>
                    <a:pt x="145" y="292"/>
                  </a:cubicBezTo>
                  <a:cubicBezTo>
                    <a:pt x="228" y="292"/>
                    <a:pt x="291" y="228"/>
                    <a:pt x="291" y="146"/>
                  </a:cubicBezTo>
                  <a:cubicBezTo>
                    <a:pt x="291" y="67"/>
                    <a:pt x="228" y="0"/>
                    <a:pt x="1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8"/>
            <p:cNvSpPr/>
            <p:nvPr/>
          </p:nvSpPr>
          <p:spPr>
            <a:xfrm>
              <a:off x="7378510" y="1596150"/>
              <a:ext cx="14143" cy="4300"/>
            </a:xfrm>
            <a:custGeom>
              <a:avLst/>
              <a:gdLst/>
              <a:ahLst/>
              <a:cxnLst/>
              <a:rect l="l" t="t" r="r" b="b"/>
              <a:pathLst>
                <a:path w="592" h="180" extrusionOk="0">
                  <a:moveTo>
                    <a:pt x="303" y="1"/>
                  </a:moveTo>
                  <a:cubicBezTo>
                    <a:pt x="298" y="1"/>
                    <a:pt x="293" y="1"/>
                    <a:pt x="288" y="1"/>
                  </a:cubicBezTo>
                  <a:cubicBezTo>
                    <a:pt x="191" y="8"/>
                    <a:pt x="109" y="50"/>
                    <a:pt x="64" y="91"/>
                  </a:cubicBezTo>
                  <a:cubicBezTo>
                    <a:pt x="16" y="132"/>
                    <a:pt x="0" y="169"/>
                    <a:pt x="8" y="177"/>
                  </a:cubicBezTo>
                  <a:cubicBezTo>
                    <a:pt x="10" y="178"/>
                    <a:pt x="13" y="179"/>
                    <a:pt x="16" y="179"/>
                  </a:cubicBezTo>
                  <a:cubicBezTo>
                    <a:pt x="47" y="179"/>
                    <a:pt x="149" y="104"/>
                    <a:pt x="292" y="98"/>
                  </a:cubicBezTo>
                  <a:cubicBezTo>
                    <a:pt x="302" y="97"/>
                    <a:pt x="312" y="97"/>
                    <a:pt x="322" y="97"/>
                  </a:cubicBezTo>
                  <a:cubicBezTo>
                    <a:pt x="447" y="97"/>
                    <a:pt x="545" y="149"/>
                    <a:pt x="575" y="149"/>
                  </a:cubicBezTo>
                  <a:cubicBezTo>
                    <a:pt x="579" y="149"/>
                    <a:pt x="582" y="148"/>
                    <a:pt x="583" y="146"/>
                  </a:cubicBezTo>
                  <a:cubicBezTo>
                    <a:pt x="591" y="136"/>
                    <a:pt x="572" y="102"/>
                    <a:pt x="524" y="65"/>
                  </a:cubicBezTo>
                  <a:cubicBezTo>
                    <a:pt x="474" y="32"/>
                    <a:pt x="394" y="1"/>
                    <a:pt x="3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8"/>
            <p:cNvSpPr/>
            <p:nvPr/>
          </p:nvSpPr>
          <p:spPr>
            <a:xfrm>
              <a:off x="7363506" y="1666487"/>
              <a:ext cx="36265" cy="18730"/>
            </a:xfrm>
            <a:custGeom>
              <a:avLst/>
              <a:gdLst/>
              <a:ahLst/>
              <a:cxnLst/>
              <a:rect l="l" t="t" r="r" b="b"/>
              <a:pathLst>
                <a:path w="1518" h="784" extrusionOk="0">
                  <a:moveTo>
                    <a:pt x="1518" y="0"/>
                  </a:moveTo>
                  <a:lnTo>
                    <a:pt x="1518" y="0"/>
                  </a:lnTo>
                  <a:cubicBezTo>
                    <a:pt x="813" y="487"/>
                    <a:pt x="87" y="500"/>
                    <a:pt x="8" y="500"/>
                  </a:cubicBezTo>
                  <a:cubicBezTo>
                    <a:pt x="3" y="500"/>
                    <a:pt x="1" y="500"/>
                    <a:pt x="1" y="500"/>
                  </a:cubicBezTo>
                  <a:lnTo>
                    <a:pt x="1" y="500"/>
                  </a:lnTo>
                  <a:lnTo>
                    <a:pt x="23" y="781"/>
                  </a:lnTo>
                  <a:cubicBezTo>
                    <a:pt x="60" y="783"/>
                    <a:pt x="96" y="784"/>
                    <a:pt x="131" y="784"/>
                  </a:cubicBezTo>
                  <a:cubicBezTo>
                    <a:pt x="1188" y="784"/>
                    <a:pt x="1518" y="0"/>
                    <a:pt x="1518"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8"/>
            <p:cNvSpPr/>
            <p:nvPr/>
          </p:nvSpPr>
          <p:spPr>
            <a:xfrm>
              <a:off x="7355048" y="1599184"/>
              <a:ext cx="10989" cy="33040"/>
            </a:xfrm>
            <a:custGeom>
              <a:avLst/>
              <a:gdLst/>
              <a:ahLst/>
              <a:cxnLst/>
              <a:rect l="l" t="t" r="r" b="b"/>
              <a:pathLst>
                <a:path w="460" h="1383" extrusionOk="0">
                  <a:moveTo>
                    <a:pt x="449" y="0"/>
                  </a:moveTo>
                  <a:cubicBezTo>
                    <a:pt x="440" y="0"/>
                    <a:pt x="403" y="93"/>
                    <a:pt x="348" y="240"/>
                  </a:cubicBezTo>
                  <a:cubicBezTo>
                    <a:pt x="292" y="390"/>
                    <a:pt x="220" y="595"/>
                    <a:pt x="142" y="826"/>
                  </a:cubicBezTo>
                  <a:cubicBezTo>
                    <a:pt x="105" y="942"/>
                    <a:pt x="72" y="1050"/>
                    <a:pt x="38" y="1155"/>
                  </a:cubicBezTo>
                  <a:cubicBezTo>
                    <a:pt x="23" y="1200"/>
                    <a:pt x="1" y="1256"/>
                    <a:pt x="23" y="1316"/>
                  </a:cubicBezTo>
                  <a:cubicBezTo>
                    <a:pt x="34" y="1350"/>
                    <a:pt x="60" y="1368"/>
                    <a:pt x="86" y="1376"/>
                  </a:cubicBezTo>
                  <a:cubicBezTo>
                    <a:pt x="113" y="1383"/>
                    <a:pt x="135" y="1379"/>
                    <a:pt x="158" y="1383"/>
                  </a:cubicBezTo>
                  <a:cubicBezTo>
                    <a:pt x="315" y="1383"/>
                    <a:pt x="415" y="1379"/>
                    <a:pt x="415" y="1372"/>
                  </a:cubicBezTo>
                  <a:cubicBezTo>
                    <a:pt x="415" y="1360"/>
                    <a:pt x="318" y="1350"/>
                    <a:pt x="158" y="1338"/>
                  </a:cubicBezTo>
                  <a:cubicBezTo>
                    <a:pt x="116" y="1334"/>
                    <a:pt x="79" y="1327"/>
                    <a:pt x="72" y="1297"/>
                  </a:cubicBezTo>
                  <a:cubicBezTo>
                    <a:pt x="60" y="1267"/>
                    <a:pt x="75" y="1222"/>
                    <a:pt x="94" y="1170"/>
                  </a:cubicBezTo>
                  <a:cubicBezTo>
                    <a:pt x="127" y="1069"/>
                    <a:pt x="165" y="961"/>
                    <a:pt x="203" y="849"/>
                  </a:cubicBezTo>
                  <a:cubicBezTo>
                    <a:pt x="280" y="617"/>
                    <a:pt x="348" y="404"/>
                    <a:pt x="389" y="252"/>
                  </a:cubicBezTo>
                  <a:cubicBezTo>
                    <a:pt x="434" y="98"/>
                    <a:pt x="460" y="5"/>
                    <a:pt x="449" y="1"/>
                  </a:cubicBezTo>
                  <a:cubicBezTo>
                    <a:pt x="449" y="0"/>
                    <a:pt x="449" y="0"/>
                    <a:pt x="4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8"/>
            <p:cNvSpPr/>
            <p:nvPr/>
          </p:nvSpPr>
          <p:spPr>
            <a:xfrm>
              <a:off x="7409307" y="1537257"/>
              <a:ext cx="175711" cy="175878"/>
            </a:xfrm>
            <a:custGeom>
              <a:avLst/>
              <a:gdLst/>
              <a:ahLst/>
              <a:cxnLst/>
              <a:rect l="l" t="t" r="r" b="b"/>
              <a:pathLst>
                <a:path w="7355" h="7362" extrusionOk="0">
                  <a:moveTo>
                    <a:pt x="0" y="1"/>
                  </a:moveTo>
                  <a:lnTo>
                    <a:pt x="61" y="3519"/>
                  </a:lnTo>
                  <a:cubicBezTo>
                    <a:pt x="61" y="4083"/>
                    <a:pt x="64" y="4662"/>
                    <a:pt x="273" y="5185"/>
                  </a:cubicBezTo>
                  <a:cubicBezTo>
                    <a:pt x="478" y="5708"/>
                    <a:pt x="938" y="6175"/>
                    <a:pt x="1498" y="6216"/>
                  </a:cubicBezTo>
                  <a:cubicBezTo>
                    <a:pt x="1532" y="6219"/>
                    <a:pt x="1566" y="6220"/>
                    <a:pt x="1601" y="6220"/>
                  </a:cubicBezTo>
                  <a:cubicBezTo>
                    <a:pt x="1873" y="6220"/>
                    <a:pt x="2145" y="6141"/>
                    <a:pt x="2415" y="6141"/>
                  </a:cubicBezTo>
                  <a:cubicBezTo>
                    <a:pt x="2471" y="6141"/>
                    <a:pt x="2526" y="6144"/>
                    <a:pt x="2581" y="6152"/>
                  </a:cubicBezTo>
                  <a:cubicBezTo>
                    <a:pt x="3250" y="6254"/>
                    <a:pt x="3635" y="6990"/>
                    <a:pt x="4251" y="7258"/>
                  </a:cubicBezTo>
                  <a:cubicBezTo>
                    <a:pt x="4410" y="7328"/>
                    <a:pt x="4582" y="7361"/>
                    <a:pt x="4755" y="7361"/>
                  </a:cubicBezTo>
                  <a:cubicBezTo>
                    <a:pt x="5175" y="7361"/>
                    <a:pt x="5599" y="7165"/>
                    <a:pt x="5842" y="6821"/>
                  </a:cubicBezTo>
                  <a:cubicBezTo>
                    <a:pt x="5969" y="6645"/>
                    <a:pt x="6051" y="6444"/>
                    <a:pt x="6179" y="6268"/>
                  </a:cubicBezTo>
                  <a:cubicBezTo>
                    <a:pt x="6376" y="6003"/>
                    <a:pt x="6675" y="5828"/>
                    <a:pt x="6891" y="5573"/>
                  </a:cubicBezTo>
                  <a:cubicBezTo>
                    <a:pt x="7348" y="5043"/>
                    <a:pt x="7355" y="4211"/>
                    <a:pt x="6977" y="3623"/>
                  </a:cubicBezTo>
                  <a:cubicBezTo>
                    <a:pt x="6600" y="3037"/>
                    <a:pt x="5894" y="2705"/>
                    <a:pt x="5200" y="2697"/>
                  </a:cubicBezTo>
                  <a:cubicBezTo>
                    <a:pt x="5394" y="2216"/>
                    <a:pt x="5140" y="1641"/>
                    <a:pt x="4726" y="1334"/>
                  </a:cubicBezTo>
                  <a:cubicBezTo>
                    <a:pt x="4307" y="1024"/>
                    <a:pt x="3769" y="934"/>
                    <a:pt x="3250" y="916"/>
                  </a:cubicBezTo>
                  <a:cubicBezTo>
                    <a:pt x="3140" y="912"/>
                    <a:pt x="3029" y="911"/>
                    <a:pt x="2918" y="911"/>
                  </a:cubicBezTo>
                  <a:cubicBezTo>
                    <a:pt x="2781" y="911"/>
                    <a:pt x="2644" y="913"/>
                    <a:pt x="2507" y="913"/>
                  </a:cubicBezTo>
                  <a:cubicBezTo>
                    <a:pt x="2237" y="913"/>
                    <a:pt x="1967" y="906"/>
                    <a:pt x="1700" y="867"/>
                  </a:cubicBezTo>
                  <a:cubicBezTo>
                    <a:pt x="1188" y="789"/>
                    <a:pt x="728" y="378"/>
                    <a:pt x="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8"/>
            <p:cNvSpPr/>
            <p:nvPr/>
          </p:nvSpPr>
          <p:spPr>
            <a:xfrm>
              <a:off x="7327477" y="1550039"/>
              <a:ext cx="22600" cy="54350"/>
            </a:xfrm>
            <a:custGeom>
              <a:avLst/>
              <a:gdLst/>
              <a:ahLst/>
              <a:cxnLst/>
              <a:rect l="l" t="t" r="r" b="b"/>
              <a:pathLst>
                <a:path w="946" h="2275" extrusionOk="0">
                  <a:moveTo>
                    <a:pt x="662" y="0"/>
                  </a:moveTo>
                  <a:lnTo>
                    <a:pt x="508" y="49"/>
                  </a:lnTo>
                  <a:cubicBezTo>
                    <a:pt x="240" y="347"/>
                    <a:pt x="71" y="732"/>
                    <a:pt x="38" y="1128"/>
                  </a:cubicBezTo>
                  <a:cubicBezTo>
                    <a:pt x="0" y="1528"/>
                    <a:pt x="102" y="1938"/>
                    <a:pt x="314" y="2274"/>
                  </a:cubicBezTo>
                  <a:cubicBezTo>
                    <a:pt x="531" y="1928"/>
                    <a:pt x="743" y="1573"/>
                    <a:pt x="845" y="1173"/>
                  </a:cubicBezTo>
                  <a:cubicBezTo>
                    <a:pt x="945" y="777"/>
                    <a:pt x="912" y="325"/>
                    <a:pt x="6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8"/>
            <p:cNvSpPr/>
            <p:nvPr/>
          </p:nvSpPr>
          <p:spPr>
            <a:xfrm>
              <a:off x="7338706" y="1531331"/>
              <a:ext cx="100959" cy="83185"/>
            </a:xfrm>
            <a:custGeom>
              <a:avLst/>
              <a:gdLst/>
              <a:ahLst/>
              <a:cxnLst/>
              <a:rect l="l" t="t" r="r" b="b"/>
              <a:pathLst>
                <a:path w="4226" h="3482" extrusionOk="0">
                  <a:moveTo>
                    <a:pt x="1934" y="0"/>
                  </a:moveTo>
                  <a:cubicBezTo>
                    <a:pt x="1646" y="0"/>
                    <a:pt x="1351" y="37"/>
                    <a:pt x="1088" y="80"/>
                  </a:cubicBezTo>
                  <a:cubicBezTo>
                    <a:pt x="667" y="154"/>
                    <a:pt x="282" y="481"/>
                    <a:pt x="45" y="846"/>
                  </a:cubicBezTo>
                  <a:lnTo>
                    <a:pt x="45" y="846"/>
                  </a:lnTo>
                  <a:cubicBezTo>
                    <a:pt x="45" y="838"/>
                    <a:pt x="45" y="831"/>
                    <a:pt x="46" y="824"/>
                  </a:cubicBezTo>
                  <a:lnTo>
                    <a:pt x="46" y="824"/>
                  </a:lnTo>
                  <a:lnTo>
                    <a:pt x="1" y="918"/>
                  </a:lnTo>
                  <a:cubicBezTo>
                    <a:pt x="15" y="894"/>
                    <a:pt x="30" y="870"/>
                    <a:pt x="45" y="846"/>
                  </a:cubicBezTo>
                  <a:lnTo>
                    <a:pt x="45" y="846"/>
                  </a:lnTo>
                  <a:cubicBezTo>
                    <a:pt x="41" y="1559"/>
                    <a:pt x="568" y="2212"/>
                    <a:pt x="1230" y="2482"/>
                  </a:cubicBezTo>
                  <a:cubicBezTo>
                    <a:pt x="1313" y="2514"/>
                    <a:pt x="1400" y="2544"/>
                    <a:pt x="1490" y="2544"/>
                  </a:cubicBezTo>
                  <a:cubicBezTo>
                    <a:pt x="1504" y="2544"/>
                    <a:pt x="1518" y="2544"/>
                    <a:pt x="1532" y="2542"/>
                  </a:cubicBezTo>
                  <a:cubicBezTo>
                    <a:pt x="1637" y="2531"/>
                    <a:pt x="1738" y="2468"/>
                    <a:pt x="1768" y="2370"/>
                  </a:cubicBezTo>
                  <a:cubicBezTo>
                    <a:pt x="1778" y="2335"/>
                    <a:pt x="1776" y="2296"/>
                    <a:pt x="1765" y="2261"/>
                  </a:cubicBezTo>
                  <a:lnTo>
                    <a:pt x="1765" y="2261"/>
                  </a:lnTo>
                  <a:cubicBezTo>
                    <a:pt x="1971" y="2420"/>
                    <a:pt x="2191" y="2564"/>
                    <a:pt x="2421" y="2688"/>
                  </a:cubicBezTo>
                  <a:cubicBezTo>
                    <a:pt x="2524" y="2745"/>
                    <a:pt x="2640" y="2798"/>
                    <a:pt x="2752" y="2798"/>
                  </a:cubicBezTo>
                  <a:cubicBezTo>
                    <a:pt x="2787" y="2798"/>
                    <a:pt x="2821" y="2793"/>
                    <a:pt x="2854" y="2781"/>
                  </a:cubicBezTo>
                  <a:cubicBezTo>
                    <a:pt x="2961" y="2745"/>
                    <a:pt x="3031" y="2610"/>
                    <a:pt x="3005" y="2512"/>
                  </a:cubicBezTo>
                  <a:lnTo>
                    <a:pt x="3005" y="2512"/>
                  </a:lnTo>
                  <a:cubicBezTo>
                    <a:pt x="3185" y="2788"/>
                    <a:pt x="3333" y="3318"/>
                    <a:pt x="3571" y="3476"/>
                  </a:cubicBezTo>
                  <a:cubicBezTo>
                    <a:pt x="3577" y="3480"/>
                    <a:pt x="3583" y="3482"/>
                    <a:pt x="3590" y="3482"/>
                  </a:cubicBezTo>
                  <a:cubicBezTo>
                    <a:pt x="3679" y="3482"/>
                    <a:pt x="3847" y="3160"/>
                    <a:pt x="3938" y="3128"/>
                  </a:cubicBezTo>
                  <a:cubicBezTo>
                    <a:pt x="4054" y="3087"/>
                    <a:pt x="4087" y="2942"/>
                    <a:pt x="4102" y="2823"/>
                  </a:cubicBezTo>
                  <a:cubicBezTo>
                    <a:pt x="4166" y="2370"/>
                    <a:pt x="4226" y="1896"/>
                    <a:pt x="4057" y="1470"/>
                  </a:cubicBezTo>
                  <a:cubicBezTo>
                    <a:pt x="3807" y="842"/>
                    <a:pt x="3183" y="249"/>
                    <a:pt x="2530" y="70"/>
                  </a:cubicBezTo>
                  <a:cubicBezTo>
                    <a:pt x="2345" y="19"/>
                    <a:pt x="2141" y="0"/>
                    <a:pt x="19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8"/>
            <p:cNvSpPr/>
            <p:nvPr/>
          </p:nvSpPr>
          <p:spPr>
            <a:xfrm>
              <a:off x="7426271" y="1602386"/>
              <a:ext cx="16866" cy="24153"/>
            </a:xfrm>
            <a:custGeom>
              <a:avLst/>
              <a:gdLst/>
              <a:ahLst/>
              <a:cxnLst/>
              <a:rect l="l" t="t" r="r" b="b"/>
              <a:pathLst>
                <a:path w="706" h="1011" extrusionOk="0">
                  <a:moveTo>
                    <a:pt x="259" y="1"/>
                  </a:moveTo>
                  <a:cubicBezTo>
                    <a:pt x="163" y="1"/>
                    <a:pt x="67" y="36"/>
                    <a:pt x="0" y="106"/>
                  </a:cubicBezTo>
                  <a:lnTo>
                    <a:pt x="216" y="1002"/>
                  </a:lnTo>
                  <a:cubicBezTo>
                    <a:pt x="237" y="1008"/>
                    <a:pt x="257" y="1010"/>
                    <a:pt x="277" y="1010"/>
                  </a:cubicBezTo>
                  <a:cubicBezTo>
                    <a:pt x="398" y="1010"/>
                    <a:pt x="512" y="918"/>
                    <a:pt x="583" y="816"/>
                  </a:cubicBezTo>
                  <a:cubicBezTo>
                    <a:pt x="665" y="689"/>
                    <a:pt x="706" y="532"/>
                    <a:pt x="680" y="382"/>
                  </a:cubicBezTo>
                  <a:cubicBezTo>
                    <a:pt x="654" y="233"/>
                    <a:pt x="556" y="95"/>
                    <a:pt x="418" y="35"/>
                  </a:cubicBezTo>
                  <a:cubicBezTo>
                    <a:pt x="368" y="12"/>
                    <a:pt x="314" y="1"/>
                    <a:pt x="259"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8"/>
            <p:cNvSpPr/>
            <p:nvPr/>
          </p:nvSpPr>
          <p:spPr>
            <a:xfrm>
              <a:off x="7405031" y="1539837"/>
              <a:ext cx="141453" cy="74585"/>
            </a:xfrm>
            <a:custGeom>
              <a:avLst/>
              <a:gdLst/>
              <a:ahLst/>
              <a:cxnLst/>
              <a:rect l="l" t="t" r="r" b="b"/>
              <a:pathLst>
                <a:path w="5921" h="3122" extrusionOk="0">
                  <a:moveTo>
                    <a:pt x="5" y="0"/>
                  </a:moveTo>
                  <a:cubicBezTo>
                    <a:pt x="4" y="0"/>
                    <a:pt x="4" y="1"/>
                    <a:pt x="4" y="1"/>
                  </a:cubicBezTo>
                  <a:cubicBezTo>
                    <a:pt x="0" y="5"/>
                    <a:pt x="26" y="19"/>
                    <a:pt x="78" y="50"/>
                  </a:cubicBezTo>
                  <a:cubicBezTo>
                    <a:pt x="131" y="79"/>
                    <a:pt x="205" y="124"/>
                    <a:pt x="307" y="176"/>
                  </a:cubicBezTo>
                  <a:cubicBezTo>
                    <a:pt x="504" y="281"/>
                    <a:pt x="795" y="427"/>
                    <a:pt x="1169" y="580"/>
                  </a:cubicBezTo>
                  <a:cubicBezTo>
                    <a:pt x="1539" y="722"/>
                    <a:pt x="1991" y="924"/>
                    <a:pt x="2540" y="935"/>
                  </a:cubicBezTo>
                  <a:cubicBezTo>
                    <a:pt x="2557" y="935"/>
                    <a:pt x="2575" y="935"/>
                    <a:pt x="2593" y="935"/>
                  </a:cubicBezTo>
                  <a:cubicBezTo>
                    <a:pt x="3127" y="935"/>
                    <a:pt x="3653" y="666"/>
                    <a:pt x="4224" y="562"/>
                  </a:cubicBezTo>
                  <a:cubicBezTo>
                    <a:pt x="4353" y="539"/>
                    <a:pt x="4482" y="526"/>
                    <a:pt x="4610" y="526"/>
                  </a:cubicBezTo>
                  <a:cubicBezTo>
                    <a:pt x="4776" y="526"/>
                    <a:pt x="4937" y="548"/>
                    <a:pt x="5087" y="598"/>
                  </a:cubicBezTo>
                  <a:cubicBezTo>
                    <a:pt x="5353" y="685"/>
                    <a:pt x="5569" y="871"/>
                    <a:pt x="5685" y="1100"/>
                  </a:cubicBezTo>
                  <a:cubicBezTo>
                    <a:pt x="5805" y="1327"/>
                    <a:pt x="5838" y="1577"/>
                    <a:pt x="5815" y="1805"/>
                  </a:cubicBezTo>
                  <a:cubicBezTo>
                    <a:pt x="5793" y="2033"/>
                    <a:pt x="5703" y="2234"/>
                    <a:pt x="5596" y="2399"/>
                  </a:cubicBezTo>
                  <a:cubicBezTo>
                    <a:pt x="5372" y="2724"/>
                    <a:pt x="5084" y="2896"/>
                    <a:pt x="4886" y="2989"/>
                  </a:cubicBezTo>
                  <a:cubicBezTo>
                    <a:pt x="4684" y="3086"/>
                    <a:pt x="4560" y="3112"/>
                    <a:pt x="4565" y="3120"/>
                  </a:cubicBezTo>
                  <a:cubicBezTo>
                    <a:pt x="4565" y="3121"/>
                    <a:pt x="4566" y="3121"/>
                    <a:pt x="4570" y="3121"/>
                  </a:cubicBezTo>
                  <a:cubicBezTo>
                    <a:pt x="4580" y="3121"/>
                    <a:pt x="4608" y="3117"/>
                    <a:pt x="4654" y="3105"/>
                  </a:cubicBezTo>
                  <a:cubicBezTo>
                    <a:pt x="4710" y="3090"/>
                    <a:pt x="4796" y="3067"/>
                    <a:pt x="4901" y="3022"/>
                  </a:cubicBezTo>
                  <a:cubicBezTo>
                    <a:pt x="5106" y="2937"/>
                    <a:pt x="5408" y="2772"/>
                    <a:pt x="5651" y="2436"/>
                  </a:cubicBezTo>
                  <a:cubicBezTo>
                    <a:pt x="5767" y="2268"/>
                    <a:pt x="5865" y="2055"/>
                    <a:pt x="5891" y="1812"/>
                  </a:cubicBezTo>
                  <a:cubicBezTo>
                    <a:pt x="5920" y="1574"/>
                    <a:pt x="5887" y="1305"/>
                    <a:pt x="5760" y="1058"/>
                  </a:cubicBezTo>
                  <a:cubicBezTo>
                    <a:pt x="5636" y="812"/>
                    <a:pt x="5401" y="607"/>
                    <a:pt x="5117" y="512"/>
                  </a:cubicBezTo>
                  <a:cubicBezTo>
                    <a:pt x="4956" y="457"/>
                    <a:pt x="4785" y="434"/>
                    <a:pt x="4610" y="434"/>
                  </a:cubicBezTo>
                  <a:cubicBezTo>
                    <a:pt x="4477" y="434"/>
                    <a:pt x="4342" y="448"/>
                    <a:pt x="4210" y="472"/>
                  </a:cubicBezTo>
                  <a:cubicBezTo>
                    <a:pt x="3608" y="582"/>
                    <a:pt x="3087" y="853"/>
                    <a:pt x="2569" y="853"/>
                  </a:cubicBezTo>
                  <a:cubicBezTo>
                    <a:pt x="2560" y="853"/>
                    <a:pt x="2550" y="853"/>
                    <a:pt x="2540" y="853"/>
                  </a:cubicBezTo>
                  <a:cubicBezTo>
                    <a:pt x="2017" y="841"/>
                    <a:pt x="1565" y="655"/>
                    <a:pt x="1192" y="517"/>
                  </a:cubicBezTo>
                  <a:cubicBezTo>
                    <a:pt x="818" y="374"/>
                    <a:pt x="523" y="240"/>
                    <a:pt x="321" y="143"/>
                  </a:cubicBezTo>
                  <a:cubicBezTo>
                    <a:pt x="228" y="102"/>
                    <a:pt x="150" y="64"/>
                    <a:pt x="86" y="35"/>
                  </a:cubicBezTo>
                  <a:cubicBezTo>
                    <a:pt x="41" y="12"/>
                    <a:pt x="12" y="0"/>
                    <a:pt x="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8"/>
            <p:cNvSpPr/>
            <p:nvPr/>
          </p:nvSpPr>
          <p:spPr>
            <a:xfrm>
              <a:off x="7427513" y="1607618"/>
              <a:ext cx="10989" cy="12542"/>
            </a:xfrm>
            <a:custGeom>
              <a:avLst/>
              <a:gdLst/>
              <a:ahLst/>
              <a:cxnLst/>
              <a:rect l="l" t="t" r="r" b="b"/>
              <a:pathLst>
                <a:path w="460" h="525" extrusionOk="0">
                  <a:moveTo>
                    <a:pt x="156" y="1"/>
                  </a:moveTo>
                  <a:cubicBezTo>
                    <a:pt x="147" y="1"/>
                    <a:pt x="139" y="2"/>
                    <a:pt x="131" y="3"/>
                  </a:cubicBezTo>
                  <a:cubicBezTo>
                    <a:pt x="38" y="14"/>
                    <a:pt x="0" y="66"/>
                    <a:pt x="11" y="73"/>
                  </a:cubicBezTo>
                  <a:cubicBezTo>
                    <a:pt x="13" y="76"/>
                    <a:pt x="16" y="77"/>
                    <a:pt x="21" y="77"/>
                  </a:cubicBezTo>
                  <a:cubicBezTo>
                    <a:pt x="35" y="77"/>
                    <a:pt x="63" y="68"/>
                    <a:pt x="103" y="68"/>
                  </a:cubicBezTo>
                  <a:cubicBezTo>
                    <a:pt x="112" y="68"/>
                    <a:pt x="121" y="69"/>
                    <a:pt x="131" y="70"/>
                  </a:cubicBezTo>
                  <a:cubicBezTo>
                    <a:pt x="199" y="73"/>
                    <a:pt x="295" y="123"/>
                    <a:pt x="329" y="212"/>
                  </a:cubicBezTo>
                  <a:cubicBezTo>
                    <a:pt x="355" y="302"/>
                    <a:pt x="303" y="399"/>
                    <a:pt x="251" y="444"/>
                  </a:cubicBezTo>
                  <a:cubicBezTo>
                    <a:pt x="202" y="488"/>
                    <a:pt x="154" y="496"/>
                    <a:pt x="154" y="511"/>
                  </a:cubicBezTo>
                  <a:cubicBezTo>
                    <a:pt x="152" y="516"/>
                    <a:pt x="167" y="524"/>
                    <a:pt x="193" y="524"/>
                  </a:cubicBezTo>
                  <a:cubicBezTo>
                    <a:pt x="217" y="524"/>
                    <a:pt x="252" y="517"/>
                    <a:pt x="292" y="496"/>
                  </a:cubicBezTo>
                  <a:cubicBezTo>
                    <a:pt x="366" y="454"/>
                    <a:pt x="459" y="332"/>
                    <a:pt x="415" y="182"/>
                  </a:cubicBezTo>
                  <a:cubicBezTo>
                    <a:pt x="367" y="50"/>
                    <a:pt x="240" y="1"/>
                    <a:pt x="156"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8"/>
            <p:cNvSpPr/>
            <p:nvPr/>
          </p:nvSpPr>
          <p:spPr>
            <a:xfrm>
              <a:off x="7368452" y="1633994"/>
              <a:ext cx="13832" cy="10488"/>
            </a:xfrm>
            <a:custGeom>
              <a:avLst/>
              <a:gdLst/>
              <a:ahLst/>
              <a:cxnLst/>
              <a:rect l="l" t="t" r="r" b="b"/>
              <a:pathLst>
                <a:path w="579" h="439" extrusionOk="0">
                  <a:moveTo>
                    <a:pt x="332" y="0"/>
                  </a:moveTo>
                  <a:cubicBezTo>
                    <a:pt x="304" y="0"/>
                    <a:pt x="274" y="5"/>
                    <a:pt x="247" y="12"/>
                  </a:cubicBezTo>
                  <a:cubicBezTo>
                    <a:pt x="175" y="31"/>
                    <a:pt x="100" y="67"/>
                    <a:pt x="56" y="128"/>
                  </a:cubicBezTo>
                  <a:cubicBezTo>
                    <a:pt x="11" y="191"/>
                    <a:pt x="0" y="281"/>
                    <a:pt x="37" y="344"/>
                  </a:cubicBezTo>
                  <a:cubicBezTo>
                    <a:pt x="82" y="414"/>
                    <a:pt x="167" y="438"/>
                    <a:pt x="247" y="438"/>
                  </a:cubicBezTo>
                  <a:cubicBezTo>
                    <a:pt x="253" y="438"/>
                    <a:pt x="259" y="438"/>
                    <a:pt x="265" y="438"/>
                  </a:cubicBezTo>
                  <a:cubicBezTo>
                    <a:pt x="362" y="434"/>
                    <a:pt x="459" y="396"/>
                    <a:pt x="516" y="322"/>
                  </a:cubicBezTo>
                  <a:cubicBezTo>
                    <a:pt x="575" y="247"/>
                    <a:pt x="578" y="128"/>
                    <a:pt x="511" y="60"/>
                  </a:cubicBezTo>
                  <a:lnTo>
                    <a:pt x="485" y="64"/>
                  </a:lnTo>
                  <a:cubicBezTo>
                    <a:pt x="450" y="18"/>
                    <a:pt x="392" y="0"/>
                    <a:pt x="332"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8"/>
            <p:cNvSpPr/>
            <p:nvPr/>
          </p:nvSpPr>
          <p:spPr>
            <a:xfrm>
              <a:off x="7367233" y="1632465"/>
              <a:ext cx="15242" cy="10034"/>
            </a:xfrm>
            <a:custGeom>
              <a:avLst/>
              <a:gdLst/>
              <a:ahLst/>
              <a:cxnLst/>
              <a:rect l="l" t="t" r="r" b="b"/>
              <a:pathLst>
                <a:path w="638" h="420" extrusionOk="0">
                  <a:moveTo>
                    <a:pt x="611" y="0"/>
                  </a:moveTo>
                  <a:cubicBezTo>
                    <a:pt x="584" y="0"/>
                    <a:pt x="495" y="137"/>
                    <a:pt x="334" y="240"/>
                  </a:cubicBezTo>
                  <a:cubicBezTo>
                    <a:pt x="167" y="352"/>
                    <a:pt x="2" y="378"/>
                    <a:pt x="2" y="405"/>
                  </a:cubicBezTo>
                  <a:cubicBezTo>
                    <a:pt x="1" y="413"/>
                    <a:pt x="24" y="420"/>
                    <a:pt x="64" y="420"/>
                  </a:cubicBezTo>
                  <a:cubicBezTo>
                    <a:pt x="136" y="420"/>
                    <a:pt x="260" y="397"/>
                    <a:pt x="383" y="315"/>
                  </a:cubicBezTo>
                  <a:cubicBezTo>
                    <a:pt x="577" y="192"/>
                    <a:pt x="637" y="9"/>
                    <a:pt x="615" y="1"/>
                  </a:cubicBezTo>
                  <a:cubicBezTo>
                    <a:pt x="614" y="1"/>
                    <a:pt x="613" y="0"/>
                    <a:pt x="6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8"/>
            <p:cNvSpPr/>
            <p:nvPr/>
          </p:nvSpPr>
          <p:spPr>
            <a:xfrm>
              <a:off x="7402164" y="1535274"/>
              <a:ext cx="117825" cy="22839"/>
            </a:xfrm>
            <a:custGeom>
              <a:avLst/>
              <a:gdLst/>
              <a:ahLst/>
              <a:cxnLst/>
              <a:rect l="l" t="t" r="r" b="b"/>
              <a:pathLst>
                <a:path w="4932" h="956" extrusionOk="0">
                  <a:moveTo>
                    <a:pt x="7" y="1"/>
                  </a:moveTo>
                  <a:cubicBezTo>
                    <a:pt x="6" y="1"/>
                    <a:pt x="5" y="1"/>
                    <a:pt x="5" y="1"/>
                  </a:cubicBezTo>
                  <a:cubicBezTo>
                    <a:pt x="1" y="5"/>
                    <a:pt x="60" y="50"/>
                    <a:pt x="172" y="125"/>
                  </a:cubicBezTo>
                  <a:cubicBezTo>
                    <a:pt x="284" y="200"/>
                    <a:pt x="449" y="304"/>
                    <a:pt x="658" y="427"/>
                  </a:cubicBezTo>
                  <a:cubicBezTo>
                    <a:pt x="867" y="543"/>
                    <a:pt x="1125" y="677"/>
                    <a:pt x="1427" y="786"/>
                  </a:cubicBezTo>
                  <a:cubicBezTo>
                    <a:pt x="1711" y="884"/>
                    <a:pt x="2036" y="955"/>
                    <a:pt x="2385" y="955"/>
                  </a:cubicBezTo>
                  <a:cubicBezTo>
                    <a:pt x="2409" y="955"/>
                    <a:pt x="2434" y="955"/>
                    <a:pt x="2458" y="954"/>
                  </a:cubicBezTo>
                  <a:cubicBezTo>
                    <a:pt x="2832" y="943"/>
                    <a:pt x="3183" y="815"/>
                    <a:pt x="3452" y="648"/>
                  </a:cubicBezTo>
                  <a:cubicBezTo>
                    <a:pt x="3728" y="484"/>
                    <a:pt x="3960" y="322"/>
                    <a:pt x="4184" y="241"/>
                  </a:cubicBezTo>
                  <a:cubicBezTo>
                    <a:pt x="4356" y="174"/>
                    <a:pt x="4513" y="150"/>
                    <a:pt x="4633" y="150"/>
                  </a:cubicBezTo>
                  <a:cubicBezTo>
                    <a:pt x="4667" y="150"/>
                    <a:pt x="4698" y="151"/>
                    <a:pt x="4725" y="155"/>
                  </a:cubicBezTo>
                  <a:cubicBezTo>
                    <a:pt x="4847" y="165"/>
                    <a:pt x="4914" y="193"/>
                    <a:pt x="4928" y="193"/>
                  </a:cubicBezTo>
                  <a:cubicBezTo>
                    <a:pt x="4930" y="193"/>
                    <a:pt x="4931" y="193"/>
                    <a:pt x="4931" y="192"/>
                  </a:cubicBezTo>
                  <a:cubicBezTo>
                    <a:pt x="4931" y="188"/>
                    <a:pt x="4916" y="181"/>
                    <a:pt x="4882" y="166"/>
                  </a:cubicBezTo>
                  <a:cubicBezTo>
                    <a:pt x="4849" y="151"/>
                    <a:pt x="4800" y="132"/>
                    <a:pt x="4733" y="117"/>
                  </a:cubicBezTo>
                  <a:cubicBezTo>
                    <a:pt x="4690" y="109"/>
                    <a:pt x="4638" y="104"/>
                    <a:pt x="4581" y="104"/>
                  </a:cubicBezTo>
                  <a:cubicBezTo>
                    <a:pt x="4463" y="104"/>
                    <a:pt x="4318" y="125"/>
                    <a:pt x="4161" y="181"/>
                  </a:cubicBezTo>
                  <a:cubicBezTo>
                    <a:pt x="3926" y="255"/>
                    <a:pt x="3683" y="420"/>
                    <a:pt x="3411" y="577"/>
                  </a:cubicBezTo>
                  <a:cubicBezTo>
                    <a:pt x="3142" y="737"/>
                    <a:pt x="2813" y="850"/>
                    <a:pt x="2454" y="860"/>
                  </a:cubicBezTo>
                  <a:cubicBezTo>
                    <a:pt x="2424" y="861"/>
                    <a:pt x="2394" y="862"/>
                    <a:pt x="2364" y="862"/>
                  </a:cubicBezTo>
                  <a:cubicBezTo>
                    <a:pt x="1675" y="862"/>
                    <a:pt x="1089" y="575"/>
                    <a:pt x="688" y="367"/>
                  </a:cubicBezTo>
                  <a:cubicBezTo>
                    <a:pt x="479" y="255"/>
                    <a:pt x="310" y="158"/>
                    <a:pt x="191" y="95"/>
                  </a:cubicBezTo>
                  <a:cubicBezTo>
                    <a:pt x="85" y="36"/>
                    <a:pt x="20" y="1"/>
                    <a:pt x="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8"/>
            <p:cNvSpPr/>
            <p:nvPr/>
          </p:nvSpPr>
          <p:spPr>
            <a:xfrm>
              <a:off x="6240693" y="1295950"/>
              <a:ext cx="101413" cy="61230"/>
            </a:xfrm>
            <a:custGeom>
              <a:avLst/>
              <a:gdLst/>
              <a:ahLst/>
              <a:cxnLst/>
              <a:rect l="l" t="t" r="r" b="b"/>
              <a:pathLst>
                <a:path w="4245" h="2563" extrusionOk="0">
                  <a:moveTo>
                    <a:pt x="1" y="1259"/>
                  </a:moveTo>
                  <a:cubicBezTo>
                    <a:pt x="1" y="1259"/>
                    <a:pt x="1" y="1260"/>
                    <a:pt x="1" y="1260"/>
                  </a:cubicBezTo>
                  <a:lnTo>
                    <a:pt x="1" y="1260"/>
                  </a:lnTo>
                  <a:lnTo>
                    <a:pt x="1" y="1259"/>
                  </a:lnTo>
                  <a:close/>
                  <a:moveTo>
                    <a:pt x="2944" y="0"/>
                  </a:moveTo>
                  <a:cubicBezTo>
                    <a:pt x="2478" y="0"/>
                    <a:pt x="1743" y="316"/>
                    <a:pt x="1126" y="632"/>
                  </a:cubicBezTo>
                  <a:cubicBezTo>
                    <a:pt x="509" y="944"/>
                    <a:pt x="6" y="1260"/>
                    <a:pt x="1" y="1260"/>
                  </a:cubicBezTo>
                  <a:cubicBezTo>
                    <a:pt x="1" y="1260"/>
                    <a:pt x="1" y="1260"/>
                    <a:pt x="1" y="1260"/>
                  </a:cubicBezTo>
                  <a:lnTo>
                    <a:pt x="1" y="1260"/>
                  </a:lnTo>
                  <a:lnTo>
                    <a:pt x="1383" y="2563"/>
                  </a:lnTo>
                  <a:lnTo>
                    <a:pt x="4244" y="1424"/>
                  </a:lnTo>
                  <a:cubicBezTo>
                    <a:pt x="4244" y="1424"/>
                    <a:pt x="3900" y="599"/>
                    <a:pt x="3281" y="94"/>
                  </a:cubicBezTo>
                  <a:cubicBezTo>
                    <a:pt x="3200" y="29"/>
                    <a:pt x="3084" y="0"/>
                    <a:pt x="2944"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8"/>
            <p:cNvSpPr/>
            <p:nvPr/>
          </p:nvSpPr>
          <p:spPr>
            <a:xfrm>
              <a:off x="5946843" y="1308110"/>
              <a:ext cx="337040" cy="155357"/>
            </a:xfrm>
            <a:custGeom>
              <a:avLst/>
              <a:gdLst/>
              <a:ahLst/>
              <a:cxnLst/>
              <a:rect l="l" t="t" r="r" b="b"/>
              <a:pathLst>
                <a:path w="14108" h="6503" extrusionOk="0">
                  <a:moveTo>
                    <a:pt x="12725" y="0"/>
                  </a:moveTo>
                  <a:lnTo>
                    <a:pt x="7138" y="3067"/>
                  </a:lnTo>
                  <a:lnTo>
                    <a:pt x="1139" y="2319"/>
                  </a:lnTo>
                  <a:lnTo>
                    <a:pt x="1" y="5614"/>
                  </a:lnTo>
                  <a:lnTo>
                    <a:pt x="7108" y="6503"/>
                  </a:lnTo>
                  <a:lnTo>
                    <a:pt x="14108" y="1995"/>
                  </a:lnTo>
                  <a:lnTo>
                    <a:pt x="12725" y="0"/>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8"/>
            <p:cNvSpPr/>
            <p:nvPr/>
          </p:nvSpPr>
          <p:spPr>
            <a:xfrm>
              <a:off x="5946843" y="1308110"/>
              <a:ext cx="337040" cy="155357"/>
            </a:xfrm>
            <a:custGeom>
              <a:avLst/>
              <a:gdLst/>
              <a:ahLst/>
              <a:cxnLst/>
              <a:rect l="l" t="t" r="r" b="b"/>
              <a:pathLst>
                <a:path w="14108" h="6503" extrusionOk="0">
                  <a:moveTo>
                    <a:pt x="12725" y="0"/>
                  </a:moveTo>
                  <a:lnTo>
                    <a:pt x="7138" y="3067"/>
                  </a:lnTo>
                  <a:lnTo>
                    <a:pt x="1139" y="2319"/>
                  </a:lnTo>
                  <a:lnTo>
                    <a:pt x="1" y="5614"/>
                  </a:lnTo>
                  <a:lnTo>
                    <a:pt x="7108" y="6503"/>
                  </a:lnTo>
                  <a:lnTo>
                    <a:pt x="14108" y="1995"/>
                  </a:lnTo>
                  <a:lnTo>
                    <a:pt x="14048" y="1909"/>
                  </a:lnTo>
                  <a:lnTo>
                    <a:pt x="12976" y="359"/>
                  </a:lnTo>
                  <a:lnTo>
                    <a:pt x="12725"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8"/>
            <p:cNvSpPr/>
            <p:nvPr/>
          </p:nvSpPr>
          <p:spPr>
            <a:xfrm>
              <a:off x="6089265" y="1138813"/>
              <a:ext cx="390339" cy="405939"/>
            </a:xfrm>
            <a:custGeom>
              <a:avLst/>
              <a:gdLst/>
              <a:ahLst/>
              <a:cxnLst/>
              <a:rect l="l" t="t" r="r" b="b"/>
              <a:pathLst>
                <a:path w="16339" h="16992" extrusionOk="0">
                  <a:moveTo>
                    <a:pt x="14030" y="1"/>
                  </a:moveTo>
                  <a:cubicBezTo>
                    <a:pt x="1" y="1737"/>
                    <a:pt x="1065" y="16992"/>
                    <a:pt x="1065" y="16992"/>
                  </a:cubicBezTo>
                  <a:lnTo>
                    <a:pt x="16338" y="15442"/>
                  </a:lnTo>
                  <a:lnTo>
                    <a:pt x="1403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8"/>
            <p:cNvSpPr/>
            <p:nvPr/>
          </p:nvSpPr>
          <p:spPr>
            <a:xfrm>
              <a:off x="5336613" y="2142388"/>
              <a:ext cx="74441" cy="123679"/>
            </a:xfrm>
            <a:custGeom>
              <a:avLst/>
              <a:gdLst/>
              <a:ahLst/>
              <a:cxnLst/>
              <a:rect l="l" t="t" r="r" b="b"/>
              <a:pathLst>
                <a:path w="3116" h="5177" extrusionOk="0">
                  <a:moveTo>
                    <a:pt x="2021" y="1"/>
                  </a:moveTo>
                  <a:lnTo>
                    <a:pt x="1" y="849"/>
                  </a:lnTo>
                  <a:lnTo>
                    <a:pt x="56" y="1013"/>
                  </a:lnTo>
                  <a:cubicBezTo>
                    <a:pt x="318" y="1745"/>
                    <a:pt x="1442" y="4703"/>
                    <a:pt x="1790" y="5117"/>
                  </a:cubicBezTo>
                  <a:cubicBezTo>
                    <a:pt x="1824" y="5158"/>
                    <a:pt x="1852" y="5177"/>
                    <a:pt x="1874" y="5177"/>
                  </a:cubicBezTo>
                  <a:cubicBezTo>
                    <a:pt x="2105" y="5177"/>
                    <a:pt x="1741" y="3179"/>
                    <a:pt x="1741" y="3179"/>
                  </a:cubicBezTo>
                  <a:lnTo>
                    <a:pt x="3116" y="2585"/>
                  </a:lnTo>
                  <a:lnTo>
                    <a:pt x="202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8"/>
            <p:cNvSpPr/>
            <p:nvPr/>
          </p:nvSpPr>
          <p:spPr>
            <a:xfrm>
              <a:off x="5354652" y="2155074"/>
              <a:ext cx="96" cy="24"/>
            </a:xfrm>
            <a:custGeom>
              <a:avLst/>
              <a:gdLst/>
              <a:ahLst/>
              <a:cxnLst/>
              <a:rect l="l" t="t" r="r" b="b"/>
              <a:pathLst>
                <a:path w="4" h="1" extrusionOk="0">
                  <a:moveTo>
                    <a:pt x="4" y="0"/>
                  </a:moveTo>
                  <a:lnTo>
                    <a:pt x="0" y="0"/>
                  </a:ln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8"/>
            <p:cNvSpPr/>
            <p:nvPr/>
          </p:nvSpPr>
          <p:spPr>
            <a:xfrm>
              <a:off x="5337521" y="2155074"/>
              <a:ext cx="20354" cy="29361"/>
            </a:xfrm>
            <a:custGeom>
              <a:avLst/>
              <a:gdLst/>
              <a:ahLst/>
              <a:cxnLst/>
              <a:rect l="l" t="t" r="r" b="b"/>
              <a:pathLst>
                <a:path w="852" h="1229" extrusionOk="0">
                  <a:moveTo>
                    <a:pt x="717" y="0"/>
                  </a:moveTo>
                  <a:lnTo>
                    <a:pt x="0" y="306"/>
                  </a:lnTo>
                  <a:lnTo>
                    <a:pt x="0" y="306"/>
                  </a:lnTo>
                  <a:lnTo>
                    <a:pt x="18" y="299"/>
                  </a:lnTo>
                  <a:lnTo>
                    <a:pt x="404" y="1228"/>
                  </a:lnTo>
                  <a:cubicBezTo>
                    <a:pt x="590" y="1098"/>
                    <a:pt x="732" y="904"/>
                    <a:pt x="788" y="683"/>
                  </a:cubicBezTo>
                  <a:cubicBezTo>
                    <a:pt x="852" y="452"/>
                    <a:pt x="829" y="209"/>
                    <a:pt x="72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8"/>
            <p:cNvSpPr/>
            <p:nvPr/>
          </p:nvSpPr>
          <p:spPr>
            <a:xfrm>
              <a:off x="5336613" y="2162648"/>
              <a:ext cx="46251" cy="103802"/>
            </a:xfrm>
            <a:custGeom>
              <a:avLst/>
              <a:gdLst/>
              <a:ahLst/>
              <a:cxnLst/>
              <a:rect l="l" t="t" r="r" b="b"/>
              <a:pathLst>
                <a:path w="1936" h="4345" extrusionOk="0">
                  <a:moveTo>
                    <a:pt x="1" y="1"/>
                  </a:moveTo>
                  <a:lnTo>
                    <a:pt x="1" y="1"/>
                  </a:lnTo>
                  <a:cubicBezTo>
                    <a:pt x="206" y="639"/>
                    <a:pt x="594" y="1640"/>
                    <a:pt x="964" y="2518"/>
                  </a:cubicBezTo>
                  <a:cubicBezTo>
                    <a:pt x="583" y="1580"/>
                    <a:pt x="199" y="557"/>
                    <a:pt x="56" y="165"/>
                  </a:cubicBezTo>
                  <a:lnTo>
                    <a:pt x="1" y="1"/>
                  </a:lnTo>
                  <a:close/>
                  <a:moveTo>
                    <a:pt x="1916" y="3523"/>
                  </a:moveTo>
                  <a:cubicBezTo>
                    <a:pt x="1916" y="3526"/>
                    <a:pt x="1921" y="3580"/>
                    <a:pt x="1929" y="3659"/>
                  </a:cubicBezTo>
                  <a:lnTo>
                    <a:pt x="1929" y="3659"/>
                  </a:lnTo>
                  <a:cubicBezTo>
                    <a:pt x="1925" y="3614"/>
                    <a:pt x="1922" y="3568"/>
                    <a:pt x="1916" y="3523"/>
                  </a:cubicBezTo>
                  <a:close/>
                  <a:moveTo>
                    <a:pt x="1929" y="3659"/>
                  </a:moveTo>
                  <a:cubicBezTo>
                    <a:pt x="1931" y="3681"/>
                    <a:pt x="1933" y="3703"/>
                    <a:pt x="1935" y="3724"/>
                  </a:cubicBezTo>
                  <a:cubicBezTo>
                    <a:pt x="1933" y="3701"/>
                    <a:pt x="1931" y="3679"/>
                    <a:pt x="1929" y="3659"/>
                  </a:cubicBezTo>
                  <a:close/>
                  <a:moveTo>
                    <a:pt x="1775" y="4251"/>
                  </a:moveTo>
                  <a:cubicBezTo>
                    <a:pt x="1776" y="4253"/>
                    <a:pt x="1777" y="4256"/>
                    <a:pt x="1779" y="4258"/>
                  </a:cubicBezTo>
                  <a:lnTo>
                    <a:pt x="1779" y="4258"/>
                  </a:lnTo>
                  <a:cubicBezTo>
                    <a:pt x="1778" y="4255"/>
                    <a:pt x="1776" y="4253"/>
                    <a:pt x="1775" y="4251"/>
                  </a:cubicBezTo>
                  <a:close/>
                  <a:moveTo>
                    <a:pt x="1906" y="4311"/>
                  </a:moveTo>
                  <a:cubicBezTo>
                    <a:pt x="1905" y="4312"/>
                    <a:pt x="1904" y="4313"/>
                    <a:pt x="1903" y="4315"/>
                  </a:cubicBezTo>
                  <a:lnTo>
                    <a:pt x="1903" y="4315"/>
                  </a:lnTo>
                  <a:cubicBezTo>
                    <a:pt x="1904" y="4313"/>
                    <a:pt x="1905" y="4312"/>
                    <a:pt x="1906" y="4311"/>
                  </a:cubicBezTo>
                  <a:close/>
                  <a:moveTo>
                    <a:pt x="1779" y="4258"/>
                  </a:moveTo>
                  <a:cubicBezTo>
                    <a:pt x="1811" y="4310"/>
                    <a:pt x="1836" y="4337"/>
                    <a:pt x="1854" y="4340"/>
                  </a:cubicBezTo>
                  <a:cubicBezTo>
                    <a:pt x="1857" y="4345"/>
                    <a:pt x="1861" y="4345"/>
                    <a:pt x="1864" y="4345"/>
                  </a:cubicBezTo>
                  <a:cubicBezTo>
                    <a:pt x="1882" y="4345"/>
                    <a:pt x="1893" y="4334"/>
                    <a:pt x="1903" y="4315"/>
                  </a:cubicBezTo>
                  <a:lnTo>
                    <a:pt x="1903" y="4315"/>
                  </a:lnTo>
                  <a:cubicBezTo>
                    <a:pt x="1896" y="4327"/>
                    <a:pt x="1886" y="4330"/>
                    <a:pt x="1876" y="4330"/>
                  </a:cubicBezTo>
                  <a:cubicBezTo>
                    <a:pt x="1854" y="4330"/>
                    <a:pt x="1823" y="4311"/>
                    <a:pt x="1790" y="4269"/>
                  </a:cubicBezTo>
                  <a:cubicBezTo>
                    <a:pt x="1787" y="4267"/>
                    <a:pt x="1783" y="4263"/>
                    <a:pt x="1779" y="42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8"/>
            <p:cNvSpPr/>
            <p:nvPr/>
          </p:nvSpPr>
          <p:spPr>
            <a:xfrm>
              <a:off x="5336613" y="2162385"/>
              <a:ext cx="46872" cy="103706"/>
            </a:xfrm>
            <a:custGeom>
              <a:avLst/>
              <a:gdLst/>
              <a:ahLst/>
              <a:cxnLst/>
              <a:rect l="l" t="t" r="r" b="b"/>
              <a:pathLst>
                <a:path w="1962" h="4341" extrusionOk="0">
                  <a:moveTo>
                    <a:pt x="38" y="0"/>
                  </a:moveTo>
                  <a:lnTo>
                    <a:pt x="1" y="12"/>
                  </a:lnTo>
                  <a:lnTo>
                    <a:pt x="56" y="176"/>
                  </a:lnTo>
                  <a:cubicBezTo>
                    <a:pt x="199" y="568"/>
                    <a:pt x="583" y="1591"/>
                    <a:pt x="964" y="2529"/>
                  </a:cubicBezTo>
                  <a:cubicBezTo>
                    <a:pt x="1300" y="3325"/>
                    <a:pt x="1621" y="4020"/>
                    <a:pt x="1775" y="4262"/>
                  </a:cubicBezTo>
                  <a:cubicBezTo>
                    <a:pt x="1778" y="4270"/>
                    <a:pt x="1786" y="4277"/>
                    <a:pt x="1790" y="4280"/>
                  </a:cubicBezTo>
                  <a:cubicBezTo>
                    <a:pt x="1823" y="4322"/>
                    <a:pt x="1854" y="4341"/>
                    <a:pt x="1876" y="4341"/>
                  </a:cubicBezTo>
                  <a:cubicBezTo>
                    <a:pt x="1887" y="4341"/>
                    <a:pt x="1898" y="4337"/>
                    <a:pt x="1906" y="4322"/>
                  </a:cubicBezTo>
                  <a:cubicBezTo>
                    <a:pt x="1961" y="4228"/>
                    <a:pt x="1950" y="3937"/>
                    <a:pt x="1935" y="3735"/>
                  </a:cubicBezTo>
                  <a:cubicBezTo>
                    <a:pt x="1928" y="3672"/>
                    <a:pt x="1924" y="3601"/>
                    <a:pt x="1916" y="3534"/>
                  </a:cubicBezTo>
                  <a:cubicBezTo>
                    <a:pt x="1876" y="3451"/>
                    <a:pt x="1749" y="3432"/>
                    <a:pt x="1644" y="3432"/>
                  </a:cubicBezTo>
                  <a:cubicBezTo>
                    <a:pt x="1558" y="3432"/>
                    <a:pt x="1487" y="3444"/>
                    <a:pt x="1487" y="3444"/>
                  </a:cubicBezTo>
                  <a:lnTo>
                    <a:pt x="442" y="922"/>
                  </a:lnTo>
                  <a:cubicBezTo>
                    <a:pt x="434" y="927"/>
                    <a:pt x="426" y="934"/>
                    <a:pt x="415" y="941"/>
                  </a:cubicBezTo>
                  <a:lnTo>
                    <a:pt x="38"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8"/>
            <p:cNvSpPr/>
            <p:nvPr/>
          </p:nvSpPr>
          <p:spPr>
            <a:xfrm>
              <a:off x="5337521" y="2162194"/>
              <a:ext cx="9652" cy="22696"/>
            </a:xfrm>
            <a:custGeom>
              <a:avLst/>
              <a:gdLst/>
              <a:ahLst/>
              <a:cxnLst/>
              <a:rect l="l" t="t" r="r" b="b"/>
              <a:pathLst>
                <a:path w="404" h="950" extrusionOk="0">
                  <a:moveTo>
                    <a:pt x="18" y="1"/>
                  </a:moveTo>
                  <a:lnTo>
                    <a:pt x="0" y="8"/>
                  </a:lnTo>
                  <a:lnTo>
                    <a:pt x="377" y="949"/>
                  </a:lnTo>
                  <a:cubicBezTo>
                    <a:pt x="388" y="942"/>
                    <a:pt x="396" y="935"/>
                    <a:pt x="404" y="930"/>
                  </a:cubicBezTo>
                  <a:lnTo>
                    <a:pt x="18" y="1"/>
                  </a:lnTo>
                  <a:close/>
                </a:path>
              </a:pathLst>
            </a:custGeom>
            <a:solidFill>
              <a:srgbClr val="F8CB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8"/>
            <p:cNvSpPr/>
            <p:nvPr/>
          </p:nvSpPr>
          <p:spPr>
            <a:xfrm>
              <a:off x="5337593" y="2161215"/>
              <a:ext cx="44388" cy="104782"/>
            </a:xfrm>
            <a:custGeom>
              <a:avLst/>
              <a:gdLst/>
              <a:ahLst/>
              <a:cxnLst/>
              <a:rect l="l" t="t" r="r" b="b"/>
              <a:pathLst>
                <a:path w="1858" h="4386" extrusionOk="0">
                  <a:moveTo>
                    <a:pt x="1" y="1"/>
                  </a:moveTo>
                  <a:lnTo>
                    <a:pt x="1" y="1"/>
                  </a:lnTo>
                  <a:cubicBezTo>
                    <a:pt x="1" y="1"/>
                    <a:pt x="4" y="16"/>
                    <a:pt x="15" y="45"/>
                  </a:cubicBezTo>
                  <a:cubicBezTo>
                    <a:pt x="30" y="87"/>
                    <a:pt x="46" y="128"/>
                    <a:pt x="60" y="176"/>
                  </a:cubicBezTo>
                  <a:cubicBezTo>
                    <a:pt x="109" y="307"/>
                    <a:pt x="168" y="468"/>
                    <a:pt x="239" y="654"/>
                  </a:cubicBezTo>
                  <a:cubicBezTo>
                    <a:pt x="393" y="1057"/>
                    <a:pt x="613" y="1611"/>
                    <a:pt x="871" y="2216"/>
                  </a:cubicBezTo>
                  <a:cubicBezTo>
                    <a:pt x="1125" y="2821"/>
                    <a:pt x="1371" y="3366"/>
                    <a:pt x="1551" y="3758"/>
                  </a:cubicBezTo>
                  <a:cubicBezTo>
                    <a:pt x="1637" y="3938"/>
                    <a:pt x="1711" y="4091"/>
                    <a:pt x="1771" y="4217"/>
                  </a:cubicBezTo>
                  <a:cubicBezTo>
                    <a:pt x="1794" y="4262"/>
                    <a:pt x="1813" y="4303"/>
                    <a:pt x="1830" y="4341"/>
                  </a:cubicBezTo>
                  <a:cubicBezTo>
                    <a:pt x="1846" y="4371"/>
                    <a:pt x="1853" y="4386"/>
                    <a:pt x="1853" y="4386"/>
                  </a:cubicBezTo>
                  <a:cubicBezTo>
                    <a:pt x="1857" y="4386"/>
                    <a:pt x="1849" y="4367"/>
                    <a:pt x="1839" y="4341"/>
                  </a:cubicBezTo>
                  <a:cubicBezTo>
                    <a:pt x="1820" y="4300"/>
                    <a:pt x="1801" y="4259"/>
                    <a:pt x="1782" y="4214"/>
                  </a:cubicBezTo>
                  <a:cubicBezTo>
                    <a:pt x="1726" y="4087"/>
                    <a:pt x="1656" y="3930"/>
                    <a:pt x="1573" y="3747"/>
                  </a:cubicBezTo>
                  <a:cubicBezTo>
                    <a:pt x="1397" y="3355"/>
                    <a:pt x="1158" y="2809"/>
                    <a:pt x="901" y="2204"/>
                  </a:cubicBezTo>
                  <a:cubicBezTo>
                    <a:pt x="647" y="1599"/>
                    <a:pt x="423" y="1047"/>
                    <a:pt x="262" y="647"/>
                  </a:cubicBezTo>
                  <a:cubicBezTo>
                    <a:pt x="187" y="460"/>
                    <a:pt x="124" y="299"/>
                    <a:pt x="75" y="173"/>
                  </a:cubicBezTo>
                  <a:cubicBezTo>
                    <a:pt x="56" y="124"/>
                    <a:pt x="38" y="83"/>
                    <a:pt x="23" y="42"/>
                  </a:cubicBezTo>
                  <a:cubicBezTo>
                    <a:pt x="8" y="16"/>
                    <a:pt x="4"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8"/>
            <p:cNvSpPr/>
            <p:nvPr/>
          </p:nvSpPr>
          <p:spPr>
            <a:xfrm>
              <a:off x="5370994" y="2243976"/>
              <a:ext cx="12494" cy="2938"/>
            </a:xfrm>
            <a:custGeom>
              <a:avLst/>
              <a:gdLst/>
              <a:ahLst/>
              <a:cxnLst/>
              <a:rect l="l" t="t" r="r" b="b"/>
              <a:pathLst>
                <a:path w="523" h="123" extrusionOk="0">
                  <a:moveTo>
                    <a:pt x="194" y="0"/>
                  </a:moveTo>
                  <a:cubicBezTo>
                    <a:pt x="80" y="0"/>
                    <a:pt x="1" y="41"/>
                    <a:pt x="7" y="44"/>
                  </a:cubicBezTo>
                  <a:cubicBezTo>
                    <a:pt x="7" y="46"/>
                    <a:pt x="9" y="46"/>
                    <a:pt x="13" y="46"/>
                  </a:cubicBezTo>
                  <a:cubicBezTo>
                    <a:pt x="31" y="46"/>
                    <a:pt x="89" y="31"/>
                    <a:pt x="168" y="31"/>
                  </a:cubicBezTo>
                  <a:cubicBezTo>
                    <a:pt x="198" y="31"/>
                    <a:pt x="232" y="33"/>
                    <a:pt x="268" y="40"/>
                  </a:cubicBezTo>
                  <a:cubicBezTo>
                    <a:pt x="403" y="58"/>
                    <a:pt x="502" y="123"/>
                    <a:pt x="514" y="123"/>
                  </a:cubicBezTo>
                  <a:cubicBezTo>
                    <a:pt x="514" y="123"/>
                    <a:pt x="515" y="123"/>
                    <a:pt x="515" y="122"/>
                  </a:cubicBezTo>
                  <a:cubicBezTo>
                    <a:pt x="522" y="119"/>
                    <a:pt x="425" y="29"/>
                    <a:pt x="272" y="7"/>
                  </a:cubicBezTo>
                  <a:cubicBezTo>
                    <a:pt x="245" y="2"/>
                    <a:pt x="218" y="0"/>
                    <a:pt x="1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8"/>
            <p:cNvSpPr/>
            <p:nvPr/>
          </p:nvSpPr>
          <p:spPr>
            <a:xfrm>
              <a:off x="5372667" y="2222808"/>
              <a:ext cx="6522" cy="1386"/>
            </a:xfrm>
            <a:custGeom>
              <a:avLst/>
              <a:gdLst/>
              <a:ahLst/>
              <a:cxnLst/>
              <a:rect l="l" t="t" r="r" b="b"/>
              <a:pathLst>
                <a:path w="273" h="58" extrusionOk="0">
                  <a:moveTo>
                    <a:pt x="29" y="1"/>
                  </a:moveTo>
                  <a:cubicBezTo>
                    <a:pt x="11" y="1"/>
                    <a:pt x="0" y="3"/>
                    <a:pt x="0" y="7"/>
                  </a:cubicBezTo>
                  <a:cubicBezTo>
                    <a:pt x="0" y="15"/>
                    <a:pt x="60" y="34"/>
                    <a:pt x="135" y="45"/>
                  </a:cubicBezTo>
                  <a:cubicBezTo>
                    <a:pt x="178" y="53"/>
                    <a:pt x="218" y="57"/>
                    <a:pt x="243" y="57"/>
                  </a:cubicBezTo>
                  <a:cubicBezTo>
                    <a:pt x="262" y="57"/>
                    <a:pt x="273" y="55"/>
                    <a:pt x="273" y="52"/>
                  </a:cubicBezTo>
                  <a:cubicBezTo>
                    <a:pt x="273" y="41"/>
                    <a:pt x="214" y="26"/>
                    <a:pt x="138" y="11"/>
                  </a:cubicBezTo>
                  <a:cubicBezTo>
                    <a:pt x="95" y="5"/>
                    <a:pt x="55" y="1"/>
                    <a:pt x="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8"/>
            <p:cNvSpPr/>
            <p:nvPr/>
          </p:nvSpPr>
          <p:spPr>
            <a:xfrm>
              <a:off x="5373121" y="2216763"/>
              <a:ext cx="5280" cy="2532"/>
            </a:xfrm>
            <a:custGeom>
              <a:avLst/>
              <a:gdLst/>
              <a:ahLst/>
              <a:cxnLst/>
              <a:rect l="l" t="t" r="r" b="b"/>
              <a:pathLst>
                <a:path w="221" h="106" extrusionOk="0">
                  <a:moveTo>
                    <a:pt x="10" y="1"/>
                  </a:moveTo>
                  <a:cubicBezTo>
                    <a:pt x="6" y="1"/>
                    <a:pt x="4" y="1"/>
                    <a:pt x="4" y="3"/>
                  </a:cubicBezTo>
                  <a:cubicBezTo>
                    <a:pt x="0" y="10"/>
                    <a:pt x="45" y="40"/>
                    <a:pt x="101" y="70"/>
                  </a:cubicBezTo>
                  <a:cubicBezTo>
                    <a:pt x="150" y="91"/>
                    <a:pt x="194" y="105"/>
                    <a:pt x="210" y="105"/>
                  </a:cubicBezTo>
                  <a:cubicBezTo>
                    <a:pt x="214" y="105"/>
                    <a:pt x="216" y="105"/>
                    <a:pt x="217" y="103"/>
                  </a:cubicBezTo>
                  <a:cubicBezTo>
                    <a:pt x="221" y="92"/>
                    <a:pt x="176" y="66"/>
                    <a:pt x="116" y="36"/>
                  </a:cubicBezTo>
                  <a:cubicBezTo>
                    <a:pt x="70" y="14"/>
                    <a:pt x="26" y="1"/>
                    <a:pt x="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8"/>
            <p:cNvSpPr/>
            <p:nvPr/>
          </p:nvSpPr>
          <p:spPr>
            <a:xfrm>
              <a:off x="5377493" y="2211172"/>
              <a:ext cx="3058" cy="6570"/>
            </a:xfrm>
            <a:custGeom>
              <a:avLst/>
              <a:gdLst/>
              <a:ahLst/>
              <a:cxnLst/>
              <a:rect l="l" t="t" r="r" b="b"/>
              <a:pathLst>
                <a:path w="128" h="275" extrusionOk="0">
                  <a:moveTo>
                    <a:pt x="9" y="1"/>
                  </a:moveTo>
                  <a:cubicBezTo>
                    <a:pt x="9" y="1"/>
                    <a:pt x="8" y="1"/>
                    <a:pt x="8" y="1"/>
                  </a:cubicBezTo>
                  <a:cubicBezTo>
                    <a:pt x="0" y="5"/>
                    <a:pt x="19" y="68"/>
                    <a:pt x="48" y="144"/>
                  </a:cubicBezTo>
                  <a:cubicBezTo>
                    <a:pt x="78" y="216"/>
                    <a:pt x="110" y="275"/>
                    <a:pt x="119" y="275"/>
                  </a:cubicBezTo>
                  <a:cubicBezTo>
                    <a:pt x="120" y="275"/>
                    <a:pt x="120" y="274"/>
                    <a:pt x="120" y="274"/>
                  </a:cubicBezTo>
                  <a:cubicBezTo>
                    <a:pt x="127" y="270"/>
                    <a:pt x="108" y="207"/>
                    <a:pt x="79" y="132"/>
                  </a:cubicBezTo>
                  <a:cubicBezTo>
                    <a:pt x="49" y="60"/>
                    <a:pt x="17" y="1"/>
                    <a:pt x="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8"/>
            <p:cNvSpPr/>
            <p:nvPr/>
          </p:nvSpPr>
          <p:spPr>
            <a:xfrm>
              <a:off x="5381053" y="2208329"/>
              <a:ext cx="3058" cy="7621"/>
            </a:xfrm>
            <a:custGeom>
              <a:avLst/>
              <a:gdLst/>
              <a:ahLst/>
              <a:cxnLst/>
              <a:rect l="l" t="t" r="r" b="b"/>
              <a:pathLst>
                <a:path w="128" h="319" extrusionOk="0">
                  <a:moveTo>
                    <a:pt x="11" y="1"/>
                  </a:moveTo>
                  <a:cubicBezTo>
                    <a:pt x="4" y="1"/>
                    <a:pt x="1" y="80"/>
                    <a:pt x="30" y="173"/>
                  </a:cubicBezTo>
                  <a:cubicBezTo>
                    <a:pt x="60" y="260"/>
                    <a:pt x="110" y="318"/>
                    <a:pt x="119" y="318"/>
                  </a:cubicBezTo>
                  <a:cubicBezTo>
                    <a:pt x="119" y="318"/>
                    <a:pt x="120" y="318"/>
                    <a:pt x="120" y="318"/>
                  </a:cubicBezTo>
                  <a:cubicBezTo>
                    <a:pt x="128" y="311"/>
                    <a:pt x="94" y="247"/>
                    <a:pt x="64" y="161"/>
                  </a:cubicBezTo>
                  <a:cubicBezTo>
                    <a:pt x="34" y="75"/>
                    <a:pt x="23"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8"/>
            <p:cNvSpPr/>
            <p:nvPr/>
          </p:nvSpPr>
          <p:spPr>
            <a:xfrm>
              <a:off x="5378114" y="2222712"/>
              <a:ext cx="10631" cy="10297"/>
            </a:xfrm>
            <a:custGeom>
              <a:avLst/>
              <a:gdLst/>
              <a:ahLst/>
              <a:cxnLst/>
              <a:rect l="l" t="t" r="r" b="b"/>
              <a:pathLst>
                <a:path w="445" h="431" extrusionOk="0">
                  <a:moveTo>
                    <a:pt x="61" y="44"/>
                  </a:moveTo>
                  <a:cubicBezTo>
                    <a:pt x="90" y="44"/>
                    <a:pt x="129" y="47"/>
                    <a:pt x="172" y="60"/>
                  </a:cubicBezTo>
                  <a:cubicBezTo>
                    <a:pt x="224" y="78"/>
                    <a:pt x="281" y="109"/>
                    <a:pt x="325" y="164"/>
                  </a:cubicBezTo>
                  <a:cubicBezTo>
                    <a:pt x="370" y="217"/>
                    <a:pt x="408" y="295"/>
                    <a:pt x="396" y="366"/>
                  </a:cubicBezTo>
                  <a:cubicBezTo>
                    <a:pt x="392" y="388"/>
                    <a:pt x="377" y="397"/>
                    <a:pt x="360" y="397"/>
                  </a:cubicBezTo>
                  <a:cubicBezTo>
                    <a:pt x="348" y="397"/>
                    <a:pt x="334" y="393"/>
                    <a:pt x="322" y="385"/>
                  </a:cubicBezTo>
                  <a:cubicBezTo>
                    <a:pt x="296" y="362"/>
                    <a:pt x="269" y="333"/>
                    <a:pt x="243" y="307"/>
                  </a:cubicBezTo>
                  <a:cubicBezTo>
                    <a:pt x="195" y="254"/>
                    <a:pt x="157" y="202"/>
                    <a:pt x="127" y="154"/>
                  </a:cubicBezTo>
                  <a:cubicBezTo>
                    <a:pt x="97" y="109"/>
                    <a:pt x="76" y="71"/>
                    <a:pt x="61" y="44"/>
                  </a:cubicBezTo>
                  <a:close/>
                  <a:moveTo>
                    <a:pt x="34" y="0"/>
                  </a:moveTo>
                  <a:cubicBezTo>
                    <a:pt x="33" y="2"/>
                    <a:pt x="35" y="13"/>
                    <a:pt x="41" y="31"/>
                  </a:cubicBezTo>
                  <a:lnTo>
                    <a:pt x="41" y="31"/>
                  </a:lnTo>
                  <a:cubicBezTo>
                    <a:pt x="14" y="39"/>
                    <a:pt x="0" y="45"/>
                    <a:pt x="0" y="45"/>
                  </a:cubicBezTo>
                  <a:cubicBezTo>
                    <a:pt x="0" y="46"/>
                    <a:pt x="2" y="47"/>
                    <a:pt x="5" y="47"/>
                  </a:cubicBezTo>
                  <a:cubicBezTo>
                    <a:pt x="12" y="47"/>
                    <a:pt x="26" y="45"/>
                    <a:pt x="45" y="44"/>
                  </a:cubicBezTo>
                  <a:lnTo>
                    <a:pt x="45" y="44"/>
                  </a:lnTo>
                  <a:cubicBezTo>
                    <a:pt x="56" y="74"/>
                    <a:pt x="75" y="117"/>
                    <a:pt x="105" y="168"/>
                  </a:cubicBezTo>
                  <a:cubicBezTo>
                    <a:pt x="134" y="217"/>
                    <a:pt x="172" y="273"/>
                    <a:pt x="221" y="329"/>
                  </a:cubicBezTo>
                  <a:cubicBezTo>
                    <a:pt x="247" y="355"/>
                    <a:pt x="269" y="385"/>
                    <a:pt x="303" y="411"/>
                  </a:cubicBezTo>
                  <a:cubicBezTo>
                    <a:pt x="319" y="421"/>
                    <a:pt x="338" y="430"/>
                    <a:pt x="362" y="430"/>
                  </a:cubicBezTo>
                  <a:cubicBezTo>
                    <a:pt x="366" y="430"/>
                    <a:pt x="370" y="430"/>
                    <a:pt x="374" y="430"/>
                  </a:cubicBezTo>
                  <a:cubicBezTo>
                    <a:pt x="400" y="426"/>
                    <a:pt x="422" y="404"/>
                    <a:pt x="430" y="378"/>
                  </a:cubicBezTo>
                  <a:cubicBezTo>
                    <a:pt x="445" y="183"/>
                    <a:pt x="288" y="64"/>
                    <a:pt x="179" y="38"/>
                  </a:cubicBezTo>
                  <a:cubicBezTo>
                    <a:pt x="148" y="29"/>
                    <a:pt x="120" y="27"/>
                    <a:pt x="96" y="27"/>
                  </a:cubicBezTo>
                  <a:cubicBezTo>
                    <a:pt x="80" y="27"/>
                    <a:pt x="66" y="28"/>
                    <a:pt x="53" y="29"/>
                  </a:cubicBezTo>
                  <a:lnTo>
                    <a:pt x="53" y="29"/>
                  </a:lnTo>
                  <a:cubicBezTo>
                    <a:pt x="43" y="11"/>
                    <a:pt x="37"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8"/>
            <p:cNvSpPr/>
            <p:nvPr/>
          </p:nvSpPr>
          <p:spPr>
            <a:xfrm>
              <a:off x="5378998" y="2215975"/>
              <a:ext cx="6976" cy="7979"/>
            </a:xfrm>
            <a:custGeom>
              <a:avLst/>
              <a:gdLst/>
              <a:ahLst/>
              <a:cxnLst/>
              <a:rect l="l" t="t" r="r" b="b"/>
              <a:pathLst>
                <a:path w="292" h="334" extrusionOk="0">
                  <a:moveTo>
                    <a:pt x="203" y="1"/>
                  </a:moveTo>
                  <a:cubicBezTo>
                    <a:pt x="187" y="1"/>
                    <a:pt x="172" y="6"/>
                    <a:pt x="161" y="13"/>
                  </a:cubicBezTo>
                  <a:cubicBezTo>
                    <a:pt x="132" y="29"/>
                    <a:pt x="113" y="51"/>
                    <a:pt x="97" y="69"/>
                  </a:cubicBezTo>
                  <a:cubicBezTo>
                    <a:pt x="68" y="114"/>
                    <a:pt x="45" y="155"/>
                    <a:pt x="30" y="193"/>
                  </a:cubicBezTo>
                  <a:cubicBezTo>
                    <a:pt x="4" y="267"/>
                    <a:pt x="1" y="315"/>
                    <a:pt x="4" y="315"/>
                  </a:cubicBezTo>
                  <a:cubicBezTo>
                    <a:pt x="8" y="315"/>
                    <a:pt x="19" y="271"/>
                    <a:pt x="53" y="200"/>
                  </a:cubicBezTo>
                  <a:cubicBezTo>
                    <a:pt x="71" y="167"/>
                    <a:pt x="94" y="129"/>
                    <a:pt x="124" y="91"/>
                  </a:cubicBezTo>
                  <a:cubicBezTo>
                    <a:pt x="143" y="62"/>
                    <a:pt x="178" y="32"/>
                    <a:pt x="205" y="32"/>
                  </a:cubicBezTo>
                  <a:cubicBezTo>
                    <a:pt x="216" y="32"/>
                    <a:pt x="225" y="36"/>
                    <a:pt x="232" y="46"/>
                  </a:cubicBezTo>
                  <a:cubicBezTo>
                    <a:pt x="251" y="88"/>
                    <a:pt x="228" y="148"/>
                    <a:pt x="206" y="189"/>
                  </a:cubicBezTo>
                  <a:cubicBezTo>
                    <a:pt x="180" y="230"/>
                    <a:pt x="150" y="260"/>
                    <a:pt x="120" y="282"/>
                  </a:cubicBezTo>
                  <a:cubicBezTo>
                    <a:pt x="57" y="323"/>
                    <a:pt x="8" y="323"/>
                    <a:pt x="8" y="331"/>
                  </a:cubicBezTo>
                  <a:cubicBezTo>
                    <a:pt x="8" y="332"/>
                    <a:pt x="14" y="334"/>
                    <a:pt x="26" y="334"/>
                  </a:cubicBezTo>
                  <a:cubicBezTo>
                    <a:pt x="48" y="334"/>
                    <a:pt x="86" y="328"/>
                    <a:pt x="132" y="301"/>
                  </a:cubicBezTo>
                  <a:cubicBezTo>
                    <a:pt x="165" y="282"/>
                    <a:pt x="202" y="248"/>
                    <a:pt x="232" y="203"/>
                  </a:cubicBezTo>
                  <a:cubicBezTo>
                    <a:pt x="259" y="159"/>
                    <a:pt x="292" y="99"/>
                    <a:pt x="259" y="32"/>
                  </a:cubicBezTo>
                  <a:cubicBezTo>
                    <a:pt x="248" y="10"/>
                    <a:pt x="225" y="1"/>
                    <a:pt x="2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8"/>
            <p:cNvSpPr/>
            <p:nvPr/>
          </p:nvSpPr>
          <p:spPr>
            <a:xfrm>
              <a:off x="5346791" y="2155313"/>
              <a:ext cx="12256" cy="29313"/>
            </a:xfrm>
            <a:custGeom>
              <a:avLst/>
              <a:gdLst/>
              <a:ahLst/>
              <a:cxnLst/>
              <a:rect l="l" t="t" r="r" b="b"/>
              <a:pathLst>
                <a:path w="513" h="1227" extrusionOk="0">
                  <a:moveTo>
                    <a:pt x="348" y="1"/>
                  </a:moveTo>
                  <a:cubicBezTo>
                    <a:pt x="347" y="1"/>
                    <a:pt x="347" y="1"/>
                    <a:pt x="347" y="1"/>
                  </a:cubicBezTo>
                  <a:cubicBezTo>
                    <a:pt x="340" y="1"/>
                    <a:pt x="385" y="72"/>
                    <a:pt x="419" y="196"/>
                  </a:cubicBezTo>
                  <a:cubicBezTo>
                    <a:pt x="456" y="315"/>
                    <a:pt x="478" y="494"/>
                    <a:pt x="426" y="681"/>
                  </a:cubicBezTo>
                  <a:cubicBezTo>
                    <a:pt x="374" y="872"/>
                    <a:pt x="262" y="1013"/>
                    <a:pt x="168" y="1099"/>
                  </a:cubicBezTo>
                  <a:cubicBezTo>
                    <a:pt x="71" y="1185"/>
                    <a:pt x="0" y="1218"/>
                    <a:pt x="4" y="1227"/>
                  </a:cubicBezTo>
                  <a:cubicBezTo>
                    <a:pt x="4" y="1227"/>
                    <a:pt x="23" y="1218"/>
                    <a:pt x="56" y="1204"/>
                  </a:cubicBezTo>
                  <a:cubicBezTo>
                    <a:pt x="86" y="1185"/>
                    <a:pt x="131" y="1159"/>
                    <a:pt x="183" y="1118"/>
                  </a:cubicBezTo>
                  <a:cubicBezTo>
                    <a:pt x="285" y="1036"/>
                    <a:pt x="404" y="887"/>
                    <a:pt x="456" y="692"/>
                  </a:cubicBezTo>
                  <a:cubicBezTo>
                    <a:pt x="512" y="498"/>
                    <a:pt x="486" y="308"/>
                    <a:pt x="441" y="188"/>
                  </a:cubicBezTo>
                  <a:cubicBezTo>
                    <a:pt x="423" y="125"/>
                    <a:pt x="397" y="75"/>
                    <a:pt x="378" y="46"/>
                  </a:cubicBezTo>
                  <a:cubicBezTo>
                    <a:pt x="361" y="19"/>
                    <a:pt x="349" y="1"/>
                    <a:pt x="3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8"/>
            <p:cNvSpPr/>
            <p:nvPr/>
          </p:nvSpPr>
          <p:spPr>
            <a:xfrm>
              <a:off x="5357853" y="2150774"/>
              <a:ext cx="25730" cy="10488"/>
            </a:xfrm>
            <a:custGeom>
              <a:avLst/>
              <a:gdLst/>
              <a:ahLst/>
              <a:cxnLst/>
              <a:rect l="l" t="t" r="r" b="b"/>
              <a:pathLst>
                <a:path w="1077" h="439" extrusionOk="0">
                  <a:moveTo>
                    <a:pt x="1070" y="1"/>
                  </a:moveTo>
                  <a:cubicBezTo>
                    <a:pt x="1048" y="1"/>
                    <a:pt x="813" y="88"/>
                    <a:pt x="531" y="206"/>
                  </a:cubicBezTo>
                  <a:cubicBezTo>
                    <a:pt x="236" y="326"/>
                    <a:pt x="1" y="430"/>
                    <a:pt x="4" y="438"/>
                  </a:cubicBezTo>
                  <a:cubicBezTo>
                    <a:pt x="5" y="438"/>
                    <a:pt x="6" y="439"/>
                    <a:pt x="7" y="439"/>
                  </a:cubicBezTo>
                  <a:cubicBezTo>
                    <a:pt x="36" y="439"/>
                    <a:pt x="268" y="348"/>
                    <a:pt x="546" y="236"/>
                  </a:cubicBezTo>
                  <a:cubicBezTo>
                    <a:pt x="837" y="117"/>
                    <a:pt x="1077" y="12"/>
                    <a:pt x="1072" y="1"/>
                  </a:cubicBezTo>
                  <a:cubicBezTo>
                    <a:pt x="1072" y="1"/>
                    <a:pt x="1071" y="1"/>
                    <a:pt x="10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8"/>
            <p:cNvSpPr/>
            <p:nvPr/>
          </p:nvSpPr>
          <p:spPr>
            <a:xfrm>
              <a:off x="5355608" y="2190052"/>
              <a:ext cx="7979" cy="18133"/>
            </a:xfrm>
            <a:custGeom>
              <a:avLst/>
              <a:gdLst/>
              <a:ahLst/>
              <a:cxnLst/>
              <a:rect l="l" t="t" r="r" b="b"/>
              <a:pathLst>
                <a:path w="334" h="759" extrusionOk="0">
                  <a:moveTo>
                    <a:pt x="13" y="0"/>
                  </a:moveTo>
                  <a:cubicBezTo>
                    <a:pt x="13" y="0"/>
                    <a:pt x="12" y="0"/>
                    <a:pt x="12" y="0"/>
                  </a:cubicBezTo>
                  <a:cubicBezTo>
                    <a:pt x="1" y="4"/>
                    <a:pt x="46" y="183"/>
                    <a:pt x="132" y="392"/>
                  </a:cubicBezTo>
                  <a:cubicBezTo>
                    <a:pt x="220" y="603"/>
                    <a:pt x="312" y="759"/>
                    <a:pt x="322" y="759"/>
                  </a:cubicBezTo>
                  <a:cubicBezTo>
                    <a:pt x="322" y="759"/>
                    <a:pt x="322" y="759"/>
                    <a:pt x="323" y="759"/>
                  </a:cubicBezTo>
                  <a:cubicBezTo>
                    <a:pt x="333" y="755"/>
                    <a:pt x="252" y="590"/>
                    <a:pt x="166" y="381"/>
                  </a:cubicBezTo>
                  <a:cubicBezTo>
                    <a:pt x="81" y="174"/>
                    <a:pt x="21" y="0"/>
                    <a:pt x="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8"/>
            <p:cNvSpPr/>
            <p:nvPr/>
          </p:nvSpPr>
          <p:spPr>
            <a:xfrm>
              <a:off x="5347771" y="2177891"/>
              <a:ext cx="3249" cy="3201"/>
            </a:xfrm>
            <a:custGeom>
              <a:avLst/>
              <a:gdLst/>
              <a:ahLst/>
              <a:cxnLst/>
              <a:rect l="l" t="t" r="r" b="b"/>
              <a:pathLst>
                <a:path w="136" h="134" extrusionOk="0">
                  <a:moveTo>
                    <a:pt x="122" y="1"/>
                  </a:moveTo>
                  <a:cubicBezTo>
                    <a:pt x="114" y="1"/>
                    <a:pt x="92" y="33"/>
                    <a:pt x="64" y="65"/>
                  </a:cubicBezTo>
                  <a:cubicBezTo>
                    <a:pt x="34" y="99"/>
                    <a:pt x="1" y="125"/>
                    <a:pt x="8" y="132"/>
                  </a:cubicBezTo>
                  <a:cubicBezTo>
                    <a:pt x="9" y="133"/>
                    <a:pt x="11" y="134"/>
                    <a:pt x="14" y="134"/>
                  </a:cubicBezTo>
                  <a:cubicBezTo>
                    <a:pt x="27" y="134"/>
                    <a:pt x="60" y="120"/>
                    <a:pt x="90" y="87"/>
                  </a:cubicBezTo>
                  <a:cubicBezTo>
                    <a:pt x="123" y="49"/>
                    <a:pt x="135" y="5"/>
                    <a:pt x="123" y="1"/>
                  </a:cubicBezTo>
                  <a:cubicBezTo>
                    <a:pt x="123" y="1"/>
                    <a:pt x="123" y="1"/>
                    <a:pt x="1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8"/>
            <p:cNvSpPr/>
            <p:nvPr/>
          </p:nvSpPr>
          <p:spPr>
            <a:xfrm>
              <a:off x="5352932" y="2170939"/>
              <a:ext cx="1816" cy="3345"/>
            </a:xfrm>
            <a:custGeom>
              <a:avLst/>
              <a:gdLst/>
              <a:ahLst/>
              <a:cxnLst/>
              <a:rect l="l" t="t" r="r" b="b"/>
              <a:pathLst>
                <a:path w="76" h="140" extrusionOk="0">
                  <a:moveTo>
                    <a:pt x="63" y="0"/>
                  </a:moveTo>
                  <a:cubicBezTo>
                    <a:pt x="55" y="0"/>
                    <a:pt x="38" y="29"/>
                    <a:pt x="23" y="64"/>
                  </a:cubicBezTo>
                  <a:cubicBezTo>
                    <a:pt x="5" y="102"/>
                    <a:pt x="1" y="135"/>
                    <a:pt x="9" y="139"/>
                  </a:cubicBezTo>
                  <a:cubicBezTo>
                    <a:pt x="9" y="139"/>
                    <a:pt x="10" y="139"/>
                    <a:pt x="11" y="139"/>
                  </a:cubicBezTo>
                  <a:cubicBezTo>
                    <a:pt x="19" y="139"/>
                    <a:pt x="39" y="114"/>
                    <a:pt x="54" y="79"/>
                  </a:cubicBezTo>
                  <a:cubicBezTo>
                    <a:pt x="68" y="38"/>
                    <a:pt x="76" y="4"/>
                    <a:pt x="64" y="1"/>
                  </a:cubicBezTo>
                  <a:cubicBezTo>
                    <a:pt x="64" y="0"/>
                    <a:pt x="64" y="0"/>
                    <a:pt x="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8"/>
            <p:cNvSpPr/>
            <p:nvPr/>
          </p:nvSpPr>
          <p:spPr>
            <a:xfrm>
              <a:off x="5354126" y="2163341"/>
              <a:ext cx="1338" cy="4061"/>
            </a:xfrm>
            <a:custGeom>
              <a:avLst/>
              <a:gdLst/>
              <a:ahLst/>
              <a:cxnLst/>
              <a:rect l="l" t="t" r="r" b="b"/>
              <a:pathLst>
                <a:path w="56" h="170" extrusionOk="0">
                  <a:moveTo>
                    <a:pt x="10" y="0"/>
                  </a:moveTo>
                  <a:cubicBezTo>
                    <a:pt x="9" y="0"/>
                    <a:pt x="8" y="1"/>
                    <a:pt x="7" y="1"/>
                  </a:cubicBezTo>
                  <a:cubicBezTo>
                    <a:pt x="0" y="5"/>
                    <a:pt x="14" y="42"/>
                    <a:pt x="18" y="84"/>
                  </a:cubicBezTo>
                  <a:cubicBezTo>
                    <a:pt x="22" y="129"/>
                    <a:pt x="11" y="165"/>
                    <a:pt x="22" y="170"/>
                  </a:cubicBezTo>
                  <a:cubicBezTo>
                    <a:pt x="23" y="170"/>
                    <a:pt x="23" y="170"/>
                    <a:pt x="23" y="170"/>
                  </a:cubicBezTo>
                  <a:cubicBezTo>
                    <a:pt x="32" y="170"/>
                    <a:pt x="55" y="133"/>
                    <a:pt x="52" y="84"/>
                  </a:cubicBezTo>
                  <a:cubicBezTo>
                    <a:pt x="49" y="32"/>
                    <a:pt x="20" y="0"/>
                    <a:pt x="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8"/>
            <p:cNvSpPr/>
            <p:nvPr/>
          </p:nvSpPr>
          <p:spPr>
            <a:xfrm>
              <a:off x="5353218" y="2158180"/>
              <a:ext cx="812" cy="2150"/>
            </a:xfrm>
            <a:custGeom>
              <a:avLst/>
              <a:gdLst/>
              <a:ahLst/>
              <a:cxnLst/>
              <a:rect l="l" t="t" r="r" b="b"/>
              <a:pathLst>
                <a:path w="34" h="90" extrusionOk="0">
                  <a:moveTo>
                    <a:pt x="16" y="0"/>
                  </a:moveTo>
                  <a:cubicBezTo>
                    <a:pt x="8" y="0"/>
                    <a:pt x="0" y="23"/>
                    <a:pt x="0" y="45"/>
                  </a:cubicBezTo>
                  <a:cubicBezTo>
                    <a:pt x="0" y="72"/>
                    <a:pt x="8" y="90"/>
                    <a:pt x="19" y="90"/>
                  </a:cubicBezTo>
                  <a:cubicBezTo>
                    <a:pt x="26" y="90"/>
                    <a:pt x="34" y="72"/>
                    <a:pt x="34" y="45"/>
                  </a:cubicBezTo>
                  <a:cubicBezTo>
                    <a:pt x="34" y="19"/>
                    <a:pt x="26" y="0"/>
                    <a:pt x="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8"/>
            <p:cNvSpPr/>
            <p:nvPr/>
          </p:nvSpPr>
          <p:spPr>
            <a:xfrm>
              <a:off x="5256216" y="1885097"/>
              <a:ext cx="55425" cy="114314"/>
            </a:xfrm>
            <a:custGeom>
              <a:avLst/>
              <a:gdLst/>
              <a:ahLst/>
              <a:cxnLst/>
              <a:rect l="l" t="t" r="r" b="b"/>
              <a:pathLst>
                <a:path w="2320" h="4785" extrusionOk="0">
                  <a:moveTo>
                    <a:pt x="2219" y="1"/>
                  </a:moveTo>
                  <a:lnTo>
                    <a:pt x="30" y="68"/>
                  </a:lnTo>
                  <a:lnTo>
                    <a:pt x="23" y="244"/>
                  </a:lnTo>
                  <a:cubicBezTo>
                    <a:pt x="8" y="1017"/>
                    <a:pt x="0" y="4184"/>
                    <a:pt x="176" y="4696"/>
                  </a:cubicBezTo>
                  <a:cubicBezTo>
                    <a:pt x="197" y="4757"/>
                    <a:pt x="220" y="4784"/>
                    <a:pt x="246" y="4784"/>
                  </a:cubicBezTo>
                  <a:cubicBezTo>
                    <a:pt x="461" y="4784"/>
                    <a:pt x="822" y="2866"/>
                    <a:pt x="822" y="2866"/>
                  </a:cubicBezTo>
                  <a:lnTo>
                    <a:pt x="2319" y="2807"/>
                  </a:lnTo>
                  <a:lnTo>
                    <a:pt x="2219"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8"/>
            <p:cNvSpPr/>
            <p:nvPr/>
          </p:nvSpPr>
          <p:spPr>
            <a:xfrm>
              <a:off x="5257912" y="1886101"/>
              <a:ext cx="19375" cy="24726"/>
            </a:xfrm>
            <a:custGeom>
              <a:avLst/>
              <a:gdLst/>
              <a:ahLst/>
              <a:cxnLst/>
              <a:rect l="l" t="t" r="r" b="b"/>
              <a:pathLst>
                <a:path w="811" h="1035" extrusionOk="0">
                  <a:moveTo>
                    <a:pt x="781" y="0"/>
                  </a:moveTo>
                  <a:lnTo>
                    <a:pt x="0" y="31"/>
                  </a:lnTo>
                  <a:lnTo>
                    <a:pt x="23" y="31"/>
                  </a:lnTo>
                  <a:lnTo>
                    <a:pt x="49" y="1035"/>
                  </a:lnTo>
                  <a:cubicBezTo>
                    <a:pt x="269" y="983"/>
                    <a:pt x="467" y="848"/>
                    <a:pt x="602" y="665"/>
                  </a:cubicBezTo>
                  <a:cubicBezTo>
                    <a:pt x="740" y="471"/>
                    <a:pt x="811" y="239"/>
                    <a:pt x="78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8"/>
            <p:cNvSpPr/>
            <p:nvPr/>
          </p:nvSpPr>
          <p:spPr>
            <a:xfrm>
              <a:off x="5256025" y="1886722"/>
              <a:ext cx="13593" cy="112904"/>
            </a:xfrm>
            <a:custGeom>
              <a:avLst/>
              <a:gdLst/>
              <a:ahLst/>
              <a:cxnLst/>
              <a:rect l="l" t="t" r="r" b="b"/>
              <a:pathLst>
                <a:path w="569" h="4726" extrusionOk="0">
                  <a:moveTo>
                    <a:pt x="38" y="0"/>
                  </a:moveTo>
                  <a:cubicBezTo>
                    <a:pt x="0" y="672"/>
                    <a:pt x="8" y="1745"/>
                    <a:pt x="38" y="2697"/>
                  </a:cubicBezTo>
                  <a:cubicBezTo>
                    <a:pt x="16" y="1689"/>
                    <a:pt x="23" y="591"/>
                    <a:pt x="31" y="176"/>
                  </a:cubicBezTo>
                  <a:lnTo>
                    <a:pt x="38" y="0"/>
                  </a:lnTo>
                  <a:close/>
                  <a:moveTo>
                    <a:pt x="569" y="3975"/>
                  </a:moveTo>
                  <a:cubicBezTo>
                    <a:pt x="567" y="3978"/>
                    <a:pt x="564" y="3991"/>
                    <a:pt x="558" y="4012"/>
                  </a:cubicBezTo>
                  <a:lnTo>
                    <a:pt x="558" y="4012"/>
                  </a:lnTo>
                  <a:cubicBezTo>
                    <a:pt x="562" y="4000"/>
                    <a:pt x="565" y="3987"/>
                    <a:pt x="569" y="3975"/>
                  </a:cubicBezTo>
                  <a:close/>
                  <a:moveTo>
                    <a:pt x="558" y="4012"/>
                  </a:moveTo>
                  <a:lnTo>
                    <a:pt x="558" y="4012"/>
                  </a:lnTo>
                  <a:cubicBezTo>
                    <a:pt x="543" y="4066"/>
                    <a:pt x="528" y="4117"/>
                    <a:pt x="512" y="4168"/>
                  </a:cubicBezTo>
                  <a:cubicBezTo>
                    <a:pt x="533" y="4104"/>
                    <a:pt x="549" y="4047"/>
                    <a:pt x="558" y="4012"/>
                  </a:cubicBezTo>
                  <a:close/>
                  <a:moveTo>
                    <a:pt x="176" y="4606"/>
                  </a:moveTo>
                  <a:lnTo>
                    <a:pt x="176" y="4606"/>
                  </a:lnTo>
                  <a:cubicBezTo>
                    <a:pt x="176" y="4609"/>
                    <a:pt x="177" y="4612"/>
                    <a:pt x="178" y="4616"/>
                  </a:cubicBezTo>
                  <a:lnTo>
                    <a:pt x="178" y="4616"/>
                  </a:lnTo>
                  <a:cubicBezTo>
                    <a:pt x="177" y="4613"/>
                    <a:pt x="177" y="4609"/>
                    <a:pt x="176" y="4606"/>
                  </a:cubicBezTo>
                  <a:close/>
                  <a:moveTo>
                    <a:pt x="178" y="4616"/>
                  </a:moveTo>
                  <a:lnTo>
                    <a:pt x="178" y="4616"/>
                  </a:lnTo>
                  <a:cubicBezTo>
                    <a:pt x="189" y="4673"/>
                    <a:pt x="203" y="4707"/>
                    <a:pt x="214" y="4718"/>
                  </a:cubicBezTo>
                  <a:cubicBezTo>
                    <a:pt x="221" y="4722"/>
                    <a:pt x="233" y="4725"/>
                    <a:pt x="240" y="4725"/>
                  </a:cubicBezTo>
                  <a:cubicBezTo>
                    <a:pt x="251" y="4725"/>
                    <a:pt x="266" y="4722"/>
                    <a:pt x="277" y="4711"/>
                  </a:cubicBezTo>
                  <a:lnTo>
                    <a:pt x="277" y="4711"/>
                  </a:lnTo>
                  <a:cubicBezTo>
                    <a:pt x="269" y="4714"/>
                    <a:pt x="262" y="4718"/>
                    <a:pt x="251" y="4718"/>
                  </a:cubicBezTo>
                  <a:cubicBezTo>
                    <a:pt x="229" y="4718"/>
                    <a:pt x="202" y="4692"/>
                    <a:pt x="184" y="4628"/>
                  </a:cubicBezTo>
                  <a:cubicBezTo>
                    <a:pt x="182" y="4624"/>
                    <a:pt x="179" y="4620"/>
                    <a:pt x="178" y="461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8"/>
            <p:cNvSpPr/>
            <p:nvPr/>
          </p:nvSpPr>
          <p:spPr>
            <a:xfrm>
              <a:off x="5256383" y="1886722"/>
              <a:ext cx="13235" cy="112713"/>
            </a:xfrm>
            <a:custGeom>
              <a:avLst/>
              <a:gdLst/>
              <a:ahLst/>
              <a:cxnLst/>
              <a:rect l="l" t="t" r="r" b="b"/>
              <a:pathLst>
                <a:path w="554" h="4718" extrusionOk="0">
                  <a:moveTo>
                    <a:pt x="23" y="0"/>
                  </a:moveTo>
                  <a:lnTo>
                    <a:pt x="16" y="176"/>
                  </a:lnTo>
                  <a:cubicBezTo>
                    <a:pt x="8" y="591"/>
                    <a:pt x="1" y="1689"/>
                    <a:pt x="23" y="2697"/>
                  </a:cubicBezTo>
                  <a:cubicBezTo>
                    <a:pt x="53" y="3560"/>
                    <a:pt x="102" y="4322"/>
                    <a:pt x="161" y="4606"/>
                  </a:cubicBezTo>
                  <a:cubicBezTo>
                    <a:pt x="161" y="4613"/>
                    <a:pt x="165" y="4621"/>
                    <a:pt x="169" y="4628"/>
                  </a:cubicBezTo>
                  <a:cubicBezTo>
                    <a:pt x="187" y="4692"/>
                    <a:pt x="214" y="4718"/>
                    <a:pt x="236" y="4718"/>
                  </a:cubicBezTo>
                  <a:cubicBezTo>
                    <a:pt x="247" y="4718"/>
                    <a:pt x="254" y="4714"/>
                    <a:pt x="262" y="4711"/>
                  </a:cubicBezTo>
                  <a:cubicBezTo>
                    <a:pt x="348" y="4639"/>
                    <a:pt x="442" y="4363"/>
                    <a:pt x="497" y="4168"/>
                  </a:cubicBezTo>
                  <a:cubicBezTo>
                    <a:pt x="516" y="4106"/>
                    <a:pt x="535" y="4042"/>
                    <a:pt x="554" y="3975"/>
                  </a:cubicBezTo>
                  <a:cubicBezTo>
                    <a:pt x="538" y="3810"/>
                    <a:pt x="183" y="3739"/>
                    <a:pt x="183" y="3739"/>
                  </a:cubicBezTo>
                  <a:lnTo>
                    <a:pt x="113" y="1009"/>
                  </a:lnTo>
                  <a:cubicBezTo>
                    <a:pt x="102" y="1013"/>
                    <a:pt x="90" y="1017"/>
                    <a:pt x="79" y="1017"/>
                  </a:cubicBezTo>
                  <a:lnTo>
                    <a:pt x="64" y="5"/>
                  </a:lnTo>
                  <a:lnTo>
                    <a:pt x="23"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8"/>
            <p:cNvSpPr/>
            <p:nvPr/>
          </p:nvSpPr>
          <p:spPr>
            <a:xfrm>
              <a:off x="5257912" y="1886817"/>
              <a:ext cx="1171" cy="24201"/>
            </a:xfrm>
            <a:custGeom>
              <a:avLst/>
              <a:gdLst/>
              <a:ahLst/>
              <a:cxnLst/>
              <a:rect l="l" t="t" r="r" b="b"/>
              <a:pathLst>
                <a:path w="49" h="1013" extrusionOk="0">
                  <a:moveTo>
                    <a:pt x="0" y="1"/>
                  </a:moveTo>
                  <a:lnTo>
                    <a:pt x="15" y="1013"/>
                  </a:lnTo>
                  <a:cubicBezTo>
                    <a:pt x="26" y="1013"/>
                    <a:pt x="38" y="1009"/>
                    <a:pt x="49" y="1005"/>
                  </a:cubicBezTo>
                  <a:lnTo>
                    <a:pt x="23" y="1"/>
                  </a:lnTo>
                  <a:close/>
                </a:path>
              </a:pathLst>
            </a:custGeom>
            <a:solidFill>
              <a:srgbClr val="FBE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8"/>
            <p:cNvSpPr/>
            <p:nvPr/>
          </p:nvSpPr>
          <p:spPr>
            <a:xfrm>
              <a:off x="5258080" y="1885742"/>
              <a:ext cx="4229" cy="113693"/>
            </a:xfrm>
            <a:custGeom>
              <a:avLst/>
              <a:gdLst/>
              <a:ahLst/>
              <a:cxnLst/>
              <a:rect l="l" t="t" r="r" b="b"/>
              <a:pathLst>
                <a:path w="177" h="4759" extrusionOk="0">
                  <a:moveTo>
                    <a:pt x="16" y="1"/>
                  </a:moveTo>
                  <a:cubicBezTo>
                    <a:pt x="12" y="1"/>
                    <a:pt x="12" y="19"/>
                    <a:pt x="12" y="49"/>
                  </a:cubicBezTo>
                  <a:cubicBezTo>
                    <a:pt x="8" y="90"/>
                    <a:pt x="8" y="135"/>
                    <a:pt x="8" y="187"/>
                  </a:cubicBezTo>
                  <a:cubicBezTo>
                    <a:pt x="4" y="325"/>
                    <a:pt x="4" y="497"/>
                    <a:pt x="4" y="699"/>
                  </a:cubicBezTo>
                  <a:cubicBezTo>
                    <a:pt x="0" y="1128"/>
                    <a:pt x="8" y="1726"/>
                    <a:pt x="31" y="2380"/>
                  </a:cubicBezTo>
                  <a:cubicBezTo>
                    <a:pt x="53" y="3037"/>
                    <a:pt x="86" y="3635"/>
                    <a:pt x="116" y="4064"/>
                  </a:cubicBezTo>
                  <a:cubicBezTo>
                    <a:pt x="131" y="4262"/>
                    <a:pt x="147" y="4434"/>
                    <a:pt x="157" y="4573"/>
                  </a:cubicBezTo>
                  <a:cubicBezTo>
                    <a:pt x="161" y="4625"/>
                    <a:pt x="165" y="4669"/>
                    <a:pt x="169" y="4711"/>
                  </a:cubicBezTo>
                  <a:cubicBezTo>
                    <a:pt x="173" y="4740"/>
                    <a:pt x="176" y="4759"/>
                    <a:pt x="176" y="4759"/>
                  </a:cubicBezTo>
                  <a:lnTo>
                    <a:pt x="176" y="4711"/>
                  </a:lnTo>
                  <a:cubicBezTo>
                    <a:pt x="173" y="4669"/>
                    <a:pt x="173" y="4621"/>
                    <a:pt x="169" y="4573"/>
                  </a:cubicBezTo>
                  <a:cubicBezTo>
                    <a:pt x="161" y="4434"/>
                    <a:pt x="154" y="4262"/>
                    <a:pt x="143" y="4061"/>
                  </a:cubicBezTo>
                  <a:cubicBezTo>
                    <a:pt x="116" y="3631"/>
                    <a:pt x="86" y="3037"/>
                    <a:pt x="64" y="2380"/>
                  </a:cubicBezTo>
                  <a:cubicBezTo>
                    <a:pt x="45" y="1722"/>
                    <a:pt x="34" y="1128"/>
                    <a:pt x="26" y="699"/>
                  </a:cubicBezTo>
                  <a:cubicBezTo>
                    <a:pt x="23" y="497"/>
                    <a:pt x="23" y="325"/>
                    <a:pt x="19" y="187"/>
                  </a:cubicBezTo>
                  <a:lnTo>
                    <a:pt x="19" y="49"/>
                  </a:lnTo>
                  <a:cubicBezTo>
                    <a:pt x="16" y="19"/>
                    <a:pt x="16" y="1"/>
                    <a:pt x="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8"/>
            <p:cNvSpPr/>
            <p:nvPr/>
          </p:nvSpPr>
          <p:spPr>
            <a:xfrm>
              <a:off x="5259681" y="1975910"/>
              <a:ext cx="10918" cy="6259"/>
            </a:xfrm>
            <a:custGeom>
              <a:avLst/>
              <a:gdLst/>
              <a:ahLst/>
              <a:cxnLst/>
              <a:rect l="l" t="t" r="r" b="b"/>
              <a:pathLst>
                <a:path w="457" h="262" extrusionOk="0">
                  <a:moveTo>
                    <a:pt x="40" y="1"/>
                  </a:moveTo>
                  <a:cubicBezTo>
                    <a:pt x="15" y="1"/>
                    <a:pt x="1" y="4"/>
                    <a:pt x="1" y="6"/>
                  </a:cubicBezTo>
                  <a:cubicBezTo>
                    <a:pt x="1" y="18"/>
                    <a:pt x="124" y="21"/>
                    <a:pt x="247" y="92"/>
                  </a:cubicBezTo>
                  <a:cubicBezTo>
                    <a:pt x="370" y="161"/>
                    <a:pt x="437" y="261"/>
                    <a:pt x="448" y="261"/>
                  </a:cubicBezTo>
                  <a:cubicBezTo>
                    <a:pt x="448" y="261"/>
                    <a:pt x="449" y="261"/>
                    <a:pt x="449" y="261"/>
                  </a:cubicBezTo>
                  <a:cubicBezTo>
                    <a:pt x="457" y="256"/>
                    <a:pt x="400" y="141"/>
                    <a:pt x="266" y="63"/>
                  </a:cubicBezTo>
                  <a:cubicBezTo>
                    <a:pt x="176" y="12"/>
                    <a:pt x="88" y="1"/>
                    <a:pt x="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8"/>
            <p:cNvSpPr/>
            <p:nvPr/>
          </p:nvSpPr>
          <p:spPr>
            <a:xfrm>
              <a:off x="5268975" y="1955912"/>
              <a:ext cx="5925" cy="3416"/>
            </a:xfrm>
            <a:custGeom>
              <a:avLst/>
              <a:gdLst/>
              <a:ahLst/>
              <a:cxnLst/>
              <a:rect l="l" t="t" r="r" b="b"/>
              <a:pathLst>
                <a:path w="248" h="143" extrusionOk="0">
                  <a:moveTo>
                    <a:pt x="10" y="0"/>
                  </a:moveTo>
                  <a:cubicBezTo>
                    <a:pt x="7" y="0"/>
                    <a:pt x="5" y="1"/>
                    <a:pt x="4" y="3"/>
                  </a:cubicBezTo>
                  <a:cubicBezTo>
                    <a:pt x="1" y="10"/>
                    <a:pt x="49" y="48"/>
                    <a:pt x="113" y="85"/>
                  </a:cubicBezTo>
                  <a:cubicBezTo>
                    <a:pt x="172" y="121"/>
                    <a:pt x="222" y="143"/>
                    <a:pt x="238" y="143"/>
                  </a:cubicBezTo>
                  <a:cubicBezTo>
                    <a:pt x="240" y="143"/>
                    <a:pt x="242" y="142"/>
                    <a:pt x="243" y="141"/>
                  </a:cubicBezTo>
                  <a:cubicBezTo>
                    <a:pt x="247" y="134"/>
                    <a:pt x="198" y="96"/>
                    <a:pt x="131" y="55"/>
                  </a:cubicBezTo>
                  <a:cubicBezTo>
                    <a:pt x="74" y="24"/>
                    <a:pt x="26" y="0"/>
                    <a:pt x="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8"/>
            <p:cNvSpPr/>
            <p:nvPr/>
          </p:nvSpPr>
          <p:spPr>
            <a:xfrm>
              <a:off x="5271555" y="1950417"/>
              <a:ext cx="4205" cy="4085"/>
            </a:xfrm>
            <a:custGeom>
              <a:avLst/>
              <a:gdLst/>
              <a:ahLst/>
              <a:cxnLst/>
              <a:rect l="l" t="t" r="r" b="b"/>
              <a:pathLst>
                <a:path w="176" h="171" extrusionOk="0">
                  <a:moveTo>
                    <a:pt x="11" y="0"/>
                  </a:moveTo>
                  <a:cubicBezTo>
                    <a:pt x="10" y="0"/>
                    <a:pt x="9" y="0"/>
                    <a:pt x="8" y="1"/>
                  </a:cubicBezTo>
                  <a:cubicBezTo>
                    <a:pt x="0" y="5"/>
                    <a:pt x="31" y="50"/>
                    <a:pt x="76" y="99"/>
                  </a:cubicBezTo>
                  <a:cubicBezTo>
                    <a:pt x="116" y="139"/>
                    <a:pt x="157" y="170"/>
                    <a:pt x="169" y="170"/>
                  </a:cubicBezTo>
                  <a:cubicBezTo>
                    <a:pt x="171" y="170"/>
                    <a:pt x="172" y="170"/>
                    <a:pt x="172" y="169"/>
                  </a:cubicBezTo>
                  <a:cubicBezTo>
                    <a:pt x="176" y="162"/>
                    <a:pt x="146" y="121"/>
                    <a:pt x="102" y="73"/>
                  </a:cubicBezTo>
                  <a:cubicBezTo>
                    <a:pt x="61" y="32"/>
                    <a:pt x="23" y="0"/>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8"/>
            <p:cNvSpPr/>
            <p:nvPr/>
          </p:nvSpPr>
          <p:spPr>
            <a:xfrm>
              <a:off x="5277552" y="1946786"/>
              <a:ext cx="908" cy="6976"/>
            </a:xfrm>
            <a:custGeom>
              <a:avLst/>
              <a:gdLst/>
              <a:ahLst/>
              <a:cxnLst/>
              <a:rect l="l" t="t" r="r" b="b"/>
              <a:pathLst>
                <a:path w="38" h="292" extrusionOk="0">
                  <a:moveTo>
                    <a:pt x="15" y="1"/>
                  </a:moveTo>
                  <a:cubicBezTo>
                    <a:pt x="7" y="1"/>
                    <a:pt x="0" y="68"/>
                    <a:pt x="4" y="146"/>
                  </a:cubicBezTo>
                  <a:cubicBezTo>
                    <a:pt x="4" y="228"/>
                    <a:pt x="15" y="292"/>
                    <a:pt x="23" y="292"/>
                  </a:cubicBezTo>
                  <a:cubicBezTo>
                    <a:pt x="33" y="292"/>
                    <a:pt x="37" y="228"/>
                    <a:pt x="37" y="146"/>
                  </a:cubicBezTo>
                  <a:cubicBezTo>
                    <a:pt x="33" y="63"/>
                    <a:pt x="26" y="1"/>
                    <a:pt x="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8"/>
            <p:cNvSpPr/>
            <p:nvPr/>
          </p:nvSpPr>
          <p:spPr>
            <a:xfrm>
              <a:off x="5281303" y="1945424"/>
              <a:ext cx="1266" cy="7979"/>
            </a:xfrm>
            <a:custGeom>
              <a:avLst/>
              <a:gdLst/>
              <a:ahLst/>
              <a:cxnLst/>
              <a:rect l="l" t="t" r="r" b="b"/>
              <a:pathLst>
                <a:path w="53" h="334" extrusionOk="0">
                  <a:moveTo>
                    <a:pt x="44" y="1"/>
                  </a:moveTo>
                  <a:cubicBezTo>
                    <a:pt x="36" y="1"/>
                    <a:pt x="7" y="74"/>
                    <a:pt x="4" y="165"/>
                  </a:cubicBezTo>
                  <a:cubicBezTo>
                    <a:pt x="0" y="261"/>
                    <a:pt x="22" y="334"/>
                    <a:pt x="29" y="334"/>
                  </a:cubicBezTo>
                  <a:cubicBezTo>
                    <a:pt x="29" y="334"/>
                    <a:pt x="30" y="334"/>
                    <a:pt x="30" y="334"/>
                  </a:cubicBezTo>
                  <a:cubicBezTo>
                    <a:pt x="40" y="330"/>
                    <a:pt x="33" y="259"/>
                    <a:pt x="37" y="165"/>
                  </a:cubicBezTo>
                  <a:cubicBezTo>
                    <a:pt x="40" y="75"/>
                    <a:pt x="52" y="5"/>
                    <a:pt x="45" y="1"/>
                  </a:cubicBezTo>
                  <a:cubicBezTo>
                    <a:pt x="45" y="1"/>
                    <a:pt x="45" y="1"/>
                    <a:pt x="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8"/>
            <p:cNvSpPr/>
            <p:nvPr/>
          </p:nvSpPr>
          <p:spPr>
            <a:xfrm>
              <a:off x="5273801" y="1958039"/>
              <a:ext cx="8768" cy="12447"/>
            </a:xfrm>
            <a:custGeom>
              <a:avLst/>
              <a:gdLst/>
              <a:ahLst/>
              <a:cxnLst/>
              <a:rect l="l" t="t" r="r" b="b"/>
              <a:pathLst>
                <a:path w="367" h="521" extrusionOk="0">
                  <a:moveTo>
                    <a:pt x="58" y="47"/>
                  </a:moveTo>
                  <a:lnTo>
                    <a:pt x="58" y="47"/>
                  </a:lnTo>
                  <a:cubicBezTo>
                    <a:pt x="85" y="58"/>
                    <a:pt x="120" y="75"/>
                    <a:pt x="157" y="104"/>
                  </a:cubicBezTo>
                  <a:cubicBezTo>
                    <a:pt x="198" y="138"/>
                    <a:pt x="239" y="187"/>
                    <a:pt x="261" y="254"/>
                  </a:cubicBezTo>
                  <a:cubicBezTo>
                    <a:pt x="284" y="318"/>
                    <a:pt x="292" y="407"/>
                    <a:pt x="258" y="471"/>
                  </a:cubicBezTo>
                  <a:cubicBezTo>
                    <a:pt x="249" y="483"/>
                    <a:pt x="238" y="488"/>
                    <a:pt x="227" y="488"/>
                  </a:cubicBezTo>
                  <a:cubicBezTo>
                    <a:pt x="211" y="488"/>
                    <a:pt x="194" y="477"/>
                    <a:pt x="183" y="459"/>
                  </a:cubicBezTo>
                  <a:cubicBezTo>
                    <a:pt x="161" y="430"/>
                    <a:pt x="149" y="392"/>
                    <a:pt x="135" y="359"/>
                  </a:cubicBezTo>
                  <a:cubicBezTo>
                    <a:pt x="108" y="292"/>
                    <a:pt x="94" y="228"/>
                    <a:pt x="78" y="175"/>
                  </a:cubicBezTo>
                  <a:cubicBezTo>
                    <a:pt x="67" y="121"/>
                    <a:pt x="62" y="77"/>
                    <a:pt x="58" y="47"/>
                  </a:cubicBezTo>
                  <a:close/>
                  <a:moveTo>
                    <a:pt x="49" y="0"/>
                  </a:moveTo>
                  <a:cubicBezTo>
                    <a:pt x="47" y="0"/>
                    <a:pt x="46" y="10"/>
                    <a:pt x="45" y="29"/>
                  </a:cubicBezTo>
                  <a:lnTo>
                    <a:pt x="45" y="29"/>
                  </a:lnTo>
                  <a:cubicBezTo>
                    <a:pt x="17" y="26"/>
                    <a:pt x="0" y="26"/>
                    <a:pt x="0" y="26"/>
                  </a:cubicBezTo>
                  <a:lnTo>
                    <a:pt x="0" y="26"/>
                  </a:lnTo>
                  <a:cubicBezTo>
                    <a:pt x="0" y="30"/>
                    <a:pt x="18" y="32"/>
                    <a:pt x="45" y="42"/>
                  </a:cubicBezTo>
                  <a:lnTo>
                    <a:pt x="45" y="42"/>
                  </a:lnTo>
                  <a:cubicBezTo>
                    <a:pt x="45" y="73"/>
                    <a:pt x="48" y="120"/>
                    <a:pt x="56" y="179"/>
                  </a:cubicBezTo>
                  <a:cubicBezTo>
                    <a:pt x="63" y="235"/>
                    <a:pt x="82" y="299"/>
                    <a:pt x="104" y="370"/>
                  </a:cubicBezTo>
                  <a:cubicBezTo>
                    <a:pt x="120" y="404"/>
                    <a:pt x="130" y="440"/>
                    <a:pt x="153" y="478"/>
                  </a:cubicBezTo>
                  <a:cubicBezTo>
                    <a:pt x="168" y="497"/>
                    <a:pt x="183" y="516"/>
                    <a:pt x="213" y="519"/>
                  </a:cubicBezTo>
                  <a:cubicBezTo>
                    <a:pt x="217" y="520"/>
                    <a:pt x="222" y="521"/>
                    <a:pt x="226" y="521"/>
                  </a:cubicBezTo>
                  <a:cubicBezTo>
                    <a:pt x="249" y="521"/>
                    <a:pt x="272" y="507"/>
                    <a:pt x="284" y="489"/>
                  </a:cubicBezTo>
                  <a:cubicBezTo>
                    <a:pt x="366" y="314"/>
                    <a:pt x="265" y="145"/>
                    <a:pt x="172" y="85"/>
                  </a:cubicBezTo>
                  <a:cubicBezTo>
                    <a:pt x="130" y="55"/>
                    <a:pt x="88" y="39"/>
                    <a:pt x="56" y="31"/>
                  </a:cubicBezTo>
                  <a:lnTo>
                    <a:pt x="56" y="31"/>
                  </a:lnTo>
                  <a:cubicBezTo>
                    <a:pt x="53" y="11"/>
                    <a:pt x="52" y="0"/>
                    <a:pt x="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8"/>
            <p:cNvSpPr/>
            <p:nvPr/>
          </p:nvSpPr>
          <p:spPr>
            <a:xfrm>
              <a:off x="5274756" y="1953261"/>
              <a:ext cx="8338" cy="6355"/>
            </a:xfrm>
            <a:custGeom>
              <a:avLst/>
              <a:gdLst/>
              <a:ahLst/>
              <a:cxnLst/>
              <a:rect l="l" t="t" r="r" b="b"/>
              <a:pathLst>
                <a:path w="349" h="266" extrusionOk="0">
                  <a:moveTo>
                    <a:pt x="273" y="0"/>
                  </a:moveTo>
                  <a:cubicBezTo>
                    <a:pt x="268" y="0"/>
                    <a:pt x="263" y="1"/>
                    <a:pt x="259" y="2"/>
                  </a:cubicBezTo>
                  <a:cubicBezTo>
                    <a:pt x="229" y="6"/>
                    <a:pt x="202" y="21"/>
                    <a:pt x="180" y="35"/>
                  </a:cubicBezTo>
                  <a:cubicBezTo>
                    <a:pt x="135" y="66"/>
                    <a:pt x="102" y="95"/>
                    <a:pt x="72" y="125"/>
                  </a:cubicBezTo>
                  <a:cubicBezTo>
                    <a:pt x="20" y="185"/>
                    <a:pt x="1" y="230"/>
                    <a:pt x="5" y="230"/>
                  </a:cubicBezTo>
                  <a:cubicBezTo>
                    <a:pt x="5" y="230"/>
                    <a:pt x="6" y="230"/>
                    <a:pt x="6" y="230"/>
                  </a:cubicBezTo>
                  <a:cubicBezTo>
                    <a:pt x="11" y="230"/>
                    <a:pt x="37" y="190"/>
                    <a:pt x="90" y="144"/>
                  </a:cubicBezTo>
                  <a:cubicBezTo>
                    <a:pt x="117" y="118"/>
                    <a:pt x="154" y="88"/>
                    <a:pt x="195" y="61"/>
                  </a:cubicBezTo>
                  <a:cubicBezTo>
                    <a:pt x="216" y="47"/>
                    <a:pt x="247" y="34"/>
                    <a:pt x="272" y="34"/>
                  </a:cubicBezTo>
                  <a:cubicBezTo>
                    <a:pt x="291" y="34"/>
                    <a:pt x="306" y="42"/>
                    <a:pt x="311" y="61"/>
                  </a:cubicBezTo>
                  <a:cubicBezTo>
                    <a:pt x="319" y="106"/>
                    <a:pt x="274" y="155"/>
                    <a:pt x="240" y="185"/>
                  </a:cubicBezTo>
                  <a:cubicBezTo>
                    <a:pt x="199" y="215"/>
                    <a:pt x="158" y="230"/>
                    <a:pt x="124" y="237"/>
                  </a:cubicBezTo>
                  <a:cubicBezTo>
                    <a:pt x="94" y="245"/>
                    <a:pt x="69" y="247"/>
                    <a:pt x="49" y="247"/>
                  </a:cubicBezTo>
                  <a:cubicBezTo>
                    <a:pt x="27" y="247"/>
                    <a:pt x="12" y="244"/>
                    <a:pt x="5" y="244"/>
                  </a:cubicBezTo>
                  <a:cubicBezTo>
                    <a:pt x="3" y="244"/>
                    <a:pt x="1" y="244"/>
                    <a:pt x="1" y="245"/>
                  </a:cubicBezTo>
                  <a:cubicBezTo>
                    <a:pt x="1" y="248"/>
                    <a:pt x="31" y="266"/>
                    <a:pt x="87" y="266"/>
                  </a:cubicBezTo>
                  <a:cubicBezTo>
                    <a:pt x="99" y="266"/>
                    <a:pt x="113" y="265"/>
                    <a:pt x="128" y="263"/>
                  </a:cubicBezTo>
                  <a:cubicBezTo>
                    <a:pt x="166" y="256"/>
                    <a:pt x="214" y="241"/>
                    <a:pt x="259" y="207"/>
                  </a:cubicBezTo>
                  <a:cubicBezTo>
                    <a:pt x="297" y="173"/>
                    <a:pt x="349" y="133"/>
                    <a:pt x="345" y="54"/>
                  </a:cubicBezTo>
                  <a:cubicBezTo>
                    <a:pt x="338" y="19"/>
                    <a:pt x="302" y="0"/>
                    <a:pt x="2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8"/>
            <p:cNvSpPr/>
            <p:nvPr/>
          </p:nvSpPr>
          <p:spPr>
            <a:xfrm>
              <a:off x="5258605" y="1886459"/>
              <a:ext cx="18849" cy="24487"/>
            </a:xfrm>
            <a:custGeom>
              <a:avLst/>
              <a:gdLst/>
              <a:ahLst/>
              <a:cxnLst/>
              <a:rect l="l" t="t" r="r" b="b"/>
              <a:pathLst>
                <a:path w="789" h="1025" extrusionOk="0">
                  <a:moveTo>
                    <a:pt x="763" y="0"/>
                  </a:moveTo>
                  <a:cubicBezTo>
                    <a:pt x="756" y="0"/>
                    <a:pt x="771" y="83"/>
                    <a:pt x="763" y="209"/>
                  </a:cubicBezTo>
                  <a:cubicBezTo>
                    <a:pt x="752" y="333"/>
                    <a:pt x="707" y="512"/>
                    <a:pt x="592" y="665"/>
                  </a:cubicBezTo>
                  <a:cubicBezTo>
                    <a:pt x="475" y="822"/>
                    <a:pt x="318" y="919"/>
                    <a:pt x="203" y="964"/>
                  </a:cubicBezTo>
                  <a:cubicBezTo>
                    <a:pt x="83" y="1009"/>
                    <a:pt x="1" y="1016"/>
                    <a:pt x="4" y="1024"/>
                  </a:cubicBezTo>
                  <a:cubicBezTo>
                    <a:pt x="4" y="1024"/>
                    <a:pt x="9" y="1025"/>
                    <a:pt x="17" y="1025"/>
                  </a:cubicBezTo>
                  <a:cubicBezTo>
                    <a:pt x="26" y="1025"/>
                    <a:pt x="41" y="1024"/>
                    <a:pt x="61" y="1020"/>
                  </a:cubicBezTo>
                  <a:cubicBezTo>
                    <a:pt x="94" y="1016"/>
                    <a:pt x="147" y="1005"/>
                    <a:pt x="211" y="986"/>
                  </a:cubicBezTo>
                  <a:cubicBezTo>
                    <a:pt x="333" y="945"/>
                    <a:pt x="497" y="848"/>
                    <a:pt x="618" y="688"/>
                  </a:cubicBezTo>
                  <a:cubicBezTo>
                    <a:pt x="737" y="523"/>
                    <a:pt x="782" y="340"/>
                    <a:pt x="785" y="209"/>
                  </a:cubicBezTo>
                  <a:cubicBezTo>
                    <a:pt x="789" y="146"/>
                    <a:pt x="782" y="90"/>
                    <a:pt x="774" y="56"/>
                  </a:cubicBezTo>
                  <a:cubicBezTo>
                    <a:pt x="771" y="19"/>
                    <a:pt x="763" y="0"/>
                    <a:pt x="7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8"/>
            <p:cNvSpPr/>
            <p:nvPr/>
          </p:nvSpPr>
          <p:spPr>
            <a:xfrm>
              <a:off x="5277361" y="1892241"/>
              <a:ext cx="27593" cy="1051"/>
            </a:xfrm>
            <a:custGeom>
              <a:avLst/>
              <a:gdLst/>
              <a:ahLst/>
              <a:cxnLst/>
              <a:rect l="l" t="t" r="r" b="b"/>
              <a:pathLst>
                <a:path w="1155" h="44" extrusionOk="0">
                  <a:moveTo>
                    <a:pt x="904" y="1"/>
                  </a:moveTo>
                  <a:cubicBezTo>
                    <a:pt x="810" y="1"/>
                    <a:pt x="697" y="2"/>
                    <a:pt x="576" y="5"/>
                  </a:cubicBezTo>
                  <a:cubicBezTo>
                    <a:pt x="258" y="12"/>
                    <a:pt x="0" y="24"/>
                    <a:pt x="0" y="34"/>
                  </a:cubicBezTo>
                  <a:cubicBezTo>
                    <a:pt x="0" y="41"/>
                    <a:pt x="77" y="44"/>
                    <a:pt x="199" y="44"/>
                  </a:cubicBezTo>
                  <a:cubicBezTo>
                    <a:pt x="300" y="44"/>
                    <a:pt x="432" y="42"/>
                    <a:pt x="576" y="38"/>
                  </a:cubicBezTo>
                  <a:cubicBezTo>
                    <a:pt x="897" y="31"/>
                    <a:pt x="1155" y="20"/>
                    <a:pt x="1155" y="8"/>
                  </a:cubicBezTo>
                  <a:cubicBezTo>
                    <a:pt x="1155" y="4"/>
                    <a:pt x="1055" y="1"/>
                    <a:pt x="9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8"/>
            <p:cNvSpPr/>
            <p:nvPr/>
          </p:nvSpPr>
          <p:spPr>
            <a:xfrm>
              <a:off x="5264339" y="1919191"/>
              <a:ext cx="1529" cy="19661"/>
            </a:xfrm>
            <a:custGeom>
              <a:avLst/>
              <a:gdLst/>
              <a:ahLst/>
              <a:cxnLst/>
              <a:rect l="l" t="t" r="r" b="b"/>
              <a:pathLst>
                <a:path w="64" h="823" extrusionOk="0">
                  <a:moveTo>
                    <a:pt x="33" y="1"/>
                  </a:moveTo>
                  <a:cubicBezTo>
                    <a:pt x="23" y="1"/>
                    <a:pt x="0" y="184"/>
                    <a:pt x="7" y="412"/>
                  </a:cubicBezTo>
                  <a:cubicBezTo>
                    <a:pt x="11" y="640"/>
                    <a:pt x="45" y="823"/>
                    <a:pt x="52" y="823"/>
                  </a:cubicBezTo>
                  <a:cubicBezTo>
                    <a:pt x="64" y="819"/>
                    <a:pt x="45" y="636"/>
                    <a:pt x="41" y="412"/>
                  </a:cubicBezTo>
                  <a:cubicBezTo>
                    <a:pt x="33" y="184"/>
                    <a:pt x="41" y="1"/>
                    <a:pt x="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8"/>
            <p:cNvSpPr/>
            <p:nvPr/>
          </p:nvSpPr>
          <p:spPr>
            <a:xfrm>
              <a:off x="5260947" y="1906050"/>
              <a:ext cx="3942" cy="2078"/>
            </a:xfrm>
            <a:custGeom>
              <a:avLst/>
              <a:gdLst/>
              <a:ahLst/>
              <a:cxnLst/>
              <a:rect l="l" t="t" r="r" b="b"/>
              <a:pathLst>
                <a:path w="165" h="87" extrusionOk="0">
                  <a:moveTo>
                    <a:pt x="153" y="1"/>
                  </a:moveTo>
                  <a:cubicBezTo>
                    <a:pt x="141" y="1"/>
                    <a:pt x="114" y="20"/>
                    <a:pt x="79" y="39"/>
                  </a:cubicBezTo>
                  <a:cubicBezTo>
                    <a:pt x="37" y="58"/>
                    <a:pt x="1" y="70"/>
                    <a:pt x="1" y="80"/>
                  </a:cubicBezTo>
                  <a:cubicBezTo>
                    <a:pt x="1" y="84"/>
                    <a:pt x="9" y="86"/>
                    <a:pt x="23" y="86"/>
                  </a:cubicBezTo>
                  <a:cubicBezTo>
                    <a:pt x="41" y="86"/>
                    <a:pt x="67" y="82"/>
                    <a:pt x="94" y="70"/>
                  </a:cubicBezTo>
                  <a:cubicBezTo>
                    <a:pt x="139" y="47"/>
                    <a:pt x="165" y="10"/>
                    <a:pt x="157" y="2"/>
                  </a:cubicBezTo>
                  <a:cubicBezTo>
                    <a:pt x="156" y="1"/>
                    <a:pt x="155" y="1"/>
                    <a:pt x="1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8"/>
            <p:cNvSpPr/>
            <p:nvPr/>
          </p:nvSpPr>
          <p:spPr>
            <a:xfrm>
              <a:off x="5268091" y="1900890"/>
              <a:ext cx="2771" cy="2676"/>
            </a:xfrm>
            <a:custGeom>
              <a:avLst/>
              <a:gdLst/>
              <a:ahLst/>
              <a:cxnLst/>
              <a:rect l="l" t="t" r="r" b="b"/>
              <a:pathLst>
                <a:path w="116" h="112" extrusionOk="0">
                  <a:moveTo>
                    <a:pt x="104" y="0"/>
                  </a:moveTo>
                  <a:cubicBezTo>
                    <a:pt x="93" y="0"/>
                    <a:pt x="68" y="20"/>
                    <a:pt x="45" y="46"/>
                  </a:cubicBezTo>
                  <a:cubicBezTo>
                    <a:pt x="15" y="76"/>
                    <a:pt x="0" y="106"/>
                    <a:pt x="4" y="110"/>
                  </a:cubicBezTo>
                  <a:cubicBezTo>
                    <a:pt x="5" y="111"/>
                    <a:pt x="6" y="111"/>
                    <a:pt x="8" y="111"/>
                  </a:cubicBezTo>
                  <a:cubicBezTo>
                    <a:pt x="19" y="111"/>
                    <a:pt x="45" y="94"/>
                    <a:pt x="67" y="69"/>
                  </a:cubicBezTo>
                  <a:cubicBezTo>
                    <a:pt x="97" y="39"/>
                    <a:pt x="116" y="9"/>
                    <a:pt x="109" y="1"/>
                  </a:cubicBezTo>
                  <a:cubicBezTo>
                    <a:pt x="107" y="1"/>
                    <a:pt x="106" y="0"/>
                    <a:pt x="1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8"/>
            <p:cNvSpPr/>
            <p:nvPr/>
          </p:nvSpPr>
          <p:spPr>
            <a:xfrm>
              <a:off x="5271913" y="1893770"/>
              <a:ext cx="1983" cy="3894"/>
            </a:xfrm>
            <a:custGeom>
              <a:avLst/>
              <a:gdLst/>
              <a:ahLst/>
              <a:cxnLst/>
              <a:rect l="l" t="t" r="r" b="b"/>
              <a:pathLst>
                <a:path w="83" h="163" extrusionOk="0">
                  <a:moveTo>
                    <a:pt x="58" y="1"/>
                  </a:moveTo>
                  <a:cubicBezTo>
                    <a:pt x="58" y="1"/>
                    <a:pt x="57" y="1"/>
                    <a:pt x="57" y="1"/>
                  </a:cubicBezTo>
                  <a:cubicBezTo>
                    <a:pt x="45" y="1"/>
                    <a:pt x="49" y="38"/>
                    <a:pt x="35" y="79"/>
                  </a:cubicBezTo>
                  <a:cubicBezTo>
                    <a:pt x="23" y="124"/>
                    <a:pt x="1" y="153"/>
                    <a:pt x="8" y="161"/>
                  </a:cubicBezTo>
                  <a:cubicBezTo>
                    <a:pt x="8" y="162"/>
                    <a:pt x="9" y="163"/>
                    <a:pt x="10" y="163"/>
                  </a:cubicBezTo>
                  <a:cubicBezTo>
                    <a:pt x="21" y="163"/>
                    <a:pt x="54" y="137"/>
                    <a:pt x="68" y="91"/>
                  </a:cubicBezTo>
                  <a:cubicBezTo>
                    <a:pt x="82" y="40"/>
                    <a:pt x="66" y="1"/>
                    <a:pt x="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8"/>
            <p:cNvSpPr/>
            <p:nvPr/>
          </p:nvSpPr>
          <p:spPr>
            <a:xfrm>
              <a:off x="5273442" y="1888681"/>
              <a:ext cx="1171" cy="2078"/>
            </a:xfrm>
            <a:custGeom>
              <a:avLst/>
              <a:gdLst/>
              <a:ahLst/>
              <a:cxnLst/>
              <a:rect l="l" t="t" r="r" b="b"/>
              <a:pathLst>
                <a:path w="49" h="87" extrusionOk="0">
                  <a:moveTo>
                    <a:pt x="38" y="0"/>
                  </a:moveTo>
                  <a:cubicBezTo>
                    <a:pt x="28" y="0"/>
                    <a:pt x="18" y="15"/>
                    <a:pt x="7" y="38"/>
                  </a:cubicBezTo>
                  <a:cubicBezTo>
                    <a:pt x="0" y="61"/>
                    <a:pt x="0" y="83"/>
                    <a:pt x="11" y="87"/>
                  </a:cubicBezTo>
                  <a:cubicBezTo>
                    <a:pt x="19" y="87"/>
                    <a:pt x="33" y="71"/>
                    <a:pt x="41" y="49"/>
                  </a:cubicBezTo>
                  <a:cubicBezTo>
                    <a:pt x="49" y="23"/>
                    <a:pt x="49" y="4"/>
                    <a:pt x="41" y="1"/>
                  </a:cubicBezTo>
                  <a:cubicBezTo>
                    <a:pt x="40" y="0"/>
                    <a:pt x="39" y="0"/>
                    <a:pt x="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8"/>
            <p:cNvSpPr/>
            <p:nvPr/>
          </p:nvSpPr>
          <p:spPr>
            <a:xfrm>
              <a:off x="6297987" y="1340221"/>
              <a:ext cx="100505" cy="87294"/>
            </a:xfrm>
            <a:custGeom>
              <a:avLst/>
              <a:gdLst/>
              <a:ahLst/>
              <a:cxnLst/>
              <a:rect l="l" t="t" r="r" b="b"/>
              <a:pathLst>
                <a:path w="4207" h="3654" extrusionOk="0">
                  <a:moveTo>
                    <a:pt x="1038" y="0"/>
                  </a:moveTo>
                  <a:cubicBezTo>
                    <a:pt x="945" y="0"/>
                    <a:pt x="853" y="94"/>
                    <a:pt x="875" y="213"/>
                  </a:cubicBezTo>
                  <a:cubicBezTo>
                    <a:pt x="897" y="344"/>
                    <a:pt x="871" y="575"/>
                    <a:pt x="841" y="748"/>
                  </a:cubicBezTo>
                  <a:cubicBezTo>
                    <a:pt x="819" y="894"/>
                    <a:pt x="774" y="1032"/>
                    <a:pt x="707" y="1158"/>
                  </a:cubicBezTo>
                  <a:cubicBezTo>
                    <a:pt x="647" y="1267"/>
                    <a:pt x="591" y="1364"/>
                    <a:pt x="543" y="1446"/>
                  </a:cubicBezTo>
                  <a:lnTo>
                    <a:pt x="1" y="2358"/>
                  </a:lnTo>
                  <a:lnTo>
                    <a:pt x="685" y="3654"/>
                  </a:lnTo>
                  <a:lnTo>
                    <a:pt x="1569" y="3321"/>
                  </a:lnTo>
                  <a:cubicBezTo>
                    <a:pt x="2186" y="3075"/>
                    <a:pt x="2926" y="2768"/>
                    <a:pt x="3288" y="2559"/>
                  </a:cubicBezTo>
                  <a:cubicBezTo>
                    <a:pt x="3964" y="2175"/>
                    <a:pt x="3934" y="2115"/>
                    <a:pt x="3878" y="2040"/>
                  </a:cubicBezTo>
                  <a:cubicBezTo>
                    <a:pt x="3861" y="2019"/>
                    <a:pt x="3834" y="2010"/>
                    <a:pt x="3799" y="2010"/>
                  </a:cubicBezTo>
                  <a:cubicBezTo>
                    <a:pt x="3562" y="2010"/>
                    <a:pt x="2958" y="2432"/>
                    <a:pt x="2812" y="2432"/>
                  </a:cubicBezTo>
                  <a:cubicBezTo>
                    <a:pt x="2780" y="2432"/>
                    <a:pt x="2770" y="2411"/>
                    <a:pt x="2791" y="2361"/>
                  </a:cubicBezTo>
                  <a:cubicBezTo>
                    <a:pt x="2918" y="2047"/>
                    <a:pt x="4207" y="1502"/>
                    <a:pt x="4039" y="1304"/>
                  </a:cubicBezTo>
                  <a:cubicBezTo>
                    <a:pt x="4012" y="1272"/>
                    <a:pt x="3970" y="1257"/>
                    <a:pt x="3918" y="1257"/>
                  </a:cubicBezTo>
                  <a:cubicBezTo>
                    <a:pt x="3560" y="1257"/>
                    <a:pt x="2708" y="1944"/>
                    <a:pt x="2623" y="2003"/>
                  </a:cubicBezTo>
                  <a:cubicBezTo>
                    <a:pt x="2605" y="2015"/>
                    <a:pt x="2587" y="2020"/>
                    <a:pt x="2570" y="2020"/>
                  </a:cubicBezTo>
                  <a:cubicBezTo>
                    <a:pt x="2495" y="2020"/>
                    <a:pt x="2443" y="1918"/>
                    <a:pt x="2519" y="1872"/>
                  </a:cubicBezTo>
                  <a:cubicBezTo>
                    <a:pt x="2650" y="1790"/>
                    <a:pt x="4020" y="901"/>
                    <a:pt x="3807" y="643"/>
                  </a:cubicBezTo>
                  <a:cubicBezTo>
                    <a:pt x="3781" y="611"/>
                    <a:pt x="3749" y="598"/>
                    <a:pt x="3715" y="598"/>
                  </a:cubicBezTo>
                  <a:cubicBezTo>
                    <a:pt x="3599" y="598"/>
                    <a:pt x="3460" y="744"/>
                    <a:pt x="3460" y="744"/>
                  </a:cubicBezTo>
                  <a:cubicBezTo>
                    <a:pt x="3460" y="744"/>
                    <a:pt x="2385" y="1562"/>
                    <a:pt x="2172" y="1562"/>
                  </a:cubicBezTo>
                  <a:cubicBezTo>
                    <a:pt x="2158" y="1562"/>
                    <a:pt x="2147" y="1558"/>
                    <a:pt x="2141" y="1551"/>
                  </a:cubicBezTo>
                  <a:cubicBezTo>
                    <a:pt x="2044" y="1423"/>
                    <a:pt x="2746" y="852"/>
                    <a:pt x="2993" y="680"/>
                  </a:cubicBezTo>
                  <a:cubicBezTo>
                    <a:pt x="3239" y="505"/>
                    <a:pt x="3262" y="315"/>
                    <a:pt x="3098" y="270"/>
                  </a:cubicBezTo>
                  <a:cubicBezTo>
                    <a:pt x="3094" y="269"/>
                    <a:pt x="3090" y="268"/>
                    <a:pt x="3085" y="268"/>
                  </a:cubicBezTo>
                  <a:cubicBezTo>
                    <a:pt x="2937" y="268"/>
                    <a:pt x="2201" y="760"/>
                    <a:pt x="1966" y="934"/>
                  </a:cubicBezTo>
                  <a:cubicBezTo>
                    <a:pt x="1803" y="1056"/>
                    <a:pt x="1447" y="1328"/>
                    <a:pt x="1276" y="1328"/>
                  </a:cubicBezTo>
                  <a:cubicBezTo>
                    <a:pt x="1195" y="1328"/>
                    <a:pt x="1156" y="1268"/>
                    <a:pt x="1196" y="1103"/>
                  </a:cubicBezTo>
                  <a:cubicBezTo>
                    <a:pt x="1327" y="583"/>
                    <a:pt x="1238" y="139"/>
                    <a:pt x="1129" y="38"/>
                  </a:cubicBezTo>
                  <a:cubicBezTo>
                    <a:pt x="1102" y="12"/>
                    <a:pt x="1070" y="0"/>
                    <a:pt x="1038"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8"/>
            <p:cNvSpPr/>
            <p:nvPr/>
          </p:nvSpPr>
          <p:spPr>
            <a:xfrm>
              <a:off x="5281470" y="1588743"/>
              <a:ext cx="615024" cy="660702"/>
            </a:xfrm>
            <a:custGeom>
              <a:avLst/>
              <a:gdLst/>
              <a:ahLst/>
              <a:cxnLst/>
              <a:rect l="l" t="t" r="r" b="b"/>
              <a:pathLst>
                <a:path w="25744" h="27656" extrusionOk="0">
                  <a:moveTo>
                    <a:pt x="19755" y="1"/>
                  </a:moveTo>
                  <a:cubicBezTo>
                    <a:pt x="19755" y="1"/>
                    <a:pt x="16729" y="2671"/>
                    <a:pt x="16521" y="3225"/>
                  </a:cubicBezTo>
                  <a:cubicBezTo>
                    <a:pt x="16315" y="3773"/>
                    <a:pt x="12345" y="11853"/>
                    <a:pt x="12345" y="11853"/>
                  </a:cubicBezTo>
                  <a:lnTo>
                    <a:pt x="138" y="12196"/>
                  </a:lnTo>
                  <a:lnTo>
                    <a:pt x="0" y="16906"/>
                  </a:lnTo>
                  <a:cubicBezTo>
                    <a:pt x="0" y="16906"/>
                    <a:pt x="11814" y="16611"/>
                    <a:pt x="13682" y="16506"/>
                  </a:cubicBezTo>
                  <a:cubicBezTo>
                    <a:pt x="16124" y="16364"/>
                    <a:pt x="17309" y="12932"/>
                    <a:pt x="17309" y="12932"/>
                  </a:cubicBezTo>
                  <a:lnTo>
                    <a:pt x="17536" y="12503"/>
                  </a:lnTo>
                  <a:lnTo>
                    <a:pt x="17536" y="12503"/>
                  </a:lnTo>
                  <a:cubicBezTo>
                    <a:pt x="17372" y="13825"/>
                    <a:pt x="17215" y="15020"/>
                    <a:pt x="17096" y="15737"/>
                  </a:cubicBezTo>
                  <a:cubicBezTo>
                    <a:pt x="17029" y="16130"/>
                    <a:pt x="16786" y="16466"/>
                    <a:pt x="16435" y="16656"/>
                  </a:cubicBezTo>
                  <a:lnTo>
                    <a:pt x="3119" y="22987"/>
                  </a:lnTo>
                  <a:lnTo>
                    <a:pt x="5125" y="27656"/>
                  </a:lnTo>
                  <a:cubicBezTo>
                    <a:pt x="5125" y="27656"/>
                    <a:pt x="20667" y="20010"/>
                    <a:pt x="21294" y="18363"/>
                  </a:cubicBezTo>
                  <a:cubicBezTo>
                    <a:pt x="22071" y="16327"/>
                    <a:pt x="25743" y="4252"/>
                    <a:pt x="25743" y="4252"/>
                  </a:cubicBezTo>
                  <a:lnTo>
                    <a:pt x="22242" y="3616"/>
                  </a:lnTo>
                  <a:lnTo>
                    <a:pt x="22811" y="2549"/>
                  </a:lnTo>
                  <a:lnTo>
                    <a:pt x="1975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8"/>
            <p:cNvSpPr/>
            <p:nvPr/>
          </p:nvSpPr>
          <p:spPr>
            <a:xfrm>
              <a:off x="5687327" y="1673177"/>
              <a:ext cx="40900" cy="299413"/>
            </a:xfrm>
            <a:custGeom>
              <a:avLst/>
              <a:gdLst/>
              <a:ahLst/>
              <a:cxnLst/>
              <a:rect l="l" t="t" r="r" b="b"/>
              <a:pathLst>
                <a:path w="1712" h="12533" extrusionOk="0">
                  <a:moveTo>
                    <a:pt x="1711" y="1"/>
                  </a:moveTo>
                  <a:cubicBezTo>
                    <a:pt x="1707" y="1"/>
                    <a:pt x="1685" y="37"/>
                    <a:pt x="1652" y="116"/>
                  </a:cubicBezTo>
                  <a:cubicBezTo>
                    <a:pt x="1614" y="191"/>
                    <a:pt x="1562" y="306"/>
                    <a:pt x="1509" y="460"/>
                  </a:cubicBezTo>
                  <a:cubicBezTo>
                    <a:pt x="1454" y="609"/>
                    <a:pt x="1401" y="799"/>
                    <a:pt x="1352" y="1027"/>
                  </a:cubicBezTo>
                  <a:cubicBezTo>
                    <a:pt x="1308" y="1251"/>
                    <a:pt x="1274" y="1513"/>
                    <a:pt x="1263" y="1801"/>
                  </a:cubicBezTo>
                  <a:cubicBezTo>
                    <a:pt x="1230" y="2380"/>
                    <a:pt x="1297" y="3063"/>
                    <a:pt x="1259" y="3818"/>
                  </a:cubicBezTo>
                  <a:cubicBezTo>
                    <a:pt x="1214" y="4576"/>
                    <a:pt x="1092" y="5402"/>
                    <a:pt x="953" y="6268"/>
                  </a:cubicBezTo>
                  <a:cubicBezTo>
                    <a:pt x="740" y="7560"/>
                    <a:pt x="523" y="8759"/>
                    <a:pt x="389" y="9760"/>
                  </a:cubicBezTo>
                  <a:cubicBezTo>
                    <a:pt x="247" y="10765"/>
                    <a:pt x="191" y="11568"/>
                    <a:pt x="176" y="12053"/>
                  </a:cubicBezTo>
                  <a:lnTo>
                    <a:pt x="176" y="12046"/>
                  </a:lnTo>
                  <a:cubicBezTo>
                    <a:pt x="120" y="12196"/>
                    <a:pt x="75" y="12315"/>
                    <a:pt x="42" y="12405"/>
                  </a:cubicBezTo>
                  <a:cubicBezTo>
                    <a:pt x="11" y="12487"/>
                    <a:pt x="1" y="12532"/>
                    <a:pt x="1" y="12532"/>
                  </a:cubicBezTo>
                  <a:cubicBezTo>
                    <a:pt x="1" y="12532"/>
                    <a:pt x="1" y="12532"/>
                    <a:pt x="1" y="12532"/>
                  </a:cubicBezTo>
                  <a:cubicBezTo>
                    <a:pt x="6" y="12532"/>
                    <a:pt x="25" y="12491"/>
                    <a:pt x="61" y="12412"/>
                  </a:cubicBezTo>
                  <a:cubicBezTo>
                    <a:pt x="97" y="12322"/>
                    <a:pt x="150" y="12206"/>
                    <a:pt x="210" y="12061"/>
                  </a:cubicBezTo>
                  <a:lnTo>
                    <a:pt x="213" y="12058"/>
                  </a:lnTo>
                  <a:cubicBezTo>
                    <a:pt x="244" y="11572"/>
                    <a:pt x="314" y="10772"/>
                    <a:pt x="464" y="9772"/>
                  </a:cubicBezTo>
                  <a:cubicBezTo>
                    <a:pt x="609" y="8770"/>
                    <a:pt x="833" y="7576"/>
                    <a:pt x="1042" y="6283"/>
                  </a:cubicBezTo>
                  <a:cubicBezTo>
                    <a:pt x="1185" y="5416"/>
                    <a:pt x="1300" y="4587"/>
                    <a:pt x="1345" y="3821"/>
                  </a:cubicBezTo>
                  <a:cubicBezTo>
                    <a:pt x="1378" y="3059"/>
                    <a:pt x="1304" y="2376"/>
                    <a:pt x="1326" y="1804"/>
                  </a:cubicBezTo>
                  <a:cubicBezTo>
                    <a:pt x="1334" y="1517"/>
                    <a:pt x="1364" y="1259"/>
                    <a:pt x="1401" y="1035"/>
                  </a:cubicBezTo>
                  <a:cubicBezTo>
                    <a:pt x="1446" y="811"/>
                    <a:pt x="1495" y="624"/>
                    <a:pt x="1543" y="471"/>
                  </a:cubicBezTo>
                  <a:cubicBezTo>
                    <a:pt x="1592" y="318"/>
                    <a:pt x="1637" y="202"/>
                    <a:pt x="1666" y="124"/>
                  </a:cubicBezTo>
                  <a:cubicBezTo>
                    <a:pt x="1697" y="46"/>
                    <a:pt x="1711" y="1"/>
                    <a:pt x="1711"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8"/>
            <p:cNvSpPr/>
            <p:nvPr/>
          </p:nvSpPr>
          <p:spPr>
            <a:xfrm>
              <a:off x="5811184" y="1712264"/>
              <a:ext cx="62042" cy="40876"/>
            </a:xfrm>
            <a:custGeom>
              <a:avLst/>
              <a:gdLst/>
              <a:ahLst/>
              <a:cxnLst/>
              <a:rect l="l" t="t" r="r" b="b"/>
              <a:pathLst>
                <a:path w="2597" h="1711" extrusionOk="0">
                  <a:moveTo>
                    <a:pt x="57" y="1"/>
                  </a:moveTo>
                  <a:cubicBezTo>
                    <a:pt x="49" y="1"/>
                    <a:pt x="35" y="53"/>
                    <a:pt x="20" y="149"/>
                  </a:cubicBezTo>
                  <a:cubicBezTo>
                    <a:pt x="4" y="247"/>
                    <a:pt x="1" y="389"/>
                    <a:pt x="38" y="565"/>
                  </a:cubicBezTo>
                  <a:cubicBezTo>
                    <a:pt x="71" y="736"/>
                    <a:pt x="150" y="937"/>
                    <a:pt x="285" y="1128"/>
                  </a:cubicBezTo>
                  <a:cubicBezTo>
                    <a:pt x="423" y="1323"/>
                    <a:pt x="621" y="1502"/>
                    <a:pt x="875" y="1610"/>
                  </a:cubicBezTo>
                  <a:cubicBezTo>
                    <a:pt x="1050" y="1680"/>
                    <a:pt x="1232" y="1710"/>
                    <a:pt x="1404" y="1710"/>
                  </a:cubicBezTo>
                  <a:cubicBezTo>
                    <a:pt x="1482" y="1710"/>
                    <a:pt x="1558" y="1704"/>
                    <a:pt x="1629" y="1692"/>
                  </a:cubicBezTo>
                  <a:cubicBezTo>
                    <a:pt x="1861" y="1655"/>
                    <a:pt x="2059" y="1569"/>
                    <a:pt x="2209" y="1472"/>
                  </a:cubicBezTo>
                  <a:cubicBezTo>
                    <a:pt x="2354" y="1375"/>
                    <a:pt x="2455" y="1270"/>
                    <a:pt x="2514" y="1192"/>
                  </a:cubicBezTo>
                  <a:cubicBezTo>
                    <a:pt x="2574" y="1113"/>
                    <a:pt x="2597" y="1065"/>
                    <a:pt x="2593" y="1061"/>
                  </a:cubicBezTo>
                  <a:cubicBezTo>
                    <a:pt x="2593" y="1061"/>
                    <a:pt x="2592" y="1061"/>
                    <a:pt x="2592" y="1061"/>
                  </a:cubicBezTo>
                  <a:cubicBezTo>
                    <a:pt x="2571" y="1061"/>
                    <a:pt x="2457" y="1246"/>
                    <a:pt x="2171" y="1416"/>
                  </a:cubicBezTo>
                  <a:cubicBezTo>
                    <a:pt x="2029" y="1502"/>
                    <a:pt x="1838" y="1577"/>
                    <a:pt x="1618" y="1606"/>
                  </a:cubicBezTo>
                  <a:cubicBezTo>
                    <a:pt x="1554" y="1616"/>
                    <a:pt x="1487" y="1621"/>
                    <a:pt x="1419" y="1621"/>
                  </a:cubicBezTo>
                  <a:cubicBezTo>
                    <a:pt x="1253" y="1621"/>
                    <a:pt x="1078" y="1591"/>
                    <a:pt x="909" y="1525"/>
                  </a:cubicBezTo>
                  <a:cubicBezTo>
                    <a:pt x="677" y="1423"/>
                    <a:pt x="487" y="1259"/>
                    <a:pt x="356" y="1080"/>
                  </a:cubicBezTo>
                  <a:cubicBezTo>
                    <a:pt x="221" y="901"/>
                    <a:pt x="139" y="713"/>
                    <a:pt x="102" y="549"/>
                  </a:cubicBezTo>
                  <a:cubicBezTo>
                    <a:pt x="20" y="217"/>
                    <a:pt x="76" y="1"/>
                    <a:pt x="57"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8"/>
            <p:cNvSpPr/>
            <p:nvPr/>
          </p:nvSpPr>
          <p:spPr>
            <a:xfrm>
              <a:off x="5690002" y="1975934"/>
              <a:ext cx="21525" cy="29671"/>
            </a:xfrm>
            <a:custGeom>
              <a:avLst/>
              <a:gdLst/>
              <a:ahLst/>
              <a:cxnLst/>
              <a:rect l="l" t="t" r="r" b="b"/>
              <a:pathLst>
                <a:path w="901" h="1242" extrusionOk="0">
                  <a:moveTo>
                    <a:pt x="25" y="1"/>
                  </a:moveTo>
                  <a:cubicBezTo>
                    <a:pt x="24" y="1"/>
                    <a:pt x="24" y="1"/>
                    <a:pt x="23" y="1"/>
                  </a:cubicBezTo>
                  <a:cubicBezTo>
                    <a:pt x="1" y="20"/>
                    <a:pt x="202" y="289"/>
                    <a:pt x="437" y="629"/>
                  </a:cubicBezTo>
                  <a:cubicBezTo>
                    <a:pt x="671" y="960"/>
                    <a:pt x="847" y="1242"/>
                    <a:pt x="876" y="1242"/>
                  </a:cubicBezTo>
                  <a:cubicBezTo>
                    <a:pt x="877" y="1242"/>
                    <a:pt x="878" y="1242"/>
                    <a:pt x="878" y="1241"/>
                  </a:cubicBezTo>
                  <a:cubicBezTo>
                    <a:pt x="901" y="1231"/>
                    <a:pt x="755" y="924"/>
                    <a:pt x="516" y="577"/>
                  </a:cubicBezTo>
                  <a:cubicBezTo>
                    <a:pt x="284" y="240"/>
                    <a:pt x="56" y="1"/>
                    <a:pt x="2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8"/>
            <p:cNvSpPr/>
            <p:nvPr/>
          </p:nvSpPr>
          <p:spPr>
            <a:xfrm>
              <a:off x="5691245" y="1971084"/>
              <a:ext cx="36528" cy="24033"/>
            </a:xfrm>
            <a:custGeom>
              <a:avLst/>
              <a:gdLst/>
              <a:ahLst/>
              <a:cxnLst/>
              <a:rect l="l" t="t" r="r" b="b"/>
              <a:pathLst>
                <a:path w="1529" h="1006" extrusionOk="0">
                  <a:moveTo>
                    <a:pt x="18" y="1"/>
                  </a:moveTo>
                  <a:cubicBezTo>
                    <a:pt x="15" y="1"/>
                    <a:pt x="13" y="1"/>
                    <a:pt x="12" y="3"/>
                  </a:cubicBezTo>
                  <a:cubicBezTo>
                    <a:pt x="1" y="29"/>
                    <a:pt x="356" y="220"/>
                    <a:pt x="766" y="496"/>
                  </a:cubicBezTo>
                  <a:cubicBezTo>
                    <a:pt x="1164" y="761"/>
                    <a:pt x="1469" y="1005"/>
                    <a:pt x="1510" y="1005"/>
                  </a:cubicBezTo>
                  <a:cubicBezTo>
                    <a:pt x="1512" y="1005"/>
                    <a:pt x="1513" y="1005"/>
                    <a:pt x="1514" y="1004"/>
                  </a:cubicBezTo>
                  <a:cubicBezTo>
                    <a:pt x="1528" y="985"/>
                    <a:pt x="1241" y="698"/>
                    <a:pt x="819" y="418"/>
                  </a:cubicBezTo>
                  <a:cubicBezTo>
                    <a:pt x="427" y="155"/>
                    <a:pt x="68" y="1"/>
                    <a:pt x="18"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8"/>
            <p:cNvSpPr/>
            <p:nvPr/>
          </p:nvSpPr>
          <p:spPr>
            <a:xfrm>
              <a:off x="5380981" y="2125258"/>
              <a:ext cx="54015" cy="107099"/>
            </a:xfrm>
            <a:custGeom>
              <a:avLst/>
              <a:gdLst/>
              <a:ahLst/>
              <a:cxnLst/>
              <a:rect l="l" t="t" r="r" b="b"/>
              <a:pathLst>
                <a:path w="2261" h="4483" extrusionOk="0">
                  <a:moveTo>
                    <a:pt x="23" y="0"/>
                  </a:moveTo>
                  <a:cubicBezTo>
                    <a:pt x="23" y="0"/>
                    <a:pt x="23" y="0"/>
                    <a:pt x="23" y="1"/>
                  </a:cubicBezTo>
                  <a:cubicBezTo>
                    <a:pt x="0" y="11"/>
                    <a:pt x="474" y="1024"/>
                    <a:pt x="1087" y="2260"/>
                  </a:cubicBezTo>
                  <a:cubicBezTo>
                    <a:pt x="1696" y="3494"/>
                    <a:pt x="2210" y="4483"/>
                    <a:pt x="2237" y="4483"/>
                  </a:cubicBezTo>
                  <a:cubicBezTo>
                    <a:pt x="2237" y="4483"/>
                    <a:pt x="2237" y="4483"/>
                    <a:pt x="2238" y="4483"/>
                  </a:cubicBezTo>
                  <a:cubicBezTo>
                    <a:pt x="2260" y="4471"/>
                    <a:pt x="1781" y="3459"/>
                    <a:pt x="1169" y="2219"/>
                  </a:cubicBezTo>
                  <a:cubicBezTo>
                    <a:pt x="564" y="990"/>
                    <a:pt x="51" y="0"/>
                    <a:pt x="23"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8"/>
            <p:cNvSpPr/>
            <p:nvPr/>
          </p:nvSpPr>
          <p:spPr>
            <a:xfrm>
              <a:off x="5317428" y="1877882"/>
              <a:ext cx="3058" cy="113788"/>
            </a:xfrm>
            <a:custGeom>
              <a:avLst/>
              <a:gdLst/>
              <a:ahLst/>
              <a:cxnLst/>
              <a:rect l="l" t="t" r="r" b="b"/>
              <a:pathLst>
                <a:path w="128" h="4763" extrusionOk="0">
                  <a:moveTo>
                    <a:pt x="19" y="1"/>
                  </a:moveTo>
                  <a:cubicBezTo>
                    <a:pt x="12" y="1"/>
                    <a:pt x="8" y="68"/>
                    <a:pt x="4" y="187"/>
                  </a:cubicBezTo>
                  <a:cubicBezTo>
                    <a:pt x="0" y="307"/>
                    <a:pt x="0" y="482"/>
                    <a:pt x="0" y="699"/>
                  </a:cubicBezTo>
                  <a:cubicBezTo>
                    <a:pt x="0" y="1128"/>
                    <a:pt x="12" y="1726"/>
                    <a:pt x="23" y="2383"/>
                  </a:cubicBezTo>
                  <a:cubicBezTo>
                    <a:pt x="34" y="3041"/>
                    <a:pt x="42" y="3635"/>
                    <a:pt x="42" y="4064"/>
                  </a:cubicBezTo>
                  <a:lnTo>
                    <a:pt x="42" y="4576"/>
                  </a:lnTo>
                  <a:cubicBezTo>
                    <a:pt x="45" y="4695"/>
                    <a:pt x="49" y="4763"/>
                    <a:pt x="52" y="4763"/>
                  </a:cubicBezTo>
                  <a:cubicBezTo>
                    <a:pt x="53" y="4763"/>
                    <a:pt x="53" y="4763"/>
                    <a:pt x="53" y="4763"/>
                  </a:cubicBezTo>
                  <a:cubicBezTo>
                    <a:pt x="61" y="4763"/>
                    <a:pt x="68" y="4696"/>
                    <a:pt x="79" y="4576"/>
                  </a:cubicBezTo>
                  <a:cubicBezTo>
                    <a:pt x="90" y="4457"/>
                    <a:pt x="97" y="4285"/>
                    <a:pt x="105" y="4068"/>
                  </a:cubicBezTo>
                  <a:cubicBezTo>
                    <a:pt x="124" y="3635"/>
                    <a:pt x="128" y="3041"/>
                    <a:pt x="116" y="2380"/>
                  </a:cubicBezTo>
                  <a:cubicBezTo>
                    <a:pt x="105" y="1723"/>
                    <a:pt x="83" y="1128"/>
                    <a:pt x="64" y="695"/>
                  </a:cubicBezTo>
                  <a:cubicBezTo>
                    <a:pt x="57" y="497"/>
                    <a:pt x="45" y="325"/>
                    <a:pt x="38" y="187"/>
                  </a:cubicBezTo>
                  <a:cubicBezTo>
                    <a:pt x="30" y="64"/>
                    <a:pt x="23" y="1"/>
                    <a:pt x="19"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8"/>
            <p:cNvSpPr/>
            <p:nvPr/>
          </p:nvSpPr>
          <p:spPr>
            <a:xfrm>
              <a:off x="5919535" y="1222530"/>
              <a:ext cx="173394" cy="173202"/>
            </a:xfrm>
            <a:custGeom>
              <a:avLst/>
              <a:gdLst/>
              <a:ahLst/>
              <a:cxnLst/>
              <a:rect l="l" t="t" r="r" b="b"/>
              <a:pathLst>
                <a:path w="7258" h="7250" extrusionOk="0">
                  <a:moveTo>
                    <a:pt x="3101" y="0"/>
                  </a:moveTo>
                  <a:lnTo>
                    <a:pt x="1" y="5808"/>
                  </a:lnTo>
                  <a:lnTo>
                    <a:pt x="2435" y="7249"/>
                  </a:lnTo>
                  <a:lnTo>
                    <a:pt x="3257" y="5875"/>
                  </a:lnTo>
                  <a:cubicBezTo>
                    <a:pt x="3257" y="5875"/>
                    <a:pt x="3590" y="6147"/>
                    <a:pt x="4005" y="6147"/>
                  </a:cubicBezTo>
                  <a:cubicBezTo>
                    <a:pt x="4230" y="6147"/>
                    <a:pt x="4480" y="6067"/>
                    <a:pt x="4714" y="5820"/>
                  </a:cubicBezTo>
                  <a:cubicBezTo>
                    <a:pt x="5140" y="5371"/>
                    <a:pt x="7257" y="1285"/>
                    <a:pt x="7257" y="1285"/>
                  </a:cubicBezTo>
                  <a:lnTo>
                    <a:pt x="3101"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8"/>
            <p:cNvSpPr/>
            <p:nvPr/>
          </p:nvSpPr>
          <p:spPr>
            <a:xfrm>
              <a:off x="5920944" y="1205400"/>
              <a:ext cx="206242" cy="137678"/>
            </a:xfrm>
            <a:custGeom>
              <a:avLst/>
              <a:gdLst/>
              <a:ahLst/>
              <a:cxnLst/>
              <a:rect l="l" t="t" r="r" b="b"/>
              <a:pathLst>
                <a:path w="8633" h="5763" extrusionOk="0">
                  <a:moveTo>
                    <a:pt x="3652" y="0"/>
                  </a:moveTo>
                  <a:cubicBezTo>
                    <a:pt x="2962" y="0"/>
                    <a:pt x="2212" y="320"/>
                    <a:pt x="1518" y="1386"/>
                  </a:cubicBezTo>
                  <a:cubicBezTo>
                    <a:pt x="1" y="3720"/>
                    <a:pt x="621" y="5240"/>
                    <a:pt x="621" y="5240"/>
                  </a:cubicBezTo>
                  <a:lnTo>
                    <a:pt x="1166" y="5528"/>
                  </a:lnTo>
                  <a:cubicBezTo>
                    <a:pt x="1450" y="5673"/>
                    <a:pt x="1664" y="5762"/>
                    <a:pt x="1930" y="5762"/>
                  </a:cubicBezTo>
                  <a:cubicBezTo>
                    <a:pt x="2129" y="5762"/>
                    <a:pt x="2358" y="5713"/>
                    <a:pt x="2668" y="5599"/>
                  </a:cubicBezTo>
                  <a:cubicBezTo>
                    <a:pt x="3336" y="5356"/>
                    <a:pt x="3743" y="5061"/>
                    <a:pt x="4293" y="4721"/>
                  </a:cubicBezTo>
                  <a:cubicBezTo>
                    <a:pt x="4293" y="4721"/>
                    <a:pt x="3804" y="4475"/>
                    <a:pt x="4098" y="3915"/>
                  </a:cubicBezTo>
                  <a:cubicBezTo>
                    <a:pt x="4208" y="3703"/>
                    <a:pt x="4384" y="3618"/>
                    <a:pt x="4558" y="3618"/>
                  </a:cubicBezTo>
                  <a:cubicBezTo>
                    <a:pt x="4845" y="3618"/>
                    <a:pt x="5125" y="3849"/>
                    <a:pt x="5092" y="4123"/>
                  </a:cubicBezTo>
                  <a:lnTo>
                    <a:pt x="5966" y="3346"/>
                  </a:lnTo>
                  <a:cubicBezTo>
                    <a:pt x="5966" y="3346"/>
                    <a:pt x="7105" y="3134"/>
                    <a:pt x="7456" y="2876"/>
                  </a:cubicBezTo>
                  <a:cubicBezTo>
                    <a:pt x="8633" y="2010"/>
                    <a:pt x="5831" y="705"/>
                    <a:pt x="5671" y="643"/>
                  </a:cubicBezTo>
                  <a:cubicBezTo>
                    <a:pt x="5212" y="454"/>
                    <a:pt x="4475" y="0"/>
                    <a:pt x="36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8"/>
            <p:cNvSpPr/>
            <p:nvPr/>
          </p:nvSpPr>
          <p:spPr>
            <a:xfrm>
              <a:off x="5984139" y="1293106"/>
              <a:ext cx="70595" cy="78861"/>
            </a:xfrm>
            <a:custGeom>
              <a:avLst/>
              <a:gdLst/>
              <a:ahLst/>
              <a:cxnLst/>
              <a:rect l="l" t="t" r="r" b="b"/>
              <a:pathLst>
                <a:path w="2955" h="3301" extrusionOk="0">
                  <a:moveTo>
                    <a:pt x="2955" y="1"/>
                  </a:moveTo>
                  <a:lnTo>
                    <a:pt x="2447" y="452"/>
                  </a:lnTo>
                  <a:cubicBezTo>
                    <a:pt x="2447" y="452"/>
                    <a:pt x="2226" y="1153"/>
                    <a:pt x="1887" y="1153"/>
                  </a:cubicBezTo>
                  <a:cubicBezTo>
                    <a:pt x="1865" y="1153"/>
                    <a:pt x="1842" y="1150"/>
                    <a:pt x="1819" y="1144"/>
                  </a:cubicBezTo>
                  <a:cubicBezTo>
                    <a:pt x="1655" y="1099"/>
                    <a:pt x="1483" y="920"/>
                    <a:pt x="1483" y="920"/>
                  </a:cubicBezTo>
                  <a:lnTo>
                    <a:pt x="785" y="1502"/>
                  </a:lnTo>
                  <a:cubicBezTo>
                    <a:pt x="785" y="1502"/>
                    <a:pt x="0" y="2462"/>
                    <a:pt x="553" y="2921"/>
                  </a:cubicBezTo>
                  <a:cubicBezTo>
                    <a:pt x="812" y="3134"/>
                    <a:pt x="1102" y="3301"/>
                    <a:pt x="1395" y="3301"/>
                  </a:cubicBezTo>
                  <a:cubicBezTo>
                    <a:pt x="1683" y="3301"/>
                    <a:pt x="1975" y="3140"/>
                    <a:pt x="2241" y="2704"/>
                  </a:cubicBezTo>
                  <a:lnTo>
                    <a:pt x="2608" y="2054"/>
                  </a:lnTo>
                  <a:cubicBezTo>
                    <a:pt x="2608" y="2054"/>
                    <a:pt x="2096" y="1916"/>
                    <a:pt x="2163" y="1685"/>
                  </a:cubicBezTo>
                  <a:cubicBezTo>
                    <a:pt x="2227" y="1454"/>
                    <a:pt x="2955" y="1"/>
                    <a:pt x="29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8"/>
            <p:cNvSpPr/>
            <p:nvPr/>
          </p:nvSpPr>
          <p:spPr>
            <a:xfrm>
              <a:off x="6023227" y="1300059"/>
              <a:ext cx="13068" cy="12471"/>
            </a:xfrm>
            <a:custGeom>
              <a:avLst/>
              <a:gdLst/>
              <a:ahLst/>
              <a:cxnLst/>
              <a:rect l="l" t="t" r="r" b="b"/>
              <a:pathLst>
                <a:path w="547" h="522" extrusionOk="0">
                  <a:moveTo>
                    <a:pt x="316" y="0"/>
                  </a:moveTo>
                  <a:cubicBezTo>
                    <a:pt x="238" y="0"/>
                    <a:pt x="147" y="26"/>
                    <a:pt x="79" y="101"/>
                  </a:cubicBezTo>
                  <a:cubicBezTo>
                    <a:pt x="31" y="154"/>
                    <a:pt x="0" y="225"/>
                    <a:pt x="0" y="292"/>
                  </a:cubicBezTo>
                  <a:cubicBezTo>
                    <a:pt x="4" y="360"/>
                    <a:pt x="31" y="415"/>
                    <a:pt x="60" y="453"/>
                  </a:cubicBezTo>
                  <a:cubicBezTo>
                    <a:pt x="106" y="507"/>
                    <a:pt x="156" y="522"/>
                    <a:pt x="180" y="522"/>
                  </a:cubicBezTo>
                  <a:cubicBezTo>
                    <a:pt x="189" y="522"/>
                    <a:pt x="195" y="519"/>
                    <a:pt x="195" y="516"/>
                  </a:cubicBezTo>
                  <a:cubicBezTo>
                    <a:pt x="198" y="501"/>
                    <a:pt x="150" y="482"/>
                    <a:pt x="112" y="415"/>
                  </a:cubicBezTo>
                  <a:cubicBezTo>
                    <a:pt x="76" y="352"/>
                    <a:pt x="71" y="244"/>
                    <a:pt x="146" y="161"/>
                  </a:cubicBezTo>
                  <a:cubicBezTo>
                    <a:pt x="203" y="98"/>
                    <a:pt x="282" y="77"/>
                    <a:pt x="350" y="77"/>
                  </a:cubicBezTo>
                  <a:cubicBezTo>
                    <a:pt x="370" y="77"/>
                    <a:pt x="390" y="79"/>
                    <a:pt x="407" y="83"/>
                  </a:cubicBezTo>
                  <a:cubicBezTo>
                    <a:pt x="473" y="92"/>
                    <a:pt x="515" y="112"/>
                    <a:pt x="532" y="112"/>
                  </a:cubicBezTo>
                  <a:cubicBezTo>
                    <a:pt x="535" y="112"/>
                    <a:pt x="537" y="111"/>
                    <a:pt x="538" y="109"/>
                  </a:cubicBezTo>
                  <a:cubicBezTo>
                    <a:pt x="546" y="101"/>
                    <a:pt x="512" y="53"/>
                    <a:pt x="426" y="20"/>
                  </a:cubicBezTo>
                  <a:cubicBezTo>
                    <a:pt x="397" y="8"/>
                    <a:pt x="359" y="0"/>
                    <a:pt x="316"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8"/>
            <p:cNvSpPr/>
            <p:nvPr/>
          </p:nvSpPr>
          <p:spPr>
            <a:xfrm>
              <a:off x="5942638" y="1267662"/>
              <a:ext cx="118160" cy="27784"/>
            </a:xfrm>
            <a:custGeom>
              <a:avLst/>
              <a:gdLst/>
              <a:ahLst/>
              <a:cxnLst/>
              <a:rect l="l" t="t" r="r" b="b"/>
              <a:pathLst>
                <a:path w="4946" h="1163" extrusionOk="0">
                  <a:moveTo>
                    <a:pt x="6" y="0"/>
                  </a:moveTo>
                  <a:cubicBezTo>
                    <a:pt x="5" y="0"/>
                    <a:pt x="5" y="0"/>
                    <a:pt x="5" y="1"/>
                  </a:cubicBezTo>
                  <a:cubicBezTo>
                    <a:pt x="1" y="1"/>
                    <a:pt x="8" y="20"/>
                    <a:pt x="23" y="54"/>
                  </a:cubicBezTo>
                  <a:cubicBezTo>
                    <a:pt x="34" y="90"/>
                    <a:pt x="57" y="139"/>
                    <a:pt x="91" y="202"/>
                  </a:cubicBezTo>
                  <a:cubicBezTo>
                    <a:pt x="158" y="326"/>
                    <a:pt x="277" y="497"/>
                    <a:pt x="464" y="666"/>
                  </a:cubicBezTo>
                  <a:cubicBezTo>
                    <a:pt x="654" y="833"/>
                    <a:pt x="916" y="1002"/>
                    <a:pt x="1241" y="1092"/>
                  </a:cubicBezTo>
                  <a:cubicBezTo>
                    <a:pt x="1397" y="1138"/>
                    <a:pt x="1569" y="1162"/>
                    <a:pt x="1746" y="1162"/>
                  </a:cubicBezTo>
                  <a:cubicBezTo>
                    <a:pt x="1936" y="1162"/>
                    <a:pt x="2132" y="1134"/>
                    <a:pt x="2324" y="1076"/>
                  </a:cubicBezTo>
                  <a:cubicBezTo>
                    <a:pt x="2697" y="972"/>
                    <a:pt x="3026" y="811"/>
                    <a:pt x="3332" y="692"/>
                  </a:cubicBezTo>
                  <a:cubicBezTo>
                    <a:pt x="3635" y="573"/>
                    <a:pt x="3919" y="494"/>
                    <a:pt x="4166" y="475"/>
                  </a:cubicBezTo>
                  <a:cubicBezTo>
                    <a:pt x="4227" y="469"/>
                    <a:pt x="4285" y="466"/>
                    <a:pt x="4339" y="466"/>
                  </a:cubicBezTo>
                  <a:cubicBezTo>
                    <a:pt x="4707" y="466"/>
                    <a:pt x="4919" y="593"/>
                    <a:pt x="4943" y="593"/>
                  </a:cubicBezTo>
                  <a:cubicBezTo>
                    <a:pt x="4945" y="593"/>
                    <a:pt x="4945" y="592"/>
                    <a:pt x="4946" y="591"/>
                  </a:cubicBezTo>
                  <a:cubicBezTo>
                    <a:pt x="4946" y="587"/>
                    <a:pt x="4931" y="576"/>
                    <a:pt x="4901" y="557"/>
                  </a:cubicBezTo>
                  <a:cubicBezTo>
                    <a:pt x="4868" y="535"/>
                    <a:pt x="4819" y="513"/>
                    <a:pt x="4752" y="487"/>
                  </a:cubicBezTo>
                  <a:cubicBezTo>
                    <a:pt x="4639" y="442"/>
                    <a:pt x="4471" y="405"/>
                    <a:pt x="4263" y="405"/>
                  </a:cubicBezTo>
                  <a:cubicBezTo>
                    <a:pt x="4230" y="405"/>
                    <a:pt x="4196" y="406"/>
                    <a:pt x="4161" y="408"/>
                  </a:cubicBezTo>
                  <a:cubicBezTo>
                    <a:pt x="3908" y="423"/>
                    <a:pt x="3609" y="494"/>
                    <a:pt x="3299" y="614"/>
                  </a:cubicBezTo>
                  <a:cubicBezTo>
                    <a:pt x="2989" y="730"/>
                    <a:pt x="2660" y="886"/>
                    <a:pt x="2301" y="990"/>
                  </a:cubicBezTo>
                  <a:cubicBezTo>
                    <a:pt x="2110" y="1046"/>
                    <a:pt x="1918" y="1073"/>
                    <a:pt x="1734" y="1073"/>
                  </a:cubicBezTo>
                  <a:cubicBezTo>
                    <a:pt x="1570" y="1073"/>
                    <a:pt x="1411" y="1051"/>
                    <a:pt x="1263" y="1009"/>
                  </a:cubicBezTo>
                  <a:cubicBezTo>
                    <a:pt x="953" y="928"/>
                    <a:pt x="696" y="774"/>
                    <a:pt x="508" y="617"/>
                  </a:cubicBezTo>
                  <a:cubicBezTo>
                    <a:pt x="136" y="303"/>
                    <a:pt x="28" y="0"/>
                    <a:pt x="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8"/>
            <p:cNvSpPr/>
            <p:nvPr/>
          </p:nvSpPr>
          <p:spPr>
            <a:xfrm>
              <a:off x="5933105" y="1290072"/>
              <a:ext cx="121385" cy="37651"/>
            </a:xfrm>
            <a:custGeom>
              <a:avLst/>
              <a:gdLst/>
              <a:ahLst/>
              <a:cxnLst/>
              <a:rect l="l" t="t" r="r" b="b"/>
              <a:pathLst>
                <a:path w="5081" h="1576" extrusionOk="0">
                  <a:moveTo>
                    <a:pt x="4345" y="1"/>
                  </a:moveTo>
                  <a:cubicBezTo>
                    <a:pt x="4297" y="1"/>
                    <a:pt x="4247" y="3"/>
                    <a:pt x="4195" y="8"/>
                  </a:cubicBezTo>
                  <a:cubicBezTo>
                    <a:pt x="3915" y="34"/>
                    <a:pt x="3582" y="135"/>
                    <a:pt x="3269" y="340"/>
                  </a:cubicBezTo>
                  <a:cubicBezTo>
                    <a:pt x="3112" y="438"/>
                    <a:pt x="2955" y="561"/>
                    <a:pt x="2809" y="699"/>
                  </a:cubicBezTo>
                  <a:cubicBezTo>
                    <a:pt x="2667" y="837"/>
                    <a:pt x="2514" y="976"/>
                    <a:pt x="2342" y="1095"/>
                  </a:cubicBezTo>
                  <a:cubicBezTo>
                    <a:pt x="2025" y="1327"/>
                    <a:pt x="1673" y="1493"/>
                    <a:pt x="1334" y="1493"/>
                  </a:cubicBezTo>
                  <a:cubicBezTo>
                    <a:pt x="1313" y="1493"/>
                    <a:pt x="1291" y="1492"/>
                    <a:pt x="1270" y="1491"/>
                  </a:cubicBezTo>
                  <a:cubicBezTo>
                    <a:pt x="912" y="1476"/>
                    <a:pt x="609" y="1315"/>
                    <a:pt x="419" y="1121"/>
                  </a:cubicBezTo>
                  <a:cubicBezTo>
                    <a:pt x="224" y="931"/>
                    <a:pt x="127" y="725"/>
                    <a:pt x="75" y="583"/>
                  </a:cubicBezTo>
                  <a:cubicBezTo>
                    <a:pt x="24" y="441"/>
                    <a:pt x="11" y="355"/>
                    <a:pt x="4" y="355"/>
                  </a:cubicBezTo>
                  <a:cubicBezTo>
                    <a:pt x="4" y="355"/>
                    <a:pt x="4" y="355"/>
                    <a:pt x="4" y="355"/>
                  </a:cubicBezTo>
                  <a:cubicBezTo>
                    <a:pt x="0" y="355"/>
                    <a:pt x="0" y="374"/>
                    <a:pt x="4" y="415"/>
                  </a:cubicBezTo>
                  <a:cubicBezTo>
                    <a:pt x="7" y="456"/>
                    <a:pt x="19" y="519"/>
                    <a:pt x="41" y="595"/>
                  </a:cubicBezTo>
                  <a:cubicBezTo>
                    <a:pt x="83" y="744"/>
                    <a:pt x="176" y="960"/>
                    <a:pt x="374" y="1169"/>
                  </a:cubicBezTo>
                  <a:cubicBezTo>
                    <a:pt x="568" y="1375"/>
                    <a:pt x="885" y="1554"/>
                    <a:pt x="1266" y="1573"/>
                  </a:cubicBezTo>
                  <a:cubicBezTo>
                    <a:pt x="1292" y="1574"/>
                    <a:pt x="1318" y="1575"/>
                    <a:pt x="1344" y="1575"/>
                  </a:cubicBezTo>
                  <a:cubicBezTo>
                    <a:pt x="1509" y="1575"/>
                    <a:pt x="1685" y="1543"/>
                    <a:pt x="1849" y="1476"/>
                  </a:cubicBezTo>
                  <a:cubicBezTo>
                    <a:pt x="2040" y="1405"/>
                    <a:pt x="2222" y="1297"/>
                    <a:pt x="2398" y="1169"/>
                  </a:cubicBezTo>
                  <a:cubicBezTo>
                    <a:pt x="2570" y="1047"/>
                    <a:pt x="2727" y="904"/>
                    <a:pt x="2872" y="766"/>
                  </a:cubicBezTo>
                  <a:cubicBezTo>
                    <a:pt x="3014" y="628"/>
                    <a:pt x="3164" y="509"/>
                    <a:pt x="3313" y="411"/>
                  </a:cubicBezTo>
                  <a:cubicBezTo>
                    <a:pt x="3615" y="209"/>
                    <a:pt x="3933" y="105"/>
                    <a:pt x="4202" y="71"/>
                  </a:cubicBezTo>
                  <a:cubicBezTo>
                    <a:pt x="4271" y="64"/>
                    <a:pt x="4337" y="60"/>
                    <a:pt x="4400" y="60"/>
                  </a:cubicBezTo>
                  <a:cubicBezTo>
                    <a:pt x="4582" y="60"/>
                    <a:pt x="4733" y="88"/>
                    <a:pt x="4844" y="112"/>
                  </a:cubicBezTo>
                  <a:cubicBezTo>
                    <a:pt x="4980" y="147"/>
                    <a:pt x="5060" y="177"/>
                    <a:pt x="5077" y="177"/>
                  </a:cubicBezTo>
                  <a:cubicBezTo>
                    <a:pt x="5079" y="177"/>
                    <a:pt x="5080" y="177"/>
                    <a:pt x="5080" y="176"/>
                  </a:cubicBezTo>
                  <a:cubicBezTo>
                    <a:pt x="5080" y="172"/>
                    <a:pt x="5061" y="161"/>
                    <a:pt x="5024" y="142"/>
                  </a:cubicBezTo>
                  <a:cubicBezTo>
                    <a:pt x="4986" y="128"/>
                    <a:pt x="4931" y="102"/>
                    <a:pt x="4856" y="79"/>
                  </a:cubicBezTo>
                  <a:cubicBezTo>
                    <a:pt x="4734" y="43"/>
                    <a:pt x="4560" y="1"/>
                    <a:pt x="434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8"/>
            <p:cNvSpPr/>
            <p:nvPr/>
          </p:nvSpPr>
          <p:spPr>
            <a:xfrm>
              <a:off x="5683050" y="1346361"/>
              <a:ext cx="641685" cy="393827"/>
            </a:xfrm>
            <a:custGeom>
              <a:avLst/>
              <a:gdLst/>
              <a:ahLst/>
              <a:cxnLst/>
              <a:rect l="l" t="t" r="r" b="b"/>
              <a:pathLst>
                <a:path w="26860" h="16485" extrusionOk="0">
                  <a:moveTo>
                    <a:pt x="8920" y="1"/>
                  </a:moveTo>
                  <a:cubicBezTo>
                    <a:pt x="7852" y="1"/>
                    <a:pt x="6812" y="493"/>
                    <a:pt x="6141" y="1394"/>
                  </a:cubicBezTo>
                  <a:cubicBezTo>
                    <a:pt x="5394" y="2395"/>
                    <a:pt x="4415" y="3931"/>
                    <a:pt x="3227" y="6257"/>
                  </a:cubicBezTo>
                  <a:lnTo>
                    <a:pt x="1576" y="9810"/>
                  </a:lnTo>
                  <a:lnTo>
                    <a:pt x="0" y="12850"/>
                  </a:lnTo>
                  <a:lnTo>
                    <a:pt x="8270" y="16485"/>
                  </a:lnTo>
                  <a:lnTo>
                    <a:pt x="10877" y="10739"/>
                  </a:lnTo>
                  <a:cubicBezTo>
                    <a:pt x="11516" y="9410"/>
                    <a:pt x="12211" y="8039"/>
                    <a:pt x="12816" y="6822"/>
                  </a:cubicBezTo>
                  <a:cubicBezTo>
                    <a:pt x="13469" y="6904"/>
                    <a:pt x="19539" y="7666"/>
                    <a:pt x="19912" y="7800"/>
                  </a:cubicBezTo>
                  <a:cubicBezTo>
                    <a:pt x="19918" y="7802"/>
                    <a:pt x="19926" y="7803"/>
                    <a:pt x="19935" y="7803"/>
                  </a:cubicBezTo>
                  <a:cubicBezTo>
                    <a:pt x="20513" y="7803"/>
                    <a:pt x="26859" y="3576"/>
                    <a:pt x="26859" y="3576"/>
                  </a:cubicBezTo>
                  <a:cubicBezTo>
                    <a:pt x="26423" y="2627"/>
                    <a:pt x="25612" y="1368"/>
                    <a:pt x="25612" y="1368"/>
                  </a:cubicBezTo>
                  <a:cubicBezTo>
                    <a:pt x="25612" y="1368"/>
                    <a:pt x="20196" y="4114"/>
                    <a:pt x="19793" y="4237"/>
                  </a:cubicBezTo>
                  <a:cubicBezTo>
                    <a:pt x="19780" y="4241"/>
                    <a:pt x="19763" y="4242"/>
                    <a:pt x="19741" y="4242"/>
                  </a:cubicBezTo>
                  <a:cubicBezTo>
                    <a:pt x="19078" y="4242"/>
                    <a:pt x="14306" y="2452"/>
                    <a:pt x="14306" y="2452"/>
                  </a:cubicBezTo>
                  <a:cubicBezTo>
                    <a:pt x="13223" y="1962"/>
                    <a:pt x="11804" y="976"/>
                    <a:pt x="10373" y="318"/>
                  </a:cubicBezTo>
                  <a:cubicBezTo>
                    <a:pt x="9905" y="104"/>
                    <a:pt x="9409" y="1"/>
                    <a:pt x="8920"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8"/>
            <p:cNvSpPr/>
            <p:nvPr/>
          </p:nvSpPr>
          <p:spPr>
            <a:xfrm>
              <a:off x="5844298" y="1434904"/>
              <a:ext cx="5734" cy="24750"/>
            </a:xfrm>
            <a:custGeom>
              <a:avLst/>
              <a:gdLst/>
              <a:ahLst/>
              <a:cxnLst/>
              <a:rect l="l" t="t" r="r" b="b"/>
              <a:pathLst>
                <a:path w="240" h="1036" extrusionOk="0">
                  <a:moveTo>
                    <a:pt x="27" y="1"/>
                  </a:moveTo>
                  <a:cubicBezTo>
                    <a:pt x="27" y="1"/>
                    <a:pt x="27" y="1"/>
                    <a:pt x="27" y="1"/>
                  </a:cubicBezTo>
                  <a:cubicBezTo>
                    <a:pt x="1" y="5"/>
                    <a:pt x="23" y="243"/>
                    <a:pt x="75" y="527"/>
                  </a:cubicBezTo>
                  <a:cubicBezTo>
                    <a:pt x="127" y="810"/>
                    <a:pt x="190" y="1036"/>
                    <a:pt x="213" y="1036"/>
                  </a:cubicBezTo>
                  <a:cubicBezTo>
                    <a:pt x="213" y="1036"/>
                    <a:pt x="214" y="1036"/>
                    <a:pt x="214" y="1035"/>
                  </a:cubicBezTo>
                  <a:cubicBezTo>
                    <a:pt x="240" y="1032"/>
                    <a:pt x="217" y="796"/>
                    <a:pt x="165" y="512"/>
                  </a:cubicBezTo>
                  <a:cubicBezTo>
                    <a:pt x="117" y="228"/>
                    <a:pt x="54" y="1"/>
                    <a:pt x="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8"/>
            <p:cNvSpPr/>
            <p:nvPr/>
          </p:nvSpPr>
          <p:spPr>
            <a:xfrm>
              <a:off x="5836557" y="1505791"/>
              <a:ext cx="33374" cy="15313"/>
            </a:xfrm>
            <a:custGeom>
              <a:avLst/>
              <a:gdLst/>
              <a:ahLst/>
              <a:cxnLst/>
              <a:rect l="l" t="t" r="r" b="b"/>
              <a:pathLst>
                <a:path w="1397" h="641" extrusionOk="0">
                  <a:moveTo>
                    <a:pt x="1377" y="0"/>
                  </a:moveTo>
                  <a:cubicBezTo>
                    <a:pt x="1324" y="0"/>
                    <a:pt x="1031" y="118"/>
                    <a:pt x="680" y="279"/>
                  </a:cubicBezTo>
                  <a:cubicBezTo>
                    <a:pt x="299" y="455"/>
                    <a:pt x="0" y="615"/>
                    <a:pt x="11" y="638"/>
                  </a:cubicBezTo>
                  <a:cubicBezTo>
                    <a:pt x="12" y="639"/>
                    <a:pt x="15" y="640"/>
                    <a:pt x="19" y="640"/>
                  </a:cubicBezTo>
                  <a:cubicBezTo>
                    <a:pt x="73" y="640"/>
                    <a:pt x="370" y="523"/>
                    <a:pt x="717" y="361"/>
                  </a:cubicBezTo>
                  <a:cubicBezTo>
                    <a:pt x="1098" y="186"/>
                    <a:pt x="1397" y="25"/>
                    <a:pt x="1385" y="3"/>
                  </a:cubicBezTo>
                  <a:cubicBezTo>
                    <a:pt x="1384" y="1"/>
                    <a:pt x="1381" y="0"/>
                    <a:pt x="13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8"/>
            <p:cNvSpPr/>
            <p:nvPr/>
          </p:nvSpPr>
          <p:spPr>
            <a:xfrm>
              <a:off x="5797087" y="1472390"/>
              <a:ext cx="2700" cy="22242"/>
            </a:xfrm>
            <a:custGeom>
              <a:avLst/>
              <a:gdLst/>
              <a:ahLst/>
              <a:cxnLst/>
              <a:rect l="l" t="t" r="r" b="b"/>
              <a:pathLst>
                <a:path w="113" h="931" extrusionOk="0">
                  <a:moveTo>
                    <a:pt x="72" y="1"/>
                  </a:moveTo>
                  <a:cubicBezTo>
                    <a:pt x="46" y="1"/>
                    <a:pt x="20" y="206"/>
                    <a:pt x="8" y="463"/>
                  </a:cubicBezTo>
                  <a:cubicBezTo>
                    <a:pt x="1" y="721"/>
                    <a:pt x="12" y="927"/>
                    <a:pt x="38" y="930"/>
                  </a:cubicBezTo>
                  <a:cubicBezTo>
                    <a:pt x="64" y="930"/>
                    <a:pt x="94" y="721"/>
                    <a:pt x="101" y="467"/>
                  </a:cubicBezTo>
                  <a:cubicBezTo>
                    <a:pt x="113" y="210"/>
                    <a:pt x="98" y="1"/>
                    <a:pt x="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8"/>
            <p:cNvSpPr/>
            <p:nvPr/>
          </p:nvSpPr>
          <p:spPr>
            <a:xfrm>
              <a:off x="5783803" y="1528441"/>
              <a:ext cx="29194" cy="5184"/>
            </a:xfrm>
            <a:custGeom>
              <a:avLst/>
              <a:gdLst/>
              <a:ahLst/>
              <a:cxnLst/>
              <a:rect l="l" t="t" r="r" b="b"/>
              <a:pathLst>
                <a:path w="1222" h="217" extrusionOk="0">
                  <a:moveTo>
                    <a:pt x="1155" y="1"/>
                  </a:moveTo>
                  <a:cubicBezTo>
                    <a:pt x="1056" y="1"/>
                    <a:pt x="847" y="23"/>
                    <a:pt x="605" y="63"/>
                  </a:cubicBezTo>
                  <a:cubicBezTo>
                    <a:pt x="269" y="115"/>
                    <a:pt x="0" y="183"/>
                    <a:pt x="4" y="205"/>
                  </a:cubicBezTo>
                  <a:cubicBezTo>
                    <a:pt x="5" y="213"/>
                    <a:pt x="28" y="216"/>
                    <a:pt x="69" y="216"/>
                  </a:cubicBezTo>
                  <a:cubicBezTo>
                    <a:pt x="170" y="216"/>
                    <a:pt x="380" y="193"/>
                    <a:pt x="620" y="153"/>
                  </a:cubicBezTo>
                  <a:cubicBezTo>
                    <a:pt x="953" y="101"/>
                    <a:pt x="1222" y="37"/>
                    <a:pt x="1217" y="11"/>
                  </a:cubicBezTo>
                  <a:cubicBezTo>
                    <a:pt x="1216" y="4"/>
                    <a:pt x="1194" y="1"/>
                    <a:pt x="11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8"/>
            <p:cNvSpPr/>
            <p:nvPr/>
          </p:nvSpPr>
          <p:spPr>
            <a:xfrm>
              <a:off x="5808603" y="1561268"/>
              <a:ext cx="2962" cy="23771"/>
            </a:xfrm>
            <a:custGeom>
              <a:avLst/>
              <a:gdLst/>
              <a:ahLst/>
              <a:cxnLst/>
              <a:rect l="l" t="t" r="r" b="b"/>
              <a:pathLst>
                <a:path w="124" h="995" extrusionOk="0">
                  <a:moveTo>
                    <a:pt x="34" y="1"/>
                  </a:moveTo>
                  <a:cubicBezTo>
                    <a:pt x="8" y="4"/>
                    <a:pt x="0" y="225"/>
                    <a:pt x="15" y="501"/>
                  </a:cubicBezTo>
                  <a:cubicBezTo>
                    <a:pt x="31" y="771"/>
                    <a:pt x="63" y="994"/>
                    <a:pt x="89" y="994"/>
                  </a:cubicBezTo>
                  <a:cubicBezTo>
                    <a:pt x="89" y="994"/>
                    <a:pt x="90" y="994"/>
                    <a:pt x="90" y="994"/>
                  </a:cubicBezTo>
                  <a:cubicBezTo>
                    <a:pt x="117" y="994"/>
                    <a:pt x="124" y="770"/>
                    <a:pt x="109" y="494"/>
                  </a:cubicBezTo>
                  <a:cubicBezTo>
                    <a:pt x="94" y="220"/>
                    <a:pt x="60"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8"/>
            <p:cNvSpPr/>
            <p:nvPr/>
          </p:nvSpPr>
          <p:spPr>
            <a:xfrm>
              <a:off x="5740797" y="1573142"/>
              <a:ext cx="27235" cy="11826"/>
            </a:xfrm>
            <a:custGeom>
              <a:avLst/>
              <a:gdLst/>
              <a:ahLst/>
              <a:cxnLst/>
              <a:rect l="l" t="t" r="r" b="b"/>
              <a:pathLst>
                <a:path w="1140" h="495" extrusionOk="0">
                  <a:moveTo>
                    <a:pt x="1120" y="1"/>
                  </a:moveTo>
                  <a:cubicBezTo>
                    <a:pt x="1066" y="1"/>
                    <a:pt x="827" y="85"/>
                    <a:pt x="552" y="206"/>
                  </a:cubicBezTo>
                  <a:cubicBezTo>
                    <a:pt x="243" y="340"/>
                    <a:pt x="0" y="468"/>
                    <a:pt x="11" y="490"/>
                  </a:cubicBezTo>
                  <a:cubicBezTo>
                    <a:pt x="12" y="493"/>
                    <a:pt x="16" y="494"/>
                    <a:pt x="24" y="494"/>
                  </a:cubicBezTo>
                  <a:cubicBezTo>
                    <a:pt x="80" y="494"/>
                    <a:pt x="316" y="411"/>
                    <a:pt x="590" y="292"/>
                  </a:cubicBezTo>
                  <a:cubicBezTo>
                    <a:pt x="897" y="157"/>
                    <a:pt x="1139" y="26"/>
                    <a:pt x="1131" y="4"/>
                  </a:cubicBezTo>
                  <a:cubicBezTo>
                    <a:pt x="1130" y="2"/>
                    <a:pt x="1127" y="1"/>
                    <a:pt x="11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8"/>
            <p:cNvSpPr/>
            <p:nvPr/>
          </p:nvSpPr>
          <p:spPr>
            <a:xfrm>
              <a:off x="5775059" y="1601693"/>
              <a:ext cx="5280" cy="26613"/>
            </a:xfrm>
            <a:custGeom>
              <a:avLst/>
              <a:gdLst/>
              <a:ahLst/>
              <a:cxnLst/>
              <a:rect l="l" t="t" r="r" b="b"/>
              <a:pathLst>
                <a:path w="221" h="1114" extrusionOk="0">
                  <a:moveTo>
                    <a:pt x="67" y="0"/>
                  </a:moveTo>
                  <a:cubicBezTo>
                    <a:pt x="45" y="0"/>
                    <a:pt x="1" y="253"/>
                    <a:pt x="37" y="568"/>
                  </a:cubicBezTo>
                  <a:cubicBezTo>
                    <a:pt x="74" y="877"/>
                    <a:pt x="169" y="1114"/>
                    <a:pt x="197" y="1114"/>
                  </a:cubicBezTo>
                  <a:cubicBezTo>
                    <a:pt x="198" y="1114"/>
                    <a:pt x="198" y="1114"/>
                    <a:pt x="199" y="1114"/>
                  </a:cubicBezTo>
                  <a:cubicBezTo>
                    <a:pt x="221" y="1106"/>
                    <a:pt x="164" y="859"/>
                    <a:pt x="131" y="557"/>
                  </a:cubicBezTo>
                  <a:cubicBezTo>
                    <a:pt x="94" y="251"/>
                    <a:pt x="94" y="0"/>
                    <a:pt x="68" y="0"/>
                  </a:cubicBezTo>
                  <a:cubicBezTo>
                    <a:pt x="67" y="0"/>
                    <a:pt x="67" y="0"/>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8"/>
            <p:cNvSpPr/>
            <p:nvPr/>
          </p:nvSpPr>
          <p:spPr>
            <a:xfrm>
              <a:off x="5735684" y="1623028"/>
              <a:ext cx="6450" cy="19208"/>
            </a:xfrm>
            <a:custGeom>
              <a:avLst/>
              <a:gdLst/>
              <a:ahLst/>
              <a:cxnLst/>
              <a:rect l="l" t="t" r="r" b="b"/>
              <a:pathLst>
                <a:path w="270" h="804" extrusionOk="0">
                  <a:moveTo>
                    <a:pt x="246" y="0"/>
                  </a:moveTo>
                  <a:cubicBezTo>
                    <a:pt x="218" y="0"/>
                    <a:pt x="149" y="172"/>
                    <a:pt x="90" y="388"/>
                  </a:cubicBezTo>
                  <a:cubicBezTo>
                    <a:pt x="31" y="613"/>
                    <a:pt x="1" y="800"/>
                    <a:pt x="23" y="803"/>
                  </a:cubicBezTo>
                  <a:cubicBezTo>
                    <a:pt x="24" y="804"/>
                    <a:pt x="24" y="804"/>
                    <a:pt x="25" y="804"/>
                  </a:cubicBezTo>
                  <a:cubicBezTo>
                    <a:pt x="52" y="804"/>
                    <a:pt x="122" y="631"/>
                    <a:pt x="180" y="414"/>
                  </a:cubicBezTo>
                  <a:cubicBezTo>
                    <a:pt x="240" y="190"/>
                    <a:pt x="270" y="7"/>
                    <a:pt x="247" y="0"/>
                  </a:cubicBezTo>
                  <a:cubicBezTo>
                    <a:pt x="247" y="0"/>
                    <a:pt x="246" y="0"/>
                    <a:pt x="2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8"/>
            <p:cNvSpPr/>
            <p:nvPr/>
          </p:nvSpPr>
          <p:spPr>
            <a:xfrm>
              <a:off x="5783349" y="1669020"/>
              <a:ext cx="19208" cy="15027"/>
            </a:xfrm>
            <a:custGeom>
              <a:avLst/>
              <a:gdLst/>
              <a:ahLst/>
              <a:cxnLst/>
              <a:rect l="l" t="t" r="r" b="b"/>
              <a:pathLst>
                <a:path w="804" h="629" extrusionOk="0">
                  <a:moveTo>
                    <a:pt x="25" y="1"/>
                  </a:moveTo>
                  <a:cubicBezTo>
                    <a:pt x="22" y="1"/>
                    <a:pt x="20" y="1"/>
                    <a:pt x="19" y="3"/>
                  </a:cubicBezTo>
                  <a:cubicBezTo>
                    <a:pt x="0" y="21"/>
                    <a:pt x="161" y="178"/>
                    <a:pt x="374" y="349"/>
                  </a:cubicBezTo>
                  <a:cubicBezTo>
                    <a:pt x="572" y="510"/>
                    <a:pt x="749" y="628"/>
                    <a:pt x="783" y="628"/>
                  </a:cubicBezTo>
                  <a:cubicBezTo>
                    <a:pt x="786" y="628"/>
                    <a:pt x="787" y="628"/>
                    <a:pt x="788" y="626"/>
                  </a:cubicBezTo>
                  <a:cubicBezTo>
                    <a:pt x="804" y="604"/>
                    <a:pt x="643" y="451"/>
                    <a:pt x="434" y="279"/>
                  </a:cubicBezTo>
                  <a:cubicBezTo>
                    <a:pt x="235" y="119"/>
                    <a:pt x="60" y="1"/>
                    <a:pt x="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8"/>
            <p:cNvSpPr/>
            <p:nvPr/>
          </p:nvSpPr>
          <p:spPr>
            <a:xfrm>
              <a:off x="5821362" y="1628547"/>
              <a:ext cx="13761" cy="21310"/>
            </a:xfrm>
            <a:custGeom>
              <a:avLst/>
              <a:gdLst/>
              <a:ahLst/>
              <a:cxnLst/>
              <a:rect l="l" t="t" r="r" b="b"/>
              <a:pathLst>
                <a:path w="576" h="892" extrusionOk="0">
                  <a:moveTo>
                    <a:pt x="551" y="0"/>
                  </a:moveTo>
                  <a:cubicBezTo>
                    <a:pt x="522" y="0"/>
                    <a:pt x="415" y="201"/>
                    <a:pt x="273" y="438"/>
                  </a:cubicBezTo>
                  <a:cubicBezTo>
                    <a:pt x="131" y="685"/>
                    <a:pt x="0" y="875"/>
                    <a:pt x="23" y="890"/>
                  </a:cubicBezTo>
                  <a:cubicBezTo>
                    <a:pt x="24" y="891"/>
                    <a:pt x="25" y="891"/>
                    <a:pt x="27" y="891"/>
                  </a:cubicBezTo>
                  <a:cubicBezTo>
                    <a:pt x="58" y="891"/>
                    <a:pt x="213" y="724"/>
                    <a:pt x="355" y="486"/>
                  </a:cubicBezTo>
                  <a:cubicBezTo>
                    <a:pt x="505" y="236"/>
                    <a:pt x="576" y="12"/>
                    <a:pt x="554" y="1"/>
                  </a:cubicBezTo>
                  <a:cubicBezTo>
                    <a:pt x="553" y="0"/>
                    <a:pt x="552" y="0"/>
                    <a:pt x="5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8"/>
            <p:cNvSpPr/>
            <p:nvPr/>
          </p:nvSpPr>
          <p:spPr>
            <a:xfrm>
              <a:off x="5859733" y="1676474"/>
              <a:ext cx="4396" cy="25204"/>
            </a:xfrm>
            <a:custGeom>
              <a:avLst/>
              <a:gdLst/>
              <a:ahLst/>
              <a:cxnLst/>
              <a:rect l="l" t="t" r="r" b="b"/>
              <a:pathLst>
                <a:path w="184" h="1055" extrusionOk="0">
                  <a:moveTo>
                    <a:pt x="39" y="1"/>
                  </a:moveTo>
                  <a:cubicBezTo>
                    <a:pt x="16" y="1"/>
                    <a:pt x="1" y="244"/>
                    <a:pt x="34" y="535"/>
                  </a:cubicBezTo>
                  <a:cubicBezTo>
                    <a:pt x="68" y="824"/>
                    <a:pt x="131" y="1054"/>
                    <a:pt x="157" y="1054"/>
                  </a:cubicBezTo>
                  <a:cubicBezTo>
                    <a:pt x="157" y="1054"/>
                    <a:pt x="158" y="1054"/>
                    <a:pt x="158" y="1054"/>
                  </a:cubicBezTo>
                  <a:cubicBezTo>
                    <a:pt x="184" y="1050"/>
                    <a:pt x="158" y="815"/>
                    <a:pt x="128" y="523"/>
                  </a:cubicBezTo>
                  <a:cubicBezTo>
                    <a:pt x="94" y="236"/>
                    <a:pt x="65" y="1"/>
                    <a:pt x="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8"/>
            <p:cNvSpPr/>
            <p:nvPr/>
          </p:nvSpPr>
          <p:spPr>
            <a:xfrm>
              <a:off x="5868668" y="1646633"/>
              <a:ext cx="29910" cy="4420"/>
            </a:xfrm>
            <a:custGeom>
              <a:avLst/>
              <a:gdLst/>
              <a:ahLst/>
              <a:cxnLst/>
              <a:rect l="l" t="t" r="r" b="b"/>
              <a:pathLst>
                <a:path w="1252" h="185" extrusionOk="0">
                  <a:moveTo>
                    <a:pt x="1197" y="0"/>
                  </a:moveTo>
                  <a:cubicBezTo>
                    <a:pt x="1080" y="0"/>
                    <a:pt x="877" y="18"/>
                    <a:pt x="646" y="47"/>
                  </a:cubicBezTo>
                  <a:cubicBezTo>
                    <a:pt x="288" y="92"/>
                    <a:pt x="1" y="148"/>
                    <a:pt x="1" y="174"/>
                  </a:cubicBezTo>
                  <a:cubicBezTo>
                    <a:pt x="2" y="181"/>
                    <a:pt x="30" y="184"/>
                    <a:pt x="80" y="184"/>
                  </a:cubicBezTo>
                  <a:cubicBezTo>
                    <a:pt x="192" y="184"/>
                    <a:pt x="410" y="167"/>
                    <a:pt x="658" y="136"/>
                  </a:cubicBezTo>
                  <a:cubicBezTo>
                    <a:pt x="927" y="107"/>
                    <a:pt x="1154" y="66"/>
                    <a:pt x="1251" y="36"/>
                  </a:cubicBezTo>
                  <a:lnTo>
                    <a:pt x="1248" y="2"/>
                  </a:lnTo>
                  <a:cubicBezTo>
                    <a:pt x="1233" y="1"/>
                    <a:pt x="1216" y="0"/>
                    <a:pt x="11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8"/>
            <p:cNvSpPr/>
            <p:nvPr/>
          </p:nvSpPr>
          <p:spPr>
            <a:xfrm>
              <a:off x="5861524" y="1585637"/>
              <a:ext cx="5041" cy="30890"/>
            </a:xfrm>
            <a:custGeom>
              <a:avLst/>
              <a:gdLst/>
              <a:ahLst/>
              <a:cxnLst/>
              <a:rect l="l" t="t" r="r" b="b"/>
              <a:pathLst>
                <a:path w="211" h="1293" extrusionOk="0">
                  <a:moveTo>
                    <a:pt x="26" y="0"/>
                  </a:moveTo>
                  <a:cubicBezTo>
                    <a:pt x="4" y="4"/>
                    <a:pt x="0" y="295"/>
                    <a:pt x="42" y="654"/>
                  </a:cubicBezTo>
                  <a:cubicBezTo>
                    <a:pt x="86" y="1010"/>
                    <a:pt x="156" y="1293"/>
                    <a:pt x="183" y="1293"/>
                  </a:cubicBezTo>
                  <a:cubicBezTo>
                    <a:pt x="183" y="1293"/>
                    <a:pt x="183" y="1293"/>
                    <a:pt x="183" y="1293"/>
                  </a:cubicBezTo>
                  <a:cubicBezTo>
                    <a:pt x="210" y="1289"/>
                    <a:pt x="176" y="998"/>
                    <a:pt x="135" y="643"/>
                  </a:cubicBezTo>
                  <a:cubicBezTo>
                    <a:pt x="90" y="288"/>
                    <a:pt x="53" y="0"/>
                    <a:pt x="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8"/>
            <p:cNvSpPr/>
            <p:nvPr/>
          </p:nvSpPr>
          <p:spPr>
            <a:xfrm>
              <a:off x="5896073" y="1583989"/>
              <a:ext cx="24201" cy="7764"/>
            </a:xfrm>
            <a:custGeom>
              <a:avLst/>
              <a:gdLst/>
              <a:ahLst/>
              <a:cxnLst/>
              <a:rect l="l" t="t" r="r" b="b"/>
              <a:pathLst>
                <a:path w="1013" h="325" extrusionOk="0">
                  <a:moveTo>
                    <a:pt x="962" y="0"/>
                  </a:moveTo>
                  <a:cubicBezTo>
                    <a:pt x="881" y="0"/>
                    <a:pt x="696" y="28"/>
                    <a:pt x="485" y="95"/>
                  </a:cubicBezTo>
                  <a:cubicBezTo>
                    <a:pt x="209" y="181"/>
                    <a:pt x="0" y="297"/>
                    <a:pt x="11" y="319"/>
                  </a:cubicBezTo>
                  <a:cubicBezTo>
                    <a:pt x="13" y="323"/>
                    <a:pt x="18" y="324"/>
                    <a:pt x="26" y="324"/>
                  </a:cubicBezTo>
                  <a:cubicBezTo>
                    <a:pt x="82" y="324"/>
                    <a:pt x="279" y="256"/>
                    <a:pt x="516" y="181"/>
                  </a:cubicBezTo>
                  <a:cubicBezTo>
                    <a:pt x="788" y="99"/>
                    <a:pt x="1012" y="36"/>
                    <a:pt x="1005" y="9"/>
                  </a:cubicBezTo>
                  <a:cubicBezTo>
                    <a:pt x="1004" y="3"/>
                    <a:pt x="989" y="0"/>
                    <a:pt x="9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8"/>
            <p:cNvSpPr/>
            <p:nvPr/>
          </p:nvSpPr>
          <p:spPr>
            <a:xfrm>
              <a:off x="5856077" y="1543182"/>
              <a:ext cx="23221" cy="5662"/>
            </a:xfrm>
            <a:custGeom>
              <a:avLst/>
              <a:gdLst/>
              <a:ahLst/>
              <a:cxnLst/>
              <a:rect l="l" t="t" r="r" b="b"/>
              <a:pathLst>
                <a:path w="972" h="237" extrusionOk="0">
                  <a:moveTo>
                    <a:pt x="924" y="1"/>
                  </a:moveTo>
                  <a:cubicBezTo>
                    <a:pt x="849" y="1"/>
                    <a:pt x="674" y="29"/>
                    <a:pt x="475" y="74"/>
                  </a:cubicBezTo>
                  <a:cubicBezTo>
                    <a:pt x="209" y="134"/>
                    <a:pt x="1" y="205"/>
                    <a:pt x="4" y="227"/>
                  </a:cubicBezTo>
                  <a:cubicBezTo>
                    <a:pt x="6" y="234"/>
                    <a:pt x="21" y="237"/>
                    <a:pt x="47" y="237"/>
                  </a:cubicBezTo>
                  <a:cubicBezTo>
                    <a:pt x="124" y="237"/>
                    <a:pt x="298" y="209"/>
                    <a:pt x="497" y="164"/>
                  </a:cubicBezTo>
                  <a:cubicBezTo>
                    <a:pt x="763" y="103"/>
                    <a:pt x="971" y="33"/>
                    <a:pt x="964" y="10"/>
                  </a:cubicBezTo>
                  <a:cubicBezTo>
                    <a:pt x="963" y="4"/>
                    <a:pt x="949" y="1"/>
                    <a:pt x="9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8"/>
            <p:cNvSpPr/>
            <p:nvPr/>
          </p:nvSpPr>
          <p:spPr>
            <a:xfrm>
              <a:off x="5910695" y="1507201"/>
              <a:ext cx="4850" cy="31320"/>
            </a:xfrm>
            <a:custGeom>
              <a:avLst/>
              <a:gdLst/>
              <a:ahLst/>
              <a:cxnLst/>
              <a:rect l="l" t="t" r="r" b="b"/>
              <a:pathLst>
                <a:path w="203" h="1311" extrusionOk="0">
                  <a:moveTo>
                    <a:pt x="27" y="0"/>
                  </a:moveTo>
                  <a:cubicBezTo>
                    <a:pt x="27" y="0"/>
                    <a:pt x="27" y="0"/>
                    <a:pt x="26" y="0"/>
                  </a:cubicBezTo>
                  <a:cubicBezTo>
                    <a:pt x="0" y="0"/>
                    <a:pt x="12" y="295"/>
                    <a:pt x="57" y="661"/>
                  </a:cubicBezTo>
                  <a:cubicBezTo>
                    <a:pt x="97" y="1021"/>
                    <a:pt x="150" y="1311"/>
                    <a:pt x="176" y="1311"/>
                  </a:cubicBezTo>
                  <a:cubicBezTo>
                    <a:pt x="176" y="1311"/>
                    <a:pt x="176" y="1311"/>
                    <a:pt x="176" y="1311"/>
                  </a:cubicBezTo>
                  <a:cubicBezTo>
                    <a:pt x="202" y="1304"/>
                    <a:pt x="187" y="1009"/>
                    <a:pt x="147" y="650"/>
                  </a:cubicBezTo>
                  <a:cubicBezTo>
                    <a:pt x="106" y="290"/>
                    <a:pt x="53" y="0"/>
                    <a:pt x="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8"/>
            <p:cNvSpPr/>
            <p:nvPr/>
          </p:nvSpPr>
          <p:spPr>
            <a:xfrm>
              <a:off x="5951550" y="1512075"/>
              <a:ext cx="20044" cy="25156"/>
            </a:xfrm>
            <a:custGeom>
              <a:avLst/>
              <a:gdLst/>
              <a:ahLst/>
              <a:cxnLst/>
              <a:rect l="l" t="t" r="r" b="b"/>
              <a:pathLst>
                <a:path w="839" h="1053" extrusionOk="0">
                  <a:moveTo>
                    <a:pt x="817" y="1"/>
                  </a:moveTo>
                  <a:cubicBezTo>
                    <a:pt x="784" y="1"/>
                    <a:pt x="595" y="216"/>
                    <a:pt x="382" y="498"/>
                  </a:cubicBezTo>
                  <a:cubicBezTo>
                    <a:pt x="166" y="790"/>
                    <a:pt x="1" y="1040"/>
                    <a:pt x="23" y="1051"/>
                  </a:cubicBezTo>
                  <a:cubicBezTo>
                    <a:pt x="24" y="1052"/>
                    <a:pt x="25" y="1052"/>
                    <a:pt x="26" y="1052"/>
                  </a:cubicBezTo>
                  <a:cubicBezTo>
                    <a:pt x="58" y="1052"/>
                    <a:pt x="247" y="836"/>
                    <a:pt x="457" y="554"/>
                  </a:cubicBezTo>
                  <a:cubicBezTo>
                    <a:pt x="678" y="267"/>
                    <a:pt x="838" y="16"/>
                    <a:pt x="819" y="2"/>
                  </a:cubicBezTo>
                  <a:cubicBezTo>
                    <a:pt x="819" y="1"/>
                    <a:pt x="818" y="1"/>
                    <a:pt x="8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8"/>
            <p:cNvSpPr/>
            <p:nvPr/>
          </p:nvSpPr>
          <p:spPr>
            <a:xfrm>
              <a:off x="5941038" y="1478172"/>
              <a:ext cx="6259" cy="27330"/>
            </a:xfrm>
            <a:custGeom>
              <a:avLst/>
              <a:gdLst/>
              <a:ahLst/>
              <a:cxnLst/>
              <a:rect l="l" t="t" r="r" b="b"/>
              <a:pathLst>
                <a:path w="262" h="1144" extrusionOk="0">
                  <a:moveTo>
                    <a:pt x="239" y="1"/>
                  </a:moveTo>
                  <a:cubicBezTo>
                    <a:pt x="212" y="1"/>
                    <a:pt x="146" y="249"/>
                    <a:pt x="87" y="565"/>
                  </a:cubicBezTo>
                  <a:cubicBezTo>
                    <a:pt x="27" y="879"/>
                    <a:pt x="1" y="1140"/>
                    <a:pt x="27" y="1144"/>
                  </a:cubicBezTo>
                  <a:cubicBezTo>
                    <a:pt x="27" y="1144"/>
                    <a:pt x="27" y="1144"/>
                    <a:pt x="27" y="1144"/>
                  </a:cubicBezTo>
                  <a:cubicBezTo>
                    <a:pt x="54" y="1144"/>
                    <a:pt x="120" y="894"/>
                    <a:pt x="176" y="580"/>
                  </a:cubicBezTo>
                  <a:cubicBezTo>
                    <a:pt x="236" y="266"/>
                    <a:pt x="262" y="5"/>
                    <a:pt x="239" y="1"/>
                  </a:cubicBezTo>
                  <a:cubicBezTo>
                    <a:pt x="239" y="1"/>
                    <a:pt x="239" y="1"/>
                    <a:pt x="2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8"/>
            <p:cNvSpPr/>
            <p:nvPr/>
          </p:nvSpPr>
          <p:spPr>
            <a:xfrm>
              <a:off x="5878751" y="1467086"/>
              <a:ext cx="29385" cy="2986"/>
            </a:xfrm>
            <a:custGeom>
              <a:avLst/>
              <a:gdLst/>
              <a:ahLst/>
              <a:cxnLst/>
              <a:rect l="l" t="t" r="r" b="b"/>
              <a:pathLst>
                <a:path w="1230" h="125" extrusionOk="0">
                  <a:moveTo>
                    <a:pt x="200" y="0"/>
                  </a:moveTo>
                  <a:cubicBezTo>
                    <a:pt x="79" y="0"/>
                    <a:pt x="2" y="7"/>
                    <a:pt x="0" y="21"/>
                  </a:cubicBezTo>
                  <a:cubicBezTo>
                    <a:pt x="0" y="47"/>
                    <a:pt x="273" y="84"/>
                    <a:pt x="613" y="106"/>
                  </a:cubicBezTo>
                  <a:cubicBezTo>
                    <a:pt x="769" y="119"/>
                    <a:pt x="911" y="124"/>
                    <a:pt x="1019" y="124"/>
                  </a:cubicBezTo>
                  <a:cubicBezTo>
                    <a:pt x="1146" y="124"/>
                    <a:pt x="1225" y="117"/>
                    <a:pt x="1225" y="103"/>
                  </a:cubicBezTo>
                  <a:cubicBezTo>
                    <a:pt x="1229" y="77"/>
                    <a:pt x="957" y="39"/>
                    <a:pt x="617" y="16"/>
                  </a:cubicBezTo>
                  <a:cubicBezTo>
                    <a:pt x="456" y="6"/>
                    <a:pt x="310" y="0"/>
                    <a:pt x="2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8"/>
            <p:cNvSpPr/>
            <p:nvPr/>
          </p:nvSpPr>
          <p:spPr>
            <a:xfrm>
              <a:off x="5811470" y="1400428"/>
              <a:ext cx="17870" cy="29241"/>
            </a:xfrm>
            <a:custGeom>
              <a:avLst/>
              <a:gdLst/>
              <a:ahLst/>
              <a:cxnLst/>
              <a:rect l="l" t="t" r="r" b="b"/>
              <a:pathLst>
                <a:path w="748" h="1224" extrusionOk="0">
                  <a:moveTo>
                    <a:pt x="723" y="1"/>
                  </a:moveTo>
                  <a:cubicBezTo>
                    <a:pt x="693" y="1"/>
                    <a:pt x="480" y="232"/>
                    <a:pt x="292" y="562"/>
                  </a:cubicBezTo>
                  <a:cubicBezTo>
                    <a:pt x="90" y="906"/>
                    <a:pt x="0" y="1212"/>
                    <a:pt x="23" y="1223"/>
                  </a:cubicBezTo>
                  <a:cubicBezTo>
                    <a:pt x="23" y="1223"/>
                    <a:pt x="23" y="1224"/>
                    <a:pt x="24" y="1224"/>
                  </a:cubicBezTo>
                  <a:cubicBezTo>
                    <a:pt x="52" y="1224"/>
                    <a:pt x="178" y="939"/>
                    <a:pt x="370" y="610"/>
                  </a:cubicBezTo>
                  <a:cubicBezTo>
                    <a:pt x="561" y="274"/>
                    <a:pt x="747" y="20"/>
                    <a:pt x="725" y="2"/>
                  </a:cubicBezTo>
                  <a:cubicBezTo>
                    <a:pt x="724" y="1"/>
                    <a:pt x="723" y="1"/>
                    <a:pt x="7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8"/>
            <p:cNvSpPr/>
            <p:nvPr/>
          </p:nvSpPr>
          <p:spPr>
            <a:xfrm>
              <a:off x="5865275" y="1375653"/>
              <a:ext cx="3058" cy="26088"/>
            </a:xfrm>
            <a:custGeom>
              <a:avLst/>
              <a:gdLst/>
              <a:ahLst/>
              <a:cxnLst/>
              <a:rect l="l" t="t" r="r" b="b"/>
              <a:pathLst>
                <a:path w="128" h="1092" extrusionOk="0">
                  <a:moveTo>
                    <a:pt x="82" y="0"/>
                  </a:moveTo>
                  <a:cubicBezTo>
                    <a:pt x="59" y="0"/>
                    <a:pt x="0" y="242"/>
                    <a:pt x="8" y="549"/>
                  </a:cubicBezTo>
                  <a:cubicBezTo>
                    <a:pt x="12" y="853"/>
                    <a:pt x="78" y="1091"/>
                    <a:pt x="101" y="1091"/>
                  </a:cubicBezTo>
                  <a:cubicBezTo>
                    <a:pt x="101" y="1091"/>
                    <a:pt x="101" y="1091"/>
                    <a:pt x="101" y="1091"/>
                  </a:cubicBezTo>
                  <a:cubicBezTo>
                    <a:pt x="127" y="1087"/>
                    <a:pt x="105" y="845"/>
                    <a:pt x="101" y="546"/>
                  </a:cubicBezTo>
                  <a:cubicBezTo>
                    <a:pt x="93" y="247"/>
                    <a:pt x="109" y="4"/>
                    <a:pt x="83" y="1"/>
                  </a:cubicBezTo>
                  <a:cubicBezTo>
                    <a:pt x="82" y="0"/>
                    <a:pt x="82" y="0"/>
                    <a:pt x="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8"/>
            <p:cNvSpPr/>
            <p:nvPr/>
          </p:nvSpPr>
          <p:spPr>
            <a:xfrm>
              <a:off x="5887949" y="1358450"/>
              <a:ext cx="24105" cy="5471"/>
            </a:xfrm>
            <a:custGeom>
              <a:avLst/>
              <a:gdLst/>
              <a:ahLst/>
              <a:cxnLst/>
              <a:rect l="l" t="t" r="r" b="b"/>
              <a:pathLst>
                <a:path w="1009" h="229" extrusionOk="0">
                  <a:moveTo>
                    <a:pt x="931" y="1"/>
                  </a:moveTo>
                  <a:cubicBezTo>
                    <a:pt x="840" y="1"/>
                    <a:pt x="677" y="18"/>
                    <a:pt x="494" y="55"/>
                  </a:cubicBezTo>
                  <a:cubicBezTo>
                    <a:pt x="217" y="115"/>
                    <a:pt x="0" y="198"/>
                    <a:pt x="8" y="220"/>
                  </a:cubicBezTo>
                  <a:cubicBezTo>
                    <a:pt x="9" y="226"/>
                    <a:pt x="20" y="228"/>
                    <a:pt x="39" y="228"/>
                  </a:cubicBezTo>
                  <a:cubicBezTo>
                    <a:pt x="111" y="228"/>
                    <a:pt x="296" y="193"/>
                    <a:pt x="511" y="145"/>
                  </a:cubicBezTo>
                  <a:cubicBezTo>
                    <a:pt x="785" y="89"/>
                    <a:pt x="1009" y="41"/>
                    <a:pt x="1004" y="14"/>
                  </a:cubicBezTo>
                  <a:cubicBezTo>
                    <a:pt x="1003" y="5"/>
                    <a:pt x="976" y="1"/>
                    <a:pt x="9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8"/>
            <p:cNvSpPr/>
            <p:nvPr/>
          </p:nvSpPr>
          <p:spPr>
            <a:xfrm>
              <a:off x="5888833" y="1417391"/>
              <a:ext cx="22409" cy="13187"/>
            </a:xfrm>
            <a:custGeom>
              <a:avLst/>
              <a:gdLst/>
              <a:ahLst/>
              <a:cxnLst/>
              <a:rect l="l" t="t" r="r" b="b"/>
              <a:pathLst>
                <a:path w="938" h="552" extrusionOk="0">
                  <a:moveTo>
                    <a:pt x="913" y="1"/>
                  </a:moveTo>
                  <a:cubicBezTo>
                    <a:pt x="858" y="1"/>
                    <a:pt x="651" y="66"/>
                    <a:pt x="426" y="200"/>
                  </a:cubicBezTo>
                  <a:cubicBezTo>
                    <a:pt x="169" y="353"/>
                    <a:pt x="0" y="532"/>
                    <a:pt x="19" y="550"/>
                  </a:cubicBezTo>
                  <a:cubicBezTo>
                    <a:pt x="20" y="551"/>
                    <a:pt x="22" y="552"/>
                    <a:pt x="24" y="552"/>
                  </a:cubicBezTo>
                  <a:cubicBezTo>
                    <a:pt x="61" y="552"/>
                    <a:pt x="239" y="418"/>
                    <a:pt x="474" y="278"/>
                  </a:cubicBezTo>
                  <a:cubicBezTo>
                    <a:pt x="721" y="129"/>
                    <a:pt x="938" y="28"/>
                    <a:pt x="927" y="5"/>
                  </a:cubicBezTo>
                  <a:cubicBezTo>
                    <a:pt x="926" y="2"/>
                    <a:pt x="921" y="1"/>
                    <a:pt x="9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8"/>
            <p:cNvSpPr/>
            <p:nvPr/>
          </p:nvSpPr>
          <p:spPr>
            <a:xfrm>
              <a:off x="5914900" y="1384899"/>
              <a:ext cx="18658" cy="19733"/>
            </a:xfrm>
            <a:custGeom>
              <a:avLst/>
              <a:gdLst/>
              <a:ahLst/>
              <a:cxnLst/>
              <a:rect l="l" t="t" r="r" b="b"/>
              <a:pathLst>
                <a:path w="781" h="826" extrusionOk="0">
                  <a:moveTo>
                    <a:pt x="22" y="1"/>
                  </a:moveTo>
                  <a:cubicBezTo>
                    <a:pt x="21" y="1"/>
                    <a:pt x="20" y="1"/>
                    <a:pt x="19" y="2"/>
                  </a:cubicBezTo>
                  <a:cubicBezTo>
                    <a:pt x="0" y="20"/>
                    <a:pt x="153" y="219"/>
                    <a:pt x="359" y="446"/>
                  </a:cubicBezTo>
                  <a:cubicBezTo>
                    <a:pt x="550" y="659"/>
                    <a:pt x="725" y="825"/>
                    <a:pt x="758" y="825"/>
                  </a:cubicBezTo>
                  <a:cubicBezTo>
                    <a:pt x="760" y="825"/>
                    <a:pt x="761" y="825"/>
                    <a:pt x="762" y="824"/>
                  </a:cubicBezTo>
                  <a:cubicBezTo>
                    <a:pt x="781" y="805"/>
                    <a:pt x="631" y="610"/>
                    <a:pt x="426" y="383"/>
                  </a:cubicBezTo>
                  <a:cubicBezTo>
                    <a:pt x="229" y="164"/>
                    <a:pt x="52" y="1"/>
                    <a:pt x="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8"/>
            <p:cNvSpPr/>
            <p:nvPr/>
          </p:nvSpPr>
          <p:spPr>
            <a:xfrm>
              <a:off x="5755252" y="1515563"/>
              <a:ext cx="12327" cy="20928"/>
            </a:xfrm>
            <a:custGeom>
              <a:avLst/>
              <a:gdLst/>
              <a:ahLst/>
              <a:cxnLst/>
              <a:rect l="l" t="t" r="r" b="b"/>
              <a:pathLst>
                <a:path w="516" h="876" extrusionOk="0">
                  <a:moveTo>
                    <a:pt x="495" y="0"/>
                  </a:moveTo>
                  <a:cubicBezTo>
                    <a:pt x="466" y="0"/>
                    <a:pt x="329" y="169"/>
                    <a:pt x="202" y="408"/>
                  </a:cubicBezTo>
                  <a:cubicBezTo>
                    <a:pt x="71" y="651"/>
                    <a:pt x="0" y="864"/>
                    <a:pt x="26" y="875"/>
                  </a:cubicBezTo>
                  <a:cubicBezTo>
                    <a:pt x="27" y="875"/>
                    <a:pt x="28" y="875"/>
                    <a:pt x="28" y="875"/>
                  </a:cubicBezTo>
                  <a:cubicBezTo>
                    <a:pt x="55" y="875"/>
                    <a:pt x="157" y="682"/>
                    <a:pt x="283" y="449"/>
                  </a:cubicBezTo>
                  <a:cubicBezTo>
                    <a:pt x="411" y="211"/>
                    <a:pt x="516" y="16"/>
                    <a:pt x="497" y="1"/>
                  </a:cubicBezTo>
                  <a:cubicBezTo>
                    <a:pt x="496" y="1"/>
                    <a:pt x="495" y="0"/>
                    <a:pt x="4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8"/>
            <p:cNvSpPr/>
            <p:nvPr/>
          </p:nvSpPr>
          <p:spPr>
            <a:xfrm>
              <a:off x="5705078" y="1621045"/>
              <a:ext cx="10655" cy="22361"/>
            </a:xfrm>
            <a:custGeom>
              <a:avLst/>
              <a:gdLst/>
              <a:ahLst/>
              <a:cxnLst/>
              <a:rect l="l" t="t" r="r" b="b"/>
              <a:pathLst>
                <a:path w="446" h="936" extrusionOk="0">
                  <a:moveTo>
                    <a:pt x="421" y="0"/>
                  </a:moveTo>
                  <a:cubicBezTo>
                    <a:pt x="391" y="0"/>
                    <a:pt x="286" y="198"/>
                    <a:pt x="180" y="449"/>
                  </a:cubicBezTo>
                  <a:cubicBezTo>
                    <a:pt x="72" y="707"/>
                    <a:pt x="1" y="923"/>
                    <a:pt x="23" y="935"/>
                  </a:cubicBezTo>
                  <a:cubicBezTo>
                    <a:pt x="24" y="935"/>
                    <a:pt x="24" y="935"/>
                    <a:pt x="24" y="935"/>
                  </a:cubicBezTo>
                  <a:cubicBezTo>
                    <a:pt x="49" y="935"/>
                    <a:pt x="156" y="736"/>
                    <a:pt x="266" y="483"/>
                  </a:cubicBezTo>
                  <a:cubicBezTo>
                    <a:pt x="375" y="225"/>
                    <a:pt x="445" y="9"/>
                    <a:pt x="423" y="1"/>
                  </a:cubicBezTo>
                  <a:cubicBezTo>
                    <a:pt x="422" y="1"/>
                    <a:pt x="422" y="0"/>
                    <a:pt x="4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8"/>
            <p:cNvSpPr/>
            <p:nvPr/>
          </p:nvSpPr>
          <p:spPr>
            <a:xfrm>
              <a:off x="5930668" y="1434426"/>
              <a:ext cx="28596" cy="10368"/>
            </a:xfrm>
            <a:custGeom>
              <a:avLst/>
              <a:gdLst/>
              <a:ahLst/>
              <a:cxnLst/>
              <a:rect l="l" t="t" r="r" b="b"/>
              <a:pathLst>
                <a:path w="1197" h="434" extrusionOk="0">
                  <a:moveTo>
                    <a:pt x="1172" y="1"/>
                  </a:moveTo>
                  <a:cubicBezTo>
                    <a:pt x="1107" y="1"/>
                    <a:pt x="865" y="70"/>
                    <a:pt x="584" y="173"/>
                  </a:cubicBezTo>
                  <a:cubicBezTo>
                    <a:pt x="259" y="290"/>
                    <a:pt x="1" y="405"/>
                    <a:pt x="9" y="428"/>
                  </a:cubicBezTo>
                  <a:cubicBezTo>
                    <a:pt x="10" y="431"/>
                    <a:pt x="16" y="433"/>
                    <a:pt x="27" y="433"/>
                  </a:cubicBezTo>
                  <a:cubicBezTo>
                    <a:pt x="93" y="433"/>
                    <a:pt x="332" y="363"/>
                    <a:pt x="614" y="259"/>
                  </a:cubicBezTo>
                  <a:cubicBezTo>
                    <a:pt x="942" y="144"/>
                    <a:pt x="1197" y="28"/>
                    <a:pt x="1189" y="6"/>
                  </a:cubicBezTo>
                  <a:cubicBezTo>
                    <a:pt x="1188" y="2"/>
                    <a:pt x="1182" y="1"/>
                    <a:pt x="11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8"/>
            <p:cNvSpPr/>
            <p:nvPr/>
          </p:nvSpPr>
          <p:spPr>
            <a:xfrm>
              <a:off x="5975562" y="1395937"/>
              <a:ext cx="24320" cy="11563"/>
            </a:xfrm>
            <a:custGeom>
              <a:avLst/>
              <a:gdLst/>
              <a:ahLst/>
              <a:cxnLst/>
              <a:rect l="l" t="t" r="r" b="b"/>
              <a:pathLst>
                <a:path w="1018" h="484" extrusionOk="0">
                  <a:moveTo>
                    <a:pt x="30" y="1"/>
                  </a:moveTo>
                  <a:cubicBezTo>
                    <a:pt x="20" y="1"/>
                    <a:pt x="13" y="3"/>
                    <a:pt x="12" y="7"/>
                  </a:cubicBezTo>
                  <a:cubicBezTo>
                    <a:pt x="1" y="29"/>
                    <a:pt x="228" y="130"/>
                    <a:pt x="497" y="260"/>
                  </a:cubicBezTo>
                  <a:cubicBezTo>
                    <a:pt x="748" y="377"/>
                    <a:pt x="950" y="484"/>
                    <a:pt x="994" y="484"/>
                  </a:cubicBezTo>
                  <a:cubicBezTo>
                    <a:pt x="998" y="484"/>
                    <a:pt x="1001" y="483"/>
                    <a:pt x="1002" y="481"/>
                  </a:cubicBezTo>
                  <a:cubicBezTo>
                    <a:pt x="1017" y="458"/>
                    <a:pt x="816" y="310"/>
                    <a:pt x="539" y="175"/>
                  </a:cubicBezTo>
                  <a:cubicBezTo>
                    <a:pt x="303" y="64"/>
                    <a:pt x="92" y="1"/>
                    <a:pt x="3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8"/>
            <p:cNvSpPr/>
            <p:nvPr/>
          </p:nvSpPr>
          <p:spPr>
            <a:xfrm>
              <a:off x="5993696" y="1434713"/>
              <a:ext cx="5280" cy="24750"/>
            </a:xfrm>
            <a:custGeom>
              <a:avLst/>
              <a:gdLst/>
              <a:ahLst/>
              <a:cxnLst/>
              <a:rect l="l" t="t" r="r" b="b"/>
              <a:pathLst>
                <a:path w="221" h="1036" extrusionOk="0">
                  <a:moveTo>
                    <a:pt x="60" y="1"/>
                  </a:moveTo>
                  <a:cubicBezTo>
                    <a:pt x="34" y="1"/>
                    <a:pt x="0" y="239"/>
                    <a:pt x="41" y="528"/>
                  </a:cubicBezTo>
                  <a:cubicBezTo>
                    <a:pt x="78" y="818"/>
                    <a:pt x="172" y="1036"/>
                    <a:pt x="197" y="1036"/>
                  </a:cubicBezTo>
                  <a:cubicBezTo>
                    <a:pt x="197" y="1036"/>
                    <a:pt x="198" y="1035"/>
                    <a:pt x="198" y="1035"/>
                  </a:cubicBezTo>
                  <a:cubicBezTo>
                    <a:pt x="221" y="1028"/>
                    <a:pt x="169" y="800"/>
                    <a:pt x="131" y="516"/>
                  </a:cubicBezTo>
                  <a:cubicBezTo>
                    <a:pt x="93" y="233"/>
                    <a:pt x="86" y="1"/>
                    <a:pt x="60" y="1"/>
                  </a:cubicBezTo>
                  <a:cubicBezTo>
                    <a:pt x="60" y="1"/>
                    <a:pt x="60" y="1"/>
                    <a:pt x="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8"/>
            <p:cNvSpPr/>
            <p:nvPr/>
          </p:nvSpPr>
          <p:spPr>
            <a:xfrm>
              <a:off x="5978333" y="1463359"/>
              <a:ext cx="17607" cy="22552"/>
            </a:xfrm>
            <a:custGeom>
              <a:avLst/>
              <a:gdLst/>
              <a:ahLst/>
              <a:cxnLst/>
              <a:rect l="l" t="t" r="r" b="b"/>
              <a:pathLst>
                <a:path w="737" h="944" extrusionOk="0">
                  <a:moveTo>
                    <a:pt x="26" y="1"/>
                  </a:moveTo>
                  <a:cubicBezTo>
                    <a:pt x="24" y="1"/>
                    <a:pt x="24" y="1"/>
                    <a:pt x="23" y="1"/>
                  </a:cubicBezTo>
                  <a:cubicBezTo>
                    <a:pt x="0" y="16"/>
                    <a:pt x="121" y="251"/>
                    <a:pt x="314" y="513"/>
                  </a:cubicBezTo>
                  <a:cubicBezTo>
                    <a:pt x="502" y="764"/>
                    <a:pt x="686" y="943"/>
                    <a:pt x="715" y="943"/>
                  </a:cubicBezTo>
                  <a:cubicBezTo>
                    <a:pt x="716" y="943"/>
                    <a:pt x="717" y="943"/>
                    <a:pt x="718" y="943"/>
                  </a:cubicBezTo>
                  <a:cubicBezTo>
                    <a:pt x="736" y="924"/>
                    <a:pt x="579" y="715"/>
                    <a:pt x="389" y="457"/>
                  </a:cubicBezTo>
                  <a:cubicBezTo>
                    <a:pt x="205" y="208"/>
                    <a:pt x="56" y="1"/>
                    <a:pt x="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8"/>
            <p:cNvSpPr/>
            <p:nvPr/>
          </p:nvSpPr>
          <p:spPr>
            <a:xfrm>
              <a:off x="6023489" y="1480490"/>
              <a:ext cx="17965" cy="10989"/>
            </a:xfrm>
            <a:custGeom>
              <a:avLst/>
              <a:gdLst/>
              <a:ahLst/>
              <a:cxnLst/>
              <a:rect l="l" t="t" r="r" b="b"/>
              <a:pathLst>
                <a:path w="752" h="460" extrusionOk="0">
                  <a:moveTo>
                    <a:pt x="727" y="1"/>
                  </a:moveTo>
                  <a:cubicBezTo>
                    <a:pt x="679" y="1"/>
                    <a:pt x="516" y="63"/>
                    <a:pt x="341" y="173"/>
                  </a:cubicBezTo>
                  <a:cubicBezTo>
                    <a:pt x="139" y="300"/>
                    <a:pt x="1" y="438"/>
                    <a:pt x="15" y="457"/>
                  </a:cubicBezTo>
                  <a:cubicBezTo>
                    <a:pt x="17" y="459"/>
                    <a:pt x="20" y="460"/>
                    <a:pt x="24" y="460"/>
                  </a:cubicBezTo>
                  <a:cubicBezTo>
                    <a:pt x="63" y="460"/>
                    <a:pt x="209" y="363"/>
                    <a:pt x="389" y="252"/>
                  </a:cubicBezTo>
                  <a:cubicBezTo>
                    <a:pt x="587" y="128"/>
                    <a:pt x="751" y="27"/>
                    <a:pt x="741" y="5"/>
                  </a:cubicBezTo>
                  <a:cubicBezTo>
                    <a:pt x="739" y="2"/>
                    <a:pt x="734" y="1"/>
                    <a:pt x="7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8"/>
            <p:cNvSpPr/>
            <p:nvPr/>
          </p:nvSpPr>
          <p:spPr>
            <a:xfrm>
              <a:off x="6025186" y="1419805"/>
              <a:ext cx="4850" cy="21907"/>
            </a:xfrm>
            <a:custGeom>
              <a:avLst/>
              <a:gdLst/>
              <a:ahLst/>
              <a:cxnLst/>
              <a:rect l="l" t="t" r="r" b="b"/>
              <a:pathLst>
                <a:path w="203" h="917" extrusionOk="0">
                  <a:moveTo>
                    <a:pt x="30" y="1"/>
                  </a:moveTo>
                  <a:cubicBezTo>
                    <a:pt x="4" y="5"/>
                    <a:pt x="1" y="214"/>
                    <a:pt x="42" y="468"/>
                  </a:cubicBezTo>
                  <a:cubicBezTo>
                    <a:pt x="82" y="721"/>
                    <a:pt x="151" y="916"/>
                    <a:pt x="178" y="916"/>
                  </a:cubicBezTo>
                  <a:cubicBezTo>
                    <a:pt x="179" y="916"/>
                    <a:pt x="180" y="916"/>
                    <a:pt x="180" y="916"/>
                  </a:cubicBezTo>
                  <a:cubicBezTo>
                    <a:pt x="202" y="913"/>
                    <a:pt x="173" y="707"/>
                    <a:pt x="132" y="454"/>
                  </a:cubicBezTo>
                  <a:cubicBezTo>
                    <a:pt x="90" y="203"/>
                    <a:pt x="56" y="1"/>
                    <a:pt x="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8"/>
            <p:cNvSpPr/>
            <p:nvPr/>
          </p:nvSpPr>
          <p:spPr>
            <a:xfrm>
              <a:off x="6040644" y="1454782"/>
              <a:ext cx="29385" cy="2723"/>
            </a:xfrm>
            <a:custGeom>
              <a:avLst/>
              <a:gdLst/>
              <a:ahLst/>
              <a:cxnLst/>
              <a:rect l="l" t="t" r="r" b="b"/>
              <a:pathLst>
                <a:path w="1230" h="114" extrusionOk="0">
                  <a:moveTo>
                    <a:pt x="247" y="1"/>
                  </a:moveTo>
                  <a:cubicBezTo>
                    <a:pt x="100" y="1"/>
                    <a:pt x="4" y="9"/>
                    <a:pt x="4" y="24"/>
                  </a:cubicBezTo>
                  <a:cubicBezTo>
                    <a:pt x="0" y="50"/>
                    <a:pt x="273" y="83"/>
                    <a:pt x="612" y="102"/>
                  </a:cubicBezTo>
                  <a:cubicBezTo>
                    <a:pt x="755" y="110"/>
                    <a:pt x="886" y="114"/>
                    <a:pt x="990" y="114"/>
                  </a:cubicBezTo>
                  <a:cubicBezTo>
                    <a:pt x="1134" y="114"/>
                    <a:pt x="1227" y="106"/>
                    <a:pt x="1229" y="91"/>
                  </a:cubicBezTo>
                  <a:cubicBezTo>
                    <a:pt x="1229" y="65"/>
                    <a:pt x="956" y="31"/>
                    <a:pt x="616" y="12"/>
                  </a:cubicBezTo>
                  <a:cubicBezTo>
                    <a:pt x="478" y="5"/>
                    <a:pt x="350" y="1"/>
                    <a:pt x="2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8"/>
            <p:cNvSpPr/>
            <p:nvPr/>
          </p:nvSpPr>
          <p:spPr>
            <a:xfrm>
              <a:off x="6086230" y="1439324"/>
              <a:ext cx="23054" cy="13474"/>
            </a:xfrm>
            <a:custGeom>
              <a:avLst/>
              <a:gdLst/>
              <a:ahLst/>
              <a:cxnLst/>
              <a:rect l="l" t="t" r="r" b="b"/>
              <a:pathLst>
                <a:path w="965" h="564" extrusionOk="0">
                  <a:moveTo>
                    <a:pt x="24" y="1"/>
                  </a:moveTo>
                  <a:cubicBezTo>
                    <a:pt x="22" y="1"/>
                    <a:pt x="20" y="1"/>
                    <a:pt x="19" y="2"/>
                  </a:cubicBezTo>
                  <a:cubicBezTo>
                    <a:pt x="1" y="21"/>
                    <a:pt x="176" y="200"/>
                    <a:pt x="442" y="357"/>
                  </a:cubicBezTo>
                  <a:cubicBezTo>
                    <a:pt x="673" y="495"/>
                    <a:pt x="885" y="563"/>
                    <a:pt x="942" y="563"/>
                  </a:cubicBezTo>
                  <a:cubicBezTo>
                    <a:pt x="951" y="563"/>
                    <a:pt x="956" y="562"/>
                    <a:pt x="957" y="559"/>
                  </a:cubicBezTo>
                  <a:cubicBezTo>
                    <a:pt x="964" y="537"/>
                    <a:pt x="744" y="432"/>
                    <a:pt x="490" y="278"/>
                  </a:cubicBezTo>
                  <a:cubicBezTo>
                    <a:pt x="247" y="134"/>
                    <a:pt x="58" y="1"/>
                    <a:pt x="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8"/>
            <p:cNvSpPr/>
            <p:nvPr/>
          </p:nvSpPr>
          <p:spPr>
            <a:xfrm>
              <a:off x="6057679" y="1503450"/>
              <a:ext cx="31702" cy="2580"/>
            </a:xfrm>
            <a:custGeom>
              <a:avLst/>
              <a:gdLst/>
              <a:ahLst/>
              <a:cxnLst/>
              <a:rect l="l" t="t" r="r" b="b"/>
              <a:pathLst>
                <a:path w="1327" h="108" extrusionOk="0">
                  <a:moveTo>
                    <a:pt x="356" y="1"/>
                  </a:moveTo>
                  <a:cubicBezTo>
                    <a:pt x="145" y="1"/>
                    <a:pt x="1" y="12"/>
                    <a:pt x="1" y="30"/>
                  </a:cubicBezTo>
                  <a:cubicBezTo>
                    <a:pt x="1" y="52"/>
                    <a:pt x="296" y="86"/>
                    <a:pt x="661" y="101"/>
                  </a:cubicBezTo>
                  <a:cubicBezTo>
                    <a:pt x="773" y="106"/>
                    <a:pt x="878" y="108"/>
                    <a:pt x="971" y="108"/>
                  </a:cubicBezTo>
                  <a:cubicBezTo>
                    <a:pt x="1182" y="108"/>
                    <a:pt x="1326" y="97"/>
                    <a:pt x="1326" y="78"/>
                  </a:cubicBezTo>
                  <a:cubicBezTo>
                    <a:pt x="1326" y="52"/>
                    <a:pt x="1032" y="23"/>
                    <a:pt x="665" y="8"/>
                  </a:cubicBezTo>
                  <a:cubicBezTo>
                    <a:pt x="553" y="3"/>
                    <a:pt x="448" y="1"/>
                    <a:pt x="3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8"/>
            <p:cNvSpPr/>
            <p:nvPr/>
          </p:nvSpPr>
          <p:spPr>
            <a:xfrm>
              <a:off x="6082933" y="1476691"/>
              <a:ext cx="23126" cy="13808"/>
            </a:xfrm>
            <a:custGeom>
              <a:avLst/>
              <a:gdLst/>
              <a:ahLst/>
              <a:cxnLst/>
              <a:rect l="l" t="t" r="r" b="b"/>
              <a:pathLst>
                <a:path w="968" h="578" extrusionOk="0">
                  <a:moveTo>
                    <a:pt x="22" y="1"/>
                  </a:moveTo>
                  <a:cubicBezTo>
                    <a:pt x="18" y="1"/>
                    <a:pt x="16" y="2"/>
                    <a:pt x="15" y="4"/>
                  </a:cubicBezTo>
                  <a:cubicBezTo>
                    <a:pt x="1" y="26"/>
                    <a:pt x="199" y="171"/>
                    <a:pt x="460" y="328"/>
                  </a:cubicBezTo>
                  <a:cubicBezTo>
                    <a:pt x="695" y="474"/>
                    <a:pt x="902" y="577"/>
                    <a:pt x="945" y="577"/>
                  </a:cubicBezTo>
                  <a:cubicBezTo>
                    <a:pt x="949" y="577"/>
                    <a:pt x="952" y="577"/>
                    <a:pt x="953" y="575"/>
                  </a:cubicBezTo>
                  <a:cubicBezTo>
                    <a:pt x="968" y="552"/>
                    <a:pt x="766" y="407"/>
                    <a:pt x="508" y="250"/>
                  </a:cubicBezTo>
                  <a:cubicBezTo>
                    <a:pt x="269" y="107"/>
                    <a:pt x="65" y="1"/>
                    <a:pt x="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8"/>
            <p:cNvSpPr/>
            <p:nvPr/>
          </p:nvSpPr>
          <p:spPr>
            <a:xfrm>
              <a:off x="6135950" y="1466848"/>
              <a:ext cx="5375" cy="22337"/>
            </a:xfrm>
            <a:custGeom>
              <a:avLst/>
              <a:gdLst/>
              <a:ahLst/>
              <a:cxnLst/>
              <a:rect l="l" t="t" r="r" b="b"/>
              <a:pathLst>
                <a:path w="225" h="935" extrusionOk="0">
                  <a:moveTo>
                    <a:pt x="27" y="0"/>
                  </a:moveTo>
                  <a:cubicBezTo>
                    <a:pt x="27" y="0"/>
                    <a:pt x="26" y="0"/>
                    <a:pt x="26" y="0"/>
                  </a:cubicBezTo>
                  <a:cubicBezTo>
                    <a:pt x="0" y="4"/>
                    <a:pt x="19" y="217"/>
                    <a:pt x="67" y="475"/>
                  </a:cubicBezTo>
                  <a:cubicBezTo>
                    <a:pt x="112" y="732"/>
                    <a:pt x="169" y="935"/>
                    <a:pt x="197" y="935"/>
                  </a:cubicBezTo>
                  <a:cubicBezTo>
                    <a:pt x="197" y="935"/>
                    <a:pt x="198" y="935"/>
                    <a:pt x="198" y="935"/>
                  </a:cubicBezTo>
                  <a:cubicBezTo>
                    <a:pt x="224" y="931"/>
                    <a:pt x="206" y="718"/>
                    <a:pt x="157" y="460"/>
                  </a:cubicBezTo>
                  <a:cubicBezTo>
                    <a:pt x="109" y="204"/>
                    <a:pt x="53" y="0"/>
                    <a:pt x="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8"/>
            <p:cNvSpPr/>
            <p:nvPr/>
          </p:nvSpPr>
          <p:spPr>
            <a:xfrm>
              <a:off x="6116836" y="1511167"/>
              <a:ext cx="31153" cy="5925"/>
            </a:xfrm>
            <a:custGeom>
              <a:avLst/>
              <a:gdLst/>
              <a:ahLst/>
              <a:cxnLst/>
              <a:rect l="l" t="t" r="r" b="b"/>
              <a:pathLst>
                <a:path w="1304" h="248" extrusionOk="0">
                  <a:moveTo>
                    <a:pt x="1276" y="0"/>
                  </a:moveTo>
                  <a:cubicBezTo>
                    <a:pt x="1204" y="0"/>
                    <a:pt x="950" y="59"/>
                    <a:pt x="647" y="110"/>
                  </a:cubicBezTo>
                  <a:cubicBezTo>
                    <a:pt x="292" y="174"/>
                    <a:pt x="1" y="204"/>
                    <a:pt x="1" y="230"/>
                  </a:cubicBezTo>
                  <a:cubicBezTo>
                    <a:pt x="1" y="240"/>
                    <a:pt x="60" y="248"/>
                    <a:pt x="158" y="248"/>
                  </a:cubicBezTo>
                  <a:cubicBezTo>
                    <a:pt x="280" y="248"/>
                    <a:pt x="461" y="235"/>
                    <a:pt x="662" y="200"/>
                  </a:cubicBezTo>
                  <a:cubicBezTo>
                    <a:pt x="1028" y="140"/>
                    <a:pt x="1304" y="28"/>
                    <a:pt x="1297" y="6"/>
                  </a:cubicBezTo>
                  <a:cubicBezTo>
                    <a:pt x="1296" y="2"/>
                    <a:pt x="1289" y="0"/>
                    <a:pt x="12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8"/>
            <p:cNvSpPr/>
            <p:nvPr/>
          </p:nvSpPr>
          <p:spPr>
            <a:xfrm>
              <a:off x="6173055" y="1483978"/>
              <a:ext cx="4300" cy="20737"/>
            </a:xfrm>
            <a:custGeom>
              <a:avLst/>
              <a:gdLst/>
              <a:ahLst/>
              <a:cxnLst/>
              <a:rect l="l" t="t" r="r" b="b"/>
              <a:pathLst>
                <a:path w="180" h="868" extrusionOk="0">
                  <a:moveTo>
                    <a:pt x="157" y="1"/>
                  </a:moveTo>
                  <a:cubicBezTo>
                    <a:pt x="131" y="1"/>
                    <a:pt x="79" y="190"/>
                    <a:pt x="46" y="426"/>
                  </a:cubicBezTo>
                  <a:cubicBezTo>
                    <a:pt x="8" y="666"/>
                    <a:pt x="1" y="864"/>
                    <a:pt x="23" y="867"/>
                  </a:cubicBezTo>
                  <a:cubicBezTo>
                    <a:pt x="23" y="868"/>
                    <a:pt x="24" y="868"/>
                    <a:pt x="24" y="868"/>
                  </a:cubicBezTo>
                  <a:cubicBezTo>
                    <a:pt x="50" y="868"/>
                    <a:pt x="102" y="679"/>
                    <a:pt x="135" y="442"/>
                  </a:cubicBezTo>
                  <a:cubicBezTo>
                    <a:pt x="173" y="202"/>
                    <a:pt x="180" y="4"/>
                    <a:pt x="158" y="1"/>
                  </a:cubicBezTo>
                  <a:cubicBezTo>
                    <a:pt x="157" y="1"/>
                    <a:pt x="157" y="1"/>
                    <a:pt x="1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8"/>
            <p:cNvSpPr/>
            <p:nvPr/>
          </p:nvSpPr>
          <p:spPr>
            <a:xfrm>
              <a:off x="6160822" y="1461161"/>
              <a:ext cx="19829" cy="2700"/>
            </a:xfrm>
            <a:custGeom>
              <a:avLst/>
              <a:gdLst/>
              <a:ahLst/>
              <a:cxnLst/>
              <a:rect l="l" t="t" r="r" b="b"/>
              <a:pathLst>
                <a:path w="830" h="113" extrusionOk="0">
                  <a:moveTo>
                    <a:pt x="58" y="0"/>
                  </a:moveTo>
                  <a:cubicBezTo>
                    <a:pt x="29" y="0"/>
                    <a:pt x="11" y="3"/>
                    <a:pt x="9" y="11"/>
                  </a:cubicBezTo>
                  <a:cubicBezTo>
                    <a:pt x="1" y="33"/>
                    <a:pt x="180" y="108"/>
                    <a:pt x="416" y="112"/>
                  </a:cubicBezTo>
                  <a:cubicBezTo>
                    <a:pt x="422" y="112"/>
                    <a:pt x="428" y="112"/>
                    <a:pt x="434" y="112"/>
                  </a:cubicBezTo>
                  <a:cubicBezTo>
                    <a:pt x="660" y="112"/>
                    <a:pt x="830" y="48"/>
                    <a:pt x="823" y="26"/>
                  </a:cubicBezTo>
                  <a:cubicBezTo>
                    <a:pt x="822" y="16"/>
                    <a:pt x="794" y="13"/>
                    <a:pt x="748" y="13"/>
                  </a:cubicBezTo>
                  <a:cubicBezTo>
                    <a:pt x="686" y="13"/>
                    <a:pt x="589" y="19"/>
                    <a:pt x="478" y="19"/>
                  </a:cubicBezTo>
                  <a:cubicBezTo>
                    <a:pt x="458" y="19"/>
                    <a:pt x="437" y="18"/>
                    <a:pt x="416" y="18"/>
                  </a:cubicBezTo>
                  <a:cubicBezTo>
                    <a:pt x="262" y="15"/>
                    <a:pt x="127" y="0"/>
                    <a:pt x="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8"/>
            <p:cNvSpPr/>
            <p:nvPr/>
          </p:nvSpPr>
          <p:spPr>
            <a:xfrm>
              <a:off x="6203756" y="1429361"/>
              <a:ext cx="6355" cy="24033"/>
            </a:xfrm>
            <a:custGeom>
              <a:avLst/>
              <a:gdLst/>
              <a:ahLst/>
              <a:cxnLst/>
              <a:rect l="l" t="t" r="r" b="b"/>
              <a:pathLst>
                <a:path w="266" h="1006" extrusionOk="0">
                  <a:moveTo>
                    <a:pt x="243" y="1"/>
                  </a:moveTo>
                  <a:cubicBezTo>
                    <a:pt x="216" y="1"/>
                    <a:pt x="150" y="220"/>
                    <a:pt x="90" y="494"/>
                  </a:cubicBezTo>
                  <a:cubicBezTo>
                    <a:pt x="27" y="771"/>
                    <a:pt x="0" y="998"/>
                    <a:pt x="23" y="1006"/>
                  </a:cubicBezTo>
                  <a:cubicBezTo>
                    <a:pt x="23" y="1006"/>
                    <a:pt x="23" y="1006"/>
                    <a:pt x="23" y="1006"/>
                  </a:cubicBezTo>
                  <a:cubicBezTo>
                    <a:pt x="51" y="1006"/>
                    <a:pt x="121" y="786"/>
                    <a:pt x="180" y="513"/>
                  </a:cubicBezTo>
                  <a:cubicBezTo>
                    <a:pt x="240" y="237"/>
                    <a:pt x="266" y="9"/>
                    <a:pt x="243" y="1"/>
                  </a:cubicBezTo>
                  <a:cubicBezTo>
                    <a:pt x="243" y="1"/>
                    <a:pt x="243" y="1"/>
                    <a:pt x="2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8"/>
            <p:cNvSpPr/>
            <p:nvPr/>
          </p:nvSpPr>
          <p:spPr>
            <a:xfrm>
              <a:off x="6193769" y="1473657"/>
              <a:ext cx="31965" cy="8863"/>
            </a:xfrm>
            <a:custGeom>
              <a:avLst/>
              <a:gdLst/>
              <a:ahLst/>
              <a:cxnLst/>
              <a:rect l="l" t="t" r="r" b="b"/>
              <a:pathLst>
                <a:path w="1338" h="371" extrusionOk="0">
                  <a:moveTo>
                    <a:pt x="27" y="1"/>
                  </a:moveTo>
                  <a:cubicBezTo>
                    <a:pt x="13" y="1"/>
                    <a:pt x="5" y="3"/>
                    <a:pt x="4" y="7"/>
                  </a:cubicBezTo>
                  <a:cubicBezTo>
                    <a:pt x="1" y="33"/>
                    <a:pt x="292" y="131"/>
                    <a:pt x="658" y="231"/>
                  </a:cubicBezTo>
                  <a:cubicBezTo>
                    <a:pt x="971" y="315"/>
                    <a:pt x="1239" y="370"/>
                    <a:pt x="1313" y="370"/>
                  </a:cubicBezTo>
                  <a:cubicBezTo>
                    <a:pt x="1325" y="370"/>
                    <a:pt x="1333" y="369"/>
                    <a:pt x="1334" y="365"/>
                  </a:cubicBezTo>
                  <a:cubicBezTo>
                    <a:pt x="1337" y="339"/>
                    <a:pt x="1046" y="239"/>
                    <a:pt x="680" y="141"/>
                  </a:cubicBezTo>
                  <a:cubicBezTo>
                    <a:pt x="370" y="59"/>
                    <a:pt x="105" y="1"/>
                    <a:pt x="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8"/>
            <p:cNvSpPr/>
            <p:nvPr/>
          </p:nvSpPr>
          <p:spPr>
            <a:xfrm>
              <a:off x="6236417" y="1455379"/>
              <a:ext cx="19040" cy="9269"/>
            </a:xfrm>
            <a:custGeom>
              <a:avLst/>
              <a:gdLst/>
              <a:ahLst/>
              <a:cxnLst/>
              <a:rect l="l" t="t" r="r" b="b"/>
              <a:pathLst>
                <a:path w="797" h="388" extrusionOk="0">
                  <a:moveTo>
                    <a:pt x="770" y="1"/>
                  </a:moveTo>
                  <a:cubicBezTo>
                    <a:pt x="720" y="1"/>
                    <a:pt x="560" y="63"/>
                    <a:pt x="378" y="152"/>
                  </a:cubicBezTo>
                  <a:cubicBezTo>
                    <a:pt x="165" y="256"/>
                    <a:pt x="0" y="361"/>
                    <a:pt x="12" y="384"/>
                  </a:cubicBezTo>
                  <a:cubicBezTo>
                    <a:pt x="13" y="387"/>
                    <a:pt x="18" y="388"/>
                    <a:pt x="25" y="388"/>
                  </a:cubicBezTo>
                  <a:cubicBezTo>
                    <a:pt x="71" y="388"/>
                    <a:pt x="234" y="325"/>
                    <a:pt x="419" y="234"/>
                  </a:cubicBezTo>
                  <a:cubicBezTo>
                    <a:pt x="632" y="130"/>
                    <a:pt x="796" y="29"/>
                    <a:pt x="785" y="6"/>
                  </a:cubicBezTo>
                  <a:cubicBezTo>
                    <a:pt x="783" y="2"/>
                    <a:pt x="778" y="1"/>
                    <a:pt x="7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8"/>
            <p:cNvSpPr/>
            <p:nvPr/>
          </p:nvSpPr>
          <p:spPr>
            <a:xfrm>
              <a:off x="6233024" y="1423818"/>
              <a:ext cx="16723" cy="23078"/>
            </a:xfrm>
            <a:custGeom>
              <a:avLst/>
              <a:gdLst/>
              <a:ahLst/>
              <a:cxnLst/>
              <a:rect l="l" t="t" r="r" b="b"/>
              <a:pathLst>
                <a:path w="700" h="966" extrusionOk="0">
                  <a:moveTo>
                    <a:pt x="674" y="1"/>
                  </a:moveTo>
                  <a:cubicBezTo>
                    <a:pt x="643" y="1"/>
                    <a:pt x="484" y="201"/>
                    <a:pt x="311" y="457"/>
                  </a:cubicBezTo>
                  <a:cubicBezTo>
                    <a:pt x="132" y="726"/>
                    <a:pt x="1" y="950"/>
                    <a:pt x="23" y="965"/>
                  </a:cubicBezTo>
                  <a:cubicBezTo>
                    <a:pt x="24" y="966"/>
                    <a:pt x="25" y="966"/>
                    <a:pt x="26" y="966"/>
                  </a:cubicBezTo>
                  <a:cubicBezTo>
                    <a:pt x="53" y="966"/>
                    <a:pt x="212" y="765"/>
                    <a:pt x="385" y="510"/>
                  </a:cubicBezTo>
                  <a:cubicBezTo>
                    <a:pt x="568" y="244"/>
                    <a:pt x="699" y="17"/>
                    <a:pt x="677" y="1"/>
                  </a:cubicBezTo>
                  <a:cubicBezTo>
                    <a:pt x="676" y="1"/>
                    <a:pt x="675" y="1"/>
                    <a:pt x="6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8"/>
            <p:cNvSpPr/>
            <p:nvPr/>
          </p:nvSpPr>
          <p:spPr>
            <a:xfrm>
              <a:off x="6253738" y="1402770"/>
              <a:ext cx="24296" cy="2843"/>
            </a:xfrm>
            <a:custGeom>
              <a:avLst/>
              <a:gdLst/>
              <a:ahLst/>
              <a:cxnLst/>
              <a:rect l="l" t="t" r="r" b="b"/>
              <a:pathLst>
                <a:path w="1017" h="119" extrusionOk="0">
                  <a:moveTo>
                    <a:pt x="815" y="0"/>
                  </a:moveTo>
                  <a:cubicBezTo>
                    <a:pt x="729" y="0"/>
                    <a:pt x="621" y="4"/>
                    <a:pt x="504" y="12"/>
                  </a:cubicBezTo>
                  <a:cubicBezTo>
                    <a:pt x="225" y="34"/>
                    <a:pt x="1" y="72"/>
                    <a:pt x="1" y="98"/>
                  </a:cubicBezTo>
                  <a:cubicBezTo>
                    <a:pt x="3" y="111"/>
                    <a:pt x="80" y="119"/>
                    <a:pt x="198" y="119"/>
                  </a:cubicBezTo>
                  <a:cubicBezTo>
                    <a:pt x="285" y="119"/>
                    <a:pt x="394" y="115"/>
                    <a:pt x="512" y="105"/>
                  </a:cubicBezTo>
                  <a:cubicBezTo>
                    <a:pt x="792" y="86"/>
                    <a:pt x="1016" y="50"/>
                    <a:pt x="1016" y="24"/>
                  </a:cubicBezTo>
                  <a:cubicBezTo>
                    <a:pt x="1014" y="8"/>
                    <a:pt x="936" y="0"/>
                    <a:pt x="8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8"/>
            <p:cNvSpPr/>
            <p:nvPr/>
          </p:nvSpPr>
          <p:spPr>
            <a:xfrm>
              <a:off x="6285419" y="1393930"/>
              <a:ext cx="7764" cy="23962"/>
            </a:xfrm>
            <a:custGeom>
              <a:avLst/>
              <a:gdLst/>
              <a:ahLst/>
              <a:cxnLst/>
              <a:rect l="l" t="t" r="r" b="b"/>
              <a:pathLst>
                <a:path w="325" h="1003" extrusionOk="0">
                  <a:moveTo>
                    <a:pt x="301" y="1"/>
                  </a:moveTo>
                  <a:cubicBezTo>
                    <a:pt x="274" y="1"/>
                    <a:pt x="194" y="219"/>
                    <a:pt x="120" y="487"/>
                  </a:cubicBezTo>
                  <a:cubicBezTo>
                    <a:pt x="42" y="763"/>
                    <a:pt x="0" y="994"/>
                    <a:pt x="26" y="1002"/>
                  </a:cubicBezTo>
                  <a:cubicBezTo>
                    <a:pt x="27" y="1002"/>
                    <a:pt x="27" y="1002"/>
                    <a:pt x="27" y="1002"/>
                  </a:cubicBezTo>
                  <a:cubicBezTo>
                    <a:pt x="50" y="1002"/>
                    <a:pt x="132" y="787"/>
                    <a:pt x="209" y="513"/>
                  </a:cubicBezTo>
                  <a:cubicBezTo>
                    <a:pt x="285" y="237"/>
                    <a:pt x="325" y="8"/>
                    <a:pt x="302" y="1"/>
                  </a:cubicBezTo>
                  <a:cubicBezTo>
                    <a:pt x="302" y="1"/>
                    <a:pt x="302" y="1"/>
                    <a:pt x="3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8"/>
            <p:cNvSpPr/>
            <p:nvPr/>
          </p:nvSpPr>
          <p:spPr>
            <a:xfrm>
              <a:off x="6268647" y="1434259"/>
              <a:ext cx="22767" cy="2293"/>
            </a:xfrm>
            <a:custGeom>
              <a:avLst/>
              <a:gdLst/>
              <a:ahLst/>
              <a:cxnLst/>
              <a:rect l="l" t="t" r="r" b="b"/>
              <a:pathLst>
                <a:path w="953" h="96" extrusionOk="0">
                  <a:moveTo>
                    <a:pt x="403" y="1"/>
                  </a:moveTo>
                  <a:cubicBezTo>
                    <a:pt x="177" y="1"/>
                    <a:pt x="4" y="15"/>
                    <a:pt x="4" y="39"/>
                  </a:cubicBezTo>
                  <a:cubicBezTo>
                    <a:pt x="0" y="65"/>
                    <a:pt x="213" y="91"/>
                    <a:pt x="478" y="95"/>
                  </a:cubicBezTo>
                  <a:cubicBezTo>
                    <a:pt x="504" y="96"/>
                    <a:pt x="529" y="96"/>
                    <a:pt x="553" y="96"/>
                  </a:cubicBezTo>
                  <a:cubicBezTo>
                    <a:pt x="779" y="96"/>
                    <a:pt x="952" y="81"/>
                    <a:pt x="952" y="58"/>
                  </a:cubicBezTo>
                  <a:cubicBezTo>
                    <a:pt x="952" y="32"/>
                    <a:pt x="740" y="6"/>
                    <a:pt x="478" y="1"/>
                  </a:cubicBezTo>
                  <a:cubicBezTo>
                    <a:pt x="453" y="1"/>
                    <a:pt x="428" y="1"/>
                    <a:pt x="4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5" name="Google Shape;4065;p48"/>
          <p:cNvSpPr/>
          <p:nvPr/>
        </p:nvSpPr>
        <p:spPr>
          <a:xfrm>
            <a:off x="6279770" y="4009931"/>
            <a:ext cx="29329" cy="29333"/>
          </a:xfrm>
          <a:custGeom>
            <a:avLst/>
            <a:gdLst/>
            <a:ahLst/>
            <a:cxnLst/>
            <a:rect l="l" t="t" r="r" b="b"/>
            <a:pathLst>
              <a:path w="1465" h="1465" extrusionOk="0">
                <a:moveTo>
                  <a:pt x="735" y="0"/>
                </a:moveTo>
                <a:lnTo>
                  <a:pt x="473" y="472"/>
                </a:lnTo>
                <a:lnTo>
                  <a:pt x="1" y="734"/>
                </a:lnTo>
                <a:lnTo>
                  <a:pt x="473" y="992"/>
                </a:lnTo>
                <a:lnTo>
                  <a:pt x="735" y="1464"/>
                </a:lnTo>
                <a:lnTo>
                  <a:pt x="993" y="992"/>
                </a:lnTo>
                <a:lnTo>
                  <a:pt x="1465" y="734"/>
                </a:lnTo>
                <a:lnTo>
                  <a:pt x="993" y="472"/>
                </a:lnTo>
                <a:lnTo>
                  <a:pt x="735"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8"/>
          <p:cNvSpPr/>
          <p:nvPr/>
        </p:nvSpPr>
        <p:spPr>
          <a:xfrm>
            <a:off x="6069588" y="3138124"/>
            <a:ext cx="58298" cy="58306"/>
          </a:xfrm>
          <a:custGeom>
            <a:avLst/>
            <a:gdLst/>
            <a:ahLst/>
            <a:cxnLst/>
            <a:rect l="l" t="t" r="r" b="b"/>
            <a:pathLst>
              <a:path w="2912" h="2912" extrusionOk="0">
                <a:moveTo>
                  <a:pt x="1456" y="1"/>
                </a:moveTo>
                <a:lnTo>
                  <a:pt x="941" y="941"/>
                </a:lnTo>
                <a:lnTo>
                  <a:pt x="1" y="1456"/>
                </a:lnTo>
                <a:lnTo>
                  <a:pt x="941" y="1972"/>
                </a:lnTo>
                <a:lnTo>
                  <a:pt x="1456" y="2911"/>
                </a:lnTo>
                <a:lnTo>
                  <a:pt x="1972" y="1972"/>
                </a:lnTo>
                <a:lnTo>
                  <a:pt x="2911" y="1456"/>
                </a:lnTo>
                <a:lnTo>
                  <a:pt x="1972" y="941"/>
                </a:lnTo>
                <a:lnTo>
                  <a:pt x="1456"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7" name="Google Shape;4067;p48"/>
          <p:cNvGrpSpPr/>
          <p:nvPr/>
        </p:nvGrpSpPr>
        <p:grpSpPr>
          <a:xfrm>
            <a:off x="3603244" y="3161350"/>
            <a:ext cx="2800475" cy="1555149"/>
            <a:chOff x="3123823" y="2866233"/>
            <a:chExt cx="3330726" cy="1849606"/>
          </a:xfrm>
        </p:grpSpPr>
        <p:sp>
          <p:nvSpPr>
            <p:cNvPr id="4068" name="Google Shape;4068;p48"/>
            <p:cNvSpPr/>
            <p:nvPr/>
          </p:nvSpPr>
          <p:spPr>
            <a:xfrm>
              <a:off x="3123823" y="4713315"/>
              <a:ext cx="3191446" cy="2524"/>
            </a:xfrm>
            <a:custGeom>
              <a:avLst/>
              <a:gdLst/>
              <a:ahLst/>
              <a:cxnLst/>
              <a:rect l="l" t="t" r="r" b="b"/>
              <a:pathLst>
                <a:path w="134024" h="106" extrusionOk="0">
                  <a:moveTo>
                    <a:pt x="67017" y="0"/>
                  </a:moveTo>
                  <a:cubicBezTo>
                    <a:pt x="30002" y="0"/>
                    <a:pt x="1" y="22"/>
                    <a:pt x="1" y="53"/>
                  </a:cubicBezTo>
                  <a:cubicBezTo>
                    <a:pt x="1" y="83"/>
                    <a:pt x="30002" y="105"/>
                    <a:pt x="67017" y="105"/>
                  </a:cubicBezTo>
                  <a:cubicBezTo>
                    <a:pt x="104023" y="105"/>
                    <a:pt x="134024" y="83"/>
                    <a:pt x="134024" y="53"/>
                  </a:cubicBezTo>
                  <a:cubicBezTo>
                    <a:pt x="134024" y="22"/>
                    <a:pt x="104023" y="0"/>
                    <a:pt x="670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9" name="Google Shape;4069;p48"/>
            <p:cNvGrpSpPr/>
            <p:nvPr/>
          </p:nvGrpSpPr>
          <p:grpSpPr>
            <a:xfrm>
              <a:off x="3129962" y="3230096"/>
              <a:ext cx="604351" cy="1484476"/>
              <a:chOff x="3124656" y="3230096"/>
              <a:chExt cx="604351" cy="1484476"/>
            </a:xfrm>
          </p:grpSpPr>
          <p:sp>
            <p:nvSpPr>
              <p:cNvPr id="4070" name="Google Shape;4070;p48"/>
              <p:cNvSpPr/>
              <p:nvPr/>
            </p:nvSpPr>
            <p:spPr>
              <a:xfrm>
                <a:off x="3192313" y="3336952"/>
                <a:ext cx="146661" cy="158091"/>
              </a:xfrm>
              <a:custGeom>
                <a:avLst/>
                <a:gdLst/>
                <a:ahLst/>
                <a:cxnLst/>
                <a:rect l="l" t="t" r="r" b="b"/>
                <a:pathLst>
                  <a:path w="6159" h="6639" extrusionOk="0">
                    <a:moveTo>
                      <a:pt x="6159" y="0"/>
                    </a:moveTo>
                    <a:lnTo>
                      <a:pt x="5179" y="75"/>
                    </a:lnTo>
                    <a:cubicBezTo>
                      <a:pt x="5179" y="249"/>
                      <a:pt x="4991" y="371"/>
                      <a:pt x="4821" y="385"/>
                    </a:cubicBezTo>
                    <a:cubicBezTo>
                      <a:pt x="4800" y="387"/>
                      <a:pt x="4779" y="388"/>
                      <a:pt x="4758" y="388"/>
                    </a:cubicBezTo>
                    <a:cubicBezTo>
                      <a:pt x="4604" y="388"/>
                      <a:pt x="4451" y="340"/>
                      <a:pt x="4301" y="333"/>
                    </a:cubicBezTo>
                    <a:cubicBezTo>
                      <a:pt x="4282" y="332"/>
                      <a:pt x="4264" y="331"/>
                      <a:pt x="4245" y="331"/>
                    </a:cubicBezTo>
                    <a:cubicBezTo>
                      <a:pt x="3772" y="331"/>
                      <a:pt x="3324" y="713"/>
                      <a:pt x="3261" y="1180"/>
                    </a:cubicBezTo>
                    <a:cubicBezTo>
                      <a:pt x="3222" y="1451"/>
                      <a:pt x="3295" y="1743"/>
                      <a:pt x="3160" y="1979"/>
                    </a:cubicBezTo>
                    <a:cubicBezTo>
                      <a:pt x="2894" y="2447"/>
                      <a:pt x="2081" y="2281"/>
                      <a:pt x="1766" y="2723"/>
                    </a:cubicBezTo>
                    <a:cubicBezTo>
                      <a:pt x="1504" y="3086"/>
                      <a:pt x="1758" y="3641"/>
                      <a:pt x="1530" y="4030"/>
                    </a:cubicBezTo>
                    <a:cubicBezTo>
                      <a:pt x="1369" y="4296"/>
                      <a:pt x="1040" y="4392"/>
                      <a:pt x="774" y="4554"/>
                    </a:cubicBezTo>
                    <a:cubicBezTo>
                      <a:pt x="298" y="4843"/>
                      <a:pt x="1" y="5410"/>
                      <a:pt x="35" y="5970"/>
                    </a:cubicBezTo>
                    <a:cubicBezTo>
                      <a:pt x="49" y="6197"/>
                      <a:pt x="128" y="6442"/>
                      <a:pt x="324" y="6560"/>
                    </a:cubicBezTo>
                    <a:cubicBezTo>
                      <a:pt x="426" y="6621"/>
                      <a:pt x="544" y="6639"/>
                      <a:pt x="666" y="6639"/>
                    </a:cubicBezTo>
                    <a:cubicBezTo>
                      <a:pt x="753" y="6639"/>
                      <a:pt x="841" y="6630"/>
                      <a:pt x="927" y="6620"/>
                    </a:cubicBezTo>
                    <a:cubicBezTo>
                      <a:pt x="1633" y="6542"/>
                      <a:pt x="2342" y="6503"/>
                      <a:pt x="3052" y="6503"/>
                    </a:cubicBezTo>
                    <a:cubicBezTo>
                      <a:pt x="3362" y="6503"/>
                      <a:pt x="3672" y="6510"/>
                      <a:pt x="3982" y="6525"/>
                    </a:cubicBezTo>
                    <a:cubicBezTo>
                      <a:pt x="3755" y="6079"/>
                      <a:pt x="3837" y="5493"/>
                      <a:pt x="4183" y="5126"/>
                    </a:cubicBezTo>
                    <a:cubicBezTo>
                      <a:pt x="4428" y="4864"/>
                      <a:pt x="4799" y="4690"/>
                      <a:pt x="4904" y="4344"/>
                    </a:cubicBezTo>
                    <a:cubicBezTo>
                      <a:pt x="5066" y="3815"/>
                      <a:pt x="4480" y="3230"/>
                      <a:pt x="4725" y="2736"/>
                    </a:cubicBezTo>
                    <a:cubicBezTo>
                      <a:pt x="4868" y="2447"/>
                      <a:pt x="5231" y="2342"/>
                      <a:pt x="5433" y="2089"/>
                    </a:cubicBezTo>
                    <a:cubicBezTo>
                      <a:pt x="5594" y="1884"/>
                      <a:pt x="5625" y="1600"/>
                      <a:pt x="5620" y="1337"/>
                    </a:cubicBezTo>
                    <a:cubicBezTo>
                      <a:pt x="5620" y="1071"/>
                      <a:pt x="5586" y="805"/>
                      <a:pt x="5647" y="547"/>
                    </a:cubicBezTo>
                    <a:cubicBezTo>
                      <a:pt x="5713" y="289"/>
                      <a:pt x="5896" y="39"/>
                      <a:pt x="61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8"/>
              <p:cNvSpPr/>
              <p:nvPr/>
            </p:nvSpPr>
            <p:spPr>
              <a:xfrm>
                <a:off x="3324484" y="3272438"/>
                <a:ext cx="126373" cy="252246"/>
              </a:xfrm>
              <a:custGeom>
                <a:avLst/>
                <a:gdLst/>
                <a:ahLst/>
                <a:cxnLst/>
                <a:rect l="l" t="t" r="r" b="b"/>
                <a:pathLst>
                  <a:path w="5307" h="10593" extrusionOk="0">
                    <a:moveTo>
                      <a:pt x="2737" y="0"/>
                    </a:moveTo>
                    <a:lnTo>
                      <a:pt x="0" y="2072"/>
                    </a:lnTo>
                    <a:lnTo>
                      <a:pt x="298" y="8889"/>
                    </a:lnTo>
                    <a:cubicBezTo>
                      <a:pt x="339" y="9847"/>
                      <a:pt x="1130" y="10593"/>
                      <a:pt x="2076" y="10593"/>
                    </a:cubicBezTo>
                    <a:cubicBezTo>
                      <a:pt x="2118" y="10593"/>
                      <a:pt x="2160" y="10591"/>
                      <a:pt x="2203" y="10588"/>
                    </a:cubicBezTo>
                    <a:cubicBezTo>
                      <a:pt x="3173" y="10519"/>
                      <a:pt x="3907" y="9688"/>
                      <a:pt x="3855" y="8718"/>
                    </a:cubicBezTo>
                    <a:cubicBezTo>
                      <a:pt x="3816" y="7931"/>
                      <a:pt x="3772" y="7185"/>
                      <a:pt x="3772" y="7185"/>
                    </a:cubicBezTo>
                    <a:cubicBezTo>
                      <a:pt x="3772" y="7185"/>
                      <a:pt x="5139" y="7040"/>
                      <a:pt x="5223" y="5685"/>
                    </a:cubicBezTo>
                    <a:cubicBezTo>
                      <a:pt x="5306" y="4335"/>
                      <a:pt x="5223" y="1215"/>
                      <a:pt x="5223" y="1215"/>
                    </a:cubicBezTo>
                    <a:lnTo>
                      <a:pt x="2737"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8"/>
              <p:cNvSpPr/>
              <p:nvPr/>
            </p:nvSpPr>
            <p:spPr>
              <a:xfrm>
                <a:off x="3434079" y="3351407"/>
                <a:ext cx="8334" cy="8239"/>
              </a:xfrm>
              <a:custGeom>
                <a:avLst/>
                <a:gdLst/>
                <a:ahLst/>
                <a:cxnLst/>
                <a:rect l="l" t="t" r="r" b="b"/>
                <a:pathLst>
                  <a:path w="350" h="346" extrusionOk="0">
                    <a:moveTo>
                      <a:pt x="176" y="0"/>
                    </a:moveTo>
                    <a:cubicBezTo>
                      <a:pt x="79" y="0"/>
                      <a:pt x="0" y="75"/>
                      <a:pt x="0" y="171"/>
                    </a:cubicBezTo>
                    <a:cubicBezTo>
                      <a:pt x="0" y="267"/>
                      <a:pt x="79" y="346"/>
                      <a:pt x="176" y="346"/>
                    </a:cubicBezTo>
                    <a:cubicBezTo>
                      <a:pt x="271" y="346"/>
                      <a:pt x="350" y="267"/>
                      <a:pt x="350" y="171"/>
                    </a:cubicBezTo>
                    <a:cubicBezTo>
                      <a:pt x="350" y="75"/>
                      <a:pt x="271" y="0"/>
                      <a:pt x="1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8"/>
              <p:cNvSpPr/>
              <p:nvPr/>
            </p:nvSpPr>
            <p:spPr>
              <a:xfrm>
                <a:off x="3429911" y="3345977"/>
                <a:ext cx="16788" cy="5096"/>
              </a:xfrm>
              <a:custGeom>
                <a:avLst/>
                <a:gdLst/>
                <a:ahLst/>
                <a:cxnLst/>
                <a:rect l="l" t="t" r="r" b="b"/>
                <a:pathLst>
                  <a:path w="705" h="214" extrusionOk="0">
                    <a:moveTo>
                      <a:pt x="344" y="1"/>
                    </a:moveTo>
                    <a:cubicBezTo>
                      <a:pt x="235" y="1"/>
                      <a:pt x="142" y="35"/>
                      <a:pt x="83" y="75"/>
                    </a:cubicBezTo>
                    <a:cubicBezTo>
                      <a:pt x="22" y="119"/>
                      <a:pt x="0" y="158"/>
                      <a:pt x="10" y="172"/>
                    </a:cubicBezTo>
                    <a:cubicBezTo>
                      <a:pt x="12" y="174"/>
                      <a:pt x="15" y="175"/>
                      <a:pt x="19" y="175"/>
                    </a:cubicBezTo>
                    <a:cubicBezTo>
                      <a:pt x="54" y="175"/>
                      <a:pt x="168" y="114"/>
                      <a:pt x="316" y="114"/>
                    </a:cubicBezTo>
                    <a:cubicBezTo>
                      <a:pt x="329" y="114"/>
                      <a:pt x="342" y="114"/>
                      <a:pt x="355" y="115"/>
                    </a:cubicBezTo>
                    <a:cubicBezTo>
                      <a:pt x="525" y="123"/>
                      <a:pt x="646" y="214"/>
                      <a:pt x="683" y="214"/>
                    </a:cubicBezTo>
                    <a:cubicBezTo>
                      <a:pt x="687" y="214"/>
                      <a:pt x="690" y="213"/>
                      <a:pt x="692" y="211"/>
                    </a:cubicBezTo>
                    <a:cubicBezTo>
                      <a:pt x="704" y="202"/>
                      <a:pt x="682" y="158"/>
                      <a:pt x="630" y="111"/>
                    </a:cubicBezTo>
                    <a:cubicBezTo>
                      <a:pt x="573" y="59"/>
                      <a:pt x="477" y="10"/>
                      <a:pt x="363" y="1"/>
                    </a:cubicBezTo>
                    <a:cubicBezTo>
                      <a:pt x="357" y="1"/>
                      <a:pt x="351" y="1"/>
                      <a:pt x="3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8"/>
              <p:cNvSpPr/>
              <p:nvPr/>
            </p:nvSpPr>
            <p:spPr>
              <a:xfrm>
                <a:off x="3386307" y="3351407"/>
                <a:ext cx="8263" cy="8239"/>
              </a:xfrm>
              <a:custGeom>
                <a:avLst/>
                <a:gdLst/>
                <a:ahLst/>
                <a:cxnLst/>
                <a:rect l="l" t="t" r="r" b="b"/>
                <a:pathLst>
                  <a:path w="347" h="346" extrusionOk="0">
                    <a:moveTo>
                      <a:pt x="175" y="0"/>
                    </a:moveTo>
                    <a:cubicBezTo>
                      <a:pt x="79" y="0"/>
                      <a:pt x="0" y="75"/>
                      <a:pt x="0" y="171"/>
                    </a:cubicBezTo>
                    <a:cubicBezTo>
                      <a:pt x="0" y="267"/>
                      <a:pt x="79" y="346"/>
                      <a:pt x="175" y="346"/>
                    </a:cubicBezTo>
                    <a:cubicBezTo>
                      <a:pt x="272" y="346"/>
                      <a:pt x="346" y="267"/>
                      <a:pt x="346" y="171"/>
                    </a:cubicBezTo>
                    <a:cubicBezTo>
                      <a:pt x="346" y="75"/>
                      <a:pt x="272" y="0"/>
                      <a:pt x="1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8"/>
              <p:cNvSpPr/>
              <p:nvPr/>
            </p:nvSpPr>
            <p:spPr>
              <a:xfrm>
                <a:off x="3380687" y="3345977"/>
                <a:ext cx="16764" cy="5096"/>
              </a:xfrm>
              <a:custGeom>
                <a:avLst/>
                <a:gdLst/>
                <a:ahLst/>
                <a:cxnLst/>
                <a:rect l="l" t="t" r="r" b="b"/>
                <a:pathLst>
                  <a:path w="704" h="214" extrusionOk="0">
                    <a:moveTo>
                      <a:pt x="344" y="1"/>
                    </a:moveTo>
                    <a:cubicBezTo>
                      <a:pt x="235" y="1"/>
                      <a:pt x="142" y="35"/>
                      <a:pt x="84" y="75"/>
                    </a:cubicBezTo>
                    <a:cubicBezTo>
                      <a:pt x="22" y="119"/>
                      <a:pt x="0" y="158"/>
                      <a:pt x="10" y="172"/>
                    </a:cubicBezTo>
                    <a:cubicBezTo>
                      <a:pt x="11" y="174"/>
                      <a:pt x="15" y="175"/>
                      <a:pt x="19" y="175"/>
                    </a:cubicBezTo>
                    <a:cubicBezTo>
                      <a:pt x="54" y="175"/>
                      <a:pt x="167" y="114"/>
                      <a:pt x="316" y="114"/>
                    </a:cubicBezTo>
                    <a:cubicBezTo>
                      <a:pt x="329" y="114"/>
                      <a:pt x="342" y="114"/>
                      <a:pt x="355" y="115"/>
                    </a:cubicBezTo>
                    <a:cubicBezTo>
                      <a:pt x="525" y="123"/>
                      <a:pt x="646" y="214"/>
                      <a:pt x="683" y="214"/>
                    </a:cubicBezTo>
                    <a:cubicBezTo>
                      <a:pt x="686" y="214"/>
                      <a:pt x="689" y="213"/>
                      <a:pt x="691" y="211"/>
                    </a:cubicBezTo>
                    <a:cubicBezTo>
                      <a:pt x="704" y="202"/>
                      <a:pt x="682" y="158"/>
                      <a:pt x="629" y="111"/>
                    </a:cubicBezTo>
                    <a:cubicBezTo>
                      <a:pt x="573" y="59"/>
                      <a:pt x="477" y="10"/>
                      <a:pt x="363" y="1"/>
                    </a:cubicBezTo>
                    <a:cubicBezTo>
                      <a:pt x="357" y="1"/>
                      <a:pt x="350" y="1"/>
                      <a:pt x="3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8"/>
              <p:cNvSpPr/>
              <p:nvPr/>
            </p:nvSpPr>
            <p:spPr>
              <a:xfrm>
                <a:off x="3395666" y="3392726"/>
                <a:ext cx="24265" cy="12549"/>
              </a:xfrm>
              <a:custGeom>
                <a:avLst/>
                <a:gdLst/>
                <a:ahLst/>
                <a:cxnLst/>
                <a:rect l="l" t="t" r="r" b="b"/>
                <a:pathLst>
                  <a:path w="1019" h="527" extrusionOk="0">
                    <a:moveTo>
                      <a:pt x="119" y="0"/>
                    </a:moveTo>
                    <a:cubicBezTo>
                      <a:pt x="119" y="0"/>
                      <a:pt x="0" y="329"/>
                      <a:pt x="403" y="486"/>
                    </a:cubicBezTo>
                    <a:cubicBezTo>
                      <a:pt x="477" y="515"/>
                      <a:pt x="545" y="527"/>
                      <a:pt x="606" y="527"/>
                    </a:cubicBezTo>
                    <a:cubicBezTo>
                      <a:pt x="870" y="527"/>
                      <a:pt x="1019" y="311"/>
                      <a:pt x="1019" y="311"/>
                    </a:cubicBezTo>
                    <a:cubicBezTo>
                      <a:pt x="761" y="280"/>
                      <a:pt x="351" y="115"/>
                      <a:pt x="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8"/>
              <p:cNvSpPr/>
              <p:nvPr/>
            </p:nvSpPr>
            <p:spPr>
              <a:xfrm>
                <a:off x="3371637" y="3429162"/>
                <a:ext cx="42791" cy="22336"/>
              </a:xfrm>
              <a:custGeom>
                <a:avLst/>
                <a:gdLst/>
                <a:ahLst/>
                <a:cxnLst/>
                <a:rect l="l" t="t" r="r" b="b"/>
                <a:pathLst>
                  <a:path w="1797" h="938" extrusionOk="0">
                    <a:moveTo>
                      <a:pt x="0" y="1"/>
                    </a:moveTo>
                    <a:cubicBezTo>
                      <a:pt x="0" y="1"/>
                      <a:pt x="384" y="937"/>
                      <a:pt x="1655" y="937"/>
                    </a:cubicBezTo>
                    <a:cubicBezTo>
                      <a:pt x="1691" y="937"/>
                      <a:pt x="1728" y="937"/>
                      <a:pt x="1766" y="935"/>
                    </a:cubicBezTo>
                    <a:lnTo>
                      <a:pt x="1796" y="604"/>
                    </a:lnTo>
                    <a:lnTo>
                      <a:pt x="1796" y="604"/>
                    </a:lnTo>
                    <a:cubicBezTo>
                      <a:pt x="1796" y="604"/>
                      <a:pt x="1795" y="604"/>
                      <a:pt x="1794" y="604"/>
                    </a:cubicBezTo>
                    <a:cubicBezTo>
                      <a:pt x="1747" y="604"/>
                      <a:pt x="860" y="596"/>
                      <a:pt x="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8"/>
              <p:cNvSpPr/>
              <p:nvPr/>
            </p:nvSpPr>
            <p:spPr>
              <a:xfrm>
                <a:off x="3412217" y="3349740"/>
                <a:ext cx="12716" cy="39148"/>
              </a:xfrm>
              <a:custGeom>
                <a:avLst/>
                <a:gdLst/>
                <a:ahLst/>
                <a:cxnLst/>
                <a:rect l="l" t="t" r="r" b="b"/>
                <a:pathLst>
                  <a:path w="534" h="1644" extrusionOk="0">
                    <a:moveTo>
                      <a:pt x="9" y="0"/>
                    </a:moveTo>
                    <a:cubicBezTo>
                      <a:pt x="1" y="5"/>
                      <a:pt x="27" y="119"/>
                      <a:pt x="79" y="302"/>
                    </a:cubicBezTo>
                    <a:cubicBezTo>
                      <a:pt x="132" y="486"/>
                      <a:pt x="206" y="734"/>
                      <a:pt x="293" y="1010"/>
                    </a:cubicBezTo>
                    <a:cubicBezTo>
                      <a:pt x="342" y="1146"/>
                      <a:pt x="380" y="1272"/>
                      <a:pt x="424" y="1395"/>
                    </a:cubicBezTo>
                    <a:cubicBezTo>
                      <a:pt x="442" y="1456"/>
                      <a:pt x="464" y="1508"/>
                      <a:pt x="451" y="1547"/>
                    </a:cubicBezTo>
                    <a:cubicBezTo>
                      <a:pt x="438" y="1583"/>
                      <a:pt x="394" y="1587"/>
                      <a:pt x="346" y="1591"/>
                    </a:cubicBezTo>
                    <a:cubicBezTo>
                      <a:pt x="158" y="1605"/>
                      <a:pt x="40" y="1618"/>
                      <a:pt x="40" y="1626"/>
                    </a:cubicBezTo>
                    <a:cubicBezTo>
                      <a:pt x="40" y="1640"/>
                      <a:pt x="158" y="1644"/>
                      <a:pt x="346" y="1644"/>
                    </a:cubicBezTo>
                    <a:cubicBezTo>
                      <a:pt x="372" y="1644"/>
                      <a:pt x="398" y="1644"/>
                      <a:pt x="429" y="1635"/>
                    </a:cubicBezTo>
                    <a:cubicBezTo>
                      <a:pt x="459" y="1631"/>
                      <a:pt x="495" y="1605"/>
                      <a:pt x="507" y="1569"/>
                    </a:cubicBezTo>
                    <a:cubicBezTo>
                      <a:pt x="534" y="1495"/>
                      <a:pt x="503" y="1430"/>
                      <a:pt x="491" y="1373"/>
                    </a:cubicBezTo>
                    <a:cubicBezTo>
                      <a:pt x="451" y="1250"/>
                      <a:pt x="407" y="1119"/>
                      <a:pt x="368" y="984"/>
                    </a:cubicBezTo>
                    <a:cubicBezTo>
                      <a:pt x="276" y="708"/>
                      <a:pt x="193" y="464"/>
                      <a:pt x="128" y="284"/>
                    </a:cubicBezTo>
                    <a:cubicBezTo>
                      <a:pt x="66" y="105"/>
                      <a:pt x="19" y="0"/>
                      <a:pt x="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8"/>
              <p:cNvSpPr/>
              <p:nvPr/>
            </p:nvSpPr>
            <p:spPr>
              <a:xfrm>
                <a:off x="3301908" y="3353431"/>
                <a:ext cx="27575" cy="28504"/>
              </a:xfrm>
              <a:custGeom>
                <a:avLst/>
                <a:gdLst/>
                <a:ahLst/>
                <a:cxnLst/>
                <a:rect l="l" t="t" r="r" b="b"/>
                <a:pathLst>
                  <a:path w="1158" h="1197" extrusionOk="0">
                    <a:moveTo>
                      <a:pt x="548" y="0"/>
                    </a:moveTo>
                    <a:cubicBezTo>
                      <a:pt x="305" y="0"/>
                      <a:pt x="81" y="206"/>
                      <a:pt x="40" y="448"/>
                    </a:cubicBezTo>
                    <a:cubicBezTo>
                      <a:pt x="0" y="706"/>
                      <a:pt x="149" y="973"/>
                      <a:pt x="377" y="1100"/>
                    </a:cubicBezTo>
                    <a:cubicBezTo>
                      <a:pt x="494" y="1166"/>
                      <a:pt x="628" y="1196"/>
                      <a:pt x="762" y="1196"/>
                    </a:cubicBezTo>
                    <a:cubicBezTo>
                      <a:pt x="887" y="1196"/>
                      <a:pt x="1012" y="1170"/>
                      <a:pt x="1128" y="1122"/>
                    </a:cubicBezTo>
                    <a:lnTo>
                      <a:pt x="1150" y="1091"/>
                    </a:lnTo>
                    <a:cubicBezTo>
                      <a:pt x="1158" y="868"/>
                      <a:pt x="1158" y="637"/>
                      <a:pt x="1075" y="427"/>
                    </a:cubicBezTo>
                    <a:cubicBezTo>
                      <a:pt x="996" y="212"/>
                      <a:pt x="813" y="29"/>
                      <a:pt x="591" y="3"/>
                    </a:cubicBezTo>
                    <a:cubicBezTo>
                      <a:pt x="576" y="1"/>
                      <a:pt x="562" y="0"/>
                      <a:pt x="548"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8"/>
              <p:cNvSpPr/>
              <p:nvPr/>
            </p:nvSpPr>
            <p:spPr>
              <a:xfrm>
                <a:off x="3308148" y="3360266"/>
                <a:ext cx="11954" cy="16169"/>
              </a:xfrm>
              <a:custGeom>
                <a:avLst/>
                <a:gdLst/>
                <a:ahLst/>
                <a:cxnLst/>
                <a:rect l="l" t="t" r="r" b="b"/>
                <a:pathLst>
                  <a:path w="502" h="679" extrusionOk="0">
                    <a:moveTo>
                      <a:pt x="255" y="1"/>
                    </a:moveTo>
                    <a:cubicBezTo>
                      <a:pt x="206" y="1"/>
                      <a:pt x="152" y="13"/>
                      <a:pt x="101" y="52"/>
                    </a:cubicBezTo>
                    <a:cubicBezTo>
                      <a:pt x="22" y="118"/>
                      <a:pt x="0" y="223"/>
                      <a:pt x="10" y="319"/>
                    </a:cubicBezTo>
                    <a:cubicBezTo>
                      <a:pt x="14" y="415"/>
                      <a:pt x="53" y="507"/>
                      <a:pt x="109" y="572"/>
                    </a:cubicBezTo>
                    <a:cubicBezTo>
                      <a:pt x="167" y="639"/>
                      <a:pt x="246" y="669"/>
                      <a:pt x="311" y="677"/>
                    </a:cubicBezTo>
                    <a:cubicBezTo>
                      <a:pt x="322" y="678"/>
                      <a:pt x="332" y="679"/>
                      <a:pt x="342" y="679"/>
                    </a:cubicBezTo>
                    <a:cubicBezTo>
                      <a:pt x="452" y="679"/>
                      <a:pt x="502" y="616"/>
                      <a:pt x="494" y="607"/>
                    </a:cubicBezTo>
                    <a:cubicBezTo>
                      <a:pt x="493" y="605"/>
                      <a:pt x="490" y="604"/>
                      <a:pt x="485" y="604"/>
                    </a:cubicBezTo>
                    <a:cubicBezTo>
                      <a:pt x="472" y="604"/>
                      <a:pt x="444" y="612"/>
                      <a:pt x="407" y="612"/>
                    </a:cubicBezTo>
                    <a:cubicBezTo>
                      <a:pt x="383" y="612"/>
                      <a:pt x="355" y="609"/>
                      <a:pt x="324" y="599"/>
                    </a:cubicBezTo>
                    <a:cubicBezTo>
                      <a:pt x="228" y="577"/>
                      <a:pt x="131" y="463"/>
                      <a:pt x="123" y="310"/>
                    </a:cubicBezTo>
                    <a:cubicBezTo>
                      <a:pt x="115" y="236"/>
                      <a:pt x="131" y="167"/>
                      <a:pt x="171" y="131"/>
                    </a:cubicBezTo>
                    <a:cubicBezTo>
                      <a:pt x="200" y="98"/>
                      <a:pt x="247" y="87"/>
                      <a:pt x="293" y="87"/>
                    </a:cubicBezTo>
                    <a:cubicBezTo>
                      <a:pt x="302" y="87"/>
                      <a:pt x="310" y="87"/>
                      <a:pt x="319" y="88"/>
                    </a:cubicBezTo>
                    <a:cubicBezTo>
                      <a:pt x="395" y="94"/>
                      <a:pt x="454" y="111"/>
                      <a:pt x="480" y="111"/>
                    </a:cubicBezTo>
                    <a:cubicBezTo>
                      <a:pt x="488" y="111"/>
                      <a:pt x="493" y="109"/>
                      <a:pt x="494" y="105"/>
                    </a:cubicBezTo>
                    <a:cubicBezTo>
                      <a:pt x="498" y="92"/>
                      <a:pt x="450" y="44"/>
                      <a:pt x="329" y="9"/>
                    </a:cubicBezTo>
                    <a:cubicBezTo>
                      <a:pt x="307" y="4"/>
                      <a:pt x="282" y="1"/>
                      <a:pt x="255"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8"/>
              <p:cNvSpPr/>
              <p:nvPr/>
            </p:nvSpPr>
            <p:spPr>
              <a:xfrm>
                <a:off x="3312744" y="3267842"/>
                <a:ext cx="142875" cy="93083"/>
              </a:xfrm>
              <a:custGeom>
                <a:avLst/>
                <a:gdLst/>
                <a:ahLst/>
                <a:cxnLst/>
                <a:rect l="l" t="t" r="r" b="b"/>
                <a:pathLst>
                  <a:path w="6000" h="3909" extrusionOk="0">
                    <a:moveTo>
                      <a:pt x="3736" y="0"/>
                    </a:moveTo>
                    <a:lnTo>
                      <a:pt x="394" y="870"/>
                    </a:lnTo>
                    <a:lnTo>
                      <a:pt x="0" y="2265"/>
                    </a:lnTo>
                    <a:cubicBezTo>
                      <a:pt x="0" y="2265"/>
                      <a:pt x="106" y="3908"/>
                      <a:pt x="547" y="3908"/>
                    </a:cubicBezTo>
                    <a:cubicBezTo>
                      <a:pt x="554" y="3908"/>
                      <a:pt x="561" y="3908"/>
                      <a:pt x="568" y="3907"/>
                    </a:cubicBezTo>
                    <a:cubicBezTo>
                      <a:pt x="1023" y="3850"/>
                      <a:pt x="1381" y="2579"/>
                      <a:pt x="1381" y="2579"/>
                    </a:cubicBezTo>
                    <a:cubicBezTo>
                      <a:pt x="1381" y="2579"/>
                      <a:pt x="1383" y="2579"/>
                      <a:pt x="1389" y="2579"/>
                    </a:cubicBezTo>
                    <a:cubicBezTo>
                      <a:pt x="1533" y="2579"/>
                      <a:pt x="3440" y="2564"/>
                      <a:pt x="4217" y="1744"/>
                    </a:cubicBezTo>
                    <a:cubicBezTo>
                      <a:pt x="4217" y="1744"/>
                      <a:pt x="5499" y="2666"/>
                      <a:pt x="5744" y="2666"/>
                    </a:cubicBezTo>
                    <a:cubicBezTo>
                      <a:pt x="5747" y="2666"/>
                      <a:pt x="5749" y="2666"/>
                      <a:pt x="5751" y="2666"/>
                    </a:cubicBezTo>
                    <a:cubicBezTo>
                      <a:pt x="5979" y="2648"/>
                      <a:pt x="6000" y="1307"/>
                      <a:pt x="6000" y="1307"/>
                    </a:cubicBezTo>
                    <a:lnTo>
                      <a:pt x="373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8"/>
              <p:cNvSpPr/>
              <p:nvPr/>
            </p:nvSpPr>
            <p:spPr>
              <a:xfrm>
                <a:off x="3278046" y="3230096"/>
                <a:ext cx="184761" cy="98012"/>
              </a:xfrm>
              <a:custGeom>
                <a:avLst/>
                <a:gdLst/>
                <a:ahLst/>
                <a:cxnLst/>
                <a:rect l="l" t="t" r="r" b="b"/>
                <a:pathLst>
                  <a:path w="7759" h="4116" extrusionOk="0">
                    <a:moveTo>
                      <a:pt x="6164" y="1"/>
                    </a:moveTo>
                    <a:cubicBezTo>
                      <a:pt x="4556" y="1"/>
                      <a:pt x="0" y="2007"/>
                      <a:pt x="731" y="3229"/>
                    </a:cubicBezTo>
                    <a:lnTo>
                      <a:pt x="1247" y="3626"/>
                    </a:lnTo>
                    <a:lnTo>
                      <a:pt x="1492" y="4116"/>
                    </a:lnTo>
                    <a:cubicBezTo>
                      <a:pt x="2877" y="3320"/>
                      <a:pt x="4599" y="2735"/>
                      <a:pt x="6513" y="2276"/>
                    </a:cubicBezTo>
                    <a:lnTo>
                      <a:pt x="6478" y="1835"/>
                    </a:lnTo>
                    <a:cubicBezTo>
                      <a:pt x="6478" y="1835"/>
                      <a:pt x="7759" y="157"/>
                      <a:pt x="6317" y="8"/>
                    </a:cubicBezTo>
                    <a:cubicBezTo>
                      <a:pt x="6269" y="3"/>
                      <a:pt x="6218" y="1"/>
                      <a:pt x="61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8"/>
              <p:cNvSpPr/>
              <p:nvPr/>
            </p:nvSpPr>
            <p:spPr>
              <a:xfrm>
                <a:off x="3355705" y="3284179"/>
                <a:ext cx="165068" cy="23241"/>
              </a:xfrm>
              <a:custGeom>
                <a:avLst/>
                <a:gdLst/>
                <a:ahLst/>
                <a:cxnLst/>
                <a:rect l="l" t="t" r="r" b="b"/>
                <a:pathLst>
                  <a:path w="6932" h="976" extrusionOk="0">
                    <a:moveTo>
                      <a:pt x="3291" y="0"/>
                    </a:moveTo>
                    <a:cubicBezTo>
                      <a:pt x="2160" y="114"/>
                      <a:pt x="1075" y="508"/>
                      <a:pt x="0" y="975"/>
                    </a:cubicBezTo>
                    <a:lnTo>
                      <a:pt x="4663" y="756"/>
                    </a:lnTo>
                    <a:cubicBezTo>
                      <a:pt x="6932" y="560"/>
                      <a:pt x="3291" y="0"/>
                      <a:pt x="329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8"/>
              <p:cNvSpPr/>
              <p:nvPr/>
            </p:nvSpPr>
            <p:spPr>
              <a:xfrm>
                <a:off x="3307743" y="3273772"/>
                <a:ext cx="125397" cy="54340"/>
              </a:xfrm>
              <a:custGeom>
                <a:avLst/>
                <a:gdLst/>
                <a:ahLst/>
                <a:cxnLst/>
                <a:rect l="l" t="t" r="r" b="b"/>
                <a:pathLst>
                  <a:path w="5266" h="2282" extrusionOk="0">
                    <a:moveTo>
                      <a:pt x="5231" y="1"/>
                    </a:moveTo>
                    <a:cubicBezTo>
                      <a:pt x="5231" y="1"/>
                      <a:pt x="2915" y="5"/>
                      <a:pt x="0" y="1792"/>
                    </a:cubicBezTo>
                    <a:lnTo>
                      <a:pt x="245" y="2282"/>
                    </a:lnTo>
                    <a:cubicBezTo>
                      <a:pt x="245" y="2282"/>
                      <a:pt x="1538" y="1302"/>
                      <a:pt x="5266" y="442"/>
                    </a:cubicBezTo>
                    <a:lnTo>
                      <a:pt x="523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8"/>
              <p:cNvSpPr/>
              <p:nvPr/>
            </p:nvSpPr>
            <p:spPr>
              <a:xfrm>
                <a:off x="3405978" y="3242860"/>
                <a:ext cx="22408" cy="22288"/>
              </a:xfrm>
              <a:custGeom>
                <a:avLst/>
                <a:gdLst/>
                <a:ahLst/>
                <a:cxnLst/>
                <a:rect l="l" t="t" r="r" b="b"/>
                <a:pathLst>
                  <a:path w="941" h="936" extrusionOk="0">
                    <a:moveTo>
                      <a:pt x="612" y="0"/>
                    </a:moveTo>
                    <a:lnTo>
                      <a:pt x="215" y="71"/>
                    </a:lnTo>
                    <a:lnTo>
                      <a:pt x="1" y="538"/>
                    </a:lnTo>
                    <a:lnTo>
                      <a:pt x="368" y="936"/>
                    </a:lnTo>
                    <a:lnTo>
                      <a:pt x="695" y="875"/>
                    </a:lnTo>
                    <a:lnTo>
                      <a:pt x="940" y="420"/>
                    </a:lnTo>
                    <a:cubicBezTo>
                      <a:pt x="940" y="420"/>
                      <a:pt x="630" y="31"/>
                      <a:pt x="612"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8"/>
              <p:cNvSpPr/>
              <p:nvPr/>
            </p:nvSpPr>
            <p:spPr>
              <a:xfrm>
                <a:off x="3433555" y="3528445"/>
                <a:ext cx="184952" cy="170617"/>
              </a:xfrm>
              <a:custGeom>
                <a:avLst/>
                <a:gdLst/>
                <a:ahLst/>
                <a:cxnLst/>
                <a:rect l="l" t="t" r="r" b="b"/>
                <a:pathLst>
                  <a:path w="7767" h="7165" extrusionOk="0">
                    <a:moveTo>
                      <a:pt x="2631" y="1"/>
                    </a:moveTo>
                    <a:lnTo>
                      <a:pt x="0" y="3291"/>
                    </a:lnTo>
                    <a:cubicBezTo>
                      <a:pt x="0" y="3291"/>
                      <a:pt x="307" y="3990"/>
                      <a:pt x="4944" y="6726"/>
                    </a:cubicBezTo>
                    <a:cubicBezTo>
                      <a:pt x="5456" y="7031"/>
                      <a:pt x="5997" y="7164"/>
                      <a:pt x="6552" y="7164"/>
                    </a:cubicBezTo>
                    <a:cubicBezTo>
                      <a:pt x="6951" y="7164"/>
                      <a:pt x="7358" y="7095"/>
                      <a:pt x="7766" y="6970"/>
                    </a:cubicBezTo>
                    <a:cubicBezTo>
                      <a:pt x="7671" y="6005"/>
                      <a:pt x="7622" y="5021"/>
                      <a:pt x="7622" y="4029"/>
                    </a:cubicBezTo>
                    <a:cubicBezTo>
                      <a:pt x="7622" y="3650"/>
                      <a:pt x="7631" y="3278"/>
                      <a:pt x="7644" y="2906"/>
                    </a:cubicBezTo>
                    <a:lnTo>
                      <a:pt x="7644" y="2906"/>
                    </a:lnTo>
                    <a:cubicBezTo>
                      <a:pt x="7548" y="2958"/>
                      <a:pt x="7456" y="3011"/>
                      <a:pt x="7360" y="3063"/>
                    </a:cubicBezTo>
                    <a:cubicBezTo>
                      <a:pt x="7342" y="3073"/>
                      <a:pt x="7320" y="3077"/>
                      <a:pt x="7292" y="3077"/>
                    </a:cubicBezTo>
                    <a:cubicBezTo>
                      <a:pt x="6571" y="3077"/>
                      <a:pt x="2631" y="1"/>
                      <a:pt x="263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8"/>
              <p:cNvSpPr/>
              <p:nvPr/>
            </p:nvSpPr>
            <p:spPr>
              <a:xfrm>
                <a:off x="3254231" y="3474338"/>
                <a:ext cx="339281" cy="376618"/>
              </a:xfrm>
              <a:custGeom>
                <a:avLst/>
                <a:gdLst/>
                <a:ahLst/>
                <a:cxnLst/>
                <a:rect l="l" t="t" r="r" b="b"/>
                <a:pathLst>
                  <a:path w="14248" h="15816" extrusionOk="0">
                    <a:moveTo>
                      <a:pt x="3170" y="0"/>
                    </a:moveTo>
                    <a:cubicBezTo>
                      <a:pt x="2249" y="0"/>
                      <a:pt x="1037" y="366"/>
                      <a:pt x="372" y="1529"/>
                    </a:cubicBezTo>
                    <a:lnTo>
                      <a:pt x="1" y="4252"/>
                    </a:lnTo>
                    <a:lnTo>
                      <a:pt x="1133" y="8806"/>
                    </a:lnTo>
                    <a:cubicBezTo>
                      <a:pt x="1461" y="10134"/>
                      <a:pt x="249" y="11349"/>
                      <a:pt x="626" y="13407"/>
                    </a:cubicBezTo>
                    <a:lnTo>
                      <a:pt x="9537" y="15815"/>
                    </a:lnTo>
                    <a:lnTo>
                      <a:pt x="9401" y="9662"/>
                    </a:lnTo>
                    <a:lnTo>
                      <a:pt x="9505" y="7910"/>
                    </a:lnTo>
                    <a:lnTo>
                      <a:pt x="11193" y="9002"/>
                    </a:lnTo>
                    <a:lnTo>
                      <a:pt x="14247" y="5131"/>
                    </a:lnTo>
                    <a:lnTo>
                      <a:pt x="11048" y="2408"/>
                    </a:lnTo>
                    <a:cubicBezTo>
                      <a:pt x="9016" y="468"/>
                      <a:pt x="7608" y="202"/>
                      <a:pt x="6988" y="202"/>
                    </a:cubicBezTo>
                    <a:cubicBezTo>
                      <a:pt x="6753" y="202"/>
                      <a:pt x="6631" y="240"/>
                      <a:pt x="6631" y="240"/>
                    </a:cubicBezTo>
                    <a:lnTo>
                      <a:pt x="3401" y="8"/>
                    </a:lnTo>
                    <a:cubicBezTo>
                      <a:pt x="3327" y="3"/>
                      <a:pt x="3249" y="0"/>
                      <a:pt x="3170"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8"/>
              <p:cNvSpPr/>
              <p:nvPr/>
            </p:nvSpPr>
            <p:spPr>
              <a:xfrm>
                <a:off x="3457084" y="3587314"/>
                <a:ext cx="34361" cy="74033"/>
              </a:xfrm>
              <a:custGeom>
                <a:avLst/>
                <a:gdLst/>
                <a:ahLst/>
                <a:cxnLst/>
                <a:rect l="l" t="t" r="r" b="b"/>
                <a:pathLst>
                  <a:path w="1443" h="3109" extrusionOk="0">
                    <a:moveTo>
                      <a:pt x="10" y="1"/>
                    </a:moveTo>
                    <a:cubicBezTo>
                      <a:pt x="7" y="1"/>
                      <a:pt x="5" y="1"/>
                      <a:pt x="5" y="2"/>
                    </a:cubicBezTo>
                    <a:cubicBezTo>
                      <a:pt x="0" y="20"/>
                      <a:pt x="201" y="89"/>
                      <a:pt x="468" y="290"/>
                    </a:cubicBezTo>
                    <a:cubicBezTo>
                      <a:pt x="735" y="492"/>
                      <a:pt x="1053" y="853"/>
                      <a:pt x="1193" y="1343"/>
                    </a:cubicBezTo>
                    <a:cubicBezTo>
                      <a:pt x="1334" y="1833"/>
                      <a:pt x="1250" y="2309"/>
                      <a:pt x="1128" y="2620"/>
                    </a:cubicBezTo>
                    <a:cubicBezTo>
                      <a:pt x="1009" y="2934"/>
                      <a:pt x="870" y="3096"/>
                      <a:pt x="888" y="3108"/>
                    </a:cubicBezTo>
                    <a:cubicBezTo>
                      <a:pt x="888" y="3109"/>
                      <a:pt x="888" y="3109"/>
                      <a:pt x="889" y="3109"/>
                    </a:cubicBezTo>
                    <a:cubicBezTo>
                      <a:pt x="897" y="3109"/>
                      <a:pt x="934" y="3069"/>
                      <a:pt x="993" y="2999"/>
                    </a:cubicBezTo>
                    <a:cubicBezTo>
                      <a:pt x="1053" y="2925"/>
                      <a:pt x="1128" y="2807"/>
                      <a:pt x="1197" y="2646"/>
                    </a:cubicBezTo>
                    <a:cubicBezTo>
                      <a:pt x="1342" y="2335"/>
                      <a:pt x="1443" y="1833"/>
                      <a:pt x="1294" y="1313"/>
                    </a:cubicBezTo>
                    <a:cubicBezTo>
                      <a:pt x="1145" y="797"/>
                      <a:pt x="800" y="421"/>
                      <a:pt x="511" y="229"/>
                    </a:cubicBezTo>
                    <a:cubicBezTo>
                      <a:pt x="368" y="133"/>
                      <a:pt x="241" y="72"/>
                      <a:pt x="154" y="41"/>
                    </a:cubicBezTo>
                    <a:cubicBezTo>
                      <a:pt x="75" y="11"/>
                      <a:pt x="26" y="1"/>
                      <a:pt x="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8"/>
              <p:cNvSpPr/>
              <p:nvPr/>
            </p:nvSpPr>
            <p:spPr>
              <a:xfrm>
                <a:off x="3319912" y="3455167"/>
                <a:ext cx="109609" cy="33004"/>
              </a:xfrm>
              <a:custGeom>
                <a:avLst/>
                <a:gdLst/>
                <a:ahLst/>
                <a:cxnLst/>
                <a:rect l="l" t="t" r="r" b="b"/>
                <a:pathLst>
                  <a:path w="4603" h="1386" extrusionOk="0">
                    <a:moveTo>
                      <a:pt x="438" y="0"/>
                    </a:moveTo>
                    <a:lnTo>
                      <a:pt x="0" y="1053"/>
                    </a:lnTo>
                    <a:lnTo>
                      <a:pt x="4603" y="1386"/>
                    </a:lnTo>
                    <a:lnTo>
                      <a:pt x="4004" y="214"/>
                    </a:lnTo>
                    <a:lnTo>
                      <a:pt x="438"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8"/>
              <p:cNvSpPr/>
              <p:nvPr/>
            </p:nvSpPr>
            <p:spPr>
              <a:xfrm>
                <a:off x="3437937" y="3480649"/>
                <a:ext cx="24884" cy="108585"/>
              </a:xfrm>
              <a:custGeom>
                <a:avLst/>
                <a:gdLst/>
                <a:ahLst/>
                <a:cxnLst/>
                <a:rect l="l" t="t" r="r" b="b"/>
                <a:pathLst>
                  <a:path w="1045" h="4560" extrusionOk="0">
                    <a:moveTo>
                      <a:pt x="14" y="1"/>
                    </a:moveTo>
                    <a:cubicBezTo>
                      <a:pt x="14" y="1"/>
                      <a:pt x="14" y="1"/>
                      <a:pt x="14" y="1"/>
                    </a:cubicBezTo>
                    <a:cubicBezTo>
                      <a:pt x="0" y="15"/>
                      <a:pt x="188" y="207"/>
                      <a:pt x="393" y="582"/>
                    </a:cubicBezTo>
                    <a:cubicBezTo>
                      <a:pt x="599" y="959"/>
                      <a:pt x="795" y="1526"/>
                      <a:pt x="865" y="2178"/>
                    </a:cubicBezTo>
                    <a:cubicBezTo>
                      <a:pt x="936" y="2829"/>
                      <a:pt x="900" y="3428"/>
                      <a:pt x="874" y="3860"/>
                    </a:cubicBezTo>
                    <a:cubicBezTo>
                      <a:pt x="847" y="4289"/>
                      <a:pt x="831" y="4559"/>
                      <a:pt x="843" y="4559"/>
                    </a:cubicBezTo>
                    <a:cubicBezTo>
                      <a:pt x="853" y="4559"/>
                      <a:pt x="865" y="4493"/>
                      <a:pt x="883" y="4376"/>
                    </a:cubicBezTo>
                    <a:cubicBezTo>
                      <a:pt x="900" y="4253"/>
                      <a:pt x="926" y="4079"/>
                      <a:pt x="948" y="3864"/>
                    </a:cubicBezTo>
                    <a:cubicBezTo>
                      <a:pt x="992" y="3436"/>
                      <a:pt x="1045" y="2833"/>
                      <a:pt x="970" y="2165"/>
                    </a:cubicBezTo>
                    <a:cubicBezTo>
                      <a:pt x="900" y="1500"/>
                      <a:pt x="686" y="919"/>
                      <a:pt x="459" y="548"/>
                    </a:cubicBezTo>
                    <a:cubicBezTo>
                      <a:pt x="345" y="360"/>
                      <a:pt x="236" y="219"/>
                      <a:pt x="153" y="128"/>
                    </a:cubicBezTo>
                    <a:cubicBezTo>
                      <a:pt x="74" y="45"/>
                      <a:pt x="22" y="1"/>
                      <a:pt x="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8"/>
              <p:cNvSpPr/>
              <p:nvPr/>
            </p:nvSpPr>
            <p:spPr>
              <a:xfrm>
                <a:off x="3434793" y="3613987"/>
                <a:ext cx="7953" cy="226457"/>
              </a:xfrm>
              <a:custGeom>
                <a:avLst/>
                <a:gdLst/>
                <a:ahLst/>
                <a:cxnLst/>
                <a:rect l="l" t="t" r="r" b="b"/>
                <a:pathLst>
                  <a:path w="334" h="9510" extrusionOk="0">
                    <a:moveTo>
                      <a:pt x="307" y="1"/>
                    </a:moveTo>
                    <a:cubicBezTo>
                      <a:pt x="303" y="1"/>
                      <a:pt x="298" y="36"/>
                      <a:pt x="294" y="96"/>
                    </a:cubicBezTo>
                    <a:cubicBezTo>
                      <a:pt x="294" y="175"/>
                      <a:pt x="289" y="263"/>
                      <a:pt x="285" y="376"/>
                    </a:cubicBezTo>
                    <a:cubicBezTo>
                      <a:pt x="277" y="634"/>
                      <a:pt x="267" y="975"/>
                      <a:pt x="255" y="1395"/>
                    </a:cubicBezTo>
                    <a:cubicBezTo>
                      <a:pt x="233" y="2256"/>
                      <a:pt x="193" y="3444"/>
                      <a:pt x="140" y="4755"/>
                    </a:cubicBezTo>
                    <a:cubicBezTo>
                      <a:pt x="84" y="6066"/>
                      <a:pt x="41" y="7255"/>
                      <a:pt x="19" y="8116"/>
                    </a:cubicBezTo>
                    <a:cubicBezTo>
                      <a:pt x="5" y="8549"/>
                      <a:pt x="1" y="8894"/>
                      <a:pt x="1" y="9134"/>
                    </a:cubicBezTo>
                    <a:lnTo>
                      <a:pt x="1" y="9414"/>
                    </a:lnTo>
                    <a:cubicBezTo>
                      <a:pt x="1" y="9475"/>
                      <a:pt x="5" y="9510"/>
                      <a:pt x="9" y="9510"/>
                    </a:cubicBezTo>
                    <a:cubicBezTo>
                      <a:pt x="15" y="9510"/>
                      <a:pt x="19" y="9479"/>
                      <a:pt x="23" y="9414"/>
                    </a:cubicBezTo>
                    <a:cubicBezTo>
                      <a:pt x="27" y="9340"/>
                      <a:pt x="31" y="9247"/>
                      <a:pt x="41" y="9138"/>
                    </a:cubicBezTo>
                    <a:cubicBezTo>
                      <a:pt x="53" y="8880"/>
                      <a:pt x="71" y="8535"/>
                      <a:pt x="93" y="8120"/>
                    </a:cubicBezTo>
                    <a:cubicBezTo>
                      <a:pt x="132" y="7242"/>
                      <a:pt x="184" y="6062"/>
                      <a:pt x="245" y="4759"/>
                    </a:cubicBezTo>
                    <a:cubicBezTo>
                      <a:pt x="298" y="3444"/>
                      <a:pt x="329" y="2256"/>
                      <a:pt x="333" y="1395"/>
                    </a:cubicBezTo>
                    <a:cubicBezTo>
                      <a:pt x="333" y="966"/>
                      <a:pt x="333" y="617"/>
                      <a:pt x="324" y="376"/>
                    </a:cubicBezTo>
                    <a:cubicBezTo>
                      <a:pt x="320" y="267"/>
                      <a:pt x="320" y="175"/>
                      <a:pt x="316" y="96"/>
                    </a:cubicBezTo>
                    <a:cubicBezTo>
                      <a:pt x="311" y="36"/>
                      <a:pt x="311" y="1"/>
                      <a:pt x="30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8"/>
              <p:cNvSpPr/>
              <p:nvPr/>
            </p:nvSpPr>
            <p:spPr>
              <a:xfrm>
                <a:off x="3401620" y="3490746"/>
                <a:ext cx="55578" cy="253865"/>
              </a:xfrm>
              <a:custGeom>
                <a:avLst/>
                <a:gdLst/>
                <a:ahLst/>
                <a:cxnLst/>
                <a:rect l="l" t="t" r="r" b="b"/>
                <a:pathLst>
                  <a:path w="2334" h="10661" extrusionOk="0">
                    <a:moveTo>
                      <a:pt x="778" y="1"/>
                    </a:moveTo>
                    <a:lnTo>
                      <a:pt x="490" y="45"/>
                    </a:lnTo>
                    <a:lnTo>
                      <a:pt x="0" y="8212"/>
                    </a:lnTo>
                    <a:lnTo>
                      <a:pt x="1722" y="10660"/>
                    </a:lnTo>
                    <a:lnTo>
                      <a:pt x="2334" y="8746"/>
                    </a:lnTo>
                    <a:lnTo>
                      <a:pt x="778"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8"/>
              <p:cNvSpPr/>
              <p:nvPr/>
            </p:nvSpPr>
            <p:spPr>
              <a:xfrm>
                <a:off x="3321150" y="3458501"/>
                <a:ext cx="92345" cy="21884"/>
              </a:xfrm>
              <a:custGeom>
                <a:avLst/>
                <a:gdLst/>
                <a:ahLst/>
                <a:cxnLst/>
                <a:rect l="l" t="t" r="r" b="b"/>
                <a:pathLst>
                  <a:path w="3878" h="919" extrusionOk="0">
                    <a:moveTo>
                      <a:pt x="3859" y="1"/>
                    </a:moveTo>
                    <a:cubicBezTo>
                      <a:pt x="3851" y="1"/>
                      <a:pt x="3825" y="88"/>
                      <a:pt x="3768" y="237"/>
                    </a:cubicBezTo>
                    <a:cubicBezTo>
                      <a:pt x="3714" y="379"/>
                      <a:pt x="3634" y="583"/>
                      <a:pt x="3527" y="828"/>
                    </a:cubicBezTo>
                    <a:lnTo>
                      <a:pt x="3527" y="828"/>
                    </a:lnTo>
                    <a:cubicBezTo>
                      <a:pt x="3166" y="794"/>
                      <a:pt x="2722" y="760"/>
                      <a:pt x="2243" y="721"/>
                    </a:cubicBezTo>
                    <a:cubicBezTo>
                      <a:pt x="1626" y="677"/>
                      <a:pt x="1067" y="643"/>
                      <a:pt x="660" y="625"/>
                    </a:cubicBezTo>
                    <a:cubicBezTo>
                      <a:pt x="406" y="612"/>
                      <a:pt x="213" y="605"/>
                      <a:pt x="103" y="605"/>
                    </a:cubicBezTo>
                    <a:cubicBezTo>
                      <a:pt x="38" y="605"/>
                      <a:pt x="2" y="607"/>
                      <a:pt x="1" y="612"/>
                    </a:cubicBezTo>
                    <a:cubicBezTo>
                      <a:pt x="1" y="625"/>
                      <a:pt x="250" y="661"/>
                      <a:pt x="656" y="699"/>
                    </a:cubicBezTo>
                    <a:cubicBezTo>
                      <a:pt x="1058" y="739"/>
                      <a:pt x="1618" y="782"/>
                      <a:pt x="2234" y="831"/>
                    </a:cubicBezTo>
                    <a:cubicBezTo>
                      <a:pt x="2728" y="866"/>
                      <a:pt x="3182" y="897"/>
                      <a:pt x="3549" y="913"/>
                    </a:cubicBezTo>
                    <a:lnTo>
                      <a:pt x="3580" y="919"/>
                    </a:lnTo>
                    <a:lnTo>
                      <a:pt x="3593" y="892"/>
                    </a:lnTo>
                    <a:cubicBezTo>
                      <a:pt x="3807" y="368"/>
                      <a:pt x="3877" y="5"/>
                      <a:pt x="38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8"/>
              <p:cNvSpPr/>
              <p:nvPr/>
            </p:nvSpPr>
            <p:spPr>
              <a:xfrm>
                <a:off x="3286191" y="3492794"/>
                <a:ext cx="32290" cy="4643"/>
              </a:xfrm>
              <a:custGeom>
                <a:avLst/>
                <a:gdLst/>
                <a:ahLst/>
                <a:cxnLst/>
                <a:rect l="l" t="t" r="r" b="b"/>
                <a:pathLst>
                  <a:path w="1356" h="195" extrusionOk="0">
                    <a:moveTo>
                      <a:pt x="179" y="0"/>
                    </a:moveTo>
                    <a:cubicBezTo>
                      <a:pt x="70" y="0"/>
                      <a:pt x="2" y="8"/>
                      <a:pt x="0" y="20"/>
                    </a:cubicBezTo>
                    <a:cubicBezTo>
                      <a:pt x="0" y="50"/>
                      <a:pt x="302" y="94"/>
                      <a:pt x="670" y="138"/>
                    </a:cubicBezTo>
                    <a:cubicBezTo>
                      <a:pt x="936" y="169"/>
                      <a:pt x="1166" y="194"/>
                      <a:pt x="1276" y="194"/>
                    </a:cubicBezTo>
                    <a:cubicBezTo>
                      <a:pt x="1320" y="194"/>
                      <a:pt x="1345" y="190"/>
                      <a:pt x="1346" y="181"/>
                    </a:cubicBezTo>
                    <a:cubicBezTo>
                      <a:pt x="1355" y="155"/>
                      <a:pt x="1058" y="76"/>
                      <a:pt x="682" y="33"/>
                    </a:cubicBezTo>
                    <a:cubicBezTo>
                      <a:pt x="484" y="10"/>
                      <a:pt x="304" y="0"/>
                      <a:pt x="1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8"/>
              <p:cNvSpPr/>
              <p:nvPr/>
            </p:nvSpPr>
            <p:spPr>
              <a:xfrm>
                <a:off x="3367255" y="4649945"/>
                <a:ext cx="147280" cy="64627"/>
              </a:xfrm>
              <a:custGeom>
                <a:avLst/>
                <a:gdLst/>
                <a:ahLst/>
                <a:cxnLst/>
                <a:rect l="l" t="t" r="r" b="b"/>
                <a:pathLst>
                  <a:path w="6185" h="2714" extrusionOk="0">
                    <a:moveTo>
                      <a:pt x="3339" y="0"/>
                    </a:moveTo>
                    <a:lnTo>
                      <a:pt x="9" y="5"/>
                    </a:lnTo>
                    <a:lnTo>
                      <a:pt x="1" y="2605"/>
                    </a:lnTo>
                    <a:lnTo>
                      <a:pt x="211" y="2617"/>
                    </a:lnTo>
                    <a:cubicBezTo>
                      <a:pt x="778" y="2650"/>
                      <a:pt x="2429" y="2714"/>
                      <a:pt x="3752" y="2714"/>
                    </a:cubicBezTo>
                    <a:cubicBezTo>
                      <a:pt x="4571" y="2714"/>
                      <a:pt x="5265" y="2689"/>
                      <a:pt x="5499" y="2617"/>
                    </a:cubicBezTo>
                    <a:cubicBezTo>
                      <a:pt x="6185" y="2407"/>
                      <a:pt x="3353" y="1778"/>
                      <a:pt x="3353" y="1778"/>
                    </a:cubicBezTo>
                    <a:lnTo>
                      <a:pt x="3339"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8"/>
              <p:cNvSpPr/>
              <p:nvPr/>
            </p:nvSpPr>
            <p:spPr>
              <a:xfrm>
                <a:off x="3367374" y="4688762"/>
                <a:ext cx="24" cy="24"/>
              </a:xfrm>
              <a:custGeom>
                <a:avLst/>
                <a:gdLst/>
                <a:ahLst/>
                <a:cxnLst/>
                <a:rect l="l" t="t" r="r" b="b"/>
                <a:pathLst>
                  <a:path w="1" h="1" extrusionOk="0">
                    <a:moveTo>
                      <a:pt x="0" y="0"/>
                    </a:move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8"/>
              <p:cNvSpPr/>
              <p:nvPr/>
            </p:nvSpPr>
            <p:spPr>
              <a:xfrm>
                <a:off x="3367374" y="4688667"/>
                <a:ext cx="28527" cy="22265"/>
              </a:xfrm>
              <a:custGeom>
                <a:avLst/>
                <a:gdLst/>
                <a:ahLst/>
                <a:cxnLst/>
                <a:rect l="l" t="t" r="r" b="b"/>
                <a:pathLst>
                  <a:path w="1198" h="935" extrusionOk="0">
                    <a:moveTo>
                      <a:pt x="87" y="0"/>
                    </a:moveTo>
                    <a:cubicBezTo>
                      <a:pt x="57" y="0"/>
                      <a:pt x="30" y="0"/>
                      <a:pt x="0" y="4"/>
                    </a:cubicBezTo>
                    <a:lnTo>
                      <a:pt x="0" y="935"/>
                    </a:lnTo>
                    <a:lnTo>
                      <a:pt x="4" y="904"/>
                    </a:lnTo>
                    <a:lnTo>
                      <a:pt x="1198" y="913"/>
                    </a:lnTo>
                    <a:cubicBezTo>
                      <a:pt x="1145" y="650"/>
                      <a:pt x="992" y="410"/>
                      <a:pt x="778" y="244"/>
                    </a:cubicBezTo>
                    <a:cubicBezTo>
                      <a:pt x="577" y="87"/>
                      <a:pt x="337" y="0"/>
                      <a:pt x="87"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8"/>
              <p:cNvSpPr/>
              <p:nvPr/>
            </p:nvSpPr>
            <p:spPr>
              <a:xfrm>
                <a:off x="3367255" y="4700813"/>
                <a:ext cx="133945" cy="13049"/>
              </a:xfrm>
              <a:custGeom>
                <a:avLst/>
                <a:gdLst/>
                <a:ahLst/>
                <a:cxnLst/>
                <a:rect l="l" t="t" r="r" b="b"/>
                <a:pathLst>
                  <a:path w="5625" h="548" extrusionOk="0">
                    <a:moveTo>
                      <a:pt x="4738" y="1"/>
                    </a:moveTo>
                    <a:cubicBezTo>
                      <a:pt x="4817" y="23"/>
                      <a:pt x="4896" y="49"/>
                      <a:pt x="4969" y="71"/>
                    </a:cubicBezTo>
                    <a:cubicBezTo>
                      <a:pt x="4843" y="31"/>
                      <a:pt x="4743" y="1"/>
                      <a:pt x="4738" y="1"/>
                    </a:cubicBezTo>
                    <a:close/>
                    <a:moveTo>
                      <a:pt x="5598" y="372"/>
                    </a:moveTo>
                    <a:lnTo>
                      <a:pt x="5598" y="372"/>
                    </a:lnTo>
                    <a:cubicBezTo>
                      <a:pt x="5621" y="416"/>
                      <a:pt x="5594" y="455"/>
                      <a:pt x="5499" y="481"/>
                    </a:cubicBezTo>
                    <a:cubicBezTo>
                      <a:pt x="5493" y="484"/>
                      <a:pt x="5488" y="487"/>
                      <a:pt x="5483" y="489"/>
                    </a:cubicBezTo>
                    <a:lnTo>
                      <a:pt x="5483" y="489"/>
                    </a:lnTo>
                    <a:cubicBezTo>
                      <a:pt x="5551" y="476"/>
                      <a:pt x="5595" y="464"/>
                      <a:pt x="5608" y="447"/>
                    </a:cubicBezTo>
                    <a:cubicBezTo>
                      <a:pt x="5625" y="425"/>
                      <a:pt x="5621" y="398"/>
                      <a:pt x="5598" y="372"/>
                    </a:cubicBezTo>
                    <a:close/>
                    <a:moveTo>
                      <a:pt x="5483" y="489"/>
                    </a:moveTo>
                    <a:cubicBezTo>
                      <a:pt x="5480" y="489"/>
                      <a:pt x="5476" y="490"/>
                      <a:pt x="5473" y="491"/>
                    </a:cubicBezTo>
                    <a:cubicBezTo>
                      <a:pt x="5476" y="491"/>
                      <a:pt x="5480" y="490"/>
                      <a:pt x="5483" y="489"/>
                    </a:cubicBezTo>
                    <a:close/>
                    <a:moveTo>
                      <a:pt x="1" y="469"/>
                    </a:moveTo>
                    <a:lnTo>
                      <a:pt x="1" y="469"/>
                    </a:lnTo>
                    <a:cubicBezTo>
                      <a:pt x="398" y="503"/>
                      <a:pt x="919" y="529"/>
                      <a:pt x="1478" y="547"/>
                    </a:cubicBezTo>
                    <a:lnTo>
                      <a:pt x="1889" y="547"/>
                    </a:lnTo>
                    <a:cubicBezTo>
                      <a:pt x="1159" y="525"/>
                      <a:pt x="521" y="499"/>
                      <a:pt x="211" y="481"/>
                    </a:cubicBezTo>
                    <a:lnTo>
                      <a:pt x="1" y="46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8"/>
              <p:cNvSpPr/>
              <p:nvPr/>
            </p:nvSpPr>
            <p:spPr>
              <a:xfrm>
                <a:off x="3402429" y="4713839"/>
                <a:ext cx="41029" cy="643"/>
              </a:xfrm>
              <a:custGeom>
                <a:avLst/>
                <a:gdLst/>
                <a:ahLst/>
                <a:cxnLst/>
                <a:rect l="l" t="t" r="r" b="b"/>
                <a:pathLst>
                  <a:path w="1723" h="27" extrusionOk="0">
                    <a:moveTo>
                      <a:pt x="1" y="0"/>
                    </a:moveTo>
                    <a:cubicBezTo>
                      <a:pt x="555" y="18"/>
                      <a:pt x="1159" y="26"/>
                      <a:pt x="1723" y="26"/>
                    </a:cubicBezTo>
                    <a:cubicBezTo>
                      <a:pt x="1285" y="22"/>
                      <a:pt x="831" y="13"/>
                      <a:pt x="412" y="0"/>
                    </a:cubicBezTo>
                    <a:close/>
                  </a:path>
                </a:pathLst>
              </a:custGeom>
              <a:solidFill>
                <a:srgbClr val="687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8"/>
              <p:cNvSpPr/>
              <p:nvPr/>
            </p:nvSpPr>
            <p:spPr>
              <a:xfrm>
                <a:off x="3367255" y="4700813"/>
                <a:ext cx="133850" cy="13668"/>
              </a:xfrm>
              <a:custGeom>
                <a:avLst/>
                <a:gdLst/>
                <a:ahLst/>
                <a:cxnLst/>
                <a:rect l="l" t="t" r="r" b="b"/>
                <a:pathLst>
                  <a:path w="5621" h="574" extrusionOk="0">
                    <a:moveTo>
                      <a:pt x="4738" y="1"/>
                    </a:moveTo>
                    <a:cubicBezTo>
                      <a:pt x="4541" y="9"/>
                      <a:pt x="4445" y="429"/>
                      <a:pt x="4445" y="429"/>
                    </a:cubicBezTo>
                    <a:lnTo>
                      <a:pt x="1203" y="403"/>
                    </a:lnTo>
                    <a:lnTo>
                      <a:pt x="1203" y="403"/>
                    </a:lnTo>
                    <a:cubicBezTo>
                      <a:pt x="1207" y="416"/>
                      <a:pt x="1207" y="429"/>
                      <a:pt x="1211" y="442"/>
                    </a:cubicBezTo>
                    <a:lnTo>
                      <a:pt x="5" y="425"/>
                    </a:lnTo>
                    <a:lnTo>
                      <a:pt x="1" y="469"/>
                    </a:lnTo>
                    <a:lnTo>
                      <a:pt x="211" y="481"/>
                    </a:lnTo>
                    <a:cubicBezTo>
                      <a:pt x="521" y="499"/>
                      <a:pt x="1159" y="525"/>
                      <a:pt x="1889" y="547"/>
                    </a:cubicBezTo>
                    <a:cubicBezTo>
                      <a:pt x="2308" y="560"/>
                      <a:pt x="2762" y="569"/>
                      <a:pt x="3200" y="573"/>
                    </a:cubicBezTo>
                    <a:lnTo>
                      <a:pt x="3230" y="573"/>
                    </a:lnTo>
                    <a:cubicBezTo>
                      <a:pt x="4240" y="573"/>
                      <a:pt x="5136" y="547"/>
                      <a:pt x="5473" y="491"/>
                    </a:cubicBezTo>
                    <a:cubicBezTo>
                      <a:pt x="5481" y="491"/>
                      <a:pt x="5489" y="486"/>
                      <a:pt x="5499" y="481"/>
                    </a:cubicBezTo>
                    <a:cubicBezTo>
                      <a:pt x="5594" y="455"/>
                      <a:pt x="5621" y="416"/>
                      <a:pt x="5598" y="372"/>
                    </a:cubicBezTo>
                    <a:cubicBezTo>
                      <a:pt x="5520" y="271"/>
                      <a:pt x="5197" y="150"/>
                      <a:pt x="4969" y="71"/>
                    </a:cubicBezTo>
                    <a:cubicBezTo>
                      <a:pt x="4896" y="49"/>
                      <a:pt x="4817" y="23"/>
                      <a:pt x="4738"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8"/>
              <p:cNvSpPr/>
              <p:nvPr/>
            </p:nvSpPr>
            <p:spPr>
              <a:xfrm>
                <a:off x="3367374" y="4710195"/>
                <a:ext cx="28742" cy="1167"/>
              </a:xfrm>
              <a:custGeom>
                <a:avLst/>
                <a:gdLst/>
                <a:ahLst/>
                <a:cxnLst/>
                <a:rect l="l" t="t" r="r" b="b"/>
                <a:pathLst>
                  <a:path w="1207" h="49" extrusionOk="0">
                    <a:moveTo>
                      <a:pt x="4" y="0"/>
                    </a:moveTo>
                    <a:lnTo>
                      <a:pt x="0" y="31"/>
                    </a:lnTo>
                    <a:lnTo>
                      <a:pt x="1206" y="48"/>
                    </a:lnTo>
                    <a:cubicBezTo>
                      <a:pt x="1202" y="35"/>
                      <a:pt x="1202" y="22"/>
                      <a:pt x="1198" y="9"/>
                    </a:cubicBezTo>
                    <a:lnTo>
                      <a:pt x="4" y="0"/>
                    </a:lnTo>
                    <a:close/>
                  </a:path>
                </a:pathLst>
              </a:custGeom>
              <a:solidFill>
                <a:srgbClr val="F4A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8"/>
              <p:cNvSpPr/>
              <p:nvPr/>
            </p:nvSpPr>
            <p:spPr>
              <a:xfrm>
                <a:off x="3366207" y="4710076"/>
                <a:ext cx="134588" cy="1905"/>
              </a:xfrm>
              <a:custGeom>
                <a:avLst/>
                <a:gdLst/>
                <a:ahLst/>
                <a:cxnLst/>
                <a:rect l="l" t="t" r="r" b="b"/>
                <a:pathLst>
                  <a:path w="5652" h="80" extrusionOk="0">
                    <a:moveTo>
                      <a:pt x="5595" y="1"/>
                    </a:moveTo>
                    <a:cubicBezTo>
                      <a:pt x="5543" y="1"/>
                      <a:pt x="5490" y="1"/>
                      <a:pt x="5429" y="5"/>
                    </a:cubicBezTo>
                    <a:cubicBezTo>
                      <a:pt x="5263" y="5"/>
                      <a:pt x="5061" y="9"/>
                      <a:pt x="4821" y="19"/>
                    </a:cubicBezTo>
                    <a:cubicBezTo>
                      <a:pt x="4310" y="27"/>
                      <a:pt x="3607" y="40"/>
                      <a:pt x="2824" y="40"/>
                    </a:cubicBezTo>
                    <a:cubicBezTo>
                      <a:pt x="2046" y="40"/>
                      <a:pt x="1338" y="27"/>
                      <a:pt x="827" y="19"/>
                    </a:cubicBezTo>
                    <a:cubicBezTo>
                      <a:pt x="587" y="14"/>
                      <a:pt x="386" y="9"/>
                      <a:pt x="224" y="5"/>
                    </a:cubicBezTo>
                    <a:lnTo>
                      <a:pt x="1" y="5"/>
                    </a:lnTo>
                    <a:cubicBezTo>
                      <a:pt x="1" y="5"/>
                      <a:pt x="19" y="9"/>
                      <a:pt x="57" y="9"/>
                    </a:cubicBezTo>
                    <a:cubicBezTo>
                      <a:pt x="106" y="14"/>
                      <a:pt x="158" y="19"/>
                      <a:pt x="220" y="23"/>
                    </a:cubicBezTo>
                    <a:cubicBezTo>
                      <a:pt x="386" y="27"/>
                      <a:pt x="587" y="36"/>
                      <a:pt x="827" y="45"/>
                    </a:cubicBezTo>
                    <a:cubicBezTo>
                      <a:pt x="1338" y="66"/>
                      <a:pt x="2046" y="80"/>
                      <a:pt x="2824" y="80"/>
                    </a:cubicBezTo>
                    <a:cubicBezTo>
                      <a:pt x="3607" y="80"/>
                      <a:pt x="4315" y="62"/>
                      <a:pt x="4825" y="45"/>
                    </a:cubicBezTo>
                    <a:cubicBezTo>
                      <a:pt x="5061" y="36"/>
                      <a:pt x="5267" y="27"/>
                      <a:pt x="5429" y="19"/>
                    </a:cubicBezTo>
                    <a:cubicBezTo>
                      <a:pt x="5490" y="14"/>
                      <a:pt x="5543" y="14"/>
                      <a:pt x="5595" y="9"/>
                    </a:cubicBezTo>
                    <a:cubicBezTo>
                      <a:pt x="5630" y="5"/>
                      <a:pt x="5652" y="5"/>
                      <a:pt x="5652" y="5"/>
                    </a:cubicBezTo>
                    <a:cubicBezTo>
                      <a:pt x="5652" y="1"/>
                      <a:pt x="5630" y="1"/>
                      <a:pt x="55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8"/>
              <p:cNvSpPr/>
              <p:nvPr/>
            </p:nvSpPr>
            <p:spPr>
              <a:xfrm>
                <a:off x="3472587" y="4699860"/>
                <a:ext cx="8239" cy="12430"/>
              </a:xfrm>
              <a:custGeom>
                <a:avLst/>
                <a:gdLst/>
                <a:ahLst/>
                <a:cxnLst/>
                <a:rect l="l" t="t" r="r" b="b"/>
                <a:pathLst>
                  <a:path w="346" h="522" extrusionOk="0">
                    <a:moveTo>
                      <a:pt x="333" y="0"/>
                    </a:moveTo>
                    <a:cubicBezTo>
                      <a:pt x="312" y="0"/>
                      <a:pt x="185" y="68"/>
                      <a:pt x="96" y="212"/>
                    </a:cubicBezTo>
                    <a:cubicBezTo>
                      <a:pt x="1" y="369"/>
                      <a:pt x="9" y="521"/>
                      <a:pt x="18" y="521"/>
                    </a:cubicBezTo>
                    <a:cubicBezTo>
                      <a:pt x="31" y="521"/>
                      <a:pt x="40" y="378"/>
                      <a:pt x="132" y="233"/>
                    </a:cubicBezTo>
                    <a:cubicBezTo>
                      <a:pt x="219" y="85"/>
                      <a:pt x="346" y="10"/>
                      <a:pt x="336" y="2"/>
                    </a:cubicBezTo>
                    <a:cubicBezTo>
                      <a:pt x="336" y="1"/>
                      <a:pt x="335" y="0"/>
                      <a:pt x="3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8"/>
              <p:cNvSpPr/>
              <p:nvPr/>
            </p:nvSpPr>
            <p:spPr>
              <a:xfrm>
                <a:off x="3449368" y="4693835"/>
                <a:ext cx="4715" cy="6596"/>
              </a:xfrm>
              <a:custGeom>
                <a:avLst/>
                <a:gdLst/>
                <a:ahLst/>
                <a:cxnLst/>
                <a:rect l="l" t="t" r="r" b="b"/>
                <a:pathLst>
                  <a:path w="198" h="277" extrusionOk="0">
                    <a:moveTo>
                      <a:pt x="186" y="0"/>
                    </a:moveTo>
                    <a:cubicBezTo>
                      <a:pt x="170" y="0"/>
                      <a:pt x="128" y="55"/>
                      <a:pt x="84" y="128"/>
                    </a:cubicBezTo>
                    <a:cubicBezTo>
                      <a:pt x="32" y="203"/>
                      <a:pt x="0" y="272"/>
                      <a:pt x="10" y="276"/>
                    </a:cubicBezTo>
                    <a:cubicBezTo>
                      <a:pt x="10" y="276"/>
                      <a:pt x="11" y="276"/>
                      <a:pt x="12" y="276"/>
                    </a:cubicBezTo>
                    <a:cubicBezTo>
                      <a:pt x="26" y="276"/>
                      <a:pt x="68" y="220"/>
                      <a:pt x="115" y="150"/>
                    </a:cubicBezTo>
                    <a:cubicBezTo>
                      <a:pt x="163" y="71"/>
                      <a:pt x="198" y="5"/>
                      <a:pt x="189" y="1"/>
                    </a:cubicBezTo>
                    <a:cubicBezTo>
                      <a:pt x="188" y="1"/>
                      <a:pt x="187" y="0"/>
                      <a:pt x="1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8"/>
              <p:cNvSpPr/>
              <p:nvPr/>
            </p:nvSpPr>
            <p:spPr>
              <a:xfrm>
                <a:off x="3443010" y="4692573"/>
                <a:ext cx="5358" cy="4453"/>
              </a:xfrm>
              <a:custGeom>
                <a:avLst/>
                <a:gdLst/>
                <a:ahLst/>
                <a:cxnLst/>
                <a:rect l="l" t="t" r="r" b="b"/>
                <a:pathLst>
                  <a:path w="225" h="187" extrusionOk="0">
                    <a:moveTo>
                      <a:pt x="211" y="1"/>
                    </a:moveTo>
                    <a:cubicBezTo>
                      <a:pt x="196" y="1"/>
                      <a:pt x="148" y="33"/>
                      <a:pt x="97" y="80"/>
                    </a:cubicBezTo>
                    <a:cubicBezTo>
                      <a:pt x="41" y="129"/>
                      <a:pt x="1" y="181"/>
                      <a:pt x="10" y="185"/>
                    </a:cubicBezTo>
                    <a:cubicBezTo>
                      <a:pt x="11" y="186"/>
                      <a:pt x="12" y="187"/>
                      <a:pt x="13" y="187"/>
                    </a:cubicBezTo>
                    <a:cubicBezTo>
                      <a:pt x="25" y="187"/>
                      <a:pt x="73" y="154"/>
                      <a:pt x="124" y="107"/>
                    </a:cubicBezTo>
                    <a:cubicBezTo>
                      <a:pt x="185" y="58"/>
                      <a:pt x="224" y="10"/>
                      <a:pt x="215" y="2"/>
                    </a:cubicBezTo>
                    <a:cubicBezTo>
                      <a:pt x="214" y="1"/>
                      <a:pt x="213" y="1"/>
                      <a:pt x="2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8"/>
              <p:cNvSpPr/>
              <p:nvPr/>
            </p:nvSpPr>
            <p:spPr>
              <a:xfrm>
                <a:off x="3439175" y="4689048"/>
                <a:ext cx="8239" cy="1072"/>
              </a:xfrm>
              <a:custGeom>
                <a:avLst/>
                <a:gdLst/>
                <a:ahLst/>
                <a:cxnLst/>
                <a:rect l="l" t="t" r="r" b="b"/>
                <a:pathLst>
                  <a:path w="346" h="45" extrusionOk="0">
                    <a:moveTo>
                      <a:pt x="171" y="1"/>
                    </a:moveTo>
                    <a:cubicBezTo>
                      <a:pt x="75" y="1"/>
                      <a:pt x="0" y="10"/>
                      <a:pt x="0" y="23"/>
                    </a:cubicBezTo>
                    <a:cubicBezTo>
                      <a:pt x="0" y="31"/>
                      <a:pt x="75" y="41"/>
                      <a:pt x="171" y="45"/>
                    </a:cubicBezTo>
                    <a:cubicBezTo>
                      <a:pt x="267" y="45"/>
                      <a:pt x="346" y="36"/>
                      <a:pt x="346" y="23"/>
                    </a:cubicBezTo>
                    <a:cubicBezTo>
                      <a:pt x="346" y="14"/>
                      <a:pt x="267" y="5"/>
                      <a:pt x="1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8"/>
              <p:cNvSpPr/>
              <p:nvPr/>
            </p:nvSpPr>
            <p:spPr>
              <a:xfrm>
                <a:off x="3437627" y="4684190"/>
                <a:ext cx="9573" cy="1500"/>
              </a:xfrm>
              <a:custGeom>
                <a:avLst/>
                <a:gdLst/>
                <a:ahLst/>
                <a:cxnLst/>
                <a:rect l="l" t="t" r="r" b="b"/>
                <a:pathLst>
                  <a:path w="402" h="63" extrusionOk="0">
                    <a:moveTo>
                      <a:pt x="20" y="0"/>
                    </a:moveTo>
                    <a:cubicBezTo>
                      <a:pt x="11" y="0"/>
                      <a:pt x="6" y="1"/>
                      <a:pt x="5" y="4"/>
                    </a:cubicBezTo>
                    <a:cubicBezTo>
                      <a:pt x="0" y="13"/>
                      <a:pt x="87" y="52"/>
                      <a:pt x="197" y="61"/>
                    </a:cubicBezTo>
                    <a:cubicBezTo>
                      <a:pt x="212" y="62"/>
                      <a:pt x="227" y="63"/>
                      <a:pt x="241" y="63"/>
                    </a:cubicBezTo>
                    <a:cubicBezTo>
                      <a:pt x="333" y="63"/>
                      <a:pt x="402" y="42"/>
                      <a:pt x="398" y="35"/>
                    </a:cubicBezTo>
                    <a:cubicBezTo>
                      <a:pt x="398" y="21"/>
                      <a:pt x="310" y="25"/>
                      <a:pt x="201" y="17"/>
                    </a:cubicBezTo>
                    <a:cubicBezTo>
                      <a:pt x="120" y="14"/>
                      <a:pt x="50" y="0"/>
                      <a:pt x="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8"/>
              <p:cNvSpPr/>
              <p:nvPr/>
            </p:nvSpPr>
            <p:spPr>
              <a:xfrm>
                <a:off x="3452297" y="4686309"/>
                <a:ext cx="15097" cy="8620"/>
              </a:xfrm>
              <a:custGeom>
                <a:avLst/>
                <a:gdLst/>
                <a:ahLst/>
                <a:cxnLst/>
                <a:rect l="l" t="t" r="r" b="b"/>
                <a:pathLst>
                  <a:path w="634" h="362" extrusionOk="0">
                    <a:moveTo>
                      <a:pt x="432" y="42"/>
                    </a:moveTo>
                    <a:cubicBezTo>
                      <a:pt x="480" y="42"/>
                      <a:pt x="529" y="51"/>
                      <a:pt x="569" y="77"/>
                    </a:cubicBezTo>
                    <a:cubicBezTo>
                      <a:pt x="603" y="99"/>
                      <a:pt x="591" y="142"/>
                      <a:pt x="551" y="164"/>
                    </a:cubicBezTo>
                    <a:cubicBezTo>
                      <a:pt x="516" y="186"/>
                      <a:pt x="472" y="199"/>
                      <a:pt x="433" y="212"/>
                    </a:cubicBezTo>
                    <a:cubicBezTo>
                      <a:pt x="349" y="243"/>
                      <a:pt x="276" y="261"/>
                      <a:pt x="210" y="273"/>
                    </a:cubicBezTo>
                    <a:cubicBezTo>
                      <a:pt x="147" y="284"/>
                      <a:pt x="95" y="290"/>
                      <a:pt x="59" y="293"/>
                    </a:cubicBezTo>
                    <a:lnTo>
                      <a:pt x="59" y="293"/>
                    </a:lnTo>
                    <a:cubicBezTo>
                      <a:pt x="73" y="260"/>
                      <a:pt x="95" y="220"/>
                      <a:pt x="131" y="178"/>
                    </a:cubicBezTo>
                    <a:cubicBezTo>
                      <a:pt x="171" y="129"/>
                      <a:pt x="232" y="81"/>
                      <a:pt x="315" y="59"/>
                    </a:cubicBezTo>
                    <a:cubicBezTo>
                      <a:pt x="349" y="49"/>
                      <a:pt x="391" y="42"/>
                      <a:pt x="432" y="42"/>
                    </a:cubicBezTo>
                    <a:close/>
                    <a:moveTo>
                      <a:pt x="428" y="1"/>
                    </a:moveTo>
                    <a:cubicBezTo>
                      <a:pt x="286" y="1"/>
                      <a:pt x="163" y="84"/>
                      <a:pt x="109" y="160"/>
                    </a:cubicBezTo>
                    <a:cubicBezTo>
                      <a:pt x="70" y="208"/>
                      <a:pt x="51" y="257"/>
                      <a:pt x="42" y="294"/>
                    </a:cubicBezTo>
                    <a:lnTo>
                      <a:pt x="42" y="294"/>
                    </a:lnTo>
                    <a:cubicBezTo>
                      <a:pt x="15" y="297"/>
                      <a:pt x="0" y="298"/>
                      <a:pt x="0" y="299"/>
                    </a:cubicBezTo>
                    <a:cubicBezTo>
                      <a:pt x="0" y="303"/>
                      <a:pt x="14" y="307"/>
                      <a:pt x="39" y="309"/>
                    </a:cubicBezTo>
                    <a:lnTo>
                      <a:pt x="39" y="309"/>
                    </a:lnTo>
                    <a:cubicBezTo>
                      <a:pt x="31" y="341"/>
                      <a:pt x="31" y="361"/>
                      <a:pt x="35" y="361"/>
                    </a:cubicBezTo>
                    <a:cubicBezTo>
                      <a:pt x="37" y="361"/>
                      <a:pt x="40" y="341"/>
                      <a:pt x="52" y="309"/>
                    </a:cubicBezTo>
                    <a:lnTo>
                      <a:pt x="52" y="309"/>
                    </a:lnTo>
                    <a:cubicBezTo>
                      <a:pt x="59" y="310"/>
                      <a:pt x="67" y="310"/>
                      <a:pt x="75" y="310"/>
                    </a:cubicBezTo>
                    <a:cubicBezTo>
                      <a:pt x="111" y="310"/>
                      <a:pt x="158" y="307"/>
                      <a:pt x="214" y="299"/>
                    </a:cubicBezTo>
                    <a:cubicBezTo>
                      <a:pt x="280" y="291"/>
                      <a:pt x="359" y="277"/>
                      <a:pt x="442" y="251"/>
                    </a:cubicBezTo>
                    <a:cubicBezTo>
                      <a:pt x="486" y="234"/>
                      <a:pt x="529" y="225"/>
                      <a:pt x="573" y="194"/>
                    </a:cubicBezTo>
                    <a:cubicBezTo>
                      <a:pt x="595" y="182"/>
                      <a:pt x="617" y="160"/>
                      <a:pt x="625" y="129"/>
                    </a:cubicBezTo>
                    <a:cubicBezTo>
                      <a:pt x="634" y="99"/>
                      <a:pt x="617" y="59"/>
                      <a:pt x="595" y="41"/>
                    </a:cubicBezTo>
                    <a:cubicBezTo>
                      <a:pt x="538" y="13"/>
                      <a:pt x="482" y="1"/>
                      <a:pt x="4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8"/>
              <p:cNvSpPr/>
              <p:nvPr/>
            </p:nvSpPr>
            <p:spPr>
              <a:xfrm>
                <a:off x="3446772" y="4683857"/>
                <a:ext cx="7739" cy="9906"/>
              </a:xfrm>
              <a:custGeom>
                <a:avLst/>
                <a:gdLst/>
                <a:ahLst/>
                <a:cxnLst/>
                <a:rect l="l" t="t" r="r" b="b"/>
                <a:pathLst>
                  <a:path w="325" h="416" extrusionOk="0">
                    <a:moveTo>
                      <a:pt x="83" y="0"/>
                    </a:moveTo>
                    <a:cubicBezTo>
                      <a:pt x="80" y="0"/>
                      <a:pt x="78" y="1"/>
                      <a:pt x="75" y="1"/>
                    </a:cubicBezTo>
                    <a:cubicBezTo>
                      <a:pt x="27" y="9"/>
                      <a:pt x="0" y="66"/>
                      <a:pt x="10" y="101"/>
                    </a:cubicBezTo>
                    <a:cubicBezTo>
                      <a:pt x="14" y="136"/>
                      <a:pt x="31" y="171"/>
                      <a:pt x="49" y="197"/>
                    </a:cubicBezTo>
                    <a:cubicBezTo>
                      <a:pt x="79" y="249"/>
                      <a:pt x="115" y="293"/>
                      <a:pt x="149" y="324"/>
                    </a:cubicBezTo>
                    <a:cubicBezTo>
                      <a:pt x="210" y="385"/>
                      <a:pt x="259" y="412"/>
                      <a:pt x="270" y="412"/>
                    </a:cubicBezTo>
                    <a:cubicBezTo>
                      <a:pt x="271" y="412"/>
                      <a:pt x="272" y="412"/>
                      <a:pt x="272" y="412"/>
                    </a:cubicBezTo>
                    <a:cubicBezTo>
                      <a:pt x="276" y="407"/>
                      <a:pt x="228" y="372"/>
                      <a:pt x="167" y="307"/>
                    </a:cubicBezTo>
                    <a:cubicBezTo>
                      <a:pt x="141" y="271"/>
                      <a:pt x="105" y="228"/>
                      <a:pt x="79" y="176"/>
                    </a:cubicBezTo>
                    <a:cubicBezTo>
                      <a:pt x="49" y="132"/>
                      <a:pt x="31" y="53"/>
                      <a:pt x="83" y="39"/>
                    </a:cubicBezTo>
                    <a:cubicBezTo>
                      <a:pt x="85" y="39"/>
                      <a:pt x="87" y="39"/>
                      <a:pt x="89" y="39"/>
                    </a:cubicBezTo>
                    <a:cubicBezTo>
                      <a:pt x="140" y="39"/>
                      <a:pt x="194" y="89"/>
                      <a:pt x="224" y="132"/>
                    </a:cubicBezTo>
                    <a:cubicBezTo>
                      <a:pt x="258" y="180"/>
                      <a:pt x="276" y="228"/>
                      <a:pt x="285" y="271"/>
                    </a:cubicBezTo>
                    <a:cubicBezTo>
                      <a:pt x="302" y="359"/>
                      <a:pt x="280" y="416"/>
                      <a:pt x="289" y="416"/>
                    </a:cubicBezTo>
                    <a:cubicBezTo>
                      <a:pt x="293" y="416"/>
                      <a:pt x="324" y="364"/>
                      <a:pt x="311" y="267"/>
                    </a:cubicBezTo>
                    <a:cubicBezTo>
                      <a:pt x="307" y="219"/>
                      <a:pt x="289" y="162"/>
                      <a:pt x="254" y="110"/>
                    </a:cubicBezTo>
                    <a:cubicBezTo>
                      <a:pt x="215" y="63"/>
                      <a:pt x="170" y="0"/>
                      <a:pt x="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8"/>
              <p:cNvSpPr/>
              <p:nvPr/>
            </p:nvSpPr>
            <p:spPr>
              <a:xfrm>
                <a:off x="3367779" y="4687976"/>
                <a:ext cx="28242" cy="22955"/>
              </a:xfrm>
              <a:custGeom>
                <a:avLst/>
                <a:gdLst/>
                <a:ahLst/>
                <a:cxnLst/>
                <a:rect l="l" t="t" r="r" b="b"/>
                <a:pathLst>
                  <a:path w="1186" h="964" extrusionOk="0">
                    <a:moveTo>
                      <a:pt x="184" y="1"/>
                    </a:moveTo>
                    <a:cubicBezTo>
                      <a:pt x="136" y="1"/>
                      <a:pt x="97" y="4"/>
                      <a:pt x="66" y="7"/>
                    </a:cubicBezTo>
                    <a:cubicBezTo>
                      <a:pt x="23" y="11"/>
                      <a:pt x="1" y="20"/>
                      <a:pt x="1" y="20"/>
                    </a:cubicBezTo>
                    <a:cubicBezTo>
                      <a:pt x="1" y="22"/>
                      <a:pt x="6" y="23"/>
                      <a:pt x="17" y="23"/>
                    </a:cubicBezTo>
                    <a:cubicBezTo>
                      <a:pt x="33" y="23"/>
                      <a:pt x="63" y="21"/>
                      <a:pt x="103" y="21"/>
                    </a:cubicBezTo>
                    <a:cubicBezTo>
                      <a:pt x="142" y="21"/>
                      <a:pt x="190" y="22"/>
                      <a:pt x="245" y="29"/>
                    </a:cubicBezTo>
                    <a:cubicBezTo>
                      <a:pt x="394" y="46"/>
                      <a:pt x="604" y="108"/>
                      <a:pt x="783" y="251"/>
                    </a:cubicBezTo>
                    <a:cubicBezTo>
                      <a:pt x="962" y="396"/>
                      <a:pt x="1072" y="584"/>
                      <a:pt x="1119" y="723"/>
                    </a:cubicBezTo>
                    <a:cubicBezTo>
                      <a:pt x="1171" y="868"/>
                      <a:pt x="1177" y="964"/>
                      <a:pt x="1185" y="964"/>
                    </a:cubicBezTo>
                    <a:lnTo>
                      <a:pt x="1185" y="894"/>
                    </a:lnTo>
                    <a:cubicBezTo>
                      <a:pt x="1181" y="850"/>
                      <a:pt x="1167" y="789"/>
                      <a:pt x="1145" y="715"/>
                    </a:cubicBezTo>
                    <a:cubicBezTo>
                      <a:pt x="1102" y="566"/>
                      <a:pt x="997" y="370"/>
                      <a:pt x="810" y="221"/>
                    </a:cubicBezTo>
                    <a:cubicBezTo>
                      <a:pt x="621" y="68"/>
                      <a:pt x="403" y="11"/>
                      <a:pt x="249" y="3"/>
                    </a:cubicBezTo>
                    <a:cubicBezTo>
                      <a:pt x="226" y="1"/>
                      <a:pt x="204" y="1"/>
                      <a:pt x="1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8"/>
              <p:cNvSpPr/>
              <p:nvPr/>
            </p:nvSpPr>
            <p:spPr>
              <a:xfrm>
                <a:off x="3375186" y="4655446"/>
                <a:ext cx="1143" cy="32599"/>
              </a:xfrm>
              <a:custGeom>
                <a:avLst/>
                <a:gdLst/>
                <a:ahLst/>
                <a:cxnLst/>
                <a:rect l="l" t="t" r="r" b="b"/>
                <a:pathLst>
                  <a:path w="48" h="1369" extrusionOk="0">
                    <a:moveTo>
                      <a:pt x="35" y="0"/>
                    </a:moveTo>
                    <a:cubicBezTo>
                      <a:pt x="21" y="0"/>
                      <a:pt x="9" y="306"/>
                      <a:pt x="5" y="687"/>
                    </a:cubicBezTo>
                    <a:cubicBezTo>
                      <a:pt x="0" y="1063"/>
                      <a:pt x="5" y="1369"/>
                      <a:pt x="17" y="1369"/>
                    </a:cubicBezTo>
                    <a:cubicBezTo>
                      <a:pt x="31" y="1369"/>
                      <a:pt x="39" y="1063"/>
                      <a:pt x="43" y="687"/>
                    </a:cubicBezTo>
                    <a:cubicBezTo>
                      <a:pt x="48" y="306"/>
                      <a:pt x="43" y="0"/>
                      <a:pt x="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8"/>
              <p:cNvSpPr/>
              <p:nvPr/>
            </p:nvSpPr>
            <p:spPr>
              <a:xfrm>
                <a:off x="3405978" y="4703527"/>
                <a:ext cx="23336" cy="1262"/>
              </a:xfrm>
              <a:custGeom>
                <a:avLst/>
                <a:gdLst/>
                <a:ahLst/>
                <a:cxnLst/>
                <a:rect l="l" t="t" r="r" b="b"/>
                <a:pathLst>
                  <a:path w="980" h="53" extrusionOk="0">
                    <a:moveTo>
                      <a:pt x="51" y="0"/>
                    </a:moveTo>
                    <a:cubicBezTo>
                      <a:pt x="21" y="0"/>
                      <a:pt x="5" y="2"/>
                      <a:pt x="5" y="5"/>
                    </a:cubicBezTo>
                    <a:cubicBezTo>
                      <a:pt x="1" y="14"/>
                      <a:pt x="219" y="48"/>
                      <a:pt x="490" y="53"/>
                    </a:cubicBezTo>
                    <a:cubicBezTo>
                      <a:pt x="761" y="53"/>
                      <a:pt x="979" y="22"/>
                      <a:pt x="975" y="10"/>
                    </a:cubicBezTo>
                    <a:cubicBezTo>
                      <a:pt x="975" y="7"/>
                      <a:pt x="959" y="6"/>
                      <a:pt x="931" y="6"/>
                    </a:cubicBezTo>
                    <a:cubicBezTo>
                      <a:pt x="869" y="6"/>
                      <a:pt x="747" y="10"/>
                      <a:pt x="599" y="10"/>
                    </a:cubicBezTo>
                    <a:cubicBezTo>
                      <a:pt x="564" y="10"/>
                      <a:pt x="528" y="10"/>
                      <a:pt x="490" y="10"/>
                    </a:cubicBezTo>
                    <a:cubicBezTo>
                      <a:pt x="297" y="10"/>
                      <a:pt x="129"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8"/>
              <p:cNvSpPr/>
              <p:nvPr/>
            </p:nvSpPr>
            <p:spPr>
              <a:xfrm>
                <a:off x="3390260" y="4703599"/>
                <a:ext cx="2738" cy="4548"/>
              </a:xfrm>
              <a:custGeom>
                <a:avLst/>
                <a:gdLst/>
                <a:ahLst/>
                <a:cxnLst/>
                <a:rect l="l" t="t" r="r" b="b"/>
                <a:pathLst>
                  <a:path w="115" h="191" extrusionOk="0">
                    <a:moveTo>
                      <a:pt x="14" y="1"/>
                    </a:moveTo>
                    <a:cubicBezTo>
                      <a:pt x="12" y="1"/>
                      <a:pt x="10" y="1"/>
                      <a:pt x="9" y="2"/>
                    </a:cubicBezTo>
                    <a:cubicBezTo>
                      <a:pt x="1" y="7"/>
                      <a:pt x="27" y="45"/>
                      <a:pt x="49" y="98"/>
                    </a:cubicBezTo>
                    <a:cubicBezTo>
                      <a:pt x="75" y="146"/>
                      <a:pt x="84" y="190"/>
                      <a:pt x="96" y="190"/>
                    </a:cubicBezTo>
                    <a:cubicBezTo>
                      <a:pt x="106" y="190"/>
                      <a:pt x="114" y="138"/>
                      <a:pt x="88" y="81"/>
                    </a:cubicBezTo>
                    <a:cubicBezTo>
                      <a:pt x="65" y="30"/>
                      <a:pt x="28" y="1"/>
                      <a:pt x="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8"/>
              <p:cNvSpPr/>
              <p:nvPr/>
            </p:nvSpPr>
            <p:spPr>
              <a:xfrm>
                <a:off x="3384426" y="4696312"/>
                <a:ext cx="3358" cy="3024"/>
              </a:xfrm>
              <a:custGeom>
                <a:avLst/>
                <a:gdLst/>
                <a:ahLst/>
                <a:cxnLst/>
                <a:rect l="l" t="t" r="r" b="b"/>
                <a:pathLst>
                  <a:path w="141" h="127" extrusionOk="0">
                    <a:moveTo>
                      <a:pt x="15" y="0"/>
                    </a:moveTo>
                    <a:cubicBezTo>
                      <a:pt x="13" y="0"/>
                      <a:pt x="11" y="1"/>
                      <a:pt x="10" y="2"/>
                    </a:cubicBezTo>
                    <a:cubicBezTo>
                      <a:pt x="0" y="6"/>
                      <a:pt x="22" y="41"/>
                      <a:pt x="58" y="77"/>
                    </a:cubicBezTo>
                    <a:cubicBezTo>
                      <a:pt x="88" y="106"/>
                      <a:pt x="117" y="127"/>
                      <a:pt x="128" y="127"/>
                    </a:cubicBezTo>
                    <a:cubicBezTo>
                      <a:pt x="130" y="127"/>
                      <a:pt x="131" y="126"/>
                      <a:pt x="132" y="125"/>
                    </a:cubicBezTo>
                    <a:cubicBezTo>
                      <a:pt x="141" y="120"/>
                      <a:pt x="119" y="85"/>
                      <a:pt x="84" y="50"/>
                    </a:cubicBezTo>
                    <a:cubicBezTo>
                      <a:pt x="54" y="20"/>
                      <a:pt x="27" y="0"/>
                      <a:pt x="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8"/>
              <p:cNvSpPr/>
              <p:nvPr/>
            </p:nvSpPr>
            <p:spPr>
              <a:xfrm>
                <a:off x="3376138" y="4692525"/>
                <a:ext cx="4786" cy="2024"/>
              </a:xfrm>
              <a:custGeom>
                <a:avLst/>
                <a:gdLst/>
                <a:ahLst/>
                <a:cxnLst/>
                <a:rect l="l" t="t" r="r" b="b"/>
                <a:pathLst>
                  <a:path w="201" h="85" extrusionOk="0">
                    <a:moveTo>
                      <a:pt x="61" y="0"/>
                    </a:moveTo>
                    <a:cubicBezTo>
                      <a:pt x="25" y="0"/>
                      <a:pt x="0" y="12"/>
                      <a:pt x="3" y="22"/>
                    </a:cubicBezTo>
                    <a:cubicBezTo>
                      <a:pt x="8" y="30"/>
                      <a:pt x="52" y="30"/>
                      <a:pt x="100" y="48"/>
                    </a:cubicBezTo>
                    <a:cubicBezTo>
                      <a:pt x="142" y="62"/>
                      <a:pt x="173" y="84"/>
                      <a:pt x="186" y="84"/>
                    </a:cubicBezTo>
                    <a:cubicBezTo>
                      <a:pt x="188" y="84"/>
                      <a:pt x="190" y="84"/>
                      <a:pt x="191" y="82"/>
                    </a:cubicBezTo>
                    <a:cubicBezTo>
                      <a:pt x="201" y="78"/>
                      <a:pt x="174" y="30"/>
                      <a:pt x="112" y="8"/>
                    </a:cubicBezTo>
                    <a:cubicBezTo>
                      <a:pt x="94" y="3"/>
                      <a:pt x="77" y="0"/>
                      <a:pt x="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8"/>
              <p:cNvSpPr/>
              <p:nvPr/>
            </p:nvSpPr>
            <p:spPr>
              <a:xfrm>
                <a:off x="3370185" y="4691239"/>
                <a:ext cx="2619" cy="1310"/>
              </a:xfrm>
              <a:custGeom>
                <a:avLst/>
                <a:gdLst/>
                <a:ahLst/>
                <a:cxnLst/>
                <a:rect l="l" t="t" r="r" b="b"/>
                <a:pathLst>
                  <a:path w="110" h="55" extrusionOk="0">
                    <a:moveTo>
                      <a:pt x="25" y="0"/>
                    </a:moveTo>
                    <a:cubicBezTo>
                      <a:pt x="14" y="0"/>
                      <a:pt x="7" y="3"/>
                      <a:pt x="5" y="10"/>
                    </a:cubicBezTo>
                    <a:cubicBezTo>
                      <a:pt x="1" y="18"/>
                      <a:pt x="17" y="36"/>
                      <a:pt x="48" y="44"/>
                    </a:cubicBezTo>
                    <a:cubicBezTo>
                      <a:pt x="61" y="51"/>
                      <a:pt x="74" y="54"/>
                      <a:pt x="84" y="54"/>
                    </a:cubicBezTo>
                    <a:cubicBezTo>
                      <a:pt x="95" y="54"/>
                      <a:pt x="103" y="51"/>
                      <a:pt x="105" y="44"/>
                    </a:cubicBezTo>
                    <a:cubicBezTo>
                      <a:pt x="110" y="36"/>
                      <a:pt x="88" y="18"/>
                      <a:pt x="61" y="10"/>
                    </a:cubicBezTo>
                    <a:cubicBezTo>
                      <a:pt x="48" y="3"/>
                      <a:pt x="35" y="0"/>
                      <a:pt x="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8"/>
              <p:cNvSpPr/>
              <p:nvPr/>
            </p:nvSpPr>
            <p:spPr>
              <a:xfrm>
                <a:off x="3124656" y="4497889"/>
                <a:ext cx="97322" cy="143137"/>
              </a:xfrm>
              <a:custGeom>
                <a:avLst/>
                <a:gdLst/>
                <a:ahLst/>
                <a:cxnLst/>
                <a:rect l="l" t="t" r="r" b="b"/>
                <a:pathLst>
                  <a:path w="4087" h="6011" extrusionOk="0">
                    <a:moveTo>
                      <a:pt x="2090" y="0"/>
                    </a:moveTo>
                    <a:lnTo>
                      <a:pt x="1" y="1555"/>
                    </a:lnTo>
                    <a:lnTo>
                      <a:pt x="115" y="1726"/>
                    </a:lnTo>
                    <a:cubicBezTo>
                      <a:pt x="626" y="2495"/>
                      <a:pt x="2767" y="5585"/>
                      <a:pt x="3288" y="5966"/>
                    </a:cubicBezTo>
                    <a:cubicBezTo>
                      <a:pt x="3330" y="5997"/>
                      <a:pt x="3363" y="6011"/>
                      <a:pt x="3387" y="6011"/>
                    </a:cubicBezTo>
                    <a:cubicBezTo>
                      <a:pt x="3696" y="6011"/>
                      <a:pt x="2675" y="3741"/>
                      <a:pt x="2675" y="3741"/>
                    </a:cubicBezTo>
                    <a:lnTo>
                      <a:pt x="4087" y="2666"/>
                    </a:lnTo>
                    <a:lnTo>
                      <a:pt x="2090"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8"/>
              <p:cNvSpPr/>
              <p:nvPr/>
            </p:nvSpPr>
            <p:spPr>
              <a:xfrm>
                <a:off x="3143279" y="4520989"/>
                <a:ext cx="143" cy="24"/>
              </a:xfrm>
              <a:custGeom>
                <a:avLst/>
                <a:gdLst/>
                <a:ahLst/>
                <a:cxnLst/>
                <a:rect l="l" t="t" r="r" b="b"/>
                <a:pathLst>
                  <a:path w="6" h="1" extrusionOk="0">
                    <a:moveTo>
                      <a:pt x="5" y="0"/>
                    </a:moveTo>
                    <a:lnTo>
                      <a:pt x="1" y="0"/>
                    </a:lnTo>
                    <a:lnTo>
                      <a:pt x="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8"/>
              <p:cNvSpPr/>
              <p:nvPr/>
            </p:nvSpPr>
            <p:spPr>
              <a:xfrm>
                <a:off x="3125609" y="4520989"/>
                <a:ext cx="24479" cy="35933"/>
              </a:xfrm>
              <a:custGeom>
                <a:avLst/>
                <a:gdLst/>
                <a:ahLst/>
                <a:cxnLst/>
                <a:rect l="l" t="t" r="r" b="b"/>
                <a:pathLst>
                  <a:path w="1028" h="1509" extrusionOk="0">
                    <a:moveTo>
                      <a:pt x="743" y="0"/>
                    </a:moveTo>
                    <a:lnTo>
                      <a:pt x="0" y="559"/>
                    </a:lnTo>
                    <a:lnTo>
                      <a:pt x="27" y="547"/>
                    </a:lnTo>
                    <a:lnTo>
                      <a:pt x="735" y="1508"/>
                    </a:lnTo>
                    <a:cubicBezTo>
                      <a:pt x="914" y="1307"/>
                      <a:pt x="1015" y="1041"/>
                      <a:pt x="1019" y="769"/>
                    </a:cubicBezTo>
                    <a:cubicBezTo>
                      <a:pt x="1027" y="486"/>
                      <a:pt x="936" y="214"/>
                      <a:pt x="747"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8"/>
              <p:cNvSpPr/>
              <p:nvPr/>
            </p:nvSpPr>
            <p:spPr>
              <a:xfrm>
                <a:off x="3124656" y="4534920"/>
                <a:ext cx="81724" cy="106489"/>
              </a:xfrm>
              <a:custGeom>
                <a:avLst/>
                <a:gdLst/>
                <a:ahLst/>
                <a:cxnLst/>
                <a:rect l="l" t="t" r="r" b="b"/>
                <a:pathLst>
                  <a:path w="3432" h="4472" extrusionOk="0">
                    <a:moveTo>
                      <a:pt x="1" y="0"/>
                    </a:moveTo>
                    <a:cubicBezTo>
                      <a:pt x="425" y="678"/>
                      <a:pt x="1160" y="1718"/>
                      <a:pt x="1836" y="2623"/>
                    </a:cubicBezTo>
                    <a:cubicBezTo>
                      <a:pt x="1128" y="1658"/>
                      <a:pt x="390" y="583"/>
                      <a:pt x="115" y="171"/>
                    </a:cubicBezTo>
                    <a:lnTo>
                      <a:pt x="1" y="0"/>
                    </a:lnTo>
                    <a:close/>
                    <a:moveTo>
                      <a:pt x="3217" y="3514"/>
                    </a:moveTo>
                    <a:lnTo>
                      <a:pt x="3217" y="3514"/>
                    </a:lnTo>
                    <a:cubicBezTo>
                      <a:pt x="3233" y="3556"/>
                      <a:pt x="3249" y="3599"/>
                      <a:pt x="3264" y="3640"/>
                    </a:cubicBezTo>
                    <a:lnTo>
                      <a:pt x="3264" y="3640"/>
                    </a:lnTo>
                    <a:cubicBezTo>
                      <a:pt x="3241" y="3577"/>
                      <a:pt x="3223" y="3530"/>
                      <a:pt x="3217" y="3514"/>
                    </a:cubicBezTo>
                    <a:close/>
                    <a:moveTo>
                      <a:pt x="3264" y="3640"/>
                    </a:moveTo>
                    <a:lnTo>
                      <a:pt x="3264" y="3640"/>
                    </a:lnTo>
                    <a:cubicBezTo>
                      <a:pt x="3273" y="3665"/>
                      <a:pt x="3282" y="3691"/>
                      <a:pt x="3292" y="3720"/>
                    </a:cubicBezTo>
                    <a:cubicBezTo>
                      <a:pt x="3283" y="3694"/>
                      <a:pt x="3274" y="3667"/>
                      <a:pt x="3264" y="3640"/>
                    </a:cubicBezTo>
                    <a:close/>
                    <a:moveTo>
                      <a:pt x="3261" y="4389"/>
                    </a:moveTo>
                    <a:cubicBezTo>
                      <a:pt x="3263" y="4390"/>
                      <a:pt x="3264" y="4392"/>
                      <a:pt x="3266" y="4393"/>
                    </a:cubicBezTo>
                    <a:lnTo>
                      <a:pt x="3266" y="4393"/>
                    </a:lnTo>
                    <a:cubicBezTo>
                      <a:pt x="3264" y="4391"/>
                      <a:pt x="3263" y="4390"/>
                      <a:pt x="3261" y="4389"/>
                    </a:cubicBezTo>
                    <a:close/>
                    <a:moveTo>
                      <a:pt x="3266" y="4393"/>
                    </a:moveTo>
                    <a:cubicBezTo>
                      <a:pt x="3320" y="4443"/>
                      <a:pt x="3357" y="4472"/>
                      <a:pt x="3379" y="4472"/>
                    </a:cubicBezTo>
                    <a:cubicBezTo>
                      <a:pt x="3405" y="4472"/>
                      <a:pt x="3423" y="4454"/>
                      <a:pt x="3431" y="4423"/>
                    </a:cubicBezTo>
                    <a:lnTo>
                      <a:pt x="3431" y="4423"/>
                    </a:lnTo>
                    <a:cubicBezTo>
                      <a:pt x="3423" y="4441"/>
                      <a:pt x="3409" y="4454"/>
                      <a:pt x="3388" y="4454"/>
                    </a:cubicBezTo>
                    <a:cubicBezTo>
                      <a:pt x="3362" y="4454"/>
                      <a:pt x="3331" y="4441"/>
                      <a:pt x="3288" y="4411"/>
                    </a:cubicBezTo>
                    <a:cubicBezTo>
                      <a:pt x="3280" y="4403"/>
                      <a:pt x="3273" y="4399"/>
                      <a:pt x="3266" y="439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8"/>
              <p:cNvSpPr/>
              <p:nvPr/>
            </p:nvSpPr>
            <p:spPr>
              <a:xfrm>
                <a:off x="3124656" y="4534301"/>
                <a:ext cx="82677" cy="106680"/>
              </a:xfrm>
              <a:custGeom>
                <a:avLst/>
                <a:gdLst/>
                <a:ahLst/>
                <a:cxnLst/>
                <a:rect l="l" t="t" r="r" b="b"/>
                <a:pathLst>
                  <a:path w="3472" h="4480" extrusionOk="0">
                    <a:moveTo>
                      <a:pt x="40" y="0"/>
                    </a:moveTo>
                    <a:lnTo>
                      <a:pt x="1" y="26"/>
                    </a:lnTo>
                    <a:lnTo>
                      <a:pt x="115" y="197"/>
                    </a:lnTo>
                    <a:cubicBezTo>
                      <a:pt x="390" y="609"/>
                      <a:pt x="1128" y="1684"/>
                      <a:pt x="1836" y="2649"/>
                    </a:cubicBezTo>
                    <a:cubicBezTo>
                      <a:pt x="2449" y="3471"/>
                      <a:pt x="3016" y="4179"/>
                      <a:pt x="3261" y="4415"/>
                    </a:cubicBezTo>
                    <a:cubicBezTo>
                      <a:pt x="3270" y="4423"/>
                      <a:pt x="3278" y="4427"/>
                      <a:pt x="3288" y="4437"/>
                    </a:cubicBezTo>
                    <a:cubicBezTo>
                      <a:pt x="3331" y="4467"/>
                      <a:pt x="3362" y="4480"/>
                      <a:pt x="3388" y="4480"/>
                    </a:cubicBezTo>
                    <a:cubicBezTo>
                      <a:pt x="3409" y="4480"/>
                      <a:pt x="3423" y="4467"/>
                      <a:pt x="3431" y="4449"/>
                    </a:cubicBezTo>
                    <a:cubicBezTo>
                      <a:pt x="3471" y="4318"/>
                      <a:pt x="3366" y="3973"/>
                      <a:pt x="3292" y="3746"/>
                    </a:cubicBezTo>
                    <a:cubicBezTo>
                      <a:pt x="3270" y="3681"/>
                      <a:pt x="3244" y="3610"/>
                      <a:pt x="3217" y="3540"/>
                    </a:cubicBezTo>
                    <a:lnTo>
                      <a:pt x="3217" y="3536"/>
                    </a:lnTo>
                    <a:cubicBezTo>
                      <a:pt x="3179" y="3488"/>
                      <a:pt x="3117" y="3471"/>
                      <a:pt x="3047" y="3471"/>
                    </a:cubicBezTo>
                    <a:cubicBezTo>
                      <a:pt x="2890" y="3471"/>
                      <a:pt x="2697" y="3558"/>
                      <a:pt x="2697" y="3558"/>
                    </a:cubicBezTo>
                    <a:lnTo>
                      <a:pt x="775" y="949"/>
                    </a:lnTo>
                    <a:cubicBezTo>
                      <a:pt x="766" y="958"/>
                      <a:pt x="757" y="966"/>
                      <a:pt x="748" y="976"/>
                    </a:cubicBezTo>
                    <a:lnTo>
                      <a:pt x="40"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8"/>
              <p:cNvSpPr/>
              <p:nvPr/>
            </p:nvSpPr>
            <p:spPr>
              <a:xfrm>
                <a:off x="3125609" y="4533991"/>
                <a:ext cx="17502" cy="23551"/>
              </a:xfrm>
              <a:custGeom>
                <a:avLst/>
                <a:gdLst/>
                <a:ahLst/>
                <a:cxnLst/>
                <a:rect l="l" t="t" r="r" b="b"/>
                <a:pathLst>
                  <a:path w="735" h="989" extrusionOk="0">
                    <a:moveTo>
                      <a:pt x="27" y="1"/>
                    </a:moveTo>
                    <a:lnTo>
                      <a:pt x="0" y="13"/>
                    </a:lnTo>
                    <a:lnTo>
                      <a:pt x="708" y="989"/>
                    </a:lnTo>
                    <a:cubicBezTo>
                      <a:pt x="717" y="979"/>
                      <a:pt x="726" y="971"/>
                      <a:pt x="735" y="962"/>
                    </a:cubicBezTo>
                    <a:lnTo>
                      <a:pt x="27" y="1"/>
                    </a:lnTo>
                    <a:close/>
                  </a:path>
                </a:pathLst>
              </a:custGeom>
              <a:solidFill>
                <a:srgbClr val="F4A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8"/>
              <p:cNvSpPr/>
              <p:nvPr/>
            </p:nvSpPr>
            <p:spPr>
              <a:xfrm>
                <a:off x="3125418" y="4532944"/>
                <a:ext cx="80748" cy="107752"/>
              </a:xfrm>
              <a:custGeom>
                <a:avLst/>
                <a:gdLst/>
                <a:ahLst/>
                <a:cxnLst/>
                <a:rect l="l" t="t" r="r" b="b"/>
                <a:pathLst>
                  <a:path w="3391" h="4525" extrusionOk="0">
                    <a:moveTo>
                      <a:pt x="4" y="1"/>
                    </a:moveTo>
                    <a:cubicBezTo>
                      <a:pt x="0" y="1"/>
                      <a:pt x="13" y="18"/>
                      <a:pt x="30" y="49"/>
                    </a:cubicBezTo>
                    <a:cubicBezTo>
                      <a:pt x="61" y="93"/>
                      <a:pt x="91" y="136"/>
                      <a:pt x="122" y="188"/>
                    </a:cubicBezTo>
                    <a:cubicBezTo>
                      <a:pt x="218" y="325"/>
                      <a:pt x="331" y="490"/>
                      <a:pt x="467" y="687"/>
                    </a:cubicBezTo>
                    <a:cubicBezTo>
                      <a:pt x="755" y="1106"/>
                      <a:pt x="1171" y="1683"/>
                      <a:pt x="1638" y="2308"/>
                    </a:cubicBezTo>
                    <a:cubicBezTo>
                      <a:pt x="2106" y="2933"/>
                      <a:pt x="2543" y="3488"/>
                      <a:pt x="2862" y="3885"/>
                    </a:cubicBezTo>
                    <a:cubicBezTo>
                      <a:pt x="3015" y="4069"/>
                      <a:pt x="3141" y="4226"/>
                      <a:pt x="3246" y="4353"/>
                    </a:cubicBezTo>
                    <a:cubicBezTo>
                      <a:pt x="3286" y="4402"/>
                      <a:pt x="3321" y="4441"/>
                      <a:pt x="3351" y="4480"/>
                    </a:cubicBezTo>
                    <a:cubicBezTo>
                      <a:pt x="3377" y="4511"/>
                      <a:pt x="3391" y="4524"/>
                      <a:pt x="3391" y="4524"/>
                    </a:cubicBezTo>
                    <a:cubicBezTo>
                      <a:pt x="3391" y="4524"/>
                      <a:pt x="3383" y="4506"/>
                      <a:pt x="3360" y="4476"/>
                    </a:cubicBezTo>
                    <a:cubicBezTo>
                      <a:pt x="3330" y="4436"/>
                      <a:pt x="3294" y="4393"/>
                      <a:pt x="3260" y="4345"/>
                    </a:cubicBezTo>
                    <a:cubicBezTo>
                      <a:pt x="3155" y="4214"/>
                      <a:pt x="3032" y="4056"/>
                      <a:pt x="2884" y="3869"/>
                    </a:cubicBezTo>
                    <a:cubicBezTo>
                      <a:pt x="2570" y="3466"/>
                      <a:pt x="2136" y="2907"/>
                      <a:pt x="1669" y="2282"/>
                    </a:cubicBezTo>
                    <a:cubicBezTo>
                      <a:pt x="1201" y="1657"/>
                      <a:pt x="787" y="1085"/>
                      <a:pt x="489" y="670"/>
                    </a:cubicBezTo>
                    <a:cubicBezTo>
                      <a:pt x="349" y="477"/>
                      <a:pt x="231" y="311"/>
                      <a:pt x="135" y="180"/>
                    </a:cubicBezTo>
                    <a:cubicBezTo>
                      <a:pt x="100" y="128"/>
                      <a:pt x="69" y="83"/>
                      <a:pt x="39" y="45"/>
                    </a:cubicBezTo>
                    <a:cubicBezTo>
                      <a:pt x="17" y="14"/>
                      <a:pt x="4" y="1"/>
                      <a:pt x="4"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8"/>
              <p:cNvSpPr/>
              <p:nvPr/>
            </p:nvSpPr>
            <p:spPr>
              <a:xfrm>
                <a:off x="3187622" y="4616676"/>
                <a:ext cx="14883" cy="3119"/>
              </a:xfrm>
              <a:custGeom>
                <a:avLst/>
                <a:gdLst/>
                <a:ahLst/>
                <a:cxnLst/>
                <a:rect l="l" t="t" r="r" b="b"/>
                <a:pathLst>
                  <a:path w="625" h="131" extrusionOk="0">
                    <a:moveTo>
                      <a:pt x="358" y="0"/>
                    </a:moveTo>
                    <a:cubicBezTo>
                      <a:pt x="342" y="0"/>
                      <a:pt x="325" y="1"/>
                      <a:pt x="307" y="2"/>
                    </a:cubicBezTo>
                    <a:cubicBezTo>
                      <a:pt x="123" y="20"/>
                      <a:pt x="1" y="121"/>
                      <a:pt x="10" y="129"/>
                    </a:cubicBezTo>
                    <a:cubicBezTo>
                      <a:pt x="11" y="130"/>
                      <a:pt x="11" y="130"/>
                      <a:pt x="13" y="130"/>
                    </a:cubicBezTo>
                    <a:cubicBezTo>
                      <a:pt x="32" y="130"/>
                      <a:pt x="146" y="59"/>
                      <a:pt x="311" y="46"/>
                    </a:cubicBezTo>
                    <a:cubicBezTo>
                      <a:pt x="336" y="44"/>
                      <a:pt x="361" y="43"/>
                      <a:pt x="384" y="43"/>
                    </a:cubicBezTo>
                    <a:cubicBezTo>
                      <a:pt x="501" y="43"/>
                      <a:pt x="589" y="70"/>
                      <a:pt x="612" y="70"/>
                    </a:cubicBezTo>
                    <a:cubicBezTo>
                      <a:pt x="615" y="70"/>
                      <a:pt x="617" y="70"/>
                      <a:pt x="617" y="68"/>
                    </a:cubicBezTo>
                    <a:cubicBezTo>
                      <a:pt x="625" y="65"/>
                      <a:pt x="515" y="0"/>
                      <a:pt x="3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8"/>
              <p:cNvSpPr/>
              <p:nvPr/>
            </p:nvSpPr>
            <p:spPr>
              <a:xfrm>
                <a:off x="3183264" y="4592980"/>
                <a:ext cx="7930" cy="1143"/>
              </a:xfrm>
              <a:custGeom>
                <a:avLst/>
                <a:gdLst/>
                <a:ahLst/>
                <a:cxnLst/>
                <a:rect l="l" t="t" r="r" b="b"/>
                <a:pathLst>
                  <a:path w="333" h="48" extrusionOk="0">
                    <a:moveTo>
                      <a:pt x="260" y="1"/>
                    </a:moveTo>
                    <a:cubicBezTo>
                      <a:pt x="234" y="1"/>
                      <a:pt x="201" y="3"/>
                      <a:pt x="167" y="6"/>
                    </a:cubicBezTo>
                    <a:cubicBezTo>
                      <a:pt x="75" y="10"/>
                      <a:pt x="0" y="27"/>
                      <a:pt x="4" y="37"/>
                    </a:cubicBezTo>
                    <a:cubicBezTo>
                      <a:pt x="4" y="45"/>
                      <a:pt x="34" y="48"/>
                      <a:pt x="79" y="48"/>
                    </a:cubicBezTo>
                    <a:cubicBezTo>
                      <a:pt x="104" y="48"/>
                      <a:pt x="135" y="47"/>
                      <a:pt x="167" y="45"/>
                    </a:cubicBezTo>
                    <a:cubicBezTo>
                      <a:pt x="258" y="37"/>
                      <a:pt x="333" y="23"/>
                      <a:pt x="328" y="10"/>
                    </a:cubicBezTo>
                    <a:cubicBezTo>
                      <a:pt x="328" y="5"/>
                      <a:pt x="301" y="1"/>
                      <a:pt x="2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8"/>
              <p:cNvSpPr/>
              <p:nvPr/>
            </p:nvSpPr>
            <p:spPr>
              <a:xfrm>
                <a:off x="3182097" y="4586550"/>
                <a:ext cx="6691" cy="1595"/>
              </a:xfrm>
              <a:custGeom>
                <a:avLst/>
                <a:gdLst/>
                <a:ahLst/>
                <a:cxnLst/>
                <a:rect l="l" t="t" r="r" b="b"/>
                <a:pathLst>
                  <a:path w="281" h="67" extrusionOk="0">
                    <a:moveTo>
                      <a:pt x="27" y="0"/>
                    </a:moveTo>
                    <a:cubicBezTo>
                      <a:pt x="14" y="0"/>
                      <a:pt x="6" y="2"/>
                      <a:pt x="6" y="5"/>
                    </a:cubicBezTo>
                    <a:cubicBezTo>
                      <a:pt x="1" y="18"/>
                      <a:pt x="63" y="40"/>
                      <a:pt x="137" y="53"/>
                    </a:cubicBezTo>
                    <a:cubicBezTo>
                      <a:pt x="184" y="61"/>
                      <a:pt x="227" y="66"/>
                      <a:pt x="253" y="66"/>
                    </a:cubicBezTo>
                    <a:cubicBezTo>
                      <a:pt x="268" y="66"/>
                      <a:pt x="277" y="65"/>
                      <a:pt x="277" y="61"/>
                    </a:cubicBezTo>
                    <a:cubicBezTo>
                      <a:pt x="281" y="49"/>
                      <a:pt x="220" y="27"/>
                      <a:pt x="146" y="14"/>
                    </a:cubicBezTo>
                    <a:cubicBezTo>
                      <a:pt x="97" y="5"/>
                      <a:pt x="53" y="0"/>
                      <a:pt x="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8"/>
              <p:cNvSpPr/>
              <p:nvPr/>
            </p:nvSpPr>
            <p:spPr>
              <a:xfrm>
                <a:off x="3185550" y="4578930"/>
                <a:ext cx="5310" cy="6739"/>
              </a:xfrm>
              <a:custGeom>
                <a:avLst/>
                <a:gdLst/>
                <a:ahLst/>
                <a:cxnLst/>
                <a:rect l="l" t="t" r="r" b="b"/>
                <a:pathLst>
                  <a:path w="223" h="283" extrusionOk="0">
                    <a:moveTo>
                      <a:pt x="11" y="1"/>
                    </a:moveTo>
                    <a:cubicBezTo>
                      <a:pt x="10" y="1"/>
                      <a:pt x="10" y="1"/>
                      <a:pt x="9" y="2"/>
                    </a:cubicBezTo>
                    <a:cubicBezTo>
                      <a:pt x="1" y="6"/>
                      <a:pt x="39" y="76"/>
                      <a:pt x="97" y="155"/>
                    </a:cubicBezTo>
                    <a:cubicBezTo>
                      <a:pt x="150" y="225"/>
                      <a:pt x="200" y="282"/>
                      <a:pt x="213" y="282"/>
                    </a:cubicBezTo>
                    <a:cubicBezTo>
                      <a:pt x="213" y="282"/>
                      <a:pt x="214" y="282"/>
                      <a:pt x="215" y="282"/>
                    </a:cubicBezTo>
                    <a:cubicBezTo>
                      <a:pt x="223" y="276"/>
                      <a:pt x="184" y="207"/>
                      <a:pt x="128" y="128"/>
                    </a:cubicBezTo>
                    <a:cubicBezTo>
                      <a:pt x="74" y="59"/>
                      <a:pt x="25"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8"/>
              <p:cNvSpPr/>
              <p:nvPr/>
            </p:nvSpPr>
            <p:spPr>
              <a:xfrm>
                <a:off x="3188884" y="4574691"/>
                <a:ext cx="5524" cy="7953"/>
              </a:xfrm>
              <a:custGeom>
                <a:avLst/>
                <a:gdLst/>
                <a:ahLst/>
                <a:cxnLst/>
                <a:rect l="l" t="t" r="r" b="b"/>
                <a:pathLst>
                  <a:path w="232" h="334" extrusionOk="0">
                    <a:moveTo>
                      <a:pt x="11" y="0"/>
                    </a:moveTo>
                    <a:cubicBezTo>
                      <a:pt x="10" y="0"/>
                      <a:pt x="10" y="0"/>
                      <a:pt x="10" y="0"/>
                    </a:cubicBezTo>
                    <a:cubicBezTo>
                      <a:pt x="0" y="0"/>
                      <a:pt x="22" y="93"/>
                      <a:pt x="83" y="188"/>
                    </a:cubicBezTo>
                    <a:cubicBezTo>
                      <a:pt x="137" y="278"/>
                      <a:pt x="205" y="334"/>
                      <a:pt x="221" y="334"/>
                    </a:cubicBezTo>
                    <a:cubicBezTo>
                      <a:pt x="222" y="334"/>
                      <a:pt x="223" y="333"/>
                      <a:pt x="224" y="333"/>
                    </a:cubicBezTo>
                    <a:cubicBezTo>
                      <a:pt x="232" y="323"/>
                      <a:pt x="171" y="258"/>
                      <a:pt x="114" y="166"/>
                    </a:cubicBezTo>
                    <a:cubicBezTo>
                      <a:pt x="58" y="77"/>
                      <a:pt x="24" y="0"/>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8"/>
              <p:cNvSpPr/>
              <p:nvPr/>
            </p:nvSpPr>
            <p:spPr>
              <a:xfrm>
                <a:off x="3189813" y="4591861"/>
                <a:ext cx="14073" cy="9644"/>
              </a:xfrm>
              <a:custGeom>
                <a:avLst/>
                <a:gdLst/>
                <a:ahLst/>
                <a:cxnLst/>
                <a:rect l="l" t="t" r="r" b="b"/>
                <a:pathLst>
                  <a:path w="591" h="405" extrusionOk="0">
                    <a:moveTo>
                      <a:pt x="173" y="30"/>
                    </a:moveTo>
                    <a:cubicBezTo>
                      <a:pt x="183" y="30"/>
                      <a:pt x="195" y="30"/>
                      <a:pt x="207" y="31"/>
                    </a:cubicBezTo>
                    <a:cubicBezTo>
                      <a:pt x="267" y="31"/>
                      <a:pt x="342" y="53"/>
                      <a:pt x="411" y="106"/>
                    </a:cubicBezTo>
                    <a:cubicBezTo>
                      <a:pt x="473" y="149"/>
                      <a:pt x="542" y="232"/>
                      <a:pt x="552" y="320"/>
                    </a:cubicBezTo>
                    <a:cubicBezTo>
                      <a:pt x="552" y="348"/>
                      <a:pt x="528" y="365"/>
                      <a:pt x="500" y="365"/>
                    </a:cubicBezTo>
                    <a:cubicBezTo>
                      <a:pt x="490" y="365"/>
                      <a:pt x="479" y="363"/>
                      <a:pt x="469" y="358"/>
                    </a:cubicBezTo>
                    <a:cubicBezTo>
                      <a:pt x="429" y="342"/>
                      <a:pt x="390" y="315"/>
                      <a:pt x="354" y="293"/>
                    </a:cubicBezTo>
                    <a:cubicBezTo>
                      <a:pt x="285" y="245"/>
                      <a:pt x="223" y="193"/>
                      <a:pt x="175" y="149"/>
                    </a:cubicBezTo>
                    <a:cubicBezTo>
                      <a:pt x="131" y="106"/>
                      <a:pt x="95" y="69"/>
                      <a:pt x="70" y="42"/>
                    </a:cubicBezTo>
                    <a:lnTo>
                      <a:pt x="70" y="42"/>
                    </a:lnTo>
                    <a:cubicBezTo>
                      <a:pt x="97" y="36"/>
                      <a:pt x="131" y="30"/>
                      <a:pt x="173" y="30"/>
                    </a:cubicBezTo>
                    <a:close/>
                    <a:moveTo>
                      <a:pt x="28" y="1"/>
                    </a:moveTo>
                    <a:cubicBezTo>
                      <a:pt x="28" y="1"/>
                      <a:pt x="27" y="1"/>
                      <a:pt x="27" y="1"/>
                    </a:cubicBezTo>
                    <a:cubicBezTo>
                      <a:pt x="26" y="2"/>
                      <a:pt x="31" y="14"/>
                      <a:pt x="44" y="33"/>
                    </a:cubicBezTo>
                    <a:lnTo>
                      <a:pt x="44" y="33"/>
                    </a:lnTo>
                    <a:cubicBezTo>
                      <a:pt x="12" y="45"/>
                      <a:pt x="1" y="58"/>
                      <a:pt x="1" y="62"/>
                    </a:cubicBezTo>
                    <a:cubicBezTo>
                      <a:pt x="1" y="62"/>
                      <a:pt x="2" y="63"/>
                      <a:pt x="3" y="63"/>
                    </a:cubicBezTo>
                    <a:cubicBezTo>
                      <a:pt x="9" y="63"/>
                      <a:pt x="26" y="55"/>
                      <a:pt x="53" y="47"/>
                    </a:cubicBezTo>
                    <a:lnTo>
                      <a:pt x="53" y="47"/>
                    </a:lnTo>
                    <a:cubicBezTo>
                      <a:pt x="75" y="77"/>
                      <a:pt x="110" y="120"/>
                      <a:pt x="158" y="171"/>
                    </a:cubicBezTo>
                    <a:cubicBezTo>
                      <a:pt x="201" y="219"/>
                      <a:pt x="263" y="271"/>
                      <a:pt x="332" y="324"/>
                    </a:cubicBezTo>
                    <a:cubicBezTo>
                      <a:pt x="372" y="346"/>
                      <a:pt x="407" y="376"/>
                      <a:pt x="455" y="394"/>
                    </a:cubicBezTo>
                    <a:cubicBezTo>
                      <a:pt x="472" y="399"/>
                      <a:pt x="488" y="405"/>
                      <a:pt x="507" y="405"/>
                    </a:cubicBezTo>
                    <a:cubicBezTo>
                      <a:pt x="518" y="405"/>
                      <a:pt x="529" y="403"/>
                      <a:pt x="542" y="398"/>
                    </a:cubicBezTo>
                    <a:cubicBezTo>
                      <a:pt x="574" y="385"/>
                      <a:pt x="590" y="350"/>
                      <a:pt x="590" y="320"/>
                    </a:cubicBezTo>
                    <a:cubicBezTo>
                      <a:pt x="553" y="98"/>
                      <a:pt x="349" y="1"/>
                      <a:pt x="217" y="1"/>
                    </a:cubicBezTo>
                    <a:cubicBezTo>
                      <a:pt x="213" y="1"/>
                      <a:pt x="210" y="1"/>
                      <a:pt x="207" y="1"/>
                    </a:cubicBezTo>
                    <a:cubicBezTo>
                      <a:pt x="141" y="1"/>
                      <a:pt x="92" y="15"/>
                      <a:pt x="57" y="28"/>
                    </a:cubicBezTo>
                    <a:lnTo>
                      <a:pt x="57" y="28"/>
                    </a:lnTo>
                    <a:cubicBezTo>
                      <a:pt x="41" y="11"/>
                      <a:pt x="31" y="1"/>
                      <a:pt x="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8"/>
              <p:cNvSpPr/>
              <p:nvPr/>
            </p:nvSpPr>
            <p:spPr>
              <a:xfrm>
                <a:off x="3190456" y="4582621"/>
                <a:ext cx="6882" cy="10525"/>
              </a:xfrm>
              <a:custGeom>
                <a:avLst/>
                <a:gdLst/>
                <a:ahLst/>
                <a:cxnLst/>
                <a:rect l="l" t="t" r="r" b="b"/>
                <a:pathLst>
                  <a:path w="289" h="442" extrusionOk="0">
                    <a:moveTo>
                      <a:pt x="177" y="0"/>
                    </a:moveTo>
                    <a:cubicBezTo>
                      <a:pt x="150" y="0"/>
                      <a:pt x="124" y="11"/>
                      <a:pt x="109" y="26"/>
                    </a:cubicBezTo>
                    <a:cubicBezTo>
                      <a:pt x="83" y="52"/>
                      <a:pt x="69" y="87"/>
                      <a:pt x="57" y="113"/>
                    </a:cubicBezTo>
                    <a:cubicBezTo>
                      <a:pt x="31" y="170"/>
                      <a:pt x="22" y="226"/>
                      <a:pt x="13" y="274"/>
                    </a:cubicBezTo>
                    <a:cubicBezTo>
                      <a:pt x="0" y="367"/>
                      <a:pt x="13" y="423"/>
                      <a:pt x="17" y="423"/>
                    </a:cubicBezTo>
                    <a:cubicBezTo>
                      <a:pt x="26" y="423"/>
                      <a:pt x="22" y="367"/>
                      <a:pt x="43" y="279"/>
                    </a:cubicBezTo>
                    <a:cubicBezTo>
                      <a:pt x="53" y="236"/>
                      <a:pt x="65" y="183"/>
                      <a:pt x="91" y="131"/>
                    </a:cubicBezTo>
                    <a:cubicBezTo>
                      <a:pt x="105" y="90"/>
                      <a:pt x="141" y="40"/>
                      <a:pt x="174" y="40"/>
                    </a:cubicBezTo>
                    <a:cubicBezTo>
                      <a:pt x="183" y="40"/>
                      <a:pt x="192" y="44"/>
                      <a:pt x="201" y="52"/>
                    </a:cubicBezTo>
                    <a:cubicBezTo>
                      <a:pt x="240" y="91"/>
                      <a:pt x="227" y="165"/>
                      <a:pt x="214" y="218"/>
                    </a:cubicBezTo>
                    <a:cubicBezTo>
                      <a:pt x="196" y="270"/>
                      <a:pt x="170" y="319"/>
                      <a:pt x="140" y="349"/>
                    </a:cubicBezTo>
                    <a:cubicBezTo>
                      <a:pt x="79" y="415"/>
                      <a:pt x="22" y="432"/>
                      <a:pt x="26" y="441"/>
                    </a:cubicBezTo>
                    <a:cubicBezTo>
                      <a:pt x="26" y="441"/>
                      <a:pt x="87" y="436"/>
                      <a:pt x="158" y="371"/>
                    </a:cubicBezTo>
                    <a:cubicBezTo>
                      <a:pt x="192" y="336"/>
                      <a:pt x="227" y="288"/>
                      <a:pt x="249" y="231"/>
                    </a:cubicBezTo>
                    <a:cubicBezTo>
                      <a:pt x="267" y="170"/>
                      <a:pt x="289" y="91"/>
                      <a:pt x="232" y="22"/>
                    </a:cubicBezTo>
                    <a:cubicBezTo>
                      <a:pt x="217" y="6"/>
                      <a:pt x="197" y="0"/>
                      <a:pt x="1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8"/>
              <p:cNvSpPr/>
              <p:nvPr/>
            </p:nvSpPr>
            <p:spPr>
              <a:xfrm>
                <a:off x="3142660" y="4521179"/>
                <a:ext cx="9096" cy="36052"/>
              </a:xfrm>
              <a:custGeom>
                <a:avLst/>
                <a:gdLst/>
                <a:ahLst/>
                <a:cxnLst/>
                <a:rect l="l" t="t" r="r" b="b"/>
                <a:pathLst>
                  <a:path w="382" h="1514" extrusionOk="0">
                    <a:moveTo>
                      <a:pt x="49" y="1"/>
                    </a:moveTo>
                    <a:lnTo>
                      <a:pt x="49" y="1"/>
                    </a:lnTo>
                    <a:cubicBezTo>
                      <a:pt x="45" y="6"/>
                      <a:pt x="115" y="71"/>
                      <a:pt x="189" y="202"/>
                    </a:cubicBezTo>
                    <a:cubicBezTo>
                      <a:pt x="263" y="333"/>
                      <a:pt x="342" y="534"/>
                      <a:pt x="333" y="766"/>
                    </a:cubicBezTo>
                    <a:cubicBezTo>
                      <a:pt x="329" y="997"/>
                      <a:pt x="241" y="1194"/>
                      <a:pt x="158" y="1317"/>
                    </a:cubicBezTo>
                    <a:cubicBezTo>
                      <a:pt x="71" y="1443"/>
                      <a:pt x="1" y="1505"/>
                      <a:pt x="5" y="1513"/>
                    </a:cubicBezTo>
                    <a:cubicBezTo>
                      <a:pt x="5" y="1513"/>
                      <a:pt x="27" y="1500"/>
                      <a:pt x="57" y="1469"/>
                    </a:cubicBezTo>
                    <a:cubicBezTo>
                      <a:pt x="93" y="1443"/>
                      <a:pt x="132" y="1396"/>
                      <a:pt x="180" y="1334"/>
                    </a:cubicBezTo>
                    <a:cubicBezTo>
                      <a:pt x="272" y="1212"/>
                      <a:pt x="368" y="1006"/>
                      <a:pt x="377" y="766"/>
                    </a:cubicBezTo>
                    <a:cubicBezTo>
                      <a:pt x="381" y="525"/>
                      <a:pt x="299" y="315"/>
                      <a:pt x="215" y="189"/>
                    </a:cubicBezTo>
                    <a:cubicBezTo>
                      <a:pt x="172" y="123"/>
                      <a:pt x="132" y="75"/>
                      <a:pt x="101" y="45"/>
                    </a:cubicBezTo>
                    <a:cubicBezTo>
                      <a:pt x="71" y="14"/>
                      <a:pt x="49" y="1"/>
                      <a:pt x="4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8"/>
              <p:cNvSpPr/>
              <p:nvPr/>
            </p:nvSpPr>
            <p:spPr>
              <a:xfrm>
                <a:off x="3148709" y="4507962"/>
                <a:ext cx="26551" cy="19288"/>
              </a:xfrm>
              <a:custGeom>
                <a:avLst/>
                <a:gdLst/>
                <a:ahLst/>
                <a:cxnLst/>
                <a:rect l="l" t="t" r="r" b="b"/>
                <a:pathLst>
                  <a:path w="1115" h="810" extrusionOk="0">
                    <a:moveTo>
                      <a:pt x="1109" y="0"/>
                    </a:moveTo>
                    <a:cubicBezTo>
                      <a:pt x="1090" y="0"/>
                      <a:pt x="845" y="173"/>
                      <a:pt x="547" y="390"/>
                    </a:cubicBezTo>
                    <a:cubicBezTo>
                      <a:pt x="241" y="613"/>
                      <a:pt x="1" y="801"/>
                      <a:pt x="5" y="809"/>
                    </a:cubicBezTo>
                    <a:cubicBezTo>
                      <a:pt x="5" y="810"/>
                      <a:pt x="5" y="810"/>
                      <a:pt x="6" y="810"/>
                    </a:cubicBezTo>
                    <a:cubicBezTo>
                      <a:pt x="25" y="810"/>
                      <a:pt x="270" y="639"/>
                      <a:pt x="569" y="420"/>
                    </a:cubicBezTo>
                    <a:cubicBezTo>
                      <a:pt x="874" y="198"/>
                      <a:pt x="1114" y="10"/>
                      <a:pt x="1110" y="1"/>
                    </a:cubicBezTo>
                    <a:cubicBezTo>
                      <a:pt x="1110" y="1"/>
                      <a:pt x="1110" y="0"/>
                      <a:pt x="11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8"/>
              <p:cNvSpPr/>
              <p:nvPr/>
            </p:nvSpPr>
            <p:spPr>
              <a:xfrm>
                <a:off x="3154424" y="4560854"/>
                <a:ext cx="14192" cy="18740"/>
              </a:xfrm>
              <a:custGeom>
                <a:avLst/>
                <a:gdLst/>
                <a:ahLst/>
                <a:cxnLst/>
                <a:rect l="l" t="t" r="r" b="b"/>
                <a:pathLst>
                  <a:path w="596" h="787" extrusionOk="0">
                    <a:moveTo>
                      <a:pt x="10" y="0"/>
                    </a:moveTo>
                    <a:cubicBezTo>
                      <a:pt x="9" y="0"/>
                      <a:pt x="9" y="0"/>
                      <a:pt x="9" y="0"/>
                    </a:cubicBezTo>
                    <a:cubicBezTo>
                      <a:pt x="1" y="4"/>
                      <a:pt x="101" y="202"/>
                      <a:pt x="263" y="420"/>
                    </a:cubicBezTo>
                    <a:cubicBezTo>
                      <a:pt x="422" y="635"/>
                      <a:pt x="574" y="787"/>
                      <a:pt x="586" y="787"/>
                    </a:cubicBezTo>
                    <a:cubicBezTo>
                      <a:pt x="586" y="787"/>
                      <a:pt x="586" y="787"/>
                      <a:pt x="586" y="787"/>
                    </a:cubicBezTo>
                    <a:cubicBezTo>
                      <a:pt x="595" y="778"/>
                      <a:pt x="455" y="612"/>
                      <a:pt x="293" y="393"/>
                    </a:cubicBezTo>
                    <a:cubicBezTo>
                      <a:pt x="138" y="182"/>
                      <a:pt x="21" y="0"/>
                      <a:pt x="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8"/>
              <p:cNvSpPr/>
              <p:nvPr/>
            </p:nvSpPr>
            <p:spPr>
              <a:xfrm>
                <a:off x="3142755" y="4548447"/>
                <a:ext cx="2858" cy="4334"/>
              </a:xfrm>
              <a:custGeom>
                <a:avLst/>
                <a:gdLst/>
                <a:ahLst/>
                <a:cxnLst/>
                <a:rect l="l" t="t" r="r" b="b"/>
                <a:pathLst>
                  <a:path w="120" h="182" extrusionOk="0">
                    <a:moveTo>
                      <a:pt x="105" y="1"/>
                    </a:moveTo>
                    <a:cubicBezTo>
                      <a:pt x="96" y="1"/>
                      <a:pt x="83" y="43"/>
                      <a:pt x="53" y="88"/>
                    </a:cubicBezTo>
                    <a:cubicBezTo>
                      <a:pt x="27" y="136"/>
                      <a:pt x="1" y="172"/>
                      <a:pt x="10" y="180"/>
                    </a:cubicBezTo>
                    <a:cubicBezTo>
                      <a:pt x="11" y="181"/>
                      <a:pt x="12" y="182"/>
                      <a:pt x="14" y="182"/>
                    </a:cubicBezTo>
                    <a:cubicBezTo>
                      <a:pt x="26" y="182"/>
                      <a:pt x="67" y="156"/>
                      <a:pt x="93" y="110"/>
                    </a:cubicBezTo>
                    <a:cubicBezTo>
                      <a:pt x="119" y="53"/>
                      <a:pt x="119" y="1"/>
                      <a:pt x="106" y="1"/>
                    </a:cubicBezTo>
                    <a:cubicBezTo>
                      <a:pt x="105" y="1"/>
                      <a:pt x="105" y="1"/>
                      <a:pt x="1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8"/>
              <p:cNvSpPr/>
              <p:nvPr/>
            </p:nvSpPr>
            <p:spPr>
              <a:xfrm>
                <a:off x="3146637" y="4539397"/>
                <a:ext cx="1381" cy="4191"/>
              </a:xfrm>
              <a:custGeom>
                <a:avLst/>
                <a:gdLst/>
                <a:ahLst/>
                <a:cxnLst/>
                <a:rect l="l" t="t" r="r" b="b"/>
                <a:pathLst>
                  <a:path w="58" h="176" extrusionOk="0">
                    <a:moveTo>
                      <a:pt x="41" y="1"/>
                    </a:moveTo>
                    <a:cubicBezTo>
                      <a:pt x="29" y="1"/>
                      <a:pt x="17" y="39"/>
                      <a:pt x="9" y="84"/>
                    </a:cubicBezTo>
                    <a:cubicBezTo>
                      <a:pt x="1" y="132"/>
                      <a:pt x="5" y="171"/>
                      <a:pt x="17" y="175"/>
                    </a:cubicBezTo>
                    <a:cubicBezTo>
                      <a:pt x="27" y="175"/>
                      <a:pt x="44" y="141"/>
                      <a:pt x="48" y="88"/>
                    </a:cubicBezTo>
                    <a:cubicBezTo>
                      <a:pt x="57" y="40"/>
                      <a:pt x="53" y="1"/>
                      <a:pt x="44" y="1"/>
                    </a:cubicBezTo>
                    <a:cubicBezTo>
                      <a:pt x="43" y="1"/>
                      <a:pt x="42" y="1"/>
                      <a:pt x="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8"/>
              <p:cNvSpPr/>
              <p:nvPr/>
            </p:nvSpPr>
            <p:spPr>
              <a:xfrm>
                <a:off x="3145065" y="4530634"/>
                <a:ext cx="2405" cy="4548"/>
              </a:xfrm>
              <a:custGeom>
                <a:avLst/>
                <a:gdLst/>
                <a:ahLst/>
                <a:cxnLst/>
                <a:rect l="l" t="t" r="r" b="b"/>
                <a:pathLst>
                  <a:path w="101" h="191" extrusionOk="0">
                    <a:moveTo>
                      <a:pt x="13" y="0"/>
                    </a:moveTo>
                    <a:cubicBezTo>
                      <a:pt x="11" y="0"/>
                      <a:pt x="10" y="1"/>
                      <a:pt x="9" y="2"/>
                    </a:cubicBezTo>
                    <a:cubicBezTo>
                      <a:pt x="0" y="11"/>
                      <a:pt x="27" y="45"/>
                      <a:pt x="45" y="93"/>
                    </a:cubicBezTo>
                    <a:cubicBezTo>
                      <a:pt x="61" y="146"/>
                      <a:pt x="61" y="190"/>
                      <a:pt x="71" y="190"/>
                    </a:cubicBezTo>
                    <a:cubicBezTo>
                      <a:pt x="71" y="190"/>
                      <a:pt x="72" y="190"/>
                      <a:pt x="72" y="190"/>
                    </a:cubicBezTo>
                    <a:cubicBezTo>
                      <a:pt x="85" y="190"/>
                      <a:pt x="100" y="139"/>
                      <a:pt x="83" y="81"/>
                    </a:cubicBezTo>
                    <a:cubicBezTo>
                      <a:pt x="64" y="27"/>
                      <a:pt x="26" y="0"/>
                      <a:pt x="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8"/>
              <p:cNvSpPr/>
              <p:nvPr/>
            </p:nvSpPr>
            <p:spPr>
              <a:xfrm>
                <a:off x="3142660" y="4524918"/>
                <a:ext cx="1286" cy="2524"/>
              </a:xfrm>
              <a:custGeom>
                <a:avLst/>
                <a:gdLst/>
                <a:ahLst/>
                <a:cxnLst/>
                <a:rect l="l" t="t" r="r" b="b"/>
                <a:pathLst>
                  <a:path w="54" h="106" extrusionOk="0">
                    <a:moveTo>
                      <a:pt x="17" y="0"/>
                    </a:moveTo>
                    <a:cubicBezTo>
                      <a:pt x="16" y="0"/>
                      <a:pt x="15" y="1"/>
                      <a:pt x="14" y="1"/>
                    </a:cubicBezTo>
                    <a:cubicBezTo>
                      <a:pt x="1" y="6"/>
                      <a:pt x="1" y="32"/>
                      <a:pt x="10" y="59"/>
                    </a:cubicBezTo>
                    <a:cubicBezTo>
                      <a:pt x="14" y="89"/>
                      <a:pt x="31" y="106"/>
                      <a:pt x="41" y="106"/>
                    </a:cubicBezTo>
                    <a:cubicBezTo>
                      <a:pt x="53" y="102"/>
                      <a:pt x="53" y="75"/>
                      <a:pt x="45" y="49"/>
                    </a:cubicBezTo>
                    <a:cubicBezTo>
                      <a:pt x="41" y="21"/>
                      <a:pt x="26"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8"/>
              <p:cNvSpPr/>
              <p:nvPr/>
            </p:nvSpPr>
            <p:spPr>
              <a:xfrm>
                <a:off x="3405549" y="3460049"/>
                <a:ext cx="19074" cy="31766"/>
              </a:xfrm>
              <a:custGeom>
                <a:avLst/>
                <a:gdLst/>
                <a:ahLst/>
                <a:cxnLst/>
                <a:rect l="l" t="t" r="r" b="b"/>
                <a:pathLst>
                  <a:path w="801" h="1334" extrusionOk="0">
                    <a:moveTo>
                      <a:pt x="398" y="1"/>
                    </a:moveTo>
                    <a:lnTo>
                      <a:pt x="1" y="858"/>
                    </a:lnTo>
                    <a:lnTo>
                      <a:pt x="325" y="1334"/>
                    </a:lnTo>
                    <a:lnTo>
                      <a:pt x="613" y="1290"/>
                    </a:lnTo>
                    <a:lnTo>
                      <a:pt x="801" y="783"/>
                    </a:lnTo>
                    <a:lnTo>
                      <a:pt x="398"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8"/>
              <p:cNvSpPr/>
              <p:nvPr/>
            </p:nvSpPr>
            <p:spPr>
              <a:xfrm>
                <a:off x="3139136" y="3817435"/>
                <a:ext cx="402955" cy="790408"/>
              </a:xfrm>
              <a:custGeom>
                <a:avLst/>
                <a:gdLst/>
                <a:ahLst/>
                <a:cxnLst/>
                <a:rect l="l" t="t" r="r" b="b"/>
                <a:pathLst>
                  <a:path w="16922" h="33193" extrusionOk="0">
                    <a:moveTo>
                      <a:pt x="6609" y="1"/>
                    </a:moveTo>
                    <a:cubicBezTo>
                      <a:pt x="6609" y="1"/>
                      <a:pt x="10196" y="16481"/>
                      <a:pt x="10274" y="16791"/>
                    </a:cubicBezTo>
                    <a:cubicBezTo>
                      <a:pt x="10353" y="17106"/>
                      <a:pt x="1" y="28656"/>
                      <a:pt x="1" y="28656"/>
                    </a:cubicBezTo>
                    <a:lnTo>
                      <a:pt x="3750" y="33192"/>
                    </a:lnTo>
                    <a:cubicBezTo>
                      <a:pt x="3750" y="33192"/>
                      <a:pt x="16188" y="19981"/>
                      <a:pt x="16555" y="19173"/>
                    </a:cubicBezTo>
                    <a:cubicBezTo>
                      <a:pt x="16922" y="18361"/>
                      <a:pt x="14370" y="1408"/>
                      <a:pt x="14370" y="1408"/>
                    </a:cubicBezTo>
                    <a:lnTo>
                      <a:pt x="6609"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8"/>
              <p:cNvSpPr/>
              <p:nvPr/>
            </p:nvSpPr>
            <p:spPr>
              <a:xfrm>
                <a:off x="3162974" y="4474860"/>
                <a:ext cx="83796" cy="113681"/>
              </a:xfrm>
              <a:custGeom>
                <a:avLst/>
                <a:gdLst/>
                <a:ahLst/>
                <a:cxnLst/>
                <a:rect l="l" t="t" r="r" b="b"/>
                <a:pathLst>
                  <a:path w="3519" h="4774" extrusionOk="0">
                    <a:moveTo>
                      <a:pt x="5" y="1"/>
                    </a:moveTo>
                    <a:cubicBezTo>
                      <a:pt x="5" y="1"/>
                      <a:pt x="5" y="1"/>
                      <a:pt x="5" y="1"/>
                    </a:cubicBezTo>
                    <a:cubicBezTo>
                      <a:pt x="0" y="1"/>
                      <a:pt x="39" y="76"/>
                      <a:pt x="118" y="207"/>
                    </a:cubicBezTo>
                    <a:cubicBezTo>
                      <a:pt x="192" y="334"/>
                      <a:pt x="311" y="517"/>
                      <a:pt x="455" y="739"/>
                    </a:cubicBezTo>
                    <a:cubicBezTo>
                      <a:pt x="751" y="1190"/>
                      <a:pt x="1167" y="1802"/>
                      <a:pt x="1652" y="2462"/>
                    </a:cubicBezTo>
                    <a:cubicBezTo>
                      <a:pt x="2137" y="3121"/>
                      <a:pt x="2601" y="3708"/>
                      <a:pt x="2941" y="4118"/>
                    </a:cubicBezTo>
                    <a:cubicBezTo>
                      <a:pt x="3111" y="4328"/>
                      <a:pt x="3252" y="4494"/>
                      <a:pt x="3353" y="4603"/>
                    </a:cubicBezTo>
                    <a:cubicBezTo>
                      <a:pt x="3445" y="4713"/>
                      <a:pt x="3506" y="4773"/>
                      <a:pt x="3513" y="4773"/>
                    </a:cubicBezTo>
                    <a:cubicBezTo>
                      <a:pt x="3514" y="4773"/>
                      <a:pt x="3514" y="4773"/>
                      <a:pt x="3514" y="4773"/>
                    </a:cubicBezTo>
                    <a:cubicBezTo>
                      <a:pt x="3518" y="4769"/>
                      <a:pt x="3470" y="4699"/>
                      <a:pt x="3383" y="4577"/>
                    </a:cubicBezTo>
                    <a:cubicBezTo>
                      <a:pt x="3278" y="4442"/>
                      <a:pt x="3151" y="4271"/>
                      <a:pt x="2998" y="4075"/>
                    </a:cubicBezTo>
                    <a:cubicBezTo>
                      <a:pt x="2675" y="3646"/>
                      <a:pt x="2225" y="3061"/>
                      <a:pt x="1739" y="2401"/>
                    </a:cubicBezTo>
                    <a:cubicBezTo>
                      <a:pt x="1255" y="1741"/>
                      <a:pt x="826" y="1138"/>
                      <a:pt x="521" y="701"/>
                    </a:cubicBezTo>
                    <a:cubicBezTo>
                      <a:pt x="372" y="495"/>
                      <a:pt x="249" y="320"/>
                      <a:pt x="148" y="180"/>
                    </a:cubicBezTo>
                    <a:cubicBezTo>
                      <a:pt x="64" y="66"/>
                      <a:pt x="12" y="1"/>
                      <a:pt x="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8"/>
              <p:cNvSpPr/>
              <p:nvPr/>
            </p:nvSpPr>
            <p:spPr>
              <a:xfrm>
                <a:off x="3237275" y="3793620"/>
                <a:ext cx="256437" cy="885182"/>
              </a:xfrm>
              <a:custGeom>
                <a:avLst/>
                <a:gdLst/>
                <a:ahLst/>
                <a:cxnLst/>
                <a:rect l="l" t="t" r="r" b="b"/>
                <a:pathLst>
                  <a:path w="10769" h="37173" extrusionOk="0">
                    <a:moveTo>
                      <a:pt x="1338" y="0"/>
                    </a:moveTo>
                    <a:lnTo>
                      <a:pt x="1045" y="573"/>
                    </a:lnTo>
                    <a:cubicBezTo>
                      <a:pt x="184" y="2251"/>
                      <a:pt x="1" y="4200"/>
                      <a:pt x="542" y="6009"/>
                    </a:cubicBezTo>
                    <a:lnTo>
                      <a:pt x="4878" y="20545"/>
                    </a:lnTo>
                    <a:lnTo>
                      <a:pt x="4507" y="36941"/>
                    </a:lnTo>
                    <a:lnTo>
                      <a:pt x="10056" y="37173"/>
                    </a:lnTo>
                    <a:cubicBezTo>
                      <a:pt x="10056" y="37173"/>
                      <a:pt x="10261" y="24648"/>
                      <a:pt x="10550" y="20763"/>
                    </a:cubicBezTo>
                    <a:cubicBezTo>
                      <a:pt x="10768" y="17830"/>
                      <a:pt x="8890" y="9234"/>
                      <a:pt x="8041" y="4659"/>
                    </a:cubicBezTo>
                    <a:lnTo>
                      <a:pt x="10249" y="2408"/>
                    </a:lnTo>
                    <a:lnTo>
                      <a:pt x="8440" y="1945"/>
                    </a:lnTo>
                    <a:lnTo>
                      <a:pt x="1338"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8"/>
              <p:cNvSpPr/>
              <p:nvPr/>
            </p:nvSpPr>
            <p:spPr>
              <a:xfrm>
                <a:off x="3291906" y="3829532"/>
                <a:ext cx="56555" cy="45625"/>
              </a:xfrm>
              <a:custGeom>
                <a:avLst/>
                <a:gdLst/>
                <a:ahLst/>
                <a:cxnLst/>
                <a:rect l="l" t="t" r="r" b="b"/>
                <a:pathLst>
                  <a:path w="2375" h="1916" extrusionOk="0">
                    <a:moveTo>
                      <a:pt x="2347" y="0"/>
                    </a:moveTo>
                    <a:cubicBezTo>
                      <a:pt x="2330" y="0"/>
                      <a:pt x="2316" y="191"/>
                      <a:pt x="2217" y="472"/>
                    </a:cubicBezTo>
                    <a:cubicBezTo>
                      <a:pt x="2120" y="751"/>
                      <a:pt x="1915" y="1128"/>
                      <a:pt x="1557" y="1407"/>
                    </a:cubicBezTo>
                    <a:cubicBezTo>
                      <a:pt x="1255" y="1648"/>
                      <a:pt x="910" y="1770"/>
                      <a:pt x="639" y="1818"/>
                    </a:cubicBezTo>
                    <a:cubicBezTo>
                      <a:pt x="460" y="1849"/>
                      <a:pt x="310" y="1854"/>
                      <a:pt x="202" y="1854"/>
                    </a:cubicBezTo>
                    <a:cubicBezTo>
                      <a:pt x="141" y="1854"/>
                      <a:pt x="94" y="1853"/>
                      <a:pt x="62" y="1853"/>
                    </a:cubicBezTo>
                    <a:lnTo>
                      <a:pt x="57" y="1853"/>
                    </a:lnTo>
                    <a:cubicBezTo>
                      <a:pt x="18" y="1862"/>
                      <a:pt x="1" y="1866"/>
                      <a:pt x="5" y="1870"/>
                    </a:cubicBezTo>
                    <a:cubicBezTo>
                      <a:pt x="5" y="1873"/>
                      <a:pt x="14" y="1876"/>
                      <a:pt x="33" y="1876"/>
                    </a:cubicBezTo>
                    <a:cubicBezTo>
                      <a:pt x="40" y="1876"/>
                      <a:pt x="49" y="1876"/>
                      <a:pt x="59" y="1875"/>
                    </a:cubicBezTo>
                    <a:lnTo>
                      <a:pt x="59" y="1875"/>
                    </a:lnTo>
                    <a:cubicBezTo>
                      <a:pt x="120" y="1893"/>
                      <a:pt x="243" y="1916"/>
                      <a:pt x="409" y="1916"/>
                    </a:cubicBezTo>
                    <a:cubicBezTo>
                      <a:pt x="481" y="1916"/>
                      <a:pt x="561" y="1912"/>
                      <a:pt x="648" y="1901"/>
                    </a:cubicBezTo>
                    <a:cubicBezTo>
                      <a:pt x="936" y="1866"/>
                      <a:pt x="1303" y="1743"/>
                      <a:pt x="1622" y="1491"/>
                    </a:cubicBezTo>
                    <a:cubicBezTo>
                      <a:pt x="2003" y="1193"/>
                      <a:pt x="2207" y="791"/>
                      <a:pt x="2291" y="494"/>
                    </a:cubicBezTo>
                    <a:cubicBezTo>
                      <a:pt x="2374" y="192"/>
                      <a:pt x="2356" y="0"/>
                      <a:pt x="2348" y="0"/>
                    </a:cubicBezTo>
                    <a:cubicBezTo>
                      <a:pt x="2348" y="0"/>
                      <a:pt x="2347" y="0"/>
                      <a:pt x="2347"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8"/>
              <p:cNvSpPr/>
              <p:nvPr/>
            </p:nvSpPr>
            <p:spPr>
              <a:xfrm>
                <a:off x="3346465" y="4640919"/>
                <a:ext cx="130921" cy="9192"/>
              </a:xfrm>
              <a:custGeom>
                <a:avLst/>
                <a:gdLst/>
                <a:ahLst/>
                <a:cxnLst/>
                <a:rect l="l" t="t" r="r" b="b"/>
                <a:pathLst>
                  <a:path w="5498" h="386" extrusionOk="0">
                    <a:moveTo>
                      <a:pt x="61" y="1"/>
                    </a:moveTo>
                    <a:cubicBezTo>
                      <a:pt x="24" y="1"/>
                      <a:pt x="4" y="3"/>
                      <a:pt x="4" y="7"/>
                    </a:cubicBezTo>
                    <a:cubicBezTo>
                      <a:pt x="0" y="16"/>
                      <a:pt x="79" y="29"/>
                      <a:pt x="214" y="51"/>
                    </a:cubicBezTo>
                    <a:cubicBezTo>
                      <a:pt x="354" y="69"/>
                      <a:pt x="555" y="95"/>
                      <a:pt x="804" y="117"/>
                    </a:cubicBezTo>
                    <a:cubicBezTo>
                      <a:pt x="1298" y="170"/>
                      <a:pt x="1988" y="213"/>
                      <a:pt x="2744" y="252"/>
                    </a:cubicBezTo>
                    <a:cubicBezTo>
                      <a:pt x="3492" y="287"/>
                      <a:pt x="4164" y="322"/>
                      <a:pt x="4688" y="348"/>
                    </a:cubicBezTo>
                    <a:cubicBezTo>
                      <a:pt x="4920" y="357"/>
                      <a:pt x="5113" y="370"/>
                      <a:pt x="5279" y="379"/>
                    </a:cubicBezTo>
                    <a:cubicBezTo>
                      <a:pt x="5347" y="384"/>
                      <a:pt x="5400" y="386"/>
                      <a:pt x="5437" y="386"/>
                    </a:cubicBezTo>
                    <a:cubicBezTo>
                      <a:pt x="5473" y="386"/>
                      <a:pt x="5493" y="384"/>
                      <a:pt x="5493" y="379"/>
                    </a:cubicBezTo>
                    <a:cubicBezTo>
                      <a:pt x="5497" y="370"/>
                      <a:pt x="5418" y="357"/>
                      <a:pt x="5283" y="339"/>
                    </a:cubicBezTo>
                    <a:cubicBezTo>
                      <a:pt x="5144" y="317"/>
                      <a:pt x="4942" y="295"/>
                      <a:pt x="4694" y="269"/>
                    </a:cubicBezTo>
                    <a:cubicBezTo>
                      <a:pt x="4200" y="222"/>
                      <a:pt x="3509" y="182"/>
                      <a:pt x="2753" y="143"/>
                    </a:cubicBezTo>
                    <a:cubicBezTo>
                      <a:pt x="2006" y="104"/>
                      <a:pt x="1332" y="69"/>
                      <a:pt x="808" y="43"/>
                    </a:cubicBezTo>
                    <a:cubicBezTo>
                      <a:pt x="577" y="29"/>
                      <a:pt x="384" y="16"/>
                      <a:pt x="218" y="7"/>
                    </a:cubicBezTo>
                    <a:cubicBezTo>
                      <a:pt x="151" y="3"/>
                      <a:pt x="97" y="1"/>
                      <a:pt x="61"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8"/>
              <p:cNvSpPr/>
              <p:nvPr/>
            </p:nvSpPr>
            <p:spPr>
              <a:xfrm>
                <a:off x="3418576" y="3885211"/>
                <a:ext cx="75152" cy="443436"/>
              </a:xfrm>
              <a:custGeom>
                <a:avLst/>
                <a:gdLst/>
                <a:ahLst/>
                <a:cxnLst/>
                <a:rect l="l" t="t" r="r" b="b"/>
                <a:pathLst>
                  <a:path w="3156" h="18622" extrusionOk="0">
                    <a:moveTo>
                      <a:pt x="4" y="0"/>
                    </a:moveTo>
                    <a:cubicBezTo>
                      <a:pt x="0" y="0"/>
                      <a:pt x="4" y="18"/>
                      <a:pt x="9" y="48"/>
                    </a:cubicBezTo>
                    <a:cubicBezTo>
                      <a:pt x="14" y="87"/>
                      <a:pt x="22" y="131"/>
                      <a:pt x="31" y="188"/>
                    </a:cubicBezTo>
                    <a:cubicBezTo>
                      <a:pt x="57" y="323"/>
                      <a:pt x="92" y="503"/>
                      <a:pt x="135" y="730"/>
                    </a:cubicBezTo>
                    <a:cubicBezTo>
                      <a:pt x="232" y="1211"/>
                      <a:pt x="371" y="1888"/>
                      <a:pt x="538" y="2719"/>
                    </a:cubicBezTo>
                    <a:cubicBezTo>
                      <a:pt x="892" y="4405"/>
                      <a:pt x="1372" y="6717"/>
                      <a:pt x="1906" y="9274"/>
                    </a:cubicBezTo>
                    <a:cubicBezTo>
                      <a:pt x="2172" y="10549"/>
                      <a:pt x="2443" y="11769"/>
                      <a:pt x="2644" y="12879"/>
                    </a:cubicBezTo>
                    <a:cubicBezTo>
                      <a:pt x="2850" y="13994"/>
                      <a:pt x="2985" y="15003"/>
                      <a:pt x="3033" y="15855"/>
                    </a:cubicBezTo>
                    <a:cubicBezTo>
                      <a:pt x="3090" y="16707"/>
                      <a:pt x="3072" y="17402"/>
                      <a:pt x="3038" y="17879"/>
                    </a:cubicBezTo>
                    <a:cubicBezTo>
                      <a:pt x="3029" y="18119"/>
                      <a:pt x="3007" y="18302"/>
                      <a:pt x="2994" y="18429"/>
                    </a:cubicBezTo>
                    <a:cubicBezTo>
                      <a:pt x="2989" y="18486"/>
                      <a:pt x="2985" y="18534"/>
                      <a:pt x="2985" y="18569"/>
                    </a:cubicBezTo>
                    <a:cubicBezTo>
                      <a:pt x="2981" y="18603"/>
                      <a:pt x="2981" y="18621"/>
                      <a:pt x="2981" y="18621"/>
                    </a:cubicBezTo>
                    <a:cubicBezTo>
                      <a:pt x="2985" y="18621"/>
                      <a:pt x="2989" y="18603"/>
                      <a:pt x="2994" y="18573"/>
                    </a:cubicBezTo>
                    <a:cubicBezTo>
                      <a:pt x="2998" y="18534"/>
                      <a:pt x="3007" y="18486"/>
                      <a:pt x="3016" y="18429"/>
                    </a:cubicBezTo>
                    <a:cubicBezTo>
                      <a:pt x="3033" y="18307"/>
                      <a:pt x="3064" y="18123"/>
                      <a:pt x="3082" y="17883"/>
                    </a:cubicBezTo>
                    <a:cubicBezTo>
                      <a:pt x="3125" y="17407"/>
                      <a:pt x="3155" y="16707"/>
                      <a:pt x="3112" y="15850"/>
                    </a:cubicBezTo>
                    <a:cubicBezTo>
                      <a:pt x="3068" y="14994"/>
                      <a:pt x="2941" y="13980"/>
                      <a:pt x="2741" y="12861"/>
                    </a:cubicBezTo>
                    <a:cubicBezTo>
                      <a:pt x="2544" y="11747"/>
                      <a:pt x="2277" y="10527"/>
                      <a:pt x="2011" y="9252"/>
                    </a:cubicBezTo>
                    <a:cubicBezTo>
                      <a:pt x="1464" y="6699"/>
                      <a:pt x="970" y="4387"/>
                      <a:pt x="612" y="2705"/>
                    </a:cubicBezTo>
                    <a:cubicBezTo>
                      <a:pt x="428" y="1874"/>
                      <a:pt x="280" y="1202"/>
                      <a:pt x="175" y="721"/>
                    </a:cubicBezTo>
                    <a:cubicBezTo>
                      <a:pt x="123" y="498"/>
                      <a:pt x="83" y="319"/>
                      <a:pt x="53" y="184"/>
                    </a:cubicBezTo>
                    <a:cubicBezTo>
                      <a:pt x="40" y="131"/>
                      <a:pt x="26" y="83"/>
                      <a:pt x="18" y="48"/>
                    </a:cubicBezTo>
                    <a:cubicBezTo>
                      <a:pt x="9" y="13"/>
                      <a:pt x="4" y="0"/>
                      <a:pt x="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8"/>
              <p:cNvSpPr/>
              <p:nvPr/>
            </p:nvSpPr>
            <p:spPr>
              <a:xfrm>
                <a:off x="3346322" y="4259767"/>
                <a:ext cx="7858" cy="239697"/>
              </a:xfrm>
              <a:custGeom>
                <a:avLst/>
                <a:gdLst/>
                <a:ahLst/>
                <a:cxnLst/>
                <a:rect l="l" t="t" r="r" b="b"/>
                <a:pathLst>
                  <a:path w="330" h="10066" extrusionOk="0">
                    <a:moveTo>
                      <a:pt x="11" y="0"/>
                    </a:moveTo>
                    <a:cubicBezTo>
                      <a:pt x="11" y="0"/>
                      <a:pt x="10" y="0"/>
                      <a:pt x="10" y="0"/>
                    </a:cubicBezTo>
                    <a:cubicBezTo>
                      <a:pt x="1" y="0"/>
                      <a:pt x="23" y="92"/>
                      <a:pt x="67" y="259"/>
                    </a:cubicBezTo>
                    <a:cubicBezTo>
                      <a:pt x="119" y="442"/>
                      <a:pt x="184" y="682"/>
                      <a:pt x="268" y="978"/>
                    </a:cubicBezTo>
                    <a:lnTo>
                      <a:pt x="268" y="978"/>
                    </a:lnTo>
                    <a:cubicBezTo>
                      <a:pt x="228" y="1887"/>
                      <a:pt x="184" y="3357"/>
                      <a:pt x="141" y="5009"/>
                    </a:cubicBezTo>
                    <a:cubicBezTo>
                      <a:pt x="102" y="6407"/>
                      <a:pt x="75" y="7670"/>
                      <a:pt x="63" y="8583"/>
                    </a:cubicBezTo>
                    <a:cubicBezTo>
                      <a:pt x="59" y="9029"/>
                      <a:pt x="53" y="9396"/>
                      <a:pt x="49" y="9667"/>
                    </a:cubicBezTo>
                    <a:cubicBezTo>
                      <a:pt x="53" y="9785"/>
                      <a:pt x="53" y="9882"/>
                      <a:pt x="53" y="9960"/>
                    </a:cubicBezTo>
                    <a:cubicBezTo>
                      <a:pt x="53" y="10029"/>
                      <a:pt x="59" y="10065"/>
                      <a:pt x="63" y="10065"/>
                    </a:cubicBezTo>
                    <a:cubicBezTo>
                      <a:pt x="67" y="10065"/>
                      <a:pt x="71" y="10029"/>
                      <a:pt x="75" y="9960"/>
                    </a:cubicBezTo>
                    <a:cubicBezTo>
                      <a:pt x="80" y="9882"/>
                      <a:pt x="85" y="9785"/>
                      <a:pt x="93" y="9667"/>
                    </a:cubicBezTo>
                    <a:cubicBezTo>
                      <a:pt x="106" y="9396"/>
                      <a:pt x="119" y="9029"/>
                      <a:pt x="137" y="8583"/>
                    </a:cubicBezTo>
                    <a:cubicBezTo>
                      <a:pt x="172" y="7670"/>
                      <a:pt x="211" y="6407"/>
                      <a:pt x="246" y="5013"/>
                    </a:cubicBezTo>
                    <a:cubicBezTo>
                      <a:pt x="289" y="3353"/>
                      <a:pt x="321" y="1879"/>
                      <a:pt x="329" y="975"/>
                    </a:cubicBezTo>
                    <a:lnTo>
                      <a:pt x="329" y="966"/>
                    </a:lnTo>
                    <a:lnTo>
                      <a:pt x="329" y="961"/>
                    </a:lnTo>
                    <a:cubicBezTo>
                      <a:pt x="233" y="669"/>
                      <a:pt x="158" y="428"/>
                      <a:pt x="102" y="249"/>
                    </a:cubicBezTo>
                    <a:cubicBezTo>
                      <a:pt x="46" y="91"/>
                      <a:pt x="16" y="0"/>
                      <a:pt x="11"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8"/>
              <p:cNvSpPr/>
              <p:nvPr/>
            </p:nvSpPr>
            <p:spPr>
              <a:xfrm>
                <a:off x="3277022" y="3570478"/>
                <a:ext cx="451985" cy="206883"/>
              </a:xfrm>
              <a:custGeom>
                <a:avLst/>
                <a:gdLst/>
                <a:ahLst/>
                <a:cxnLst/>
                <a:rect l="l" t="t" r="r" b="b"/>
                <a:pathLst>
                  <a:path w="18981" h="8688" extrusionOk="0">
                    <a:moveTo>
                      <a:pt x="2824" y="1"/>
                    </a:moveTo>
                    <a:lnTo>
                      <a:pt x="0" y="2793"/>
                    </a:lnTo>
                    <a:cubicBezTo>
                      <a:pt x="363" y="3418"/>
                      <a:pt x="1535" y="4864"/>
                      <a:pt x="3366" y="7373"/>
                    </a:cubicBezTo>
                    <a:cubicBezTo>
                      <a:pt x="4061" y="8323"/>
                      <a:pt x="5101" y="8688"/>
                      <a:pt x="6289" y="8688"/>
                    </a:cubicBezTo>
                    <a:cubicBezTo>
                      <a:pt x="10222" y="8688"/>
                      <a:pt x="15777" y="4690"/>
                      <a:pt x="15777" y="4690"/>
                    </a:cubicBezTo>
                    <a:lnTo>
                      <a:pt x="15869" y="4646"/>
                    </a:lnTo>
                    <a:cubicBezTo>
                      <a:pt x="16620" y="4261"/>
                      <a:pt x="17512" y="3785"/>
                      <a:pt x="17949" y="3480"/>
                    </a:cubicBezTo>
                    <a:cubicBezTo>
                      <a:pt x="18758" y="2911"/>
                      <a:pt x="18710" y="2837"/>
                      <a:pt x="18631" y="2750"/>
                    </a:cubicBezTo>
                    <a:cubicBezTo>
                      <a:pt x="18611" y="2729"/>
                      <a:pt x="18583" y="2720"/>
                      <a:pt x="18549" y="2720"/>
                    </a:cubicBezTo>
                    <a:cubicBezTo>
                      <a:pt x="18258" y="2720"/>
                      <a:pt x="17499" y="3375"/>
                      <a:pt x="17322" y="3375"/>
                    </a:cubicBezTo>
                    <a:cubicBezTo>
                      <a:pt x="17287" y="3375"/>
                      <a:pt x="17274" y="3349"/>
                      <a:pt x="17294" y="3287"/>
                    </a:cubicBezTo>
                    <a:cubicBezTo>
                      <a:pt x="17420" y="2877"/>
                      <a:pt x="18980" y="2032"/>
                      <a:pt x="18744" y="1802"/>
                    </a:cubicBezTo>
                    <a:cubicBezTo>
                      <a:pt x="18712" y="1770"/>
                      <a:pt x="18668" y="1756"/>
                      <a:pt x="18617" y="1756"/>
                    </a:cubicBezTo>
                    <a:cubicBezTo>
                      <a:pt x="18180" y="1756"/>
                      <a:pt x="17146" y="2765"/>
                      <a:pt x="17040" y="2855"/>
                    </a:cubicBezTo>
                    <a:cubicBezTo>
                      <a:pt x="17016" y="2875"/>
                      <a:pt x="16990" y="2883"/>
                      <a:pt x="16966" y="2883"/>
                    </a:cubicBezTo>
                    <a:cubicBezTo>
                      <a:pt x="16876" y="2883"/>
                      <a:pt x="16805" y="2767"/>
                      <a:pt x="16892" y="2702"/>
                    </a:cubicBezTo>
                    <a:cubicBezTo>
                      <a:pt x="17049" y="2583"/>
                      <a:pt x="18670" y="1294"/>
                      <a:pt x="18373" y="997"/>
                    </a:cubicBezTo>
                    <a:cubicBezTo>
                      <a:pt x="18340" y="964"/>
                      <a:pt x="18303" y="951"/>
                      <a:pt x="18265" y="951"/>
                    </a:cubicBezTo>
                    <a:cubicBezTo>
                      <a:pt x="18114" y="951"/>
                      <a:pt x="17949" y="1163"/>
                      <a:pt x="17949" y="1163"/>
                    </a:cubicBezTo>
                    <a:cubicBezTo>
                      <a:pt x="17949" y="1163"/>
                      <a:pt x="16660" y="2350"/>
                      <a:pt x="16411" y="2350"/>
                    </a:cubicBezTo>
                    <a:cubicBezTo>
                      <a:pt x="16398" y="2350"/>
                      <a:pt x="16387" y="2346"/>
                      <a:pt x="16380" y="2339"/>
                    </a:cubicBezTo>
                    <a:cubicBezTo>
                      <a:pt x="16241" y="2195"/>
                      <a:pt x="17058" y="1391"/>
                      <a:pt x="17350" y="1137"/>
                    </a:cubicBezTo>
                    <a:cubicBezTo>
                      <a:pt x="17639" y="888"/>
                      <a:pt x="17643" y="648"/>
                      <a:pt x="17429" y="608"/>
                    </a:cubicBezTo>
                    <a:cubicBezTo>
                      <a:pt x="17426" y="607"/>
                      <a:pt x="17423" y="607"/>
                      <a:pt x="17419" y="607"/>
                    </a:cubicBezTo>
                    <a:cubicBezTo>
                      <a:pt x="17249" y="607"/>
                      <a:pt x="16362" y="1335"/>
                      <a:pt x="16083" y="1582"/>
                    </a:cubicBezTo>
                    <a:cubicBezTo>
                      <a:pt x="15885" y="1762"/>
                      <a:pt x="15452" y="2163"/>
                      <a:pt x="15241" y="2163"/>
                    </a:cubicBezTo>
                    <a:cubicBezTo>
                      <a:pt x="15149" y="2163"/>
                      <a:pt x="15100" y="2087"/>
                      <a:pt x="15130" y="1885"/>
                    </a:cubicBezTo>
                    <a:cubicBezTo>
                      <a:pt x="15135" y="1875"/>
                      <a:pt x="15135" y="1867"/>
                      <a:pt x="15135" y="1854"/>
                    </a:cubicBezTo>
                    <a:cubicBezTo>
                      <a:pt x="15253" y="1203"/>
                      <a:pt x="15126" y="656"/>
                      <a:pt x="14982" y="525"/>
                    </a:cubicBezTo>
                    <a:cubicBezTo>
                      <a:pt x="14942" y="489"/>
                      <a:pt x="14895" y="473"/>
                      <a:pt x="14848" y="473"/>
                    </a:cubicBezTo>
                    <a:cubicBezTo>
                      <a:pt x="14733" y="473"/>
                      <a:pt x="14620" y="572"/>
                      <a:pt x="14611" y="709"/>
                    </a:cubicBezTo>
                    <a:cubicBezTo>
                      <a:pt x="14605" y="739"/>
                      <a:pt x="14605" y="770"/>
                      <a:pt x="14615" y="805"/>
                    </a:cubicBezTo>
                    <a:cubicBezTo>
                      <a:pt x="14619" y="818"/>
                      <a:pt x="14619" y="840"/>
                      <a:pt x="14623" y="852"/>
                    </a:cubicBezTo>
                    <a:cubicBezTo>
                      <a:pt x="14641" y="1045"/>
                      <a:pt x="14611" y="1320"/>
                      <a:pt x="14579" y="1534"/>
                    </a:cubicBezTo>
                    <a:cubicBezTo>
                      <a:pt x="14549" y="1736"/>
                      <a:pt x="14488" y="1933"/>
                      <a:pt x="14391" y="2111"/>
                    </a:cubicBezTo>
                    <a:cubicBezTo>
                      <a:pt x="14278" y="2321"/>
                      <a:pt x="14177" y="2496"/>
                      <a:pt x="14086" y="2641"/>
                    </a:cubicBezTo>
                    <a:cubicBezTo>
                      <a:pt x="13042" y="3218"/>
                      <a:pt x="10039" y="4733"/>
                      <a:pt x="7037" y="4965"/>
                    </a:cubicBezTo>
                    <a:cubicBezTo>
                      <a:pt x="7035" y="4965"/>
                      <a:pt x="7033" y="4965"/>
                      <a:pt x="7030" y="4965"/>
                    </a:cubicBezTo>
                    <a:cubicBezTo>
                      <a:pt x="6466" y="4965"/>
                      <a:pt x="2824" y="1"/>
                      <a:pt x="2824"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8"/>
              <p:cNvSpPr/>
              <p:nvPr/>
            </p:nvSpPr>
            <p:spPr>
              <a:xfrm>
                <a:off x="3250159" y="3501606"/>
                <a:ext cx="182166" cy="254532"/>
              </a:xfrm>
              <a:custGeom>
                <a:avLst/>
                <a:gdLst/>
                <a:ahLst/>
                <a:cxnLst/>
                <a:rect l="l" t="t" r="r" b="b"/>
                <a:pathLst>
                  <a:path w="7650" h="10689" extrusionOk="0">
                    <a:moveTo>
                      <a:pt x="1820" y="1"/>
                    </a:moveTo>
                    <a:cubicBezTo>
                      <a:pt x="1150" y="1"/>
                      <a:pt x="507" y="417"/>
                      <a:pt x="295" y="1118"/>
                    </a:cubicBezTo>
                    <a:cubicBezTo>
                      <a:pt x="59" y="1896"/>
                      <a:pt x="1" y="2994"/>
                      <a:pt x="473" y="4496"/>
                    </a:cubicBezTo>
                    <a:cubicBezTo>
                      <a:pt x="1666" y="8321"/>
                      <a:pt x="4188" y="10689"/>
                      <a:pt x="4188" y="10689"/>
                    </a:cubicBezTo>
                    <a:lnTo>
                      <a:pt x="7649" y="7149"/>
                    </a:lnTo>
                    <a:cubicBezTo>
                      <a:pt x="6368" y="5323"/>
                      <a:pt x="5263" y="3640"/>
                      <a:pt x="4149" y="1787"/>
                    </a:cubicBezTo>
                    <a:lnTo>
                      <a:pt x="2685" y="253"/>
                    </a:lnTo>
                    <a:cubicBezTo>
                      <a:pt x="2414" y="81"/>
                      <a:pt x="2114" y="1"/>
                      <a:pt x="1820"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8"/>
              <p:cNvSpPr/>
              <p:nvPr/>
            </p:nvSpPr>
            <p:spPr>
              <a:xfrm>
                <a:off x="3350823" y="3670189"/>
                <a:ext cx="83082" cy="81510"/>
              </a:xfrm>
              <a:custGeom>
                <a:avLst/>
                <a:gdLst/>
                <a:ahLst/>
                <a:cxnLst/>
                <a:rect l="l" t="t" r="r" b="b"/>
                <a:pathLst>
                  <a:path w="3489" h="3423" extrusionOk="0">
                    <a:moveTo>
                      <a:pt x="3482" y="0"/>
                    </a:moveTo>
                    <a:cubicBezTo>
                      <a:pt x="3462" y="0"/>
                      <a:pt x="3280" y="200"/>
                      <a:pt x="2985" y="516"/>
                    </a:cubicBezTo>
                    <a:cubicBezTo>
                      <a:pt x="2684" y="835"/>
                      <a:pt x="2264" y="1276"/>
                      <a:pt x="1788" y="1748"/>
                    </a:cubicBezTo>
                    <a:cubicBezTo>
                      <a:pt x="1307" y="2220"/>
                      <a:pt x="861" y="2635"/>
                      <a:pt x="534" y="2932"/>
                    </a:cubicBezTo>
                    <a:cubicBezTo>
                      <a:pt x="205" y="3230"/>
                      <a:pt x="1" y="3409"/>
                      <a:pt x="13" y="3422"/>
                    </a:cubicBezTo>
                    <a:cubicBezTo>
                      <a:pt x="14" y="3422"/>
                      <a:pt x="14" y="3422"/>
                      <a:pt x="14" y="3422"/>
                    </a:cubicBezTo>
                    <a:cubicBezTo>
                      <a:pt x="24" y="3422"/>
                      <a:pt x="79" y="3388"/>
                      <a:pt x="171" y="3317"/>
                    </a:cubicBezTo>
                    <a:cubicBezTo>
                      <a:pt x="271" y="3243"/>
                      <a:pt x="411" y="3129"/>
                      <a:pt x="582" y="2990"/>
                    </a:cubicBezTo>
                    <a:cubicBezTo>
                      <a:pt x="923" y="2706"/>
                      <a:pt x="1381" y="2299"/>
                      <a:pt x="1862" y="1827"/>
                    </a:cubicBezTo>
                    <a:cubicBezTo>
                      <a:pt x="2343" y="1351"/>
                      <a:pt x="2754" y="901"/>
                      <a:pt x="3042" y="564"/>
                    </a:cubicBezTo>
                    <a:cubicBezTo>
                      <a:pt x="3186" y="398"/>
                      <a:pt x="3299" y="258"/>
                      <a:pt x="3374" y="158"/>
                    </a:cubicBezTo>
                    <a:cubicBezTo>
                      <a:pt x="3448" y="62"/>
                      <a:pt x="3488" y="5"/>
                      <a:pt x="3483" y="1"/>
                    </a:cubicBezTo>
                    <a:cubicBezTo>
                      <a:pt x="3483" y="1"/>
                      <a:pt x="3482" y="0"/>
                      <a:pt x="34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8"/>
              <p:cNvSpPr/>
              <p:nvPr/>
            </p:nvSpPr>
            <p:spPr>
              <a:xfrm>
                <a:off x="3266925" y="3625537"/>
                <a:ext cx="79748" cy="126778"/>
              </a:xfrm>
              <a:custGeom>
                <a:avLst/>
                <a:gdLst/>
                <a:ahLst/>
                <a:cxnLst/>
                <a:rect l="l" t="t" r="r" b="b"/>
                <a:pathLst>
                  <a:path w="3349" h="5324" extrusionOk="0">
                    <a:moveTo>
                      <a:pt x="11" y="0"/>
                    </a:moveTo>
                    <a:cubicBezTo>
                      <a:pt x="10" y="0"/>
                      <a:pt x="10" y="0"/>
                      <a:pt x="10" y="0"/>
                    </a:cubicBezTo>
                    <a:cubicBezTo>
                      <a:pt x="1" y="0"/>
                      <a:pt x="31" y="83"/>
                      <a:pt x="97" y="232"/>
                    </a:cubicBezTo>
                    <a:cubicBezTo>
                      <a:pt x="154" y="381"/>
                      <a:pt x="255" y="591"/>
                      <a:pt x="386" y="844"/>
                    </a:cubicBezTo>
                    <a:cubicBezTo>
                      <a:pt x="644" y="1351"/>
                      <a:pt x="1037" y="2037"/>
                      <a:pt x="1509" y="2767"/>
                    </a:cubicBezTo>
                    <a:cubicBezTo>
                      <a:pt x="1981" y="3496"/>
                      <a:pt x="2435" y="4139"/>
                      <a:pt x="2772" y="4598"/>
                    </a:cubicBezTo>
                    <a:cubicBezTo>
                      <a:pt x="2942" y="4829"/>
                      <a:pt x="3082" y="5013"/>
                      <a:pt x="3183" y="5136"/>
                    </a:cubicBezTo>
                    <a:cubicBezTo>
                      <a:pt x="3275" y="5259"/>
                      <a:pt x="3336" y="5323"/>
                      <a:pt x="3344" y="5323"/>
                    </a:cubicBezTo>
                    <a:cubicBezTo>
                      <a:pt x="3344" y="5323"/>
                      <a:pt x="3344" y="5323"/>
                      <a:pt x="3344" y="5323"/>
                    </a:cubicBezTo>
                    <a:cubicBezTo>
                      <a:pt x="3349" y="5319"/>
                      <a:pt x="3305" y="5245"/>
                      <a:pt x="3213" y="5114"/>
                    </a:cubicBezTo>
                    <a:cubicBezTo>
                      <a:pt x="3113" y="4960"/>
                      <a:pt x="2986" y="4777"/>
                      <a:pt x="2833" y="4555"/>
                    </a:cubicBezTo>
                    <a:cubicBezTo>
                      <a:pt x="2514" y="4087"/>
                      <a:pt x="2068" y="3435"/>
                      <a:pt x="1600" y="2705"/>
                    </a:cubicBezTo>
                    <a:cubicBezTo>
                      <a:pt x="1128" y="1981"/>
                      <a:pt x="726" y="1307"/>
                      <a:pt x="451" y="809"/>
                    </a:cubicBezTo>
                    <a:cubicBezTo>
                      <a:pt x="311" y="559"/>
                      <a:pt x="206" y="355"/>
                      <a:pt x="132" y="214"/>
                    </a:cubicBezTo>
                    <a:cubicBezTo>
                      <a:pt x="59" y="78"/>
                      <a:pt x="17" y="0"/>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8"/>
              <p:cNvSpPr/>
              <p:nvPr/>
            </p:nvSpPr>
            <p:spPr>
              <a:xfrm>
                <a:off x="3331581" y="3650399"/>
                <a:ext cx="85654" cy="77891"/>
              </a:xfrm>
              <a:custGeom>
                <a:avLst/>
                <a:gdLst/>
                <a:ahLst/>
                <a:cxnLst/>
                <a:rect l="l" t="t" r="r" b="b"/>
                <a:pathLst>
                  <a:path w="3597" h="3271" extrusionOk="0">
                    <a:moveTo>
                      <a:pt x="3587" y="1"/>
                    </a:moveTo>
                    <a:cubicBezTo>
                      <a:pt x="3577" y="1"/>
                      <a:pt x="3522" y="39"/>
                      <a:pt x="3431" y="110"/>
                    </a:cubicBezTo>
                    <a:cubicBezTo>
                      <a:pt x="3334" y="185"/>
                      <a:pt x="3195" y="298"/>
                      <a:pt x="3028" y="443"/>
                    </a:cubicBezTo>
                    <a:cubicBezTo>
                      <a:pt x="2697" y="727"/>
                      <a:pt x="2246" y="1137"/>
                      <a:pt x="1761" y="1596"/>
                    </a:cubicBezTo>
                    <a:cubicBezTo>
                      <a:pt x="1289" y="2046"/>
                      <a:pt x="856" y="2452"/>
                      <a:pt x="520" y="2776"/>
                    </a:cubicBezTo>
                    <a:cubicBezTo>
                      <a:pt x="196" y="3073"/>
                      <a:pt x="0" y="3257"/>
                      <a:pt x="8" y="3270"/>
                    </a:cubicBezTo>
                    <a:cubicBezTo>
                      <a:pt x="9" y="3271"/>
                      <a:pt x="9" y="3271"/>
                      <a:pt x="9" y="3271"/>
                    </a:cubicBezTo>
                    <a:cubicBezTo>
                      <a:pt x="18" y="3271"/>
                      <a:pt x="74" y="3231"/>
                      <a:pt x="166" y="3160"/>
                    </a:cubicBezTo>
                    <a:cubicBezTo>
                      <a:pt x="266" y="3087"/>
                      <a:pt x="402" y="2972"/>
                      <a:pt x="568" y="2833"/>
                    </a:cubicBezTo>
                    <a:cubicBezTo>
                      <a:pt x="904" y="2545"/>
                      <a:pt x="1350" y="2138"/>
                      <a:pt x="1836" y="1675"/>
                    </a:cubicBezTo>
                    <a:cubicBezTo>
                      <a:pt x="2312" y="1225"/>
                      <a:pt x="2740" y="818"/>
                      <a:pt x="3076" y="495"/>
                    </a:cubicBezTo>
                    <a:cubicBezTo>
                      <a:pt x="3399" y="197"/>
                      <a:pt x="3597" y="14"/>
                      <a:pt x="3588" y="1"/>
                    </a:cubicBezTo>
                    <a:cubicBezTo>
                      <a:pt x="3588" y="1"/>
                      <a:pt x="3588" y="1"/>
                      <a:pt x="35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8"/>
              <p:cNvSpPr/>
              <p:nvPr/>
            </p:nvSpPr>
            <p:spPr>
              <a:xfrm>
                <a:off x="3341345" y="3647494"/>
                <a:ext cx="70271" cy="73176"/>
              </a:xfrm>
              <a:custGeom>
                <a:avLst/>
                <a:gdLst/>
                <a:ahLst/>
                <a:cxnLst/>
                <a:rect l="l" t="t" r="r" b="b"/>
                <a:pathLst>
                  <a:path w="2951" h="3073" extrusionOk="0">
                    <a:moveTo>
                      <a:pt x="984" y="0"/>
                    </a:moveTo>
                    <a:lnTo>
                      <a:pt x="0" y="914"/>
                    </a:lnTo>
                    <a:lnTo>
                      <a:pt x="1880" y="3072"/>
                    </a:lnTo>
                    <a:lnTo>
                      <a:pt x="2951" y="1993"/>
                    </a:lnTo>
                    <a:lnTo>
                      <a:pt x="984"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8"/>
              <p:cNvSpPr/>
              <p:nvPr/>
            </p:nvSpPr>
            <p:spPr>
              <a:xfrm>
                <a:off x="3356753" y="3659425"/>
                <a:ext cx="10739" cy="10096"/>
              </a:xfrm>
              <a:custGeom>
                <a:avLst/>
                <a:gdLst/>
                <a:ahLst/>
                <a:cxnLst/>
                <a:rect l="l" t="t" r="r" b="b"/>
                <a:pathLst>
                  <a:path w="451" h="424" extrusionOk="0">
                    <a:moveTo>
                      <a:pt x="227" y="1"/>
                    </a:moveTo>
                    <a:cubicBezTo>
                      <a:pt x="168" y="1"/>
                      <a:pt x="135" y="31"/>
                      <a:pt x="145" y="37"/>
                    </a:cubicBezTo>
                    <a:cubicBezTo>
                      <a:pt x="149" y="54"/>
                      <a:pt x="206" y="37"/>
                      <a:pt x="267" y="80"/>
                    </a:cubicBezTo>
                    <a:cubicBezTo>
                      <a:pt x="333" y="124"/>
                      <a:pt x="367" y="229"/>
                      <a:pt x="276" y="295"/>
                    </a:cubicBezTo>
                    <a:cubicBezTo>
                      <a:pt x="250" y="314"/>
                      <a:pt x="225" y="321"/>
                      <a:pt x="202" y="321"/>
                    </a:cubicBezTo>
                    <a:cubicBezTo>
                      <a:pt x="141" y="321"/>
                      <a:pt x="92" y="270"/>
                      <a:pt x="79" y="217"/>
                    </a:cubicBezTo>
                    <a:cubicBezTo>
                      <a:pt x="57" y="142"/>
                      <a:pt x="87" y="94"/>
                      <a:pt x="75" y="86"/>
                    </a:cubicBezTo>
                    <a:cubicBezTo>
                      <a:pt x="74" y="84"/>
                      <a:pt x="73" y="83"/>
                      <a:pt x="71" y="83"/>
                    </a:cubicBezTo>
                    <a:cubicBezTo>
                      <a:pt x="55" y="83"/>
                      <a:pt x="1" y="129"/>
                      <a:pt x="5" y="229"/>
                    </a:cubicBezTo>
                    <a:cubicBezTo>
                      <a:pt x="9" y="282"/>
                      <a:pt x="31" y="348"/>
                      <a:pt x="97" y="395"/>
                    </a:cubicBezTo>
                    <a:cubicBezTo>
                      <a:pt x="128" y="415"/>
                      <a:pt x="164" y="424"/>
                      <a:pt x="202" y="424"/>
                    </a:cubicBezTo>
                    <a:cubicBezTo>
                      <a:pt x="249" y="424"/>
                      <a:pt x="298" y="409"/>
                      <a:pt x="337" y="383"/>
                    </a:cubicBezTo>
                    <a:cubicBezTo>
                      <a:pt x="407" y="334"/>
                      <a:pt x="450" y="238"/>
                      <a:pt x="428" y="159"/>
                    </a:cubicBezTo>
                    <a:cubicBezTo>
                      <a:pt x="407" y="80"/>
                      <a:pt x="350" y="37"/>
                      <a:pt x="302" y="15"/>
                    </a:cubicBezTo>
                    <a:cubicBezTo>
                      <a:pt x="274" y="5"/>
                      <a:pt x="249" y="1"/>
                      <a:pt x="2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8"/>
              <p:cNvSpPr/>
              <p:nvPr/>
            </p:nvSpPr>
            <p:spPr>
              <a:xfrm>
                <a:off x="3299622" y="3501439"/>
                <a:ext cx="129992" cy="161901"/>
              </a:xfrm>
              <a:custGeom>
                <a:avLst/>
                <a:gdLst/>
                <a:ahLst/>
                <a:cxnLst/>
                <a:rect l="l" t="t" r="r" b="b"/>
                <a:pathLst>
                  <a:path w="5459" h="6799" extrusionOk="0">
                    <a:moveTo>
                      <a:pt x="98" y="1"/>
                    </a:moveTo>
                    <a:cubicBezTo>
                      <a:pt x="90" y="1"/>
                      <a:pt x="82" y="1"/>
                      <a:pt x="74" y="2"/>
                    </a:cubicBezTo>
                    <a:cubicBezTo>
                      <a:pt x="27" y="2"/>
                      <a:pt x="1" y="2"/>
                      <a:pt x="1" y="7"/>
                    </a:cubicBezTo>
                    <a:cubicBezTo>
                      <a:pt x="1" y="16"/>
                      <a:pt x="100" y="16"/>
                      <a:pt x="280" y="68"/>
                    </a:cubicBezTo>
                    <a:cubicBezTo>
                      <a:pt x="455" y="116"/>
                      <a:pt x="699" y="238"/>
                      <a:pt x="957" y="453"/>
                    </a:cubicBezTo>
                    <a:cubicBezTo>
                      <a:pt x="1473" y="881"/>
                      <a:pt x="2050" y="1645"/>
                      <a:pt x="2548" y="2581"/>
                    </a:cubicBezTo>
                    <a:lnTo>
                      <a:pt x="2548" y="2585"/>
                    </a:lnTo>
                    <a:lnTo>
                      <a:pt x="2548" y="2589"/>
                    </a:lnTo>
                    <a:cubicBezTo>
                      <a:pt x="2666" y="2769"/>
                      <a:pt x="2788" y="2956"/>
                      <a:pt x="2915" y="3148"/>
                    </a:cubicBezTo>
                    <a:cubicBezTo>
                      <a:pt x="3575" y="4185"/>
                      <a:pt x="4170" y="5124"/>
                      <a:pt x="4642" y="5776"/>
                    </a:cubicBezTo>
                    <a:cubicBezTo>
                      <a:pt x="4878" y="6103"/>
                      <a:pt x="5078" y="6361"/>
                      <a:pt x="5223" y="6536"/>
                    </a:cubicBezTo>
                    <a:cubicBezTo>
                      <a:pt x="5363" y="6706"/>
                      <a:pt x="5446" y="6798"/>
                      <a:pt x="5454" y="6798"/>
                    </a:cubicBezTo>
                    <a:cubicBezTo>
                      <a:pt x="5454" y="6798"/>
                      <a:pt x="5454" y="6798"/>
                      <a:pt x="5455" y="6798"/>
                    </a:cubicBezTo>
                    <a:cubicBezTo>
                      <a:pt x="5459" y="6793"/>
                      <a:pt x="5388" y="6693"/>
                      <a:pt x="5253" y="6510"/>
                    </a:cubicBezTo>
                    <a:cubicBezTo>
                      <a:pt x="5122" y="6331"/>
                      <a:pt x="4930" y="6064"/>
                      <a:pt x="4703" y="5732"/>
                    </a:cubicBezTo>
                    <a:cubicBezTo>
                      <a:pt x="4248" y="5072"/>
                      <a:pt x="3662" y="4128"/>
                      <a:pt x="3002" y="3092"/>
                    </a:cubicBezTo>
                    <a:cubicBezTo>
                      <a:pt x="2875" y="2900"/>
                      <a:pt x="2754" y="2712"/>
                      <a:pt x="2635" y="2529"/>
                    </a:cubicBezTo>
                    <a:lnTo>
                      <a:pt x="2635" y="2529"/>
                    </a:lnTo>
                    <a:lnTo>
                      <a:pt x="2639" y="2533"/>
                    </a:lnTo>
                    <a:cubicBezTo>
                      <a:pt x="2133" y="1585"/>
                      <a:pt x="1542" y="820"/>
                      <a:pt x="1001" y="400"/>
                    </a:cubicBezTo>
                    <a:cubicBezTo>
                      <a:pt x="730" y="185"/>
                      <a:pt x="477" y="68"/>
                      <a:pt x="289" y="28"/>
                    </a:cubicBezTo>
                    <a:cubicBezTo>
                      <a:pt x="211" y="10"/>
                      <a:pt x="146" y="1"/>
                      <a:pt x="9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4" name="Google Shape;4154;p48"/>
            <p:cNvGrpSpPr/>
            <p:nvPr/>
          </p:nvGrpSpPr>
          <p:grpSpPr>
            <a:xfrm>
              <a:off x="3619118" y="2953347"/>
              <a:ext cx="2555947" cy="1360432"/>
              <a:chOff x="3619118" y="2953347"/>
              <a:chExt cx="2555947" cy="1360432"/>
            </a:xfrm>
          </p:grpSpPr>
          <p:sp>
            <p:nvSpPr>
              <p:cNvPr id="4155" name="Google Shape;4155;p48"/>
              <p:cNvSpPr/>
              <p:nvPr/>
            </p:nvSpPr>
            <p:spPr>
              <a:xfrm>
                <a:off x="4894532" y="4209708"/>
                <a:ext cx="34885" cy="34861"/>
              </a:xfrm>
              <a:custGeom>
                <a:avLst/>
                <a:gdLst/>
                <a:ahLst/>
                <a:cxnLst/>
                <a:rect l="l" t="t" r="r" b="b"/>
                <a:pathLst>
                  <a:path w="1465" h="1464" extrusionOk="0">
                    <a:moveTo>
                      <a:pt x="731" y="1"/>
                    </a:moveTo>
                    <a:lnTo>
                      <a:pt x="473" y="473"/>
                    </a:lnTo>
                    <a:lnTo>
                      <a:pt x="1" y="730"/>
                    </a:lnTo>
                    <a:lnTo>
                      <a:pt x="473" y="992"/>
                    </a:lnTo>
                    <a:lnTo>
                      <a:pt x="731" y="1464"/>
                    </a:lnTo>
                    <a:lnTo>
                      <a:pt x="988" y="992"/>
                    </a:lnTo>
                    <a:lnTo>
                      <a:pt x="1465" y="730"/>
                    </a:lnTo>
                    <a:lnTo>
                      <a:pt x="988" y="473"/>
                    </a:lnTo>
                    <a:lnTo>
                      <a:pt x="73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8"/>
              <p:cNvSpPr/>
              <p:nvPr/>
            </p:nvSpPr>
            <p:spPr>
              <a:xfrm>
                <a:off x="4593754" y="4129358"/>
                <a:ext cx="69342" cy="69342"/>
              </a:xfrm>
              <a:custGeom>
                <a:avLst/>
                <a:gdLst/>
                <a:ahLst/>
                <a:cxnLst/>
                <a:rect l="l" t="t" r="r" b="b"/>
                <a:pathLst>
                  <a:path w="2912" h="2912" extrusionOk="0">
                    <a:moveTo>
                      <a:pt x="1456" y="1"/>
                    </a:moveTo>
                    <a:lnTo>
                      <a:pt x="940" y="940"/>
                    </a:lnTo>
                    <a:lnTo>
                      <a:pt x="1" y="1455"/>
                    </a:lnTo>
                    <a:lnTo>
                      <a:pt x="940" y="1971"/>
                    </a:lnTo>
                    <a:lnTo>
                      <a:pt x="1456" y="2911"/>
                    </a:lnTo>
                    <a:lnTo>
                      <a:pt x="1967" y="1971"/>
                    </a:lnTo>
                    <a:lnTo>
                      <a:pt x="2911" y="1455"/>
                    </a:lnTo>
                    <a:lnTo>
                      <a:pt x="1967" y="940"/>
                    </a:lnTo>
                    <a:lnTo>
                      <a:pt x="1456"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8"/>
              <p:cNvSpPr/>
              <p:nvPr/>
            </p:nvSpPr>
            <p:spPr>
              <a:xfrm>
                <a:off x="4722829" y="3377341"/>
                <a:ext cx="52030" cy="517017"/>
              </a:xfrm>
              <a:custGeom>
                <a:avLst/>
                <a:gdLst/>
                <a:ahLst/>
                <a:cxnLst/>
                <a:rect l="l" t="t" r="r" b="b"/>
                <a:pathLst>
                  <a:path w="2185" h="21712" extrusionOk="0">
                    <a:moveTo>
                      <a:pt x="0" y="0"/>
                    </a:moveTo>
                    <a:lnTo>
                      <a:pt x="0" y="21711"/>
                    </a:lnTo>
                    <a:lnTo>
                      <a:pt x="2185" y="21711"/>
                    </a:lnTo>
                    <a:lnTo>
                      <a:pt x="218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8"/>
              <p:cNvSpPr/>
              <p:nvPr/>
            </p:nvSpPr>
            <p:spPr>
              <a:xfrm>
                <a:off x="3619118" y="3054273"/>
                <a:ext cx="942118" cy="1158264"/>
              </a:xfrm>
              <a:custGeom>
                <a:avLst/>
                <a:gdLst/>
                <a:ahLst/>
                <a:cxnLst/>
                <a:rect l="l" t="t" r="r" b="b"/>
                <a:pathLst>
                  <a:path w="39564" h="48641" extrusionOk="0">
                    <a:moveTo>
                      <a:pt x="19784" y="1"/>
                    </a:moveTo>
                    <a:cubicBezTo>
                      <a:pt x="8859" y="1"/>
                      <a:pt x="0" y="10886"/>
                      <a:pt x="0" y="24321"/>
                    </a:cubicBezTo>
                    <a:cubicBezTo>
                      <a:pt x="0" y="37750"/>
                      <a:pt x="8859" y="48640"/>
                      <a:pt x="19784" y="48640"/>
                    </a:cubicBezTo>
                    <a:cubicBezTo>
                      <a:pt x="30709" y="48640"/>
                      <a:pt x="39563" y="37750"/>
                      <a:pt x="39563" y="24321"/>
                    </a:cubicBezTo>
                    <a:cubicBezTo>
                      <a:pt x="39563" y="10886"/>
                      <a:pt x="30709" y="1"/>
                      <a:pt x="197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8"/>
              <p:cNvSpPr/>
              <p:nvPr/>
            </p:nvSpPr>
            <p:spPr>
              <a:xfrm>
                <a:off x="4670770" y="3454024"/>
                <a:ext cx="104084" cy="356449"/>
              </a:xfrm>
              <a:custGeom>
                <a:avLst/>
                <a:gdLst/>
                <a:ahLst/>
                <a:cxnLst/>
                <a:rect l="l" t="t" r="r" b="b"/>
                <a:pathLst>
                  <a:path w="4371" h="14969" extrusionOk="0">
                    <a:moveTo>
                      <a:pt x="0" y="0"/>
                    </a:moveTo>
                    <a:lnTo>
                      <a:pt x="0" y="14968"/>
                    </a:lnTo>
                    <a:lnTo>
                      <a:pt x="4371" y="14968"/>
                    </a:lnTo>
                    <a:lnTo>
                      <a:pt x="437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8"/>
              <p:cNvSpPr/>
              <p:nvPr/>
            </p:nvSpPr>
            <p:spPr>
              <a:xfrm>
                <a:off x="4703467" y="3316328"/>
                <a:ext cx="89202" cy="61031"/>
              </a:xfrm>
              <a:custGeom>
                <a:avLst/>
                <a:gdLst/>
                <a:ahLst/>
                <a:cxnLst/>
                <a:rect l="l" t="t" r="r" b="b"/>
                <a:pathLst>
                  <a:path w="3746" h="2563" extrusionOk="0">
                    <a:moveTo>
                      <a:pt x="0" y="1"/>
                    </a:moveTo>
                    <a:lnTo>
                      <a:pt x="0" y="2562"/>
                    </a:lnTo>
                    <a:lnTo>
                      <a:pt x="3746" y="2562"/>
                    </a:lnTo>
                    <a:lnTo>
                      <a:pt x="374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8"/>
              <p:cNvSpPr/>
              <p:nvPr/>
            </p:nvSpPr>
            <p:spPr>
              <a:xfrm>
                <a:off x="4707397" y="3892998"/>
                <a:ext cx="89225" cy="61008"/>
              </a:xfrm>
              <a:custGeom>
                <a:avLst/>
                <a:gdLst/>
                <a:ahLst/>
                <a:cxnLst/>
                <a:rect l="l" t="t" r="r" b="b"/>
                <a:pathLst>
                  <a:path w="3747" h="2562" extrusionOk="0">
                    <a:moveTo>
                      <a:pt x="1" y="0"/>
                    </a:moveTo>
                    <a:lnTo>
                      <a:pt x="1" y="2562"/>
                    </a:lnTo>
                    <a:lnTo>
                      <a:pt x="3746" y="2562"/>
                    </a:lnTo>
                    <a:lnTo>
                      <a:pt x="374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8"/>
              <p:cNvSpPr/>
              <p:nvPr/>
            </p:nvSpPr>
            <p:spPr>
              <a:xfrm>
                <a:off x="3761291" y="3054273"/>
                <a:ext cx="942118" cy="1158264"/>
              </a:xfrm>
              <a:custGeom>
                <a:avLst/>
                <a:gdLst/>
                <a:ahLst/>
                <a:cxnLst/>
                <a:rect l="l" t="t" r="r" b="b"/>
                <a:pathLst>
                  <a:path w="39564" h="48641" extrusionOk="0">
                    <a:moveTo>
                      <a:pt x="19783" y="1"/>
                    </a:moveTo>
                    <a:cubicBezTo>
                      <a:pt x="8859" y="1"/>
                      <a:pt x="0" y="10886"/>
                      <a:pt x="0" y="24321"/>
                    </a:cubicBezTo>
                    <a:cubicBezTo>
                      <a:pt x="0" y="37750"/>
                      <a:pt x="8859" y="48640"/>
                      <a:pt x="19783" y="48640"/>
                    </a:cubicBezTo>
                    <a:cubicBezTo>
                      <a:pt x="30709" y="48640"/>
                      <a:pt x="39563" y="37750"/>
                      <a:pt x="39563" y="24321"/>
                    </a:cubicBezTo>
                    <a:cubicBezTo>
                      <a:pt x="39563" y="10886"/>
                      <a:pt x="30709" y="1"/>
                      <a:pt x="19783"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8"/>
              <p:cNvSpPr/>
              <p:nvPr/>
            </p:nvSpPr>
            <p:spPr>
              <a:xfrm>
                <a:off x="3902202" y="3184062"/>
                <a:ext cx="726186" cy="896207"/>
              </a:xfrm>
              <a:custGeom>
                <a:avLst/>
                <a:gdLst/>
                <a:ahLst/>
                <a:cxnLst/>
                <a:rect l="l" t="t" r="r" b="b"/>
                <a:pathLst>
                  <a:path w="30496" h="37636" extrusionOk="0">
                    <a:moveTo>
                      <a:pt x="15248" y="0"/>
                    </a:moveTo>
                    <a:cubicBezTo>
                      <a:pt x="6826" y="0"/>
                      <a:pt x="1" y="8426"/>
                      <a:pt x="1" y="18818"/>
                    </a:cubicBezTo>
                    <a:cubicBezTo>
                      <a:pt x="1" y="29210"/>
                      <a:pt x="6826" y="37636"/>
                      <a:pt x="15248" y="37636"/>
                    </a:cubicBezTo>
                    <a:cubicBezTo>
                      <a:pt x="23669" y="37636"/>
                      <a:pt x="30495" y="29210"/>
                      <a:pt x="30495" y="18818"/>
                    </a:cubicBezTo>
                    <a:cubicBezTo>
                      <a:pt x="30495" y="8426"/>
                      <a:pt x="23669" y="0"/>
                      <a:pt x="15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8"/>
              <p:cNvSpPr/>
              <p:nvPr/>
            </p:nvSpPr>
            <p:spPr>
              <a:xfrm>
                <a:off x="3900845" y="3183062"/>
                <a:ext cx="727639" cy="898279"/>
              </a:xfrm>
              <a:custGeom>
                <a:avLst/>
                <a:gdLst/>
                <a:ahLst/>
                <a:cxnLst/>
                <a:rect l="l" t="t" r="r" b="b"/>
                <a:pathLst>
                  <a:path w="30557" h="37723" extrusionOk="0">
                    <a:moveTo>
                      <a:pt x="15286" y="1"/>
                    </a:moveTo>
                    <a:cubicBezTo>
                      <a:pt x="14877" y="1"/>
                      <a:pt x="14464" y="21"/>
                      <a:pt x="14050" y="64"/>
                    </a:cubicBezTo>
                    <a:cubicBezTo>
                      <a:pt x="13290" y="143"/>
                      <a:pt x="12525" y="282"/>
                      <a:pt x="11773" y="506"/>
                    </a:cubicBezTo>
                    <a:cubicBezTo>
                      <a:pt x="11022" y="728"/>
                      <a:pt x="10270" y="1008"/>
                      <a:pt x="9554" y="1375"/>
                    </a:cubicBezTo>
                    <a:cubicBezTo>
                      <a:pt x="8836" y="1742"/>
                      <a:pt x="8134" y="2158"/>
                      <a:pt x="7473" y="2652"/>
                    </a:cubicBezTo>
                    <a:cubicBezTo>
                      <a:pt x="6813" y="3145"/>
                      <a:pt x="6180" y="3691"/>
                      <a:pt x="5585" y="4290"/>
                    </a:cubicBezTo>
                    <a:cubicBezTo>
                      <a:pt x="4996" y="4893"/>
                      <a:pt x="4445" y="5544"/>
                      <a:pt x="3933" y="6235"/>
                    </a:cubicBezTo>
                    <a:cubicBezTo>
                      <a:pt x="3427" y="6930"/>
                      <a:pt x="2972" y="7668"/>
                      <a:pt x="2553" y="8437"/>
                    </a:cubicBezTo>
                    <a:cubicBezTo>
                      <a:pt x="887" y="11523"/>
                      <a:pt x="5" y="15146"/>
                      <a:pt x="0" y="18860"/>
                    </a:cubicBezTo>
                    <a:cubicBezTo>
                      <a:pt x="0" y="22570"/>
                      <a:pt x="887" y="26202"/>
                      <a:pt x="2549" y="29287"/>
                    </a:cubicBezTo>
                    <a:cubicBezTo>
                      <a:pt x="2968" y="30053"/>
                      <a:pt x="3427" y="30795"/>
                      <a:pt x="3933" y="31485"/>
                    </a:cubicBezTo>
                    <a:cubicBezTo>
                      <a:pt x="4445" y="32181"/>
                      <a:pt x="4996" y="32832"/>
                      <a:pt x="5585" y="33435"/>
                    </a:cubicBezTo>
                    <a:cubicBezTo>
                      <a:pt x="6180" y="34033"/>
                      <a:pt x="6813" y="34579"/>
                      <a:pt x="7473" y="35069"/>
                    </a:cubicBezTo>
                    <a:cubicBezTo>
                      <a:pt x="8134" y="35563"/>
                      <a:pt x="8836" y="35983"/>
                      <a:pt x="9554" y="36346"/>
                    </a:cubicBezTo>
                    <a:cubicBezTo>
                      <a:pt x="10270" y="36713"/>
                      <a:pt x="11022" y="36996"/>
                      <a:pt x="11773" y="37215"/>
                    </a:cubicBezTo>
                    <a:cubicBezTo>
                      <a:pt x="12525" y="37442"/>
                      <a:pt x="13290" y="37582"/>
                      <a:pt x="14050" y="37657"/>
                    </a:cubicBezTo>
                    <a:cubicBezTo>
                      <a:pt x="14468" y="37701"/>
                      <a:pt x="14885" y="37722"/>
                      <a:pt x="15299" y="37722"/>
                    </a:cubicBezTo>
                    <a:cubicBezTo>
                      <a:pt x="16385" y="37722"/>
                      <a:pt x="17448" y="37576"/>
                      <a:pt x="18451" y="37320"/>
                    </a:cubicBezTo>
                    <a:cubicBezTo>
                      <a:pt x="19837" y="36953"/>
                      <a:pt x="21117" y="36384"/>
                      <a:pt x="22235" y="35668"/>
                    </a:cubicBezTo>
                    <a:cubicBezTo>
                      <a:pt x="23359" y="34960"/>
                      <a:pt x="24342" y="34134"/>
                      <a:pt x="25177" y="33252"/>
                    </a:cubicBezTo>
                    <a:cubicBezTo>
                      <a:pt x="26860" y="31481"/>
                      <a:pt x="27987" y="29554"/>
                      <a:pt x="28760" y="27788"/>
                    </a:cubicBezTo>
                    <a:cubicBezTo>
                      <a:pt x="29145" y="26906"/>
                      <a:pt x="29433" y="26053"/>
                      <a:pt x="29674" y="25258"/>
                    </a:cubicBezTo>
                    <a:cubicBezTo>
                      <a:pt x="29778" y="24861"/>
                      <a:pt x="29892" y="24480"/>
                      <a:pt x="29966" y="24113"/>
                    </a:cubicBezTo>
                    <a:cubicBezTo>
                      <a:pt x="30010" y="23930"/>
                      <a:pt x="30049" y="23746"/>
                      <a:pt x="30093" y="23571"/>
                    </a:cubicBezTo>
                    <a:cubicBezTo>
                      <a:pt x="30124" y="23397"/>
                      <a:pt x="30154" y="23226"/>
                      <a:pt x="30185" y="23060"/>
                    </a:cubicBezTo>
                    <a:cubicBezTo>
                      <a:pt x="30430" y="21723"/>
                      <a:pt x="30500" y="20666"/>
                      <a:pt x="30535" y="19952"/>
                    </a:cubicBezTo>
                    <a:cubicBezTo>
                      <a:pt x="30557" y="19236"/>
                      <a:pt x="30552" y="18861"/>
                      <a:pt x="30552" y="18860"/>
                    </a:cubicBezTo>
                    <a:lnTo>
                      <a:pt x="30552" y="18860"/>
                    </a:lnTo>
                    <a:cubicBezTo>
                      <a:pt x="30552" y="18861"/>
                      <a:pt x="30543" y="18956"/>
                      <a:pt x="30539" y="19139"/>
                    </a:cubicBezTo>
                    <a:cubicBezTo>
                      <a:pt x="30530" y="19323"/>
                      <a:pt x="30530" y="19595"/>
                      <a:pt x="30513" y="19952"/>
                    </a:cubicBezTo>
                    <a:cubicBezTo>
                      <a:pt x="30474" y="20666"/>
                      <a:pt x="30395" y="21719"/>
                      <a:pt x="30146" y="23052"/>
                    </a:cubicBezTo>
                    <a:cubicBezTo>
                      <a:pt x="30115" y="23217"/>
                      <a:pt x="30081" y="23387"/>
                      <a:pt x="30049" y="23562"/>
                    </a:cubicBezTo>
                    <a:cubicBezTo>
                      <a:pt x="30006" y="23738"/>
                      <a:pt x="29966" y="23917"/>
                      <a:pt x="29923" y="24100"/>
                    </a:cubicBezTo>
                    <a:cubicBezTo>
                      <a:pt x="29845" y="24468"/>
                      <a:pt x="29730" y="24847"/>
                      <a:pt x="29621" y="25245"/>
                    </a:cubicBezTo>
                    <a:cubicBezTo>
                      <a:pt x="29381" y="26036"/>
                      <a:pt x="29093" y="26884"/>
                      <a:pt x="28703" y="27766"/>
                    </a:cubicBezTo>
                    <a:cubicBezTo>
                      <a:pt x="27925" y="29523"/>
                      <a:pt x="26798" y="31442"/>
                      <a:pt x="25125" y="33199"/>
                    </a:cubicBezTo>
                    <a:cubicBezTo>
                      <a:pt x="24290" y="34077"/>
                      <a:pt x="23310" y="34898"/>
                      <a:pt x="22192" y="35598"/>
                    </a:cubicBezTo>
                    <a:cubicBezTo>
                      <a:pt x="21077" y="36310"/>
                      <a:pt x="19806" y="36874"/>
                      <a:pt x="18429" y="37237"/>
                    </a:cubicBezTo>
                    <a:cubicBezTo>
                      <a:pt x="17435" y="37486"/>
                      <a:pt x="16384" y="37631"/>
                      <a:pt x="15309" y="37631"/>
                    </a:cubicBezTo>
                    <a:cubicBezTo>
                      <a:pt x="14895" y="37631"/>
                      <a:pt x="14478" y="37609"/>
                      <a:pt x="14060" y="37564"/>
                    </a:cubicBezTo>
                    <a:cubicBezTo>
                      <a:pt x="13303" y="37490"/>
                      <a:pt x="12547" y="37350"/>
                      <a:pt x="11799" y="37123"/>
                    </a:cubicBezTo>
                    <a:cubicBezTo>
                      <a:pt x="11053" y="36905"/>
                      <a:pt x="10310" y="36625"/>
                      <a:pt x="9597" y="36258"/>
                    </a:cubicBezTo>
                    <a:cubicBezTo>
                      <a:pt x="8889" y="35895"/>
                      <a:pt x="8190" y="35480"/>
                      <a:pt x="7531" y="34991"/>
                    </a:cubicBezTo>
                    <a:cubicBezTo>
                      <a:pt x="6875" y="34501"/>
                      <a:pt x="6246" y="33960"/>
                      <a:pt x="5655" y="33365"/>
                    </a:cubicBezTo>
                    <a:cubicBezTo>
                      <a:pt x="5074" y="32762"/>
                      <a:pt x="4528" y="32115"/>
                      <a:pt x="4017" y="31429"/>
                    </a:cubicBezTo>
                    <a:cubicBezTo>
                      <a:pt x="3514" y="30734"/>
                      <a:pt x="3059" y="30000"/>
                      <a:pt x="2640" y="29235"/>
                    </a:cubicBezTo>
                    <a:cubicBezTo>
                      <a:pt x="988" y="26167"/>
                      <a:pt x="110" y="22558"/>
                      <a:pt x="110" y="18860"/>
                    </a:cubicBezTo>
                    <a:cubicBezTo>
                      <a:pt x="110" y="15163"/>
                      <a:pt x="988" y="11553"/>
                      <a:pt x="2644" y="8485"/>
                    </a:cubicBezTo>
                    <a:cubicBezTo>
                      <a:pt x="3059" y="7721"/>
                      <a:pt x="3514" y="6987"/>
                      <a:pt x="4017" y="6296"/>
                    </a:cubicBezTo>
                    <a:cubicBezTo>
                      <a:pt x="4528" y="5610"/>
                      <a:pt x="5074" y="4959"/>
                      <a:pt x="5660" y="4360"/>
                    </a:cubicBezTo>
                    <a:cubicBezTo>
                      <a:pt x="6250" y="3766"/>
                      <a:pt x="6875" y="3223"/>
                      <a:pt x="7535" y="2735"/>
                    </a:cubicBezTo>
                    <a:cubicBezTo>
                      <a:pt x="8190" y="2241"/>
                      <a:pt x="8889" y="1830"/>
                      <a:pt x="9597" y="1467"/>
                    </a:cubicBezTo>
                    <a:cubicBezTo>
                      <a:pt x="10310" y="1100"/>
                      <a:pt x="11053" y="821"/>
                      <a:pt x="11799" y="597"/>
                    </a:cubicBezTo>
                    <a:cubicBezTo>
                      <a:pt x="12547" y="375"/>
                      <a:pt x="13303" y="234"/>
                      <a:pt x="14060" y="161"/>
                    </a:cubicBezTo>
                    <a:cubicBezTo>
                      <a:pt x="14479" y="116"/>
                      <a:pt x="14896" y="94"/>
                      <a:pt x="15310" y="94"/>
                    </a:cubicBezTo>
                    <a:cubicBezTo>
                      <a:pt x="16384" y="94"/>
                      <a:pt x="17435" y="239"/>
                      <a:pt x="18429" y="488"/>
                    </a:cubicBezTo>
                    <a:cubicBezTo>
                      <a:pt x="19806" y="851"/>
                      <a:pt x="21077" y="1414"/>
                      <a:pt x="22192" y="2122"/>
                    </a:cubicBezTo>
                    <a:cubicBezTo>
                      <a:pt x="23310" y="2826"/>
                      <a:pt x="24290" y="3648"/>
                      <a:pt x="25125" y="4526"/>
                    </a:cubicBezTo>
                    <a:cubicBezTo>
                      <a:pt x="26798" y="6279"/>
                      <a:pt x="27925" y="8201"/>
                      <a:pt x="28703" y="9958"/>
                    </a:cubicBezTo>
                    <a:cubicBezTo>
                      <a:pt x="29093" y="10841"/>
                      <a:pt x="29381" y="11689"/>
                      <a:pt x="29621" y="12475"/>
                    </a:cubicBezTo>
                    <a:cubicBezTo>
                      <a:pt x="29730" y="12878"/>
                      <a:pt x="29845" y="13253"/>
                      <a:pt x="29923" y="13621"/>
                    </a:cubicBezTo>
                    <a:cubicBezTo>
                      <a:pt x="29966" y="13804"/>
                      <a:pt x="30006" y="13983"/>
                      <a:pt x="30049" y="14158"/>
                    </a:cubicBezTo>
                    <a:cubicBezTo>
                      <a:pt x="30081" y="14333"/>
                      <a:pt x="30115" y="14508"/>
                      <a:pt x="30146" y="14674"/>
                    </a:cubicBezTo>
                    <a:cubicBezTo>
                      <a:pt x="30395" y="16007"/>
                      <a:pt x="30474" y="17060"/>
                      <a:pt x="30513" y="17772"/>
                    </a:cubicBezTo>
                    <a:cubicBezTo>
                      <a:pt x="30530" y="18131"/>
                      <a:pt x="30530" y="18401"/>
                      <a:pt x="30539" y="18585"/>
                    </a:cubicBezTo>
                    <a:cubicBezTo>
                      <a:pt x="30543" y="18768"/>
                      <a:pt x="30552" y="18860"/>
                      <a:pt x="30552" y="18860"/>
                    </a:cubicBezTo>
                    <a:cubicBezTo>
                      <a:pt x="30552" y="18860"/>
                      <a:pt x="30557" y="18484"/>
                      <a:pt x="30535" y="17772"/>
                    </a:cubicBezTo>
                    <a:cubicBezTo>
                      <a:pt x="30500" y="17060"/>
                      <a:pt x="30430" y="16002"/>
                      <a:pt x="30185" y="14665"/>
                    </a:cubicBezTo>
                    <a:cubicBezTo>
                      <a:pt x="30154" y="14498"/>
                      <a:pt x="30124" y="14324"/>
                      <a:pt x="30093" y="14149"/>
                    </a:cubicBezTo>
                    <a:cubicBezTo>
                      <a:pt x="30049" y="13974"/>
                      <a:pt x="30010" y="13796"/>
                      <a:pt x="29966" y="13612"/>
                    </a:cubicBezTo>
                    <a:cubicBezTo>
                      <a:pt x="29892" y="13240"/>
                      <a:pt x="29778" y="12864"/>
                      <a:pt x="29669" y="12463"/>
                    </a:cubicBezTo>
                    <a:cubicBezTo>
                      <a:pt x="29433" y="11672"/>
                      <a:pt x="29145" y="10819"/>
                      <a:pt x="28760" y="9932"/>
                    </a:cubicBezTo>
                    <a:cubicBezTo>
                      <a:pt x="27983" y="8171"/>
                      <a:pt x="26860" y="6239"/>
                      <a:pt x="25177" y="4474"/>
                    </a:cubicBezTo>
                    <a:cubicBezTo>
                      <a:pt x="24342" y="3590"/>
                      <a:pt x="23359" y="2761"/>
                      <a:pt x="22235" y="2053"/>
                    </a:cubicBezTo>
                    <a:cubicBezTo>
                      <a:pt x="21113" y="1336"/>
                      <a:pt x="19837" y="772"/>
                      <a:pt x="18451" y="401"/>
                    </a:cubicBezTo>
                    <a:cubicBezTo>
                      <a:pt x="17444" y="146"/>
                      <a:pt x="16377" y="1"/>
                      <a:pt x="1528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8"/>
              <p:cNvSpPr/>
              <p:nvPr/>
            </p:nvSpPr>
            <p:spPr>
              <a:xfrm>
                <a:off x="4149159" y="3414373"/>
                <a:ext cx="425863" cy="415766"/>
              </a:xfrm>
              <a:custGeom>
                <a:avLst/>
                <a:gdLst/>
                <a:ahLst/>
                <a:cxnLst/>
                <a:rect l="l" t="t" r="r" b="b"/>
                <a:pathLst>
                  <a:path w="17884" h="17460" extrusionOk="0">
                    <a:moveTo>
                      <a:pt x="8942" y="1"/>
                    </a:moveTo>
                    <a:cubicBezTo>
                      <a:pt x="4004" y="1"/>
                      <a:pt x="1" y="3908"/>
                      <a:pt x="1" y="8728"/>
                    </a:cubicBezTo>
                    <a:cubicBezTo>
                      <a:pt x="1" y="13553"/>
                      <a:pt x="4004" y="17460"/>
                      <a:pt x="8942" y="17460"/>
                    </a:cubicBezTo>
                    <a:cubicBezTo>
                      <a:pt x="13880" y="17460"/>
                      <a:pt x="17883" y="13553"/>
                      <a:pt x="17883" y="8728"/>
                    </a:cubicBezTo>
                    <a:cubicBezTo>
                      <a:pt x="17883" y="3908"/>
                      <a:pt x="13880" y="1"/>
                      <a:pt x="8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8"/>
              <p:cNvSpPr/>
              <p:nvPr/>
            </p:nvSpPr>
            <p:spPr>
              <a:xfrm>
                <a:off x="4165091" y="3419922"/>
                <a:ext cx="100227" cy="90583"/>
              </a:xfrm>
              <a:custGeom>
                <a:avLst/>
                <a:gdLst/>
                <a:ahLst/>
                <a:cxnLst/>
                <a:rect l="l" t="t" r="r" b="b"/>
                <a:pathLst>
                  <a:path w="4209" h="3804" extrusionOk="0">
                    <a:moveTo>
                      <a:pt x="1549" y="1"/>
                    </a:moveTo>
                    <a:cubicBezTo>
                      <a:pt x="1170" y="1"/>
                      <a:pt x="791" y="154"/>
                      <a:pt x="516" y="458"/>
                    </a:cubicBezTo>
                    <a:cubicBezTo>
                      <a:pt x="1" y="1026"/>
                      <a:pt x="39" y="1914"/>
                      <a:pt x="608" y="2428"/>
                    </a:cubicBezTo>
                    <a:lnTo>
                      <a:pt x="1713" y="3439"/>
                    </a:lnTo>
                    <a:cubicBezTo>
                      <a:pt x="1982" y="3683"/>
                      <a:pt x="2320" y="3804"/>
                      <a:pt x="2656" y="3804"/>
                    </a:cubicBezTo>
                    <a:cubicBezTo>
                      <a:pt x="3035" y="3804"/>
                      <a:pt x="3413" y="3650"/>
                      <a:pt x="3688" y="3346"/>
                    </a:cubicBezTo>
                    <a:cubicBezTo>
                      <a:pt x="4209" y="2779"/>
                      <a:pt x="4165" y="1891"/>
                      <a:pt x="3597" y="1375"/>
                    </a:cubicBezTo>
                    <a:lnTo>
                      <a:pt x="2492" y="366"/>
                    </a:lnTo>
                    <a:cubicBezTo>
                      <a:pt x="2224" y="122"/>
                      <a:pt x="1886" y="1"/>
                      <a:pt x="154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8"/>
              <p:cNvSpPr/>
              <p:nvPr/>
            </p:nvSpPr>
            <p:spPr>
              <a:xfrm>
                <a:off x="4330960" y="3336309"/>
                <a:ext cx="66532" cy="102227"/>
              </a:xfrm>
              <a:custGeom>
                <a:avLst/>
                <a:gdLst/>
                <a:ahLst/>
                <a:cxnLst/>
                <a:rect l="l" t="t" r="r" b="b"/>
                <a:pathLst>
                  <a:path w="2794" h="4293" extrusionOk="0">
                    <a:moveTo>
                      <a:pt x="1400" y="1"/>
                    </a:moveTo>
                    <a:cubicBezTo>
                      <a:pt x="626" y="1"/>
                      <a:pt x="1" y="630"/>
                      <a:pt x="1" y="1399"/>
                    </a:cubicBezTo>
                    <a:lnTo>
                      <a:pt x="1" y="2894"/>
                    </a:lnTo>
                    <a:cubicBezTo>
                      <a:pt x="1" y="3668"/>
                      <a:pt x="626" y="4293"/>
                      <a:pt x="1400" y="4293"/>
                    </a:cubicBezTo>
                    <a:cubicBezTo>
                      <a:pt x="2169" y="4293"/>
                      <a:pt x="2794" y="3668"/>
                      <a:pt x="2794" y="2894"/>
                    </a:cubicBezTo>
                    <a:lnTo>
                      <a:pt x="2794" y="1399"/>
                    </a:lnTo>
                    <a:cubicBezTo>
                      <a:pt x="2794" y="630"/>
                      <a:pt x="2169" y="1"/>
                      <a:pt x="140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8"/>
              <p:cNvSpPr/>
              <p:nvPr/>
            </p:nvSpPr>
            <p:spPr>
              <a:xfrm>
                <a:off x="4478753" y="3406490"/>
                <a:ext cx="96703" cy="95107"/>
              </a:xfrm>
              <a:custGeom>
                <a:avLst/>
                <a:gdLst/>
                <a:ahLst/>
                <a:cxnLst/>
                <a:rect l="l" t="t" r="r" b="b"/>
                <a:pathLst>
                  <a:path w="4061" h="3994" extrusionOk="0">
                    <a:moveTo>
                      <a:pt x="2477" y="0"/>
                    </a:moveTo>
                    <a:cubicBezTo>
                      <a:pt x="2052" y="0"/>
                      <a:pt x="1632" y="195"/>
                      <a:pt x="1360" y="563"/>
                    </a:cubicBezTo>
                    <a:lnTo>
                      <a:pt x="464" y="1760"/>
                    </a:lnTo>
                    <a:cubicBezTo>
                      <a:pt x="1" y="2381"/>
                      <a:pt x="132" y="3255"/>
                      <a:pt x="748" y="3714"/>
                    </a:cubicBezTo>
                    <a:cubicBezTo>
                      <a:pt x="1000" y="3902"/>
                      <a:pt x="1294" y="3993"/>
                      <a:pt x="1584" y="3993"/>
                    </a:cubicBezTo>
                    <a:cubicBezTo>
                      <a:pt x="2010" y="3993"/>
                      <a:pt x="2429" y="3799"/>
                      <a:pt x="2702" y="3430"/>
                    </a:cubicBezTo>
                    <a:lnTo>
                      <a:pt x="3597" y="2232"/>
                    </a:lnTo>
                    <a:cubicBezTo>
                      <a:pt x="4061" y="1612"/>
                      <a:pt x="3930" y="738"/>
                      <a:pt x="3313" y="279"/>
                    </a:cubicBezTo>
                    <a:cubicBezTo>
                      <a:pt x="3061" y="91"/>
                      <a:pt x="2768" y="0"/>
                      <a:pt x="24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8"/>
              <p:cNvSpPr/>
              <p:nvPr/>
            </p:nvSpPr>
            <p:spPr>
              <a:xfrm>
                <a:off x="4108579" y="3599007"/>
                <a:ext cx="102203" cy="66508"/>
              </a:xfrm>
              <a:custGeom>
                <a:avLst/>
                <a:gdLst/>
                <a:ahLst/>
                <a:cxnLst/>
                <a:rect l="l" t="t" r="r" b="b"/>
                <a:pathLst>
                  <a:path w="4292" h="2793" extrusionOk="0">
                    <a:moveTo>
                      <a:pt x="1398" y="1"/>
                    </a:moveTo>
                    <a:cubicBezTo>
                      <a:pt x="625" y="1"/>
                      <a:pt x="0" y="625"/>
                      <a:pt x="0" y="1394"/>
                    </a:cubicBezTo>
                    <a:cubicBezTo>
                      <a:pt x="0" y="2167"/>
                      <a:pt x="625" y="2793"/>
                      <a:pt x="1398" y="2793"/>
                    </a:cubicBezTo>
                    <a:lnTo>
                      <a:pt x="2893" y="2793"/>
                    </a:lnTo>
                    <a:cubicBezTo>
                      <a:pt x="3667" y="2793"/>
                      <a:pt x="4292" y="2167"/>
                      <a:pt x="4292" y="1394"/>
                    </a:cubicBezTo>
                    <a:cubicBezTo>
                      <a:pt x="4292" y="625"/>
                      <a:pt x="3667" y="1"/>
                      <a:pt x="28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8"/>
              <p:cNvSpPr/>
              <p:nvPr/>
            </p:nvSpPr>
            <p:spPr>
              <a:xfrm>
                <a:off x="4546720" y="3588696"/>
                <a:ext cx="102203" cy="66532"/>
              </a:xfrm>
              <a:custGeom>
                <a:avLst/>
                <a:gdLst/>
                <a:ahLst/>
                <a:cxnLst/>
                <a:rect l="l" t="t" r="r" b="b"/>
                <a:pathLst>
                  <a:path w="4292" h="2794" extrusionOk="0">
                    <a:moveTo>
                      <a:pt x="1399" y="0"/>
                    </a:moveTo>
                    <a:cubicBezTo>
                      <a:pt x="626" y="0"/>
                      <a:pt x="1" y="626"/>
                      <a:pt x="1" y="1394"/>
                    </a:cubicBezTo>
                    <a:cubicBezTo>
                      <a:pt x="1" y="2168"/>
                      <a:pt x="626" y="2793"/>
                      <a:pt x="1399" y="2793"/>
                    </a:cubicBezTo>
                    <a:lnTo>
                      <a:pt x="2893" y="2793"/>
                    </a:lnTo>
                    <a:cubicBezTo>
                      <a:pt x="3662" y="2793"/>
                      <a:pt x="4292" y="2168"/>
                      <a:pt x="4292" y="1394"/>
                    </a:cubicBezTo>
                    <a:cubicBezTo>
                      <a:pt x="4292" y="626"/>
                      <a:pt x="3662" y="0"/>
                      <a:pt x="28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8"/>
              <p:cNvSpPr/>
              <p:nvPr/>
            </p:nvSpPr>
            <p:spPr>
              <a:xfrm>
                <a:off x="4172474" y="3750039"/>
                <a:ext cx="100251" cy="90488"/>
              </a:xfrm>
              <a:custGeom>
                <a:avLst/>
                <a:gdLst/>
                <a:ahLst/>
                <a:cxnLst/>
                <a:rect l="l" t="t" r="r" b="b"/>
                <a:pathLst>
                  <a:path w="4210" h="3800" extrusionOk="0">
                    <a:moveTo>
                      <a:pt x="2654" y="1"/>
                    </a:moveTo>
                    <a:cubicBezTo>
                      <a:pt x="2318" y="1"/>
                      <a:pt x="1981" y="121"/>
                      <a:pt x="1714" y="366"/>
                    </a:cubicBezTo>
                    <a:lnTo>
                      <a:pt x="608" y="1376"/>
                    </a:lnTo>
                    <a:cubicBezTo>
                      <a:pt x="40" y="1896"/>
                      <a:pt x="0" y="2778"/>
                      <a:pt x="520" y="3347"/>
                    </a:cubicBezTo>
                    <a:cubicBezTo>
                      <a:pt x="795" y="3647"/>
                      <a:pt x="1173" y="3800"/>
                      <a:pt x="1552" y="3800"/>
                    </a:cubicBezTo>
                    <a:cubicBezTo>
                      <a:pt x="1890" y="3800"/>
                      <a:pt x="2228" y="3679"/>
                      <a:pt x="2496" y="3434"/>
                    </a:cubicBezTo>
                    <a:lnTo>
                      <a:pt x="3598" y="2425"/>
                    </a:lnTo>
                    <a:cubicBezTo>
                      <a:pt x="4169" y="1905"/>
                      <a:pt x="4209" y="1021"/>
                      <a:pt x="3685" y="454"/>
                    </a:cubicBezTo>
                    <a:cubicBezTo>
                      <a:pt x="3409" y="153"/>
                      <a:pt x="3032" y="1"/>
                      <a:pt x="265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8"/>
              <p:cNvSpPr/>
              <p:nvPr/>
            </p:nvSpPr>
            <p:spPr>
              <a:xfrm>
                <a:off x="4366372" y="3787428"/>
                <a:ext cx="69842" cy="102084"/>
              </a:xfrm>
              <a:custGeom>
                <a:avLst/>
                <a:gdLst/>
                <a:ahLst/>
                <a:cxnLst/>
                <a:rect l="l" t="t" r="r" b="b"/>
                <a:pathLst>
                  <a:path w="2933" h="4287" extrusionOk="0">
                    <a:moveTo>
                      <a:pt x="1434" y="0"/>
                    </a:moveTo>
                    <a:cubicBezTo>
                      <a:pt x="1411" y="0"/>
                      <a:pt x="1387" y="1"/>
                      <a:pt x="1364" y="2"/>
                    </a:cubicBezTo>
                    <a:cubicBezTo>
                      <a:pt x="595" y="38"/>
                      <a:pt x="0" y="693"/>
                      <a:pt x="35" y="1462"/>
                    </a:cubicBezTo>
                    <a:lnTo>
                      <a:pt x="105" y="2957"/>
                    </a:lnTo>
                    <a:cubicBezTo>
                      <a:pt x="139" y="3704"/>
                      <a:pt x="759" y="4287"/>
                      <a:pt x="1501" y="4287"/>
                    </a:cubicBezTo>
                    <a:cubicBezTo>
                      <a:pt x="1522" y="4287"/>
                      <a:pt x="1544" y="4286"/>
                      <a:pt x="1565" y="4286"/>
                    </a:cubicBezTo>
                    <a:cubicBezTo>
                      <a:pt x="2338" y="4250"/>
                      <a:pt x="2933" y="3594"/>
                      <a:pt x="2897" y="2826"/>
                    </a:cubicBezTo>
                    <a:lnTo>
                      <a:pt x="2824" y="1331"/>
                    </a:lnTo>
                    <a:cubicBezTo>
                      <a:pt x="2789" y="586"/>
                      <a:pt x="2172" y="0"/>
                      <a:pt x="14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8"/>
              <p:cNvSpPr/>
              <p:nvPr/>
            </p:nvSpPr>
            <p:spPr>
              <a:xfrm>
                <a:off x="4496543" y="3732250"/>
                <a:ext cx="100346" cy="90535"/>
              </a:xfrm>
              <a:custGeom>
                <a:avLst/>
                <a:gdLst/>
                <a:ahLst/>
                <a:cxnLst/>
                <a:rect l="l" t="t" r="r" b="b"/>
                <a:pathLst>
                  <a:path w="4214" h="3802" extrusionOk="0">
                    <a:moveTo>
                      <a:pt x="1555" y="1"/>
                    </a:moveTo>
                    <a:cubicBezTo>
                      <a:pt x="1175" y="1"/>
                      <a:pt x="797" y="154"/>
                      <a:pt x="521" y="457"/>
                    </a:cubicBezTo>
                    <a:cubicBezTo>
                      <a:pt x="1" y="1026"/>
                      <a:pt x="45" y="1909"/>
                      <a:pt x="613" y="2429"/>
                    </a:cubicBezTo>
                    <a:lnTo>
                      <a:pt x="1719" y="3438"/>
                    </a:lnTo>
                    <a:cubicBezTo>
                      <a:pt x="1987" y="3682"/>
                      <a:pt x="2324" y="3802"/>
                      <a:pt x="2659" y="3802"/>
                    </a:cubicBezTo>
                    <a:cubicBezTo>
                      <a:pt x="3039" y="3802"/>
                      <a:pt x="3417" y="3648"/>
                      <a:pt x="3694" y="3347"/>
                    </a:cubicBezTo>
                    <a:cubicBezTo>
                      <a:pt x="4214" y="2774"/>
                      <a:pt x="4170" y="1891"/>
                      <a:pt x="3602" y="1371"/>
                    </a:cubicBezTo>
                    <a:lnTo>
                      <a:pt x="2497" y="366"/>
                    </a:lnTo>
                    <a:cubicBezTo>
                      <a:pt x="2230" y="122"/>
                      <a:pt x="1892" y="1"/>
                      <a:pt x="155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8"/>
              <p:cNvSpPr/>
              <p:nvPr/>
            </p:nvSpPr>
            <p:spPr>
              <a:xfrm>
                <a:off x="4228891" y="3429567"/>
                <a:ext cx="344781" cy="387453"/>
              </a:xfrm>
              <a:custGeom>
                <a:avLst/>
                <a:gdLst/>
                <a:ahLst/>
                <a:cxnLst/>
                <a:rect l="l" t="t" r="r" b="b"/>
                <a:pathLst>
                  <a:path w="14479" h="16271" extrusionOk="0">
                    <a:moveTo>
                      <a:pt x="7237" y="0"/>
                    </a:moveTo>
                    <a:cubicBezTo>
                      <a:pt x="3238" y="0"/>
                      <a:pt x="0" y="3641"/>
                      <a:pt x="0" y="8133"/>
                    </a:cubicBezTo>
                    <a:cubicBezTo>
                      <a:pt x="0" y="12626"/>
                      <a:pt x="3238" y="16271"/>
                      <a:pt x="7237" y="16271"/>
                    </a:cubicBezTo>
                    <a:cubicBezTo>
                      <a:pt x="11235" y="16271"/>
                      <a:pt x="14478" y="12626"/>
                      <a:pt x="14478" y="8133"/>
                    </a:cubicBezTo>
                    <a:cubicBezTo>
                      <a:pt x="14478" y="3641"/>
                      <a:pt x="11235" y="0"/>
                      <a:pt x="7237"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8"/>
              <p:cNvSpPr/>
              <p:nvPr/>
            </p:nvSpPr>
            <p:spPr>
              <a:xfrm>
                <a:off x="4940232" y="3103069"/>
                <a:ext cx="1095613" cy="1095637"/>
              </a:xfrm>
              <a:custGeom>
                <a:avLst/>
                <a:gdLst/>
                <a:ahLst/>
                <a:cxnLst/>
                <a:rect l="l" t="t" r="r" b="b"/>
                <a:pathLst>
                  <a:path w="46010" h="46011" extrusionOk="0">
                    <a:moveTo>
                      <a:pt x="23004" y="1"/>
                    </a:moveTo>
                    <a:cubicBezTo>
                      <a:pt x="10301" y="1"/>
                      <a:pt x="0" y="10302"/>
                      <a:pt x="0" y="23006"/>
                    </a:cubicBezTo>
                    <a:cubicBezTo>
                      <a:pt x="0" y="35710"/>
                      <a:pt x="10301" y="46010"/>
                      <a:pt x="23004" y="46010"/>
                    </a:cubicBezTo>
                    <a:cubicBezTo>
                      <a:pt x="35709" y="46010"/>
                      <a:pt x="46009" y="35710"/>
                      <a:pt x="46009" y="23006"/>
                    </a:cubicBezTo>
                    <a:cubicBezTo>
                      <a:pt x="46009" y="10302"/>
                      <a:pt x="35709" y="1"/>
                      <a:pt x="2300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8"/>
              <p:cNvSpPr/>
              <p:nvPr/>
            </p:nvSpPr>
            <p:spPr>
              <a:xfrm>
                <a:off x="5286877" y="3234335"/>
                <a:ext cx="870847" cy="708636"/>
              </a:xfrm>
              <a:custGeom>
                <a:avLst/>
                <a:gdLst/>
                <a:ahLst/>
                <a:cxnLst/>
                <a:rect l="l" t="t" r="r" b="b"/>
                <a:pathLst>
                  <a:path w="36571" h="29759" extrusionOk="0">
                    <a:moveTo>
                      <a:pt x="30578" y="1"/>
                    </a:moveTo>
                    <a:lnTo>
                      <a:pt x="30578" y="11127"/>
                    </a:lnTo>
                    <a:lnTo>
                      <a:pt x="27357" y="11127"/>
                    </a:lnTo>
                    <a:lnTo>
                      <a:pt x="27357" y="4615"/>
                    </a:lnTo>
                    <a:lnTo>
                      <a:pt x="17976" y="4615"/>
                    </a:lnTo>
                    <a:lnTo>
                      <a:pt x="17976" y="13819"/>
                    </a:lnTo>
                    <a:lnTo>
                      <a:pt x="8133" y="13819"/>
                    </a:lnTo>
                    <a:lnTo>
                      <a:pt x="8133" y="18298"/>
                    </a:lnTo>
                    <a:lnTo>
                      <a:pt x="1" y="18298"/>
                    </a:lnTo>
                    <a:lnTo>
                      <a:pt x="1" y="27252"/>
                    </a:lnTo>
                    <a:cubicBezTo>
                      <a:pt x="3657" y="28986"/>
                      <a:pt x="7267" y="29758"/>
                      <a:pt x="10699" y="29758"/>
                    </a:cubicBezTo>
                    <a:cubicBezTo>
                      <a:pt x="18830" y="29758"/>
                      <a:pt x="25964" y="25425"/>
                      <a:pt x="30342" y="19264"/>
                    </a:cubicBezTo>
                    <a:cubicBezTo>
                      <a:pt x="36570" y="10506"/>
                      <a:pt x="32488" y="2964"/>
                      <a:pt x="32488" y="2964"/>
                    </a:cubicBezTo>
                    <a:lnTo>
                      <a:pt x="3057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8"/>
              <p:cNvSpPr/>
              <p:nvPr/>
            </p:nvSpPr>
            <p:spPr>
              <a:xfrm>
                <a:off x="5029179" y="3877185"/>
                <a:ext cx="294870" cy="246864"/>
              </a:xfrm>
              <a:custGeom>
                <a:avLst/>
                <a:gdLst/>
                <a:ahLst/>
                <a:cxnLst/>
                <a:rect l="l" t="t" r="r" b="b"/>
                <a:pathLst>
                  <a:path w="12383" h="10367" extrusionOk="0">
                    <a:moveTo>
                      <a:pt x="1" y="0"/>
                    </a:moveTo>
                    <a:cubicBezTo>
                      <a:pt x="1" y="0"/>
                      <a:pt x="3756" y="7893"/>
                      <a:pt x="12382" y="10366"/>
                    </a:cubicBezTo>
                    <a:lnTo>
                      <a:pt x="12382" y="4410"/>
                    </a:lnTo>
                    <a:lnTo>
                      <a:pt x="7016" y="4410"/>
                    </a:lnTo>
                    <a:lnTo>
                      <a:pt x="7016" y="1176"/>
                    </a:lnTo>
                    <a:lnTo>
                      <a:pt x="4149" y="1176"/>
                    </a:lnTo>
                    <a:lnTo>
                      <a:pt x="4149" y="0"/>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8"/>
              <p:cNvSpPr/>
              <p:nvPr/>
            </p:nvSpPr>
            <p:spPr>
              <a:xfrm>
                <a:off x="5032632" y="3877185"/>
                <a:ext cx="236149" cy="225004"/>
              </a:xfrm>
              <a:custGeom>
                <a:avLst/>
                <a:gdLst/>
                <a:ahLst/>
                <a:cxnLst/>
                <a:rect l="l" t="t" r="r" b="b"/>
                <a:pathLst>
                  <a:path w="9917" h="9449" extrusionOk="0">
                    <a:moveTo>
                      <a:pt x="1" y="0"/>
                    </a:moveTo>
                    <a:cubicBezTo>
                      <a:pt x="2142" y="4161"/>
                      <a:pt x="5642" y="7508"/>
                      <a:pt x="9916" y="9448"/>
                    </a:cubicBezTo>
                    <a:lnTo>
                      <a:pt x="9916" y="4410"/>
                    </a:lnTo>
                    <a:lnTo>
                      <a:pt x="6871" y="4410"/>
                    </a:lnTo>
                    <a:lnTo>
                      <a:pt x="6871" y="1176"/>
                    </a:lnTo>
                    <a:lnTo>
                      <a:pt x="4004" y="1176"/>
                    </a:lnTo>
                    <a:lnTo>
                      <a:pt x="4004"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8"/>
              <p:cNvSpPr/>
              <p:nvPr/>
            </p:nvSpPr>
            <p:spPr>
              <a:xfrm>
                <a:off x="5268778" y="3556117"/>
                <a:ext cx="746974" cy="607909"/>
              </a:xfrm>
              <a:custGeom>
                <a:avLst/>
                <a:gdLst/>
                <a:ahLst/>
                <a:cxnLst/>
                <a:rect l="l" t="t" r="r" b="b"/>
                <a:pathLst>
                  <a:path w="31369" h="25529" extrusionOk="0">
                    <a:moveTo>
                      <a:pt x="26235" y="1"/>
                    </a:moveTo>
                    <a:lnTo>
                      <a:pt x="26235" y="9545"/>
                    </a:lnTo>
                    <a:lnTo>
                      <a:pt x="23468" y="9545"/>
                    </a:lnTo>
                    <a:lnTo>
                      <a:pt x="23468" y="3960"/>
                    </a:lnTo>
                    <a:lnTo>
                      <a:pt x="15418" y="3960"/>
                    </a:lnTo>
                    <a:lnTo>
                      <a:pt x="15418" y="11853"/>
                    </a:lnTo>
                    <a:lnTo>
                      <a:pt x="6975" y="11853"/>
                    </a:lnTo>
                    <a:lnTo>
                      <a:pt x="6975" y="15699"/>
                    </a:lnTo>
                    <a:lnTo>
                      <a:pt x="0" y="15699"/>
                    </a:lnTo>
                    <a:lnTo>
                      <a:pt x="0" y="23376"/>
                    </a:lnTo>
                    <a:cubicBezTo>
                      <a:pt x="3137" y="24865"/>
                      <a:pt x="6235" y="25528"/>
                      <a:pt x="9180" y="25528"/>
                    </a:cubicBezTo>
                    <a:cubicBezTo>
                      <a:pt x="16153" y="25528"/>
                      <a:pt x="22272" y="21810"/>
                      <a:pt x="26029" y="16528"/>
                    </a:cubicBezTo>
                    <a:cubicBezTo>
                      <a:pt x="31369" y="9012"/>
                      <a:pt x="28773" y="1"/>
                      <a:pt x="28773"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8"/>
              <p:cNvSpPr/>
              <p:nvPr/>
            </p:nvSpPr>
            <p:spPr>
              <a:xfrm>
                <a:off x="5530833" y="3894380"/>
                <a:ext cx="431244" cy="360997"/>
              </a:xfrm>
              <a:custGeom>
                <a:avLst/>
                <a:gdLst/>
                <a:ahLst/>
                <a:cxnLst/>
                <a:rect l="l" t="t" r="r" b="b"/>
                <a:pathLst>
                  <a:path w="18110" h="15160" extrusionOk="0">
                    <a:moveTo>
                      <a:pt x="12040" y="0"/>
                    </a:moveTo>
                    <a:lnTo>
                      <a:pt x="12040" y="1717"/>
                    </a:lnTo>
                    <a:lnTo>
                      <a:pt x="7849" y="1717"/>
                    </a:lnTo>
                    <a:lnTo>
                      <a:pt x="7849" y="6445"/>
                    </a:lnTo>
                    <a:lnTo>
                      <a:pt x="1" y="6445"/>
                    </a:lnTo>
                    <a:lnTo>
                      <a:pt x="1" y="15160"/>
                    </a:lnTo>
                    <a:cubicBezTo>
                      <a:pt x="12617" y="11541"/>
                      <a:pt x="18110" y="0"/>
                      <a:pt x="18110"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8"/>
              <p:cNvSpPr/>
              <p:nvPr/>
            </p:nvSpPr>
            <p:spPr>
              <a:xfrm>
                <a:off x="4814610" y="2953347"/>
                <a:ext cx="1360456" cy="1360432"/>
              </a:xfrm>
              <a:custGeom>
                <a:avLst/>
                <a:gdLst/>
                <a:ahLst/>
                <a:cxnLst/>
                <a:rect l="l" t="t" r="r" b="b"/>
                <a:pathLst>
                  <a:path w="57132" h="57131" extrusionOk="0">
                    <a:moveTo>
                      <a:pt x="27663" y="8491"/>
                    </a:moveTo>
                    <a:cubicBezTo>
                      <a:pt x="39152" y="8491"/>
                      <a:pt x="48465" y="17804"/>
                      <a:pt x="48465" y="29293"/>
                    </a:cubicBezTo>
                    <a:cubicBezTo>
                      <a:pt x="48465" y="40782"/>
                      <a:pt x="39152" y="50095"/>
                      <a:pt x="27663" y="50095"/>
                    </a:cubicBezTo>
                    <a:cubicBezTo>
                      <a:pt x="16175" y="50095"/>
                      <a:pt x="6861" y="40782"/>
                      <a:pt x="6861" y="29293"/>
                    </a:cubicBezTo>
                    <a:cubicBezTo>
                      <a:pt x="6861" y="17804"/>
                      <a:pt x="16175" y="8491"/>
                      <a:pt x="27663" y="8491"/>
                    </a:cubicBezTo>
                    <a:close/>
                    <a:moveTo>
                      <a:pt x="28563" y="0"/>
                    </a:moveTo>
                    <a:cubicBezTo>
                      <a:pt x="12787" y="0"/>
                      <a:pt x="0" y="12787"/>
                      <a:pt x="0" y="28563"/>
                    </a:cubicBezTo>
                    <a:cubicBezTo>
                      <a:pt x="0" y="44340"/>
                      <a:pt x="12787" y="57130"/>
                      <a:pt x="28563" y="57130"/>
                    </a:cubicBezTo>
                    <a:cubicBezTo>
                      <a:pt x="44340" y="57130"/>
                      <a:pt x="57131" y="44340"/>
                      <a:pt x="57131" y="28563"/>
                    </a:cubicBezTo>
                    <a:cubicBezTo>
                      <a:pt x="57131" y="12787"/>
                      <a:pt x="44340" y="0"/>
                      <a:pt x="2856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8"/>
              <p:cNvSpPr/>
              <p:nvPr/>
            </p:nvSpPr>
            <p:spPr>
              <a:xfrm>
                <a:off x="4976335" y="3115786"/>
                <a:ext cx="1036892" cy="1036915"/>
              </a:xfrm>
              <a:custGeom>
                <a:avLst/>
                <a:gdLst/>
                <a:ahLst/>
                <a:cxnLst/>
                <a:rect l="l" t="t" r="r" b="b"/>
                <a:pathLst>
                  <a:path w="43544" h="43545" extrusionOk="0">
                    <a:moveTo>
                      <a:pt x="21772" y="1"/>
                    </a:moveTo>
                    <a:cubicBezTo>
                      <a:pt x="9751" y="1"/>
                      <a:pt x="1" y="9751"/>
                      <a:pt x="1" y="21773"/>
                    </a:cubicBezTo>
                    <a:cubicBezTo>
                      <a:pt x="1" y="22694"/>
                      <a:pt x="57" y="23604"/>
                      <a:pt x="171" y="24495"/>
                    </a:cubicBezTo>
                    <a:cubicBezTo>
                      <a:pt x="106" y="23826"/>
                      <a:pt x="70" y="23154"/>
                      <a:pt x="70" y="22472"/>
                    </a:cubicBezTo>
                    <a:cubicBezTo>
                      <a:pt x="70" y="10983"/>
                      <a:pt x="9384" y="1670"/>
                      <a:pt x="20872" y="1670"/>
                    </a:cubicBezTo>
                    <a:cubicBezTo>
                      <a:pt x="32361" y="1670"/>
                      <a:pt x="41674" y="10983"/>
                      <a:pt x="41674" y="22472"/>
                    </a:cubicBezTo>
                    <a:cubicBezTo>
                      <a:pt x="41674" y="33961"/>
                      <a:pt x="32361" y="43274"/>
                      <a:pt x="20872" y="43274"/>
                    </a:cubicBezTo>
                    <a:cubicBezTo>
                      <a:pt x="18377" y="43274"/>
                      <a:pt x="15982" y="42832"/>
                      <a:pt x="13762" y="42023"/>
                    </a:cubicBezTo>
                    <a:lnTo>
                      <a:pt x="13762" y="42023"/>
                    </a:lnTo>
                    <a:cubicBezTo>
                      <a:pt x="16244" y="43007"/>
                      <a:pt x="18945" y="43544"/>
                      <a:pt x="21772" y="43544"/>
                    </a:cubicBezTo>
                    <a:cubicBezTo>
                      <a:pt x="33799" y="43544"/>
                      <a:pt x="43544" y="33800"/>
                      <a:pt x="43544" y="21773"/>
                    </a:cubicBezTo>
                    <a:cubicBezTo>
                      <a:pt x="43544" y="9751"/>
                      <a:pt x="33799" y="1"/>
                      <a:pt x="217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8"/>
              <p:cNvSpPr/>
              <p:nvPr/>
            </p:nvSpPr>
            <p:spPr>
              <a:xfrm>
                <a:off x="5730566" y="3058345"/>
                <a:ext cx="75033" cy="75152"/>
              </a:xfrm>
              <a:custGeom>
                <a:avLst/>
                <a:gdLst/>
                <a:ahLst/>
                <a:cxnLst/>
                <a:rect l="l" t="t" r="r" b="b"/>
                <a:pathLst>
                  <a:path w="3151" h="3156" extrusionOk="0">
                    <a:moveTo>
                      <a:pt x="1578" y="0"/>
                    </a:moveTo>
                    <a:cubicBezTo>
                      <a:pt x="703" y="0"/>
                      <a:pt x="0" y="708"/>
                      <a:pt x="0" y="1578"/>
                    </a:cubicBezTo>
                    <a:cubicBezTo>
                      <a:pt x="0" y="2452"/>
                      <a:pt x="703" y="3155"/>
                      <a:pt x="1578" y="3155"/>
                    </a:cubicBezTo>
                    <a:cubicBezTo>
                      <a:pt x="2447" y="3155"/>
                      <a:pt x="3151" y="2452"/>
                      <a:pt x="3151" y="1578"/>
                    </a:cubicBezTo>
                    <a:cubicBezTo>
                      <a:pt x="3151" y="708"/>
                      <a:pt x="2447" y="0"/>
                      <a:pt x="157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8"/>
              <p:cNvSpPr/>
              <p:nvPr/>
            </p:nvSpPr>
            <p:spPr>
              <a:xfrm>
                <a:off x="5729304" y="3057321"/>
                <a:ext cx="76510" cy="77272"/>
              </a:xfrm>
              <a:custGeom>
                <a:avLst/>
                <a:gdLst/>
                <a:ahLst/>
                <a:cxnLst/>
                <a:rect l="l" t="t" r="r" b="b"/>
                <a:pathLst>
                  <a:path w="3213" h="3245" extrusionOk="0">
                    <a:moveTo>
                      <a:pt x="1611" y="1"/>
                    </a:moveTo>
                    <a:cubicBezTo>
                      <a:pt x="1435" y="1"/>
                      <a:pt x="1254" y="29"/>
                      <a:pt x="1076" y="96"/>
                    </a:cubicBezTo>
                    <a:cubicBezTo>
                      <a:pt x="787" y="197"/>
                      <a:pt x="512" y="389"/>
                      <a:pt x="315" y="659"/>
                    </a:cubicBezTo>
                    <a:cubicBezTo>
                      <a:pt x="114" y="926"/>
                      <a:pt x="1" y="1266"/>
                      <a:pt x="1" y="1621"/>
                    </a:cubicBezTo>
                    <a:cubicBezTo>
                      <a:pt x="1" y="1974"/>
                      <a:pt x="114" y="2321"/>
                      <a:pt x="315" y="2587"/>
                    </a:cubicBezTo>
                    <a:cubicBezTo>
                      <a:pt x="512" y="2853"/>
                      <a:pt x="787" y="3049"/>
                      <a:pt x="1076" y="3150"/>
                    </a:cubicBezTo>
                    <a:cubicBezTo>
                      <a:pt x="1257" y="3216"/>
                      <a:pt x="1441" y="3244"/>
                      <a:pt x="1619" y="3244"/>
                    </a:cubicBezTo>
                    <a:cubicBezTo>
                      <a:pt x="1725" y="3244"/>
                      <a:pt x="1828" y="3234"/>
                      <a:pt x="1927" y="3216"/>
                    </a:cubicBezTo>
                    <a:cubicBezTo>
                      <a:pt x="2194" y="3164"/>
                      <a:pt x="2426" y="3045"/>
                      <a:pt x="2605" y="2906"/>
                    </a:cubicBezTo>
                    <a:cubicBezTo>
                      <a:pt x="2972" y="2622"/>
                      <a:pt x="3125" y="2254"/>
                      <a:pt x="3178" y="2014"/>
                    </a:cubicBezTo>
                    <a:cubicBezTo>
                      <a:pt x="3204" y="1887"/>
                      <a:pt x="3212" y="1791"/>
                      <a:pt x="3212" y="1722"/>
                    </a:cubicBezTo>
                    <a:cubicBezTo>
                      <a:pt x="3212" y="1656"/>
                      <a:pt x="3208" y="1621"/>
                      <a:pt x="3204" y="1621"/>
                    </a:cubicBezTo>
                    <a:cubicBezTo>
                      <a:pt x="3194" y="1621"/>
                      <a:pt x="3200" y="1760"/>
                      <a:pt x="3134" y="2001"/>
                    </a:cubicBezTo>
                    <a:cubicBezTo>
                      <a:pt x="3073" y="2237"/>
                      <a:pt x="2915" y="2583"/>
                      <a:pt x="2561" y="2845"/>
                    </a:cubicBezTo>
                    <a:cubicBezTo>
                      <a:pt x="2387" y="2976"/>
                      <a:pt x="2163" y="3085"/>
                      <a:pt x="1910" y="3128"/>
                    </a:cubicBezTo>
                    <a:cubicBezTo>
                      <a:pt x="1821" y="3142"/>
                      <a:pt x="1728" y="3150"/>
                      <a:pt x="1633" y="3150"/>
                    </a:cubicBezTo>
                    <a:cubicBezTo>
                      <a:pt x="1461" y="3150"/>
                      <a:pt x="1281" y="3124"/>
                      <a:pt x="1106" y="3059"/>
                    </a:cubicBezTo>
                    <a:cubicBezTo>
                      <a:pt x="840" y="2958"/>
                      <a:pt x="582" y="2775"/>
                      <a:pt x="402" y="2521"/>
                    </a:cubicBezTo>
                    <a:cubicBezTo>
                      <a:pt x="215" y="2272"/>
                      <a:pt x="110" y="1953"/>
                      <a:pt x="106" y="1621"/>
                    </a:cubicBezTo>
                    <a:cubicBezTo>
                      <a:pt x="110" y="1293"/>
                      <a:pt x="215" y="970"/>
                      <a:pt x="402" y="721"/>
                    </a:cubicBezTo>
                    <a:cubicBezTo>
                      <a:pt x="582" y="467"/>
                      <a:pt x="840" y="284"/>
                      <a:pt x="1106" y="187"/>
                    </a:cubicBezTo>
                    <a:cubicBezTo>
                      <a:pt x="1278" y="121"/>
                      <a:pt x="1456" y="93"/>
                      <a:pt x="1626" y="93"/>
                    </a:cubicBezTo>
                    <a:cubicBezTo>
                      <a:pt x="1724" y="93"/>
                      <a:pt x="1819" y="102"/>
                      <a:pt x="1910" y="118"/>
                    </a:cubicBezTo>
                    <a:cubicBezTo>
                      <a:pt x="2163" y="161"/>
                      <a:pt x="2387" y="270"/>
                      <a:pt x="2561" y="397"/>
                    </a:cubicBezTo>
                    <a:cubicBezTo>
                      <a:pt x="2915" y="663"/>
                      <a:pt x="3073" y="1009"/>
                      <a:pt x="3134" y="1240"/>
                    </a:cubicBezTo>
                    <a:cubicBezTo>
                      <a:pt x="3200" y="1481"/>
                      <a:pt x="3194" y="1621"/>
                      <a:pt x="3204" y="1621"/>
                    </a:cubicBezTo>
                    <a:cubicBezTo>
                      <a:pt x="3208" y="1621"/>
                      <a:pt x="3212" y="1586"/>
                      <a:pt x="3212" y="1520"/>
                    </a:cubicBezTo>
                    <a:cubicBezTo>
                      <a:pt x="3212" y="1455"/>
                      <a:pt x="3204" y="1355"/>
                      <a:pt x="3178" y="1232"/>
                    </a:cubicBezTo>
                    <a:cubicBezTo>
                      <a:pt x="3125" y="987"/>
                      <a:pt x="2972" y="625"/>
                      <a:pt x="2605" y="340"/>
                    </a:cubicBezTo>
                    <a:cubicBezTo>
                      <a:pt x="2426" y="201"/>
                      <a:pt x="2194" y="78"/>
                      <a:pt x="1927" y="30"/>
                    </a:cubicBezTo>
                    <a:cubicBezTo>
                      <a:pt x="1826" y="11"/>
                      <a:pt x="1719" y="1"/>
                      <a:pt x="16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8"/>
              <p:cNvSpPr/>
              <p:nvPr/>
            </p:nvSpPr>
            <p:spPr>
              <a:xfrm>
                <a:off x="5758953" y="3071086"/>
                <a:ext cx="15645" cy="47958"/>
              </a:xfrm>
              <a:custGeom>
                <a:avLst/>
                <a:gdLst/>
                <a:ahLst/>
                <a:cxnLst/>
                <a:rect l="l" t="t" r="r" b="b"/>
                <a:pathLst>
                  <a:path w="657" h="2014" extrusionOk="0">
                    <a:moveTo>
                      <a:pt x="640" y="1"/>
                    </a:moveTo>
                    <a:cubicBezTo>
                      <a:pt x="618" y="1"/>
                      <a:pt x="509" y="64"/>
                      <a:pt x="386" y="208"/>
                    </a:cubicBezTo>
                    <a:cubicBezTo>
                      <a:pt x="245" y="361"/>
                      <a:pt x="93" y="619"/>
                      <a:pt x="45" y="938"/>
                    </a:cubicBezTo>
                    <a:cubicBezTo>
                      <a:pt x="1" y="1257"/>
                      <a:pt x="71" y="1550"/>
                      <a:pt x="154" y="1737"/>
                    </a:cubicBezTo>
                    <a:cubicBezTo>
                      <a:pt x="237" y="1918"/>
                      <a:pt x="326" y="2014"/>
                      <a:pt x="340" y="2014"/>
                    </a:cubicBezTo>
                    <a:cubicBezTo>
                      <a:pt x="341" y="2014"/>
                      <a:pt x="341" y="2013"/>
                      <a:pt x="342" y="2013"/>
                    </a:cubicBezTo>
                    <a:cubicBezTo>
                      <a:pt x="359" y="2005"/>
                      <a:pt x="289" y="1895"/>
                      <a:pt x="224" y="1711"/>
                    </a:cubicBezTo>
                    <a:cubicBezTo>
                      <a:pt x="162" y="1523"/>
                      <a:pt x="106" y="1253"/>
                      <a:pt x="154" y="956"/>
                    </a:cubicBezTo>
                    <a:cubicBezTo>
                      <a:pt x="198" y="658"/>
                      <a:pt x="329" y="414"/>
                      <a:pt x="442" y="256"/>
                    </a:cubicBezTo>
                    <a:cubicBezTo>
                      <a:pt x="560" y="95"/>
                      <a:pt x="656" y="16"/>
                      <a:pt x="644" y="3"/>
                    </a:cubicBezTo>
                    <a:cubicBezTo>
                      <a:pt x="643" y="1"/>
                      <a:pt x="642" y="1"/>
                      <a:pt x="6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8"/>
              <p:cNvSpPr/>
              <p:nvPr/>
            </p:nvSpPr>
            <p:spPr>
              <a:xfrm>
                <a:off x="5739711" y="3090566"/>
                <a:ext cx="53507" cy="11954"/>
              </a:xfrm>
              <a:custGeom>
                <a:avLst/>
                <a:gdLst/>
                <a:ahLst/>
                <a:cxnLst/>
                <a:rect l="l" t="t" r="r" b="b"/>
                <a:pathLst>
                  <a:path w="2247" h="502" extrusionOk="0">
                    <a:moveTo>
                      <a:pt x="880" y="1"/>
                    </a:moveTo>
                    <a:cubicBezTo>
                      <a:pt x="664" y="1"/>
                      <a:pt x="471" y="32"/>
                      <a:pt x="324" y="72"/>
                    </a:cubicBezTo>
                    <a:cubicBezTo>
                      <a:pt x="119" y="128"/>
                      <a:pt x="0" y="199"/>
                      <a:pt x="4" y="207"/>
                    </a:cubicBezTo>
                    <a:cubicBezTo>
                      <a:pt x="5" y="210"/>
                      <a:pt x="9" y="211"/>
                      <a:pt x="16" y="211"/>
                    </a:cubicBezTo>
                    <a:cubicBezTo>
                      <a:pt x="81" y="211"/>
                      <a:pt x="400" y="103"/>
                      <a:pt x="827" y="103"/>
                    </a:cubicBezTo>
                    <a:cubicBezTo>
                      <a:pt x="929" y="103"/>
                      <a:pt x="1037" y="109"/>
                      <a:pt x="1150" y="124"/>
                    </a:cubicBezTo>
                    <a:cubicBezTo>
                      <a:pt x="1758" y="199"/>
                      <a:pt x="2181" y="502"/>
                      <a:pt x="2233" y="502"/>
                    </a:cubicBezTo>
                    <a:cubicBezTo>
                      <a:pt x="2236" y="502"/>
                      <a:pt x="2237" y="501"/>
                      <a:pt x="2238" y="500"/>
                    </a:cubicBezTo>
                    <a:cubicBezTo>
                      <a:pt x="2247" y="491"/>
                      <a:pt x="2150" y="395"/>
                      <a:pt x="1962" y="286"/>
                    </a:cubicBezTo>
                    <a:cubicBezTo>
                      <a:pt x="1779" y="177"/>
                      <a:pt x="1495" y="63"/>
                      <a:pt x="1167" y="19"/>
                    </a:cubicBezTo>
                    <a:cubicBezTo>
                      <a:pt x="1068" y="6"/>
                      <a:pt x="972" y="1"/>
                      <a:pt x="8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8"/>
              <p:cNvSpPr/>
              <p:nvPr/>
            </p:nvSpPr>
            <p:spPr>
              <a:xfrm>
                <a:off x="5289377" y="3025457"/>
                <a:ext cx="75057" cy="75152"/>
              </a:xfrm>
              <a:custGeom>
                <a:avLst/>
                <a:gdLst/>
                <a:ahLst/>
                <a:cxnLst/>
                <a:rect l="l" t="t" r="r" b="b"/>
                <a:pathLst>
                  <a:path w="3152" h="3156" extrusionOk="0">
                    <a:moveTo>
                      <a:pt x="1574" y="0"/>
                    </a:moveTo>
                    <a:cubicBezTo>
                      <a:pt x="704" y="0"/>
                      <a:pt x="1" y="708"/>
                      <a:pt x="1" y="1578"/>
                    </a:cubicBezTo>
                    <a:cubicBezTo>
                      <a:pt x="1" y="2447"/>
                      <a:pt x="704" y="3155"/>
                      <a:pt x="1574" y="3155"/>
                    </a:cubicBezTo>
                    <a:cubicBezTo>
                      <a:pt x="2448" y="3155"/>
                      <a:pt x="3151" y="2447"/>
                      <a:pt x="3151" y="1578"/>
                    </a:cubicBezTo>
                    <a:cubicBezTo>
                      <a:pt x="3151" y="708"/>
                      <a:pt x="2448" y="0"/>
                      <a:pt x="157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8"/>
              <p:cNvSpPr/>
              <p:nvPr/>
            </p:nvSpPr>
            <p:spPr>
              <a:xfrm>
                <a:off x="5288044" y="3024457"/>
                <a:ext cx="76605" cy="77176"/>
              </a:xfrm>
              <a:custGeom>
                <a:avLst/>
                <a:gdLst/>
                <a:ahLst/>
                <a:cxnLst/>
                <a:rect l="l" t="t" r="r" b="b"/>
                <a:pathLst>
                  <a:path w="3217" h="3241" extrusionOk="0">
                    <a:moveTo>
                      <a:pt x="1610" y="0"/>
                    </a:moveTo>
                    <a:cubicBezTo>
                      <a:pt x="1435" y="0"/>
                      <a:pt x="1254" y="28"/>
                      <a:pt x="1079" y="95"/>
                    </a:cubicBezTo>
                    <a:cubicBezTo>
                      <a:pt x="791" y="195"/>
                      <a:pt x="516" y="387"/>
                      <a:pt x="319" y="659"/>
                    </a:cubicBezTo>
                    <a:cubicBezTo>
                      <a:pt x="118" y="925"/>
                      <a:pt x="4" y="1266"/>
                      <a:pt x="0" y="1620"/>
                    </a:cubicBezTo>
                    <a:cubicBezTo>
                      <a:pt x="4" y="1974"/>
                      <a:pt x="118" y="2319"/>
                      <a:pt x="319" y="2581"/>
                    </a:cubicBezTo>
                    <a:cubicBezTo>
                      <a:pt x="516" y="2852"/>
                      <a:pt x="791" y="3045"/>
                      <a:pt x="1079" y="3145"/>
                    </a:cubicBezTo>
                    <a:cubicBezTo>
                      <a:pt x="1254" y="3212"/>
                      <a:pt x="1435" y="3240"/>
                      <a:pt x="1611" y="3240"/>
                    </a:cubicBezTo>
                    <a:cubicBezTo>
                      <a:pt x="1721" y="3240"/>
                      <a:pt x="1829" y="3229"/>
                      <a:pt x="1932" y="3211"/>
                    </a:cubicBezTo>
                    <a:cubicBezTo>
                      <a:pt x="2198" y="3162"/>
                      <a:pt x="2430" y="3045"/>
                      <a:pt x="2608" y="2904"/>
                    </a:cubicBezTo>
                    <a:cubicBezTo>
                      <a:pt x="2971" y="2616"/>
                      <a:pt x="3129" y="2253"/>
                      <a:pt x="3181" y="2009"/>
                    </a:cubicBezTo>
                    <a:cubicBezTo>
                      <a:pt x="3207" y="1886"/>
                      <a:pt x="3217" y="1786"/>
                      <a:pt x="3217" y="1720"/>
                    </a:cubicBezTo>
                    <a:cubicBezTo>
                      <a:pt x="3212" y="1655"/>
                      <a:pt x="3212" y="1620"/>
                      <a:pt x="3207" y="1620"/>
                    </a:cubicBezTo>
                    <a:cubicBezTo>
                      <a:pt x="3195" y="1620"/>
                      <a:pt x="3203" y="1760"/>
                      <a:pt x="3138" y="2000"/>
                    </a:cubicBezTo>
                    <a:cubicBezTo>
                      <a:pt x="3076" y="2236"/>
                      <a:pt x="2915" y="2577"/>
                      <a:pt x="2565" y="2844"/>
                    </a:cubicBezTo>
                    <a:cubicBezTo>
                      <a:pt x="2386" y="2975"/>
                      <a:pt x="2168" y="3084"/>
                      <a:pt x="1914" y="3128"/>
                    </a:cubicBezTo>
                    <a:cubicBezTo>
                      <a:pt x="1827" y="3141"/>
                      <a:pt x="1736" y="3149"/>
                      <a:pt x="1643" y="3149"/>
                    </a:cubicBezTo>
                    <a:cubicBezTo>
                      <a:pt x="1469" y="3149"/>
                      <a:pt x="1287" y="3122"/>
                      <a:pt x="1110" y="3053"/>
                    </a:cubicBezTo>
                    <a:cubicBezTo>
                      <a:pt x="843" y="2957"/>
                      <a:pt x="585" y="2773"/>
                      <a:pt x="402" y="2521"/>
                    </a:cubicBezTo>
                    <a:cubicBezTo>
                      <a:pt x="218" y="2271"/>
                      <a:pt x="113" y="1952"/>
                      <a:pt x="109" y="1620"/>
                    </a:cubicBezTo>
                    <a:cubicBezTo>
                      <a:pt x="113" y="1288"/>
                      <a:pt x="218" y="968"/>
                      <a:pt x="402" y="720"/>
                    </a:cubicBezTo>
                    <a:cubicBezTo>
                      <a:pt x="585" y="466"/>
                      <a:pt x="843" y="282"/>
                      <a:pt x="1110" y="187"/>
                    </a:cubicBezTo>
                    <a:cubicBezTo>
                      <a:pt x="1283" y="120"/>
                      <a:pt x="1462" y="92"/>
                      <a:pt x="1633" y="92"/>
                    </a:cubicBezTo>
                    <a:cubicBezTo>
                      <a:pt x="1730" y="92"/>
                      <a:pt x="1824" y="101"/>
                      <a:pt x="1914" y="117"/>
                    </a:cubicBezTo>
                    <a:cubicBezTo>
                      <a:pt x="2168" y="161"/>
                      <a:pt x="2386" y="270"/>
                      <a:pt x="2565" y="397"/>
                    </a:cubicBezTo>
                    <a:cubicBezTo>
                      <a:pt x="2915" y="663"/>
                      <a:pt x="3076" y="1004"/>
                      <a:pt x="3138" y="1240"/>
                    </a:cubicBezTo>
                    <a:cubicBezTo>
                      <a:pt x="3203" y="1480"/>
                      <a:pt x="3195" y="1620"/>
                      <a:pt x="3207" y="1620"/>
                    </a:cubicBezTo>
                    <a:cubicBezTo>
                      <a:pt x="3212" y="1620"/>
                      <a:pt x="3212" y="1585"/>
                      <a:pt x="3217" y="1519"/>
                    </a:cubicBezTo>
                    <a:cubicBezTo>
                      <a:pt x="3217" y="1454"/>
                      <a:pt x="3207" y="1353"/>
                      <a:pt x="3181" y="1231"/>
                    </a:cubicBezTo>
                    <a:cubicBezTo>
                      <a:pt x="3129" y="986"/>
                      <a:pt x="2971" y="623"/>
                      <a:pt x="2608" y="335"/>
                    </a:cubicBezTo>
                    <a:cubicBezTo>
                      <a:pt x="2430" y="200"/>
                      <a:pt x="2198" y="77"/>
                      <a:pt x="1932" y="30"/>
                    </a:cubicBezTo>
                    <a:cubicBezTo>
                      <a:pt x="1829" y="11"/>
                      <a:pt x="1721" y="0"/>
                      <a:pt x="16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8"/>
              <p:cNvSpPr/>
              <p:nvPr/>
            </p:nvSpPr>
            <p:spPr>
              <a:xfrm>
                <a:off x="5317693" y="3038126"/>
                <a:ext cx="15740" cy="48006"/>
              </a:xfrm>
              <a:custGeom>
                <a:avLst/>
                <a:gdLst/>
                <a:ahLst/>
                <a:cxnLst/>
                <a:rect l="l" t="t" r="r" b="b"/>
                <a:pathLst>
                  <a:path w="661" h="2016" extrusionOk="0">
                    <a:moveTo>
                      <a:pt x="645" y="0"/>
                    </a:moveTo>
                    <a:cubicBezTo>
                      <a:pt x="629" y="0"/>
                      <a:pt x="516" y="63"/>
                      <a:pt x="389" y="211"/>
                    </a:cubicBezTo>
                    <a:cubicBezTo>
                      <a:pt x="250" y="364"/>
                      <a:pt x="96" y="622"/>
                      <a:pt x="48" y="941"/>
                    </a:cubicBezTo>
                    <a:cubicBezTo>
                      <a:pt x="0" y="1260"/>
                      <a:pt x="70" y="1553"/>
                      <a:pt x="157" y="1741"/>
                    </a:cubicBezTo>
                    <a:cubicBezTo>
                      <a:pt x="243" y="1925"/>
                      <a:pt x="333" y="2016"/>
                      <a:pt x="345" y="2016"/>
                    </a:cubicBezTo>
                    <a:cubicBezTo>
                      <a:pt x="346" y="2016"/>
                      <a:pt x="346" y="2016"/>
                      <a:pt x="346" y="2016"/>
                    </a:cubicBezTo>
                    <a:cubicBezTo>
                      <a:pt x="363" y="2003"/>
                      <a:pt x="294" y="1898"/>
                      <a:pt x="228" y="1711"/>
                    </a:cubicBezTo>
                    <a:cubicBezTo>
                      <a:pt x="163" y="1527"/>
                      <a:pt x="110" y="1251"/>
                      <a:pt x="153" y="959"/>
                    </a:cubicBezTo>
                    <a:cubicBezTo>
                      <a:pt x="201" y="662"/>
                      <a:pt x="328" y="416"/>
                      <a:pt x="446" y="259"/>
                    </a:cubicBezTo>
                    <a:cubicBezTo>
                      <a:pt x="564" y="97"/>
                      <a:pt x="661" y="15"/>
                      <a:pt x="647" y="1"/>
                    </a:cubicBezTo>
                    <a:cubicBezTo>
                      <a:pt x="647" y="0"/>
                      <a:pt x="646" y="0"/>
                      <a:pt x="6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8"/>
              <p:cNvSpPr/>
              <p:nvPr/>
            </p:nvSpPr>
            <p:spPr>
              <a:xfrm>
                <a:off x="5298546" y="3057654"/>
                <a:ext cx="53388" cy="11978"/>
              </a:xfrm>
              <a:custGeom>
                <a:avLst/>
                <a:gdLst/>
                <a:ahLst/>
                <a:cxnLst/>
                <a:rect l="l" t="t" r="r" b="b"/>
                <a:pathLst>
                  <a:path w="2242" h="503" extrusionOk="0">
                    <a:moveTo>
                      <a:pt x="869" y="1"/>
                    </a:moveTo>
                    <a:cubicBezTo>
                      <a:pt x="658" y="1"/>
                      <a:pt x="469" y="30"/>
                      <a:pt x="324" y="73"/>
                    </a:cubicBezTo>
                    <a:cubicBezTo>
                      <a:pt x="118" y="130"/>
                      <a:pt x="1" y="195"/>
                      <a:pt x="5" y="209"/>
                    </a:cubicBezTo>
                    <a:cubicBezTo>
                      <a:pt x="5" y="212"/>
                      <a:pt x="9" y="213"/>
                      <a:pt x="15" y="213"/>
                    </a:cubicBezTo>
                    <a:cubicBezTo>
                      <a:pt x="77" y="213"/>
                      <a:pt x="394" y="102"/>
                      <a:pt x="820" y="102"/>
                    </a:cubicBezTo>
                    <a:cubicBezTo>
                      <a:pt x="924" y="102"/>
                      <a:pt x="1035" y="108"/>
                      <a:pt x="1150" y="125"/>
                    </a:cubicBezTo>
                    <a:cubicBezTo>
                      <a:pt x="1763" y="197"/>
                      <a:pt x="2187" y="503"/>
                      <a:pt x="2234" y="503"/>
                    </a:cubicBezTo>
                    <a:cubicBezTo>
                      <a:pt x="2236" y="503"/>
                      <a:pt x="2237" y="502"/>
                      <a:pt x="2238" y="501"/>
                    </a:cubicBezTo>
                    <a:cubicBezTo>
                      <a:pt x="2242" y="488"/>
                      <a:pt x="2151" y="397"/>
                      <a:pt x="1963" y="288"/>
                    </a:cubicBezTo>
                    <a:cubicBezTo>
                      <a:pt x="1774" y="177"/>
                      <a:pt x="1495" y="64"/>
                      <a:pt x="1163" y="20"/>
                    </a:cubicBezTo>
                    <a:cubicBezTo>
                      <a:pt x="1062" y="7"/>
                      <a:pt x="963" y="1"/>
                      <a:pt x="8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8"/>
              <p:cNvSpPr/>
              <p:nvPr/>
            </p:nvSpPr>
            <p:spPr>
              <a:xfrm>
                <a:off x="6004458" y="3329974"/>
                <a:ext cx="75057" cy="75057"/>
              </a:xfrm>
              <a:custGeom>
                <a:avLst/>
                <a:gdLst/>
                <a:ahLst/>
                <a:cxnLst/>
                <a:rect l="l" t="t" r="r" b="b"/>
                <a:pathLst>
                  <a:path w="3152" h="3152" extrusionOk="0">
                    <a:moveTo>
                      <a:pt x="1578" y="1"/>
                    </a:moveTo>
                    <a:cubicBezTo>
                      <a:pt x="704" y="1"/>
                      <a:pt x="1" y="704"/>
                      <a:pt x="1" y="1578"/>
                    </a:cubicBezTo>
                    <a:cubicBezTo>
                      <a:pt x="1" y="2448"/>
                      <a:pt x="704" y="3151"/>
                      <a:pt x="1578" y="3151"/>
                    </a:cubicBezTo>
                    <a:cubicBezTo>
                      <a:pt x="2449" y="3151"/>
                      <a:pt x="3151" y="2448"/>
                      <a:pt x="3151" y="1578"/>
                    </a:cubicBezTo>
                    <a:cubicBezTo>
                      <a:pt x="3151" y="704"/>
                      <a:pt x="2449" y="1"/>
                      <a:pt x="157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8"/>
              <p:cNvSpPr/>
              <p:nvPr/>
            </p:nvSpPr>
            <p:spPr>
              <a:xfrm>
                <a:off x="6003219" y="3328879"/>
                <a:ext cx="76510" cy="77224"/>
              </a:xfrm>
              <a:custGeom>
                <a:avLst/>
                <a:gdLst/>
                <a:ahLst/>
                <a:cxnLst/>
                <a:rect l="l" t="t" r="r" b="b"/>
                <a:pathLst>
                  <a:path w="3213" h="3243" extrusionOk="0">
                    <a:moveTo>
                      <a:pt x="1637" y="94"/>
                    </a:moveTo>
                    <a:cubicBezTo>
                      <a:pt x="1731" y="94"/>
                      <a:pt x="1823" y="102"/>
                      <a:pt x="1910" y="116"/>
                    </a:cubicBezTo>
                    <a:cubicBezTo>
                      <a:pt x="2164" y="160"/>
                      <a:pt x="2386" y="269"/>
                      <a:pt x="2561" y="400"/>
                    </a:cubicBezTo>
                    <a:cubicBezTo>
                      <a:pt x="2915" y="662"/>
                      <a:pt x="3072" y="1007"/>
                      <a:pt x="3138" y="1243"/>
                    </a:cubicBezTo>
                    <a:cubicBezTo>
                      <a:pt x="3198" y="1476"/>
                      <a:pt x="3195" y="1620"/>
                      <a:pt x="3203" y="1624"/>
                    </a:cubicBezTo>
                    <a:lnTo>
                      <a:pt x="3203" y="1624"/>
                    </a:lnTo>
                    <a:cubicBezTo>
                      <a:pt x="3195" y="1624"/>
                      <a:pt x="3198" y="1767"/>
                      <a:pt x="3138" y="2000"/>
                    </a:cubicBezTo>
                    <a:cubicBezTo>
                      <a:pt x="3072" y="2236"/>
                      <a:pt x="2915" y="2581"/>
                      <a:pt x="2561" y="2843"/>
                    </a:cubicBezTo>
                    <a:cubicBezTo>
                      <a:pt x="2386" y="2974"/>
                      <a:pt x="2164" y="3084"/>
                      <a:pt x="1910" y="3127"/>
                    </a:cubicBezTo>
                    <a:cubicBezTo>
                      <a:pt x="1820" y="3143"/>
                      <a:pt x="1724" y="3152"/>
                      <a:pt x="1627" y="3152"/>
                    </a:cubicBezTo>
                    <a:cubicBezTo>
                      <a:pt x="1457" y="3152"/>
                      <a:pt x="1280" y="3124"/>
                      <a:pt x="1111" y="3058"/>
                    </a:cubicBezTo>
                    <a:cubicBezTo>
                      <a:pt x="839" y="2961"/>
                      <a:pt x="581" y="2778"/>
                      <a:pt x="403" y="2524"/>
                    </a:cubicBezTo>
                    <a:cubicBezTo>
                      <a:pt x="214" y="2275"/>
                      <a:pt x="109" y="1951"/>
                      <a:pt x="105" y="1620"/>
                    </a:cubicBezTo>
                    <a:cubicBezTo>
                      <a:pt x="109" y="1292"/>
                      <a:pt x="214" y="973"/>
                      <a:pt x="403" y="719"/>
                    </a:cubicBezTo>
                    <a:cubicBezTo>
                      <a:pt x="581" y="466"/>
                      <a:pt x="839" y="283"/>
                      <a:pt x="1111" y="186"/>
                    </a:cubicBezTo>
                    <a:cubicBezTo>
                      <a:pt x="1284" y="121"/>
                      <a:pt x="1464" y="94"/>
                      <a:pt x="1637" y="94"/>
                    </a:cubicBezTo>
                    <a:close/>
                    <a:moveTo>
                      <a:pt x="1619" y="1"/>
                    </a:moveTo>
                    <a:cubicBezTo>
                      <a:pt x="1441" y="1"/>
                      <a:pt x="1256" y="29"/>
                      <a:pt x="1075" y="95"/>
                    </a:cubicBezTo>
                    <a:cubicBezTo>
                      <a:pt x="787" y="194"/>
                      <a:pt x="512" y="392"/>
                      <a:pt x="315" y="658"/>
                    </a:cubicBezTo>
                    <a:cubicBezTo>
                      <a:pt x="115" y="924"/>
                      <a:pt x="0" y="1270"/>
                      <a:pt x="0" y="1620"/>
                    </a:cubicBezTo>
                    <a:cubicBezTo>
                      <a:pt x="0" y="1973"/>
                      <a:pt x="115" y="2318"/>
                      <a:pt x="315" y="2586"/>
                    </a:cubicBezTo>
                    <a:cubicBezTo>
                      <a:pt x="512" y="2856"/>
                      <a:pt x="787" y="3048"/>
                      <a:pt x="1075" y="3149"/>
                    </a:cubicBezTo>
                    <a:cubicBezTo>
                      <a:pt x="1256" y="3215"/>
                      <a:pt x="1441" y="3243"/>
                      <a:pt x="1619" y="3243"/>
                    </a:cubicBezTo>
                    <a:cubicBezTo>
                      <a:pt x="1725" y="3243"/>
                      <a:pt x="1829" y="3233"/>
                      <a:pt x="1928" y="3215"/>
                    </a:cubicBezTo>
                    <a:cubicBezTo>
                      <a:pt x="2194" y="3163"/>
                      <a:pt x="2426" y="3044"/>
                      <a:pt x="2606" y="2905"/>
                    </a:cubicBezTo>
                    <a:cubicBezTo>
                      <a:pt x="2973" y="2620"/>
                      <a:pt x="3125" y="2258"/>
                      <a:pt x="3177" y="2013"/>
                    </a:cubicBezTo>
                    <a:cubicBezTo>
                      <a:pt x="3203" y="1886"/>
                      <a:pt x="3213" y="1790"/>
                      <a:pt x="3213" y="1725"/>
                    </a:cubicBezTo>
                    <a:cubicBezTo>
                      <a:pt x="3213" y="1654"/>
                      <a:pt x="3209" y="1624"/>
                      <a:pt x="3203" y="1624"/>
                    </a:cubicBezTo>
                    <a:cubicBezTo>
                      <a:pt x="3209" y="1624"/>
                      <a:pt x="3213" y="1589"/>
                      <a:pt x="3213" y="1519"/>
                    </a:cubicBezTo>
                    <a:cubicBezTo>
                      <a:pt x="3213" y="1453"/>
                      <a:pt x="3203" y="1358"/>
                      <a:pt x="3177" y="1231"/>
                    </a:cubicBezTo>
                    <a:cubicBezTo>
                      <a:pt x="3125" y="986"/>
                      <a:pt x="2973" y="623"/>
                      <a:pt x="2606" y="339"/>
                    </a:cubicBezTo>
                    <a:cubicBezTo>
                      <a:pt x="2426" y="200"/>
                      <a:pt x="2194" y="81"/>
                      <a:pt x="1928" y="29"/>
                    </a:cubicBezTo>
                    <a:cubicBezTo>
                      <a:pt x="1829" y="11"/>
                      <a:pt x="1725" y="1"/>
                      <a:pt x="16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8"/>
              <p:cNvSpPr/>
              <p:nvPr/>
            </p:nvSpPr>
            <p:spPr>
              <a:xfrm>
                <a:off x="6032892" y="3342643"/>
                <a:ext cx="15621" cy="47935"/>
              </a:xfrm>
              <a:custGeom>
                <a:avLst/>
                <a:gdLst/>
                <a:ahLst/>
                <a:cxnLst/>
                <a:rect l="l" t="t" r="r" b="b"/>
                <a:pathLst>
                  <a:path w="656" h="2013" extrusionOk="0">
                    <a:moveTo>
                      <a:pt x="640" y="1"/>
                    </a:moveTo>
                    <a:cubicBezTo>
                      <a:pt x="624" y="1"/>
                      <a:pt x="512" y="63"/>
                      <a:pt x="384" y="207"/>
                    </a:cubicBezTo>
                    <a:cubicBezTo>
                      <a:pt x="245" y="364"/>
                      <a:pt x="92" y="622"/>
                      <a:pt x="43" y="941"/>
                    </a:cubicBezTo>
                    <a:cubicBezTo>
                      <a:pt x="0" y="1260"/>
                      <a:pt x="69" y="1548"/>
                      <a:pt x="153" y="1736"/>
                    </a:cubicBezTo>
                    <a:cubicBezTo>
                      <a:pt x="237" y="1921"/>
                      <a:pt x="324" y="2013"/>
                      <a:pt x="340" y="2013"/>
                    </a:cubicBezTo>
                    <a:cubicBezTo>
                      <a:pt x="340" y="2013"/>
                      <a:pt x="341" y="2012"/>
                      <a:pt x="341" y="2012"/>
                    </a:cubicBezTo>
                    <a:cubicBezTo>
                      <a:pt x="358" y="2003"/>
                      <a:pt x="289" y="1898"/>
                      <a:pt x="223" y="1710"/>
                    </a:cubicBezTo>
                    <a:cubicBezTo>
                      <a:pt x="162" y="1522"/>
                      <a:pt x="105" y="1252"/>
                      <a:pt x="153" y="954"/>
                    </a:cubicBezTo>
                    <a:cubicBezTo>
                      <a:pt x="196" y="661"/>
                      <a:pt x="327" y="413"/>
                      <a:pt x="442" y="255"/>
                    </a:cubicBezTo>
                    <a:cubicBezTo>
                      <a:pt x="559" y="98"/>
                      <a:pt x="656" y="15"/>
                      <a:pt x="642" y="1"/>
                    </a:cubicBezTo>
                    <a:cubicBezTo>
                      <a:pt x="642" y="1"/>
                      <a:pt x="641" y="1"/>
                      <a:pt x="6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8"/>
              <p:cNvSpPr/>
              <p:nvPr/>
            </p:nvSpPr>
            <p:spPr>
              <a:xfrm>
                <a:off x="6013626" y="3362100"/>
                <a:ext cx="53531" cy="11954"/>
              </a:xfrm>
              <a:custGeom>
                <a:avLst/>
                <a:gdLst/>
                <a:ahLst/>
                <a:cxnLst/>
                <a:rect l="l" t="t" r="r" b="b"/>
                <a:pathLst>
                  <a:path w="2248" h="502" extrusionOk="0">
                    <a:moveTo>
                      <a:pt x="880" y="0"/>
                    </a:moveTo>
                    <a:cubicBezTo>
                      <a:pt x="664" y="0"/>
                      <a:pt x="471" y="32"/>
                      <a:pt x="324" y="72"/>
                    </a:cubicBezTo>
                    <a:cubicBezTo>
                      <a:pt x="118" y="128"/>
                      <a:pt x="1" y="199"/>
                      <a:pt x="5" y="207"/>
                    </a:cubicBezTo>
                    <a:cubicBezTo>
                      <a:pt x="5" y="210"/>
                      <a:pt x="9" y="211"/>
                      <a:pt x="16" y="211"/>
                    </a:cubicBezTo>
                    <a:cubicBezTo>
                      <a:pt x="79" y="211"/>
                      <a:pt x="399" y="102"/>
                      <a:pt x="826" y="102"/>
                    </a:cubicBezTo>
                    <a:cubicBezTo>
                      <a:pt x="929" y="102"/>
                      <a:pt x="1037" y="109"/>
                      <a:pt x="1150" y="124"/>
                    </a:cubicBezTo>
                    <a:cubicBezTo>
                      <a:pt x="1760" y="199"/>
                      <a:pt x="2182" y="502"/>
                      <a:pt x="2233" y="502"/>
                    </a:cubicBezTo>
                    <a:cubicBezTo>
                      <a:pt x="2235" y="502"/>
                      <a:pt x="2237" y="501"/>
                      <a:pt x="2238" y="500"/>
                    </a:cubicBezTo>
                    <a:cubicBezTo>
                      <a:pt x="2247" y="491"/>
                      <a:pt x="2151" y="395"/>
                      <a:pt x="1963" y="286"/>
                    </a:cubicBezTo>
                    <a:cubicBezTo>
                      <a:pt x="1779" y="177"/>
                      <a:pt x="1495" y="63"/>
                      <a:pt x="1167" y="19"/>
                    </a:cubicBezTo>
                    <a:cubicBezTo>
                      <a:pt x="1068" y="6"/>
                      <a:pt x="972" y="0"/>
                      <a:pt x="8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8"/>
              <p:cNvSpPr/>
              <p:nvPr/>
            </p:nvSpPr>
            <p:spPr>
              <a:xfrm>
                <a:off x="4915536" y="3311018"/>
                <a:ext cx="75176" cy="75176"/>
              </a:xfrm>
              <a:custGeom>
                <a:avLst/>
                <a:gdLst/>
                <a:ahLst/>
                <a:cxnLst/>
                <a:rect l="l" t="t" r="r" b="b"/>
                <a:pathLst>
                  <a:path w="3157" h="3157" extrusionOk="0">
                    <a:moveTo>
                      <a:pt x="1579" y="1"/>
                    </a:moveTo>
                    <a:cubicBezTo>
                      <a:pt x="709" y="1"/>
                      <a:pt x="1" y="708"/>
                      <a:pt x="1" y="1579"/>
                    </a:cubicBezTo>
                    <a:cubicBezTo>
                      <a:pt x="1" y="2449"/>
                      <a:pt x="709" y="3156"/>
                      <a:pt x="1579" y="3156"/>
                    </a:cubicBezTo>
                    <a:cubicBezTo>
                      <a:pt x="2449" y="3156"/>
                      <a:pt x="3157" y="2449"/>
                      <a:pt x="3157" y="1579"/>
                    </a:cubicBezTo>
                    <a:cubicBezTo>
                      <a:pt x="3157" y="708"/>
                      <a:pt x="2449" y="1"/>
                      <a:pt x="157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8"/>
              <p:cNvSpPr/>
              <p:nvPr/>
            </p:nvSpPr>
            <p:spPr>
              <a:xfrm>
                <a:off x="4914298" y="3309946"/>
                <a:ext cx="76510" cy="77248"/>
              </a:xfrm>
              <a:custGeom>
                <a:avLst/>
                <a:gdLst/>
                <a:ahLst/>
                <a:cxnLst/>
                <a:rect l="l" t="t" r="r" b="b"/>
                <a:pathLst>
                  <a:path w="3213" h="3244" extrusionOk="0">
                    <a:moveTo>
                      <a:pt x="1618" y="0"/>
                    </a:moveTo>
                    <a:cubicBezTo>
                      <a:pt x="1441" y="0"/>
                      <a:pt x="1255" y="28"/>
                      <a:pt x="1075" y="94"/>
                    </a:cubicBezTo>
                    <a:cubicBezTo>
                      <a:pt x="792" y="194"/>
                      <a:pt x="516" y="392"/>
                      <a:pt x="320" y="658"/>
                    </a:cubicBezTo>
                    <a:cubicBezTo>
                      <a:pt x="119" y="924"/>
                      <a:pt x="6" y="1270"/>
                      <a:pt x="0" y="1624"/>
                    </a:cubicBezTo>
                    <a:cubicBezTo>
                      <a:pt x="6" y="1977"/>
                      <a:pt x="119" y="2318"/>
                      <a:pt x="320" y="2585"/>
                    </a:cubicBezTo>
                    <a:cubicBezTo>
                      <a:pt x="516" y="2856"/>
                      <a:pt x="792" y="3048"/>
                      <a:pt x="1075" y="3149"/>
                    </a:cubicBezTo>
                    <a:cubicBezTo>
                      <a:pt x="1253" y="3216"/>
                      <a:pt x="1435" y="3243"/>
                      <a:pt x="1610" y="3243"/>
                    </a:cubicBezTo>
                    <a:cubicBezTo>
                      <a:pt x="1720" y="3243"/>
                      <a:pt x="1827" y="3233"/>
                      <a:pt x="1928" y="3214"/>
                    </a:cubicBezTo>
                    <a:cubicBezTo>
                      <a:pt x="2199" y="3166"/>
                      <a:pt x="2426" y="3044"/>
                      <a:pt x="2610" y="2904"/>
                    </a:cubicBezTo>
                    <a:cubicBezTo>
                      <a:pt x="2973" y="2620"/>
                      <a:pt x="3126" y="2258"/>
                      <a:pt x="3178" y="2012"/>
                    </a:cubicBezTo>
                    <a:cubicBezTo>
                      <a:pt x="3205" y="1890"/>
                      <a:pt x="3213" y="1790"/>
                      <a:pt x="3213" y="1724"/>
                    </a:cubicBezTo>
                    <a:cubicBezTo>
                      <a:pt x="3213" y="1659"/>
                      <a:pt x="3213" y="1624"/>
                      <a:pt x="3209" y="1624"/>
                    </a:cubicBezTo>
                    <a:cubicBezTo>
                      <a:pt x="3195" y="1624"/>
                      <a:pt x="3205" y="1764"/>
                      <a:pt x="3138" y="2004"/>
                    </a:cubicBezTo>
                    <a:cubicBezTo>
                      <a:pt x="3073" y="2235"/>
                      <a:pt x="2916" y="2581"/>
                      <a:pt x="2562" y="2847"/>
                    </a:cubicBezTo>
                    <a:cubicBezTo>
                      <a:pt x="2386" y="2974"/>
                      <a:pt x="2168" y="3083"/>
                      <a:pt x="1914" y="3127"/>
                    </a:cubicBezTo>
                    <a:cubicBezTo>
                      <a:pt x="1823" y="3143"/>
                      <a:pt x="1728" y="3152"/>
                      <a:pt x="1631" y="3152"/>
                    </a:cubicBezTo>
                    <a:cubicBezTo>
                      <a:pt x="1459" y="3152"/>
                      <a:pt x="1281" y="3124"/>
                      <a:pt x="1111" y="3057"/>
                    </a:cubicBezTo>
                    <a:cubicBezTo>
                      <a:pt x="839" y="2961"/>
                      <a:pt x="587" y="2778"/>
                      <a:pt x="403" y="2524"/>
                    </a:cubicBezTo>
                    <a:cubicBezTo>
                      <a:pt x="215" y="2274"/>
                      <a:pt x="110" y="1951"/>
                      <a:pt x="105" y="1624"/>
                    </a:cubicBezTo>
                    <a:cubicBezTo>
                      <a:pt x="110" y="1292"/>
                      <a:pt x="215" y="973"/>
                      <a:pt x="403" y="723"/>
                    </a:cubicBezTo>
                    <a:cubicBezTo>
                      <a:pt x="587" y="470"/>
                      <a:pt x="839" y="287"/>
                      <a:pt x="1111" y="186"/>
                    </a:cubicBezTo>
                    <a:cubicBezTo>
                      <a:pt x="1284" y="121"/>
                      <a:pt x="1464" y="94"/>
                      <a:pt x="1638" y="94"/>
                    </a:cubicBezTo>
                    <a:cubicBezTo>
                      <a:pt x="1733" y="94"/>
                      <a:pt x="1826" y="102"/>
                      <a:pt x="1914" y="116"/>
                    </a:cubicBezTo>
                    <a:cubicBezTo>
                      <a:pt x="2168" y="160"/>
                      <a:pt x="2386" y="269"/>
                      <a:pt x="2562" y="400"/>
                    </a:cubicBezTo>
                    <a:cubicBezTo>
                      <a:pt x="2916" y="662"/>
                      <a:pt x="3073" y="1007"/>
                      <a:pt x="3138" y="1243"/>
                    </a:cubicBezTo>
                    <a:cubicBezTo>
                      <a:pt x="3205" y="1483"/>
                      <a:pt x="3195" y="1624"/>
                      <a:pt x="3209" y="1624"/>
                    </a:cubicBezTo>
                    <a:cubicBezTo>
                      <a:pt x="3213" y="1624"/>
                      <a:pt x="3213" y="1588"/>
                      <a:pt x="3213" y="1523"/>
                    </a:cubicBezTo>
                    <a:cubicBezTo>
                      <a:pt x="3213" y="1453"/>
                      <a:pt x="3205" y="1357"/>
                      <a:pt x="3178" y="1235"/>
                    </a:cubicBezTo>
                    <a:cubicBezTo>
                      <a:pt x="3126" y="989"/>
                      <a:pt x="2973" y="628"/>
                      <a:pt x="2606" y="339"/>
                    </a:cubicBezTo>
                    <a:cubicBezTo>
                      <a:pt x="2426" y="199"/>
                      <a:pt x="2199" y="81"/>
                      <a:pt x="1928" y="29"/>
                    </a:cubicBezTo>
                    <a:cubicBezTo>
                      <a:pt x="1829" y="11"/>
                      <a:pt x="1725" y="0"/>
                      <a:pt x="16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8"/>
              <p:cNvSpPr/>
              <p:nvPr/>
            </p:nvSpPr>
            <p:spPr>
              <a:xfrm>
                <a:off x="4943971" y="3323711"/>
                <a:ext cx="15621" cy="47911"/>
              </a:xfrm>
              <a:custGeom>
                <a:avLst/>
                <a:gdLst/>
                <a:ahLst/>
                <a:cxnLst/>
                <a:rect l="l" t="t" r="r" b="b"/>
                <a:pathLst>
                  <a:path w="656" h="2012" extrusionOk="0">
                    <a:moveTo>
                      <a:pt x="644" y="0"/>
                    </a:moveTo>
                    <a:cubicBezTo>
                      <a:pt x="623" y="0"/>
                      <a:pt x="516" y="64"/>
                      <a:pt x="385" y="211"/>
                    </a:cubicBezTo>
                    <a:cubicBezTo>
                      <a:pt x="249" y="364"/>
                      <a:pt x="97" y="621"/>
                      <a:pt x="49" y="941"/>
                    </a:cubicBezTo>
                    <a:cubicBezTo>
                      <a:pt x="0" y="1260"/>
                      <a:pt x="71" y="1553"/>
                      <a:pt x="158" y="1736"/>
                    </a:cubicBezTo>
                    <a:cubicBezTo>
                      <a:pt x="241" y="1919"/>
                      <a:pt x="329" y="2012"/>
                      <a:pt x="344" y="2012"/>
                    </a:cubicBezTo>
                    <a:cubicBezTo>
                      <a:pt x="344" y="2012"/>
                      <a:pt x="345" y="2011"/>
                      <a:pt x="345" y="2011"/>
                    </a:cubicBezTo>
                    <a:cubicBezTo>
                      <a:pt x="359" y="2003"/>
                      <a:pt x="293" y="1898"/>
                      <a:pt x="228" y="1710"/>
                    </a:cubicBezTo>
                    <a:cubicBezTo>
                      <a:pt x="162" y="1526"/>
                      <a:pt x="109" y="1251"/>
                      <a:pt x="154" y="958"/>
                    </a:cubicBezTo>
                    <a:cubicBezTo>
                      <a:pt x="197" y="661"/>
                      <a:pt x="328" y="417"/>
                      <a:pt x="446" y="254"/>
                    </a:cubicBezTo>
                    <a:cubicBezTo>
                      <a:pt x="559" y="97"/>
                      <a:pt x="656" y="14"/>
                      <a:pt x="648" y="1"/>
                    </a:cubicBezTo>
                    <a:cubicBezTo>
                      <a:pt x="647" y="1"/>
                      <a:pt x="646" y="0"/>
                      <a:pt x="6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8"/>
              <p:cNvSpPr/>
              <p:nvPr/>
            </p:nvSpPr>
            <p:spPr>
              <a:xfrm>
                <a:off x="4924705" y="3343215"/>
                <a:ext cx="53531" cy="11906"/>
              </a:xfrm>
              <a:custGeom>
                <a:avLst/>
                <a:gdLst/>
                <a:ahLst/>
                <a:cxnLst/>
                <a:rect l="l" t="t" r="r" b="b"/>
                <a:pathLst>
                  <a:path w="2248" h="500" extrusionOk="0">
                    <a:moveTo>
                      <a:pt x="882" y="0"/>
                    </a:moveTo>
                    <a:cubicBezTo>
                      <a:pt x="666" y="0"/>
                      <a:pt x="473" y="29"/>
                      <a:pt x="329" y="70"/>
                    </a:cubicBezTo>
                    <a:cubicBezTo>
                      <a:pt x="119" y="131"/>
                      <a:pt x="1" y="196"/>
                      <a:pt x="9" y="209"/>
                    </a:cubicBezTo>
                    <a:cubicBezTo>
                      <a:pt x="9" y="211"/>
                      <a:pt x="12" y="212"/>
                      <a:pt x="17" y="212"/>
                    </a:cubicBezTo>
                    <a:cubicBezTo>
                      <a:pt x="72" y="212"/>
                      <a:pt x="393" y="100"/>
                      <a:pt x="827" y="100"/>
                    </a:cubicBezTo>
                    <a:cubicBezTo>
                      <a:pt x="931" y="100"/>
                      <a:pt x="1040" y="106"/>
                      <a:pt x="1154" y="122"/>
                    </a:cubicBezTo>
                    <a:cubicBezTo>
                      <a:pt x="1764" y="197"/>
                      <a:pt x="2183" y="500"/>
                      <a:pt x="2233" y="500"/>
                    </a:cubicBezTo>
                    <a:cubicBezTo>
                      <a:pt x="2236" y="500"/>
                      <a:pt x="2237" y="499"/>
                      <a:pt x="2238" y="498"/>
                    </a:cubicBezTo>
                    <a:cubicBezTo>
                      <a:pt x="2247" y="489"/>
                      <a:pt x="2151" y="393"/>
                      <a:pt x="1963" y="284"/>
                    </a:cubicBezTo>
                    <a:cubicBezTo>
                      <a:pt x="1780" y="175"/>
                      <a:pt x="1495" y="60"/>
                      <a:pt x="1168" y="17"/>
                    </a:cubicBezTo>
                    <a:cubicBezTo>
                      <a:pt x="1070" y="5"/>
                      <a:pt x="974" y="0"/>
                      <a:pt x="8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8"/>
              <p:cNvSpPr/>
              <p:nvPr/>
            </p:nvSpPr>
            <p:spPr>
              <a:xfrm>
                <a:off x="6016841" y="3808695"/>
                <a:ext cx="75057" cy="75176"/>
              </a:xfrm>
              <a:custGeom>
                <a:avLst/>
                <a:gdLst/>
                <a:ahLst/>
                <a:cxnLst/>
                <a:rect l="l" t="t" r="r" b="b"/>
                <a:pathLst>
                  <a:path w="3152" h="3157" extrusionOk="0">
                    <a:moveTo>
                      <a:pt x="1574" y="1"/>
                    </a:moveTo>
                    <a:cubicBezTo>
                      <a:pt x="705" y="1"/>
                      <a:pt x="1" y="704"/>
                      <a:pt x="1" y="1579"/>
                    </a:cubicBezTo>
                    <a:cubicBezTo>
                      <a:pt x="1" y="2449"/>
                      <a:pt x="705" y="3157"/>
                      <a:pt x="1574" y="3157"/>
                    </a:cubicBezTo>
                    <a:cubicBezTo>
                      <a:pt x="2448" y="3157"/>
                      <a:pt x="3152" y="2449"/>
                      <a:pt x="3152" y="1579"/>
                    </a:cubicBezTo>
                    <a:cubicBezTo>
                      <a:pt x="3152" y="704"/>
                      <a:pt x="2448" y="1"/>
                      <a:pt x="157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8"/>
              <p:cNvSpPr/>
              <p:nvPr/>
            </p:nvSpPr>
            <p:spPr>
              <a:xfrm>
                <a:off x="6015508" y="3807623"/>
                <a:ext cx="76629" cy="77248"/>
              </a:xfrm>
              <a:custGeom>
                <a:avLst/>
                <a:gdLst/>
                <a:ahLst/>
                <a:cxnLst/>
                <a:rect l="l" t="t" r="r" b="b"/>
                <a:pathLst>
                  <a:path w="3218" h="3244" extrusionOk="0">
                    <a:moveTo>
                      <a:pt x="1619" y="1"/>
                    </a:moveTo>
                    <a:cubicBezTo>
                      <a:pt x="1441" y="1"/>
                      <a:pt x="1257" y="28"/>
                      <a:pt x="1080" y="94"/>
                    </a:cubicBezTo>
                    <a:cubicBezTo>
                      <a:pt x="791" y="195"/>
                      <a:pt x="516" y="392"/>
                      <a:pt x="319" y="658"/>
                    </a:cubicBezTo>
                    <a:cubicBezTo>
                      <a:pt x="118" y="924"/>
                      <a:pt x="4" y="1270"/>
                      <a:pt x="0" y="1624"/>
                    </a:cubicBezTo>
                    <a:cubicBezTo>
                      <a:pt x="4" y="1978"/>
                      <a:pt x="118" y="2318"/>
                      <a:pt x="319" y="2585"/>
                    </a:cubicBezTo>
                    <a:cubicBezTo>
                      <a:pt x="516" y="2856"/>
                      <a:pt x="791" y="3048"/>
                      <a:pt x="1080" y="3149"/>
                    </a:cubicBezTo>
                    <a:cubicBezTo>
                      <a:pt x="1254" y="3216"/>
                      <a:pt x="1435" y="3244"/>
                      <a:pt x="1611" y="3244"/>
                    </a:cubicBezTo>
                    <a:cubicBezTo>
                      <a:pt x="1721" y="3244"/>
                      <a:pt x="1829" y="3233"/>
                      <a:pt x="1932" y="3214"/>
                    </a:cubicBezTo>
                    <a:cubicBezTo>
                      <a:pt x="2199" y="3166"/>
                      <a:pt x="2430" y="3044"/>
                      <a:pt x="2609" y="2904"/>
                    </a:cubicBezTo>
                    <a:cubicBezTo>
                      <a:pt x="2972" y="2620"/>
                      <a:pt x="3129" y="2258"/>
                      <a:pt x="3181" y="2012"/>
                    </a:cubicBezTo>
                    <a:cubicBezTo>
                      <a:pt x="3208" y="1890"/>
                      <a:pt x="3217" y="1790"/>
                      <a:pt x="3217" y="1724"/>
                    </a:cubicBezTo>
                    <a:cubicBezTo>
                      <a:pt x="3217" y="1659"/>
                      <a:pt x="3212" y="1624"/>
                      <a:pt x="3208" y="1624"/>
                    </a:cubicBezTo>
                    <a:cubicBezTo>
                      <a:pt x="3195" y="1624"/>
                      <a:pt x="3203" y="1764"/>
                      <a:pt x="3138" y="2004"/>
                    </a:cubicBezTo>
                    <a:cubicBezTo>
                      <a:pt x="3076" y="2236"/>
                      <a:pt x="2915" y="2581"/>
                      <a:pt x="2566" y="2847"/>
                    </a:cubicBezTo>
                    <a:cubicBezTo>
                      <a:pt x="2386" y="2974"/>
                      <a:pt x="2168" y="3083"/>
                      <a:pt x="1914" y="3127"/>
                    </a:cubicBezTo>
                    <a:cubicBezTo>
                      <a:pt x="1824" y="3143"/>
                      <a:pt x="1730" y="3152"/>
                      <a:pt x="1633" y="3152"/>
                    </a:cubicBezTo>
                    <a:cubicBezTo>
                      <a:pt x="1462" y="3152"/>
                      <a:pt x="1284" y="3124"/>
                      <a:pt x="1110" y="3057"/>
                    </a:cubicBezTo>
                    <a:cubicBezTo>
                      <a:pt x="844" y="2961"/>
                      <a:pt x="586" y="2778"/>
                      <a:pt x="402" y="2524"/>
                    </a:cubicBezTo>
                    <a:cubicBezTo>
                      <a:pt x="218" y="2274"/>
                      <a:pt x="114" y="1951"/>
                      <a:pt x="109" y="1624"/>
                    </a:cubicBezTo>
                    <a:cubicBezTo>
                      <a:pt x="114" y="1292"/>
                      <a:pt x="218" y="973"/>
                      <a:pt x="402" y="723"/>
                    </a:cubicBezTo>
                    <a:cubicBezTo>
                      <a:pt x="586" y="470"/>
                      <a:pt x="844" y="287"/>
                      <a:pt x="1110" y="186"/>
                    </a:cubicBezTo>
                    <a:cubicBezTo>
                      <a:pt x="1286" y="121"/>
                      <a:pt x="1467" y="94"/>
                      <a:pt x="1640" y="94"/>
                    </a:cubicBezTo>
                    <a:cubicBezTo>
                      <a:pt x="1735" y="94"/>
                      <a:pt x="1827" y="102"/>
                      <a:pt x="1914" y="116"/>
                    </a:cubicBezTo>
                    <a:cubicBezTo>
                      <a:pt x="2168" y="160"/>
                      <a:pt x="2386" y="269"/>
                      <a:pt x="2566" y="400"/>
                    </a:cubicBezTo>
                    <a:cubicBezTo>
                      <a:pt x="2915" y="662"/>
                      <a:pt x="3076" y="1007"/>
                      <a:pt x="3138" y="1243"/>
                    </a:cubicBezTo>
                    <a:cubicBezTo>
                      <a:pt x="3203" y="1484"/>
                      <a:pt x="3195" y="1624"/>
                      <a:pt x="3208" y="1624"/>
                    </a:cubicBezTo>
                    <a:cubicBezTo>
                      <a:pt x="3212" y="1624"/>
                      <a:pt x="3217" y="1588"/>
                      <a:pt x="3217" y="1523"/>
                    </a:cubicBezTo>
                    <a:cubicBezTo>
                      <a:pt x="3217" y="1453"/>
                      <a:pt x="3208" y="1357"/>
                      <a:pt x="3181" y="1235"/>
                    </a:cubicBezTo>
                    <a:cubicBezTo>
                      <a:pt x="3129" y="990"/>
                      <a:pt x="2972" y="622"/>
                      <a:pt x="2609" y="339"/>
                    </a:cubicBezTo>
                    <a:cubicBezTo>
                      <a:pt x="2430" y="199"/>
                      <a:pt x="2199" y="81"/>
                      <a:pt x="1932" y="29"/>
                    </a:cubicBezTo>
                    <a:cubicBezTo>
                      <a:pt x="1832" y="11"/>
                      <a:pt x="1726" y="1"/>
                      <a:pt x="16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8"/>
              <p:cNvSpPr/>
              <p:nvPr/>
            </p:nvSpPr>
            <p:spPr>
              <a:xfrm>
                <a:off x="6045157" y="3821388"/>
                <a:ext cx="15740" cy="47911"/>
              </a:xfrm>
              <a:custGeom>
                <a:avLst/>
                <a:gdLst/>
                <a:ahLst/>
                <a:cxnLst/>
                <a:rect l="l" t="t" r="r" b="b"/>
                <a:pathLst>
                  <a:path w="661" h="2012" extrusionOk="0">
                    <a:moveTo>
                      <a:pt x="645" y="0"/>
                    </a:moveTo>
                    <a:cubicBezTo>
                      <a:pt x="628" y="0"/>
                      <a:pt x="516" y="64"/>
                      <a:pt x="389" y="211"/>
                    </a:cubicBezTo>
                    <a:cubicBezTo>
                      <a:pt x="250" y="364"/>
                      <a:pt x="97" y="621"/>
                      <a:pt x="48" y="941"/>
                    </a:cubicBezTo>
                    <a:cubicBezTo>
                      <a:pt x="0" y="1260"/>
                      <a:pt x="71" y="1553"/>
                      <a:pt x="158" y="1736"/>
                    </a:cubicBezTo>
                    <a:cubicBezTo>
                      <a:pt x="242" y="1919"/>
                      <a:pt x="328" y="2012"/>
                      <a:pt x="345" y="2012"/>
                    </a:cubicBezTo>
                    <a:cubicBezTo>
                      <a:pt x="345" y="2012"/>
                      <a:pt x="346" y="2011"/>
                      <a:pt x="346" y="2011"/>
                    </a:cubicBezTo>
                    <a:cubicBezTo>
                      <a:pt x="363" y="2003"/>
                      <a:pt x="294" y="1898"/>
                      <a:pt x="228" y="1710"/>
                    </a:cubicBezTo>
                    <a:cubicBezTo>
                      <a:pt x="163" y="1526"/>
                      <a:pt x="110" y="1251"/>
                      <a:pt x="153" y="954"/>
                    </a:cubicBezTo>
                    <a:cubicBezTo>
                      <a:pt x="202" y="661"/>
                      <a:pt x="329" y="417"/>
                      <a:pt x="446" y="254"/>
                    </a:cubicBezTo>
                    <a:cubicBezTo>
                      <a:pt x="565" y="97"/>
                      <a:pt x="661" y="14"/>
                      <a:pt x="647" y="1"/>
                    </a:cubicBezTo>
                    <a:cubicBezTo>
                      <a:pt x="647" y="1"/>
                      <a:pt x="646" y="0"/>
                      <a:pt x="6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8"/>
              <p:cNvSpPr/>
              <p:nvPr/>
            </p:nvSpPr>
            <p:spPr>
              <a:xfrm>
                <a:off x="6026010" y="3840892"/>
                <a:ext cx="53411" cy="11906"/>
              </a:xfrm>
              <a:custGeom>
                <a:avLst/>
                <a:gdLst/>
                <a:ahLst/>
                <a:cxnLst/>
                <a:rect l="l" t="t" r="r" b="b"/>
                <a:pathLst>
                  <a:path w="2243" h="500" extrusionOk="0">
                    <a:moveTo>
                      <a:pt x="879" y="0"/>
                    </a:moveTo>
                    <a:cubicBezTo>
                      <a:pt x="664" y="0"/>
                      <a:pt x="471" y="29"/>
                      <a:pt x="324" y="70"/>
                    </a:cubicBezTo>
                    <a:cubicBezTo>
                      <a:pt x="118" y="131"/>
                      <a:pt x="1" y="196"/>
                      <a:pt x="5" y="209"/>
                    </a:cubicBezTo>
                    <a:cubicBezTo>
                      <a:pt x="6" y="211"/>
                      <a:pt x="9" y="212"/>
                      <a:pt x="14" y="212"/>
                    </a:cubicBezTo>
                    <a:cubicBezTo>
                      <a:pt x="71" y="212"/>
                      <a:pt x="392" y="100"/>
                      <a:pt x="825" y="100"/>
                    </a:cubicBezTo>
                    <a:cubicBezTo>
                      <a:pt x="928" y="100"/>
                      <a:pt x="1037" y="106"/>
                      <a:pt x="1150" y="122"/>
                    </a:cubicBezTo>
                    <a:cubicBezTo>
                      <a:pt x="1760" y="197"/>
                      <a:pt x="2182" y="500"/>
                      <a:pt x="2233" y="500"/>
                    </a:cubicBezTo>
                    <a:cubicBezTo>
                      <a:pt x="2236" y="500"/>
                      <a:pt x="2237" y="499"/>
                      <a:pt x="2238" y="498"/>
                    </a:cubicBezTo>
                    <a:cubicBezTo>
                      <a:pt x="2242" y="489"/>
                      <a:pt x="2151" y="393"/>
                      <a:pt x="1963" y="284"/>
                    </a:cubicBezTo>
                    <a:cubicBezTo>
                      <a:pt x="1774" y="175"/>
                      <a:pt x="1495" y="60"/>
                      <a:pt x="1163" y="17"/>
                    </a:cubicBezTo>
                    <a:cubicBezTo>
                      <a:pt x="1065" y="5"/>
                      <a:pt x="970" y="0"/>
                      <a:pt x="8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8"/>
              <p:cNvSpPr/>
              <p:nvPr/>
            </p:nvSpPr>
            <p:spPr>
              <a:xfrm>
                <a:off x="4896413" y="3808695"/>
                <a:ext cx="75152" cy="75176"/>
              </a:xfrm>
              <a:custGeom>
                <a:avLst/>
                <a:gdLst/>
                <a:ahLst/>
                <a:cxnLst/>
                <a:rect l="l" t="t" r="r" b="b"/>
                <a:pathLst>
                  <a:path w="3156" h="3157" extrusionOk="0">
                    <a:moveTo>
                      <a:pt x="1578" y="1"/>
                    </a:moveTo>
                    <a:cubicBezTo>
                      <a:pt x="708" y="1"/>
                      <a:pt x="0" y="704"/>
                      <a:pt x="0" y="1579"/>
                    </a:cubicBezTo>
                    <a:cubicBezTo>
                      <a:pt x="0" y="2449"/>
                      <a:pt x="708" y="3157"/>
                      <a:pt x="1578" y="3157"/>
                    </a:cubicBezTo>
                    <a:cubicBezTo>
                      <a:pt x="2452" y="3157"/>
                      <a:pt x="3155" y="2449"/>
                      <a:pt x="3155" y="1579"/>
                    </a:cubicBezTo>
                    <a:cubicBezTo>
                      <a:pt x="3155" y="704"/>
                      <a:pt x="2452" y="1"/>
                      <a:pt x="157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8"/>
              <p:cNvSpPr/>
              <p:nvPr/>
            </p:nvSpPr>
            <p:spPr>
              <a:xfrm>
                <a:off x="4895151" y="3807623"/>
                <a:ext cx="76605" cy="77248"/>
              </a:xfrm>
              <a:custGeom>
                <a:avLst/>
                <a:gdLst/>
                <a:ahLst/>
                <a:cxnLst/>
                <a:rect l="l" t="t" r="r" b="b"/>
                <a:pathLst>
                  <a:path w="3217" h="3244" extrusionOk="0">
                    <a:moveTo>
                      <a:pt x="1619" y="1"/>
                    </a:moveTo>
                    <a:cubicBezTo>
                      <a:pt x="1441" y="1"/>
                      <a:pt x="1258" y="28"/>
                      <a:pt x="1080" y="94"/>
                    </a:cubicBezTo>
                    <a:cubicBezTo>
                      <a:pt x="792" y="195"/>
                      <a:pt x="516" y="392"/>
                      <a:pt x="320" y="658"/>
                    </a:cubicBezTo>
                    <a:cubicBezTo>
                      <a:pt x="118" y="924"/>
                      <a:pt x="5" y="1270"/>
                      <a:pt x="1" y="1624"/>
                    </a:cubicBezTo>
                    <a:cubicBezTo>
                      <a:pt x="5" y="1978"/>
                      <a:pt x="118" y="2318"/>
                      <a:pt x="320" y="2585"/>
                    </a:cubicBezTo>
                    <a:cubicBezTo>
                      <a:pt x="516" y="2856"/>
                      <a:pt x="792" y="3048"/>
                      <a:pt x="1080" y="3149"/>
                    </a:cubicBezTo>
                    <a:cubicBezTo>
                      <a:pt x="1255" y="3216"/>
                      <a:pt x="1436" y="3244"/>
                      <a:pt x="1611" y="3244"/>
                    </a:cubicBezTo>
                    <a:cubicBezTo>
                      <a:pt x="1721" y="3244"/>
                      <a:pt x="1829" y="3233"/>
                      <a:pt x="1932" y="3214"/>
                    </a:cubicBezTo>
                    <a:cubicBezTo>
                      <a:pt x="2199" y="3166"/>
                      <a:pt x="2426" y="3044"/>
                      <a:pt x="2609" y="2904"/>
                    </a:cubicBezTo>
                    <a:cubicBezTo>
                      <a:pt x="2972" y="2620"/>
                      <a:pt x="3125" y="2258"/>
                      <a:pt x="3178" y="2012"/>
                    </a:cubicBezTo>
                    <a:cubicBezTo>
                      <a:pt x="3208" y="1890"/>
                      <a:pt x="3217" y="1790"/>
                      <a:pt x="3212" y="1724"/>
                    </a:cubicBezTo>
                    <a:cubicBezTo>
                      <a:pt x="3212" y="1659"/>
                      <a:pt x="3212" y="1624"/>
                      <a:pt x="3208" y="1624"/>
                    </a:cubicBezTo>
                    <a:cubicBezTo>
                      <a:pt x="3196" y="1624"/>
                      <a:pt x="3204" y="1764"/>
                      <a:pt x="3138" y="2004"/>
                    </a:cubicBezTo>
                    <a:cubicBezTo>
                      <a:pt x="3077" y="2236"/>
                      <a:pt x="2916" y="2581"/>
                      <a:pt x="2561" y="2847"/>
                    </a:cubicBezTo>
                    <a:cubicBezTo>
                      <a:pt x="2387" y="2974"/>
                      <a:pt x="2168" y="3083"/>
                      <a:pt x="1915" y="3127"/>
                    </a:cubicBezTo>
                    <a:cubicBezTo>
                      <a:pt x="1825" y="3143"/>
                      <a:pt x="1730" y="3152"/>
                      <a:pt x="1634" y="3152"/>
                    </a:cubicBezTo>
                    <a:cubicBezTo>
                      <a:pt x="1462" y="3152"/>
                      <a:pt x="1284" y="3124"/>
                      <a:pt x="1111" y="3057"/>
                    </a:cubicBezTo>
                    <a:cubicBezTo>
                      <a:pt x="844" y="2961"/>
                      <a:pt x="586" y="2778"/>
                      <a:pt x="403" y="2524"/>
                    </a:cubicBezTo>
                    <a:cubicBezTo>
                      <a:pt x="215" y="2274"/>
                      <a:pt x="110" y="1951"/>
                      <a:pt x="110" y="1624"/>
                    </a:cubicBezTo>
                    <a:cubicBezTo>
                      <a:pt x="110" y="1292"/>
                      <a:pt x="215" y="973"/>
                      <a:pt x="403" y="723"/>
                    </a:cubicBezTo>
                    <a:cubicBezTo>
                      <a:pt x="586" y="470"/>
                      <a:pt x="844" y="287"/>
                      <a:pt x="1111" y="186"/>
                    </a:cubicBezTo>
                    <a:cubicBezTo>
                      <a:pt x="1286" y="121"/>
                      <a:pt x="1465" y="94"/>
                      <a:pt x="1639" y="94"/>
                    </a:cubicBezTo>
                    <a:cubicBezTo>
                      <a:pt x="1733" y="94"/>
                      <a:pt x="1826" y="102"/>
                      <a:pt x="1915" y="116"/>
                    </a:cubicBezTo>
                    <a:cubicBezTo>
                      <a:pt x="2168" y="160"/>
                      <a:pt x="2387" y="269"/>
                      <a:pt x="2561" y="400"/>
                    </a:cubicBezTo>
                    <a:cubicBezTo>
                      <a:pt x="2916" y="662"/>
                      <a:pt x="3077" y="1007"/>
                      <a:pt x="3138" y="1243"/>
                    </a:cubicBezTo>
                    <a:cubicBezTo>
                      <a:pt x="3204" y="1484"/>
                      <a:pt x="3196" y="1624"/>
                      <a:pt x="3208" y="1624"/>
                    </a:cubicBezTo>
                    <a:cubicBezTo>
                      <a:pt x="3212" y="1624"/>
                      <a:pt x="3212" y="1588"/>
                      <a:pt x="3212" y="1523"/>
                    </a:cubicBezTo>
                    <a:cubicBezTo>
                      <a:pt x="3217" y="1453"/>
                      <a:pt x="3208" y="1357"/>
                      <a:pt x="3178" y="1235"/>
                    </a:cubicBezTo>
                    <a:cubicBezTo>
                      <a:pt x="3125" y="990"/>
                      <a:pt x="2972" y="622"/>
                      <a:pt x="2609" y="339"/>
                    </a:cubicBezTo>
                    <a:cubicBezTo>
                      <a:pt x="2426" y="199"/>
                      <a:pt x="2199" y="81"/>
                      <a:pt x="1932" y="29"/>
                    </a:cubicBezTo>
                    <a:cubicBezTo>
                      <a:pt x="1832" y="11"/>
                      <a:pt x="1727" y="1"/>
                      <a:pt x="16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8"/>
              <p:cNvSpPr/>
              <p:nvPr/>
            </p:nvSpPr>
            <p:spPr>
              <a:xfrm>
                <a:off x="4924800" y="3821388"/>
                <a:ext cx="15645" cy="47911"/>
              </a:xfrm>
              <a:custGeom>
                <a:avLst/>
                <a:gdLst/>
                <a:ahLst/>
                <a:cxnLst/>
                <a:rect l="l" t="t" r="r" b="b"/>
                <a:pathLst>
                  <a:path w="657" h="2012" extrusionOk="0">
                    <a:moveTo>
                      <a:pt x="645" y="0"/>
                    </a:moveTo>
                    <a:cubicBezTo>
                      <a:pt x="625" y="0"/>
                      <a:pt x="516" y="64"/>
                      <a:pt x="386" y="211"/>
                    </a:cubicBezTo>
                    <a:cubicBezTo>
                      <a:pt x="251" y="364"/>
                      <a:pt x="97" y="621"/>
                      <a:pt x="49" y="941"/>
                    </a:cubicBezTo>
                    <a:cubicBezTo>
                      <a:pt x="1" y="1260"/>
                      <a:pt x="71" y="1553"/>
                      <a:pt x="158" y="1736"/>
                    </a:cubicBezTo>
                    <a:cubicBezTo>
                      <a:pt x="242" y="1919"/>
                      <a:pt x="329" y="2012"/>
                      <a:pt x="344" y="2012"/>
                    </a:cubicBezTo>
                    <a:cubicBezTo>
                      <a:pt x="345" y="2012"/>
                      <a:pt x="346" y="2011"/>
                      <a:pt x="346" y="2011"/>
                    </a:cubicBezTo>
                    <a:cubicBezTo>
                      <a:pt x="360" y="2003"/>
                      <a:pt x="294" y="1898"/>
                      <a:pt x="229" y="1710"/>
                    </a:cubicBezTo>
                    <a:cubicBezTo>
                      <a:pt x="162" y="1526"/>
                      <a:pt x="110" y="1251"/>
                      <a:pt x="154" y="954"/>
                    </a:cubicBezTo>
                    <a:cubicBezTo>
                      <a:pt x="198" y="661"/>
                      <a:pt x="329" y="417"/>
                      <a:pt x="447" y="254"/>
                    </a:cubicBezTo>
                    <a:cubicBezTo>
                      <a:pt x="565" y="97"/>
                      <a:pt x="656" y="14"/>
                      <a:pt x="648" y="1"/>
                    </a:cubicBezTo>
                    <a:cubicBezTo>
                      <a:pt x="648" y="1"/>
                      <a:pt x="647" y="0"/>
                      <a:pt x="6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8"/>
              <p:cNvSpPr/>
              <p:nvPr/>
            </p:nvSpPr>
            <p:spPr>
              <a:xfrm>
                <a:off x="4905677" y="3840892"/>
                <a:ext cx="53388" cy="11906"/>
              </a:xfrm>
              <a:custGeom>
                <a:avLst/>
                <a:gdLst/>
                <a:ahLst/>
                <a:cxnLst/>
                <a:rect l="l" t="t" r="r" b="b"/>
                <a:pathLst>
                  <a:path w="2242" h="500" extrusionOk="0">
                    <a:moveTo>
                      <a:pt x="878" y="0"/>
                    </a:moveTo>
                    <a:cubicBezTo>
                      <a:pt x="663" y="0"/>
                      <a:pt x="471" y="29"/>
                      <a:pt x="324" y="70"/>
                    </a:cubicBezTo>
                    <a:cubicBezTo>
                      <a:pt x="114" y="131"/>
                      <a:pt x="1" y="196"/>
                      <a:pt x="5" y="209"/>
                    </a:cubicBezTo>
                    <a:cubicBezTo>
                      <a:pt x="5" y="211"/>
                      <a:pt x="8" y="212"/>
                      <a:pt x="14" y="212"/>
                    </a:cubicBezTo>
                    <a:cubicBezTo>
                      <a:pt x="70" y="212"/>
                      <a:pt x="389" y="100"/>
                      <a:pt x="822" y="100"/>
                    </a:cubicBezTo>
                    <a:cubicBezTo>
                      <a:pt x="925" y="100"/>
                      <a:pt x="1035" y="106"/>
                      <a:pt x="1149" y="122"/>
                    </a:cubicBezTo>
                    <a:cubicBezTo>
                      <a:pt x="1760" y="197"/>
                      <a:pt x="2181" y="500"/>
                      <a:pt x="2233" y="500"/>
                    </a:cubicBezTo>
                    <a:cubicBezTo>
                      <a:pt x="2235" y="500"/>
                      <a:pt x="2237" y="499"/>
                      <a:pt x="2238" y="498"/>
                    </a:cubicBezTo>
                    <a:cubicBezTo>
                      <a:pt x="2242" y="489"/>
                      <a:pt x="2145" y="393"/>
                      <a:pt x="1962" y="284"/>
                    </a:cubicBezTo>
                    <a:cubicBezTo>
                      <a:pt x="1774" y="175"/>
                      <a:pt x="1495" y="60"/>
                      <a:pt x="1163" y="17"/>
                    </a:cubicBezTo>
                    <a:cubicBezTo>
                      <a:pt x="1065" y="5"/>
                      <a:pt x="969" y="0"/>
                      <a:pt x="8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8"/>
              <p:cNvSpPr/>
              <p:nvPr/>
            </p:nvSpPr>
            <p:spPr>
              <a:xfrm>
                <a:off x="5728352" y="4141122"/>
                <a:ext cx="75152" cy="75152"/>
              </a:xfrm>
              <a:custGeom>
                <a:avLst/>
                <a:gdLst/>
                <a:ahLst/>
                <a:cxnLst/>
                <a:rect l="l" t="t" r="r" b="b"/>
                <a:pathLst>
                  <a:path w="3156" h="3156" extrusionOk="0">
                    <a:moveTo>
                      <a:pt x="1578" y="1"/>
                    </a:moveTo>
                    <a:cubicBezTo>
                      <a:pt x="709" y="1"/>
                      <a:pt x="1" y="708"/>
                      <a:pt x="1" y="1578"/>
                    </a:cubicBezTo>
                    <a:cubicBezTo>
                      <a:pt x="1" y="2447"/>
                      <a:pt x="709" y="3155"/>
                      <a:pt x="1578" y="3155"/>
                    </a:cubicBezTo>
                    <a:cubicBezTo>
                      <a:pt x="2448" y="3155"/>
                      <a:pt x="3156" y="2447"/>
                      <a:pt x="3156" y="1578"/>
                    </a:cubicBezTo>
                    <a:cubicBezTo>
                      <a:pt x="3156" y="708"/>
                      <a:pt x="2448" y="1"/>
                      <a:pt x="157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8"/>
              <p:cNvSpPr/>
              <p:nvPr/>
            </p:nvSpPr>
            <p:spPr>
              <a:xfrm>
                <a:off x="5727113" y="4140098"/>
                <a:ext cx="76629" cy="77176"/>
              </a:xfrm>
              <a:custGeom>
                <a:avLst/>
                <a:gdLst/>
                <a:ahLst/>
                <a:cxnLst/>
                <a:rect l="l" t="t" r="r" b="b"/>
                <a:pathLst>
                  <a:path w="3218" h="3241" extrusionOk="0">
                    <a:moveTo>
                      <a:pt x="1614" y="1"/>
                    </a:moveTo>
                    <a:cubicBezTo>
                      <a:pt x="1437" y="1"/>
                      <a:pt x="1254" y="29"/>
                      <a:pt x="1076" y="96"/>
                    </a:cubicBezTo>
                    <a:cubicBezTo>
                      <a:pt x="791" y="197"/>
                      <a:pt x="516" y="389"/>
                      <a:pt x="319" y="659"/>
                    </a:cubicBezTo>
                    <a:cubicBezTo>
                      <a:pt x="119" y="921"/>
                      <a:pt x="5" y="1266"/>
                      <a:pt x="0" y="1621"/>
                    </a:cubicBezTo>
                    <a:cubicBezTo>
                      <a:pt x="5" y="1974"/>
                      <a:pt x="119" y="2315"/>
                      <a:pt x="319" y="2583"/>
                    </a:cubicBezTo>
                    <a:cubicBezTo>
                      <a:pt x="516" y="2853"/>
                      <a:pt x="791" y="3045"/>
                      <a:pt x="1076" y="3146"/>
                    </a:cubicBezTo>
                    <a:cubicBezTo>
                      <a:pt x="1254" y="3213"/>
                      <a:pt x="1437" y="3241"/>
                      <a:pt x="1613" y="3241"/>
                    </a:cubicBezTo>
                    <a:cubicBezTo>
                      <a:pt x="1723" y="3241"/>
                      <a:pt x="1830" y="3230"/>
                      <a:pt x="1932" y="3212"/>
                    </a:cubicBezTo>
                    <a:cubicBezTo>
                      <a:pt x="2199" y="3164"/>
                      <a:pt x="2426" y="3041"/>
                      <a:pt x="2610" y="2906"/>
                    </a:cubicBezTo>
                    <a:cubicBezTo>
                      <a:pt x="2972" y="2617"/>
                      <a:pt x="3125" y="2254"/>
                      <a:pt x="3177" y="2010"/>
                    </a:cubicBezTo>
                    <a:cubicBezTo>
                      <a:pt x="3208" y="1887"/>
                      <a:pt x="3217" y="1787"/>
                      <a:pt x="3213" y="1722"/>
                    </a:cubicBezTo>
                    <a:cubicBezTo>
                      <a:pt x="3213" y="1656"/>
                      <a:pt x="3213" y="1621"/>
                      <a:pt x="3208" y="1621"/>
                    </a:cubicBezTo>
                    <a:cubicBezTo>
                      <a:pt x="3195" y="1621"/>
                      <a:pt x="3204" y="1760"/>
                      <a:pt x="3139" y="2001"/>
                    </a:cubicBezTo>
                    <a:cubicBezTo>
                      <a:pt x="3077" y="2237"/>
                      <a:pt x="2915" y="2578"/>
                      <a:pt x="2562" y="2845"/>
                    </a:cubicBezTo>
                    <a:cubicBezTo>
                      <a:pt x="2387" y="2971"/>
                      <a:pt x="2168" y="3085"/>
                      <a:pt x="1915" y="3124"/>
                    </a:cubicBezTo>
                    <a:cubicBezTo>
                      <a:pt x="1822" y="3140"/>
                      <a:pt x="1726" y="3149"/>
                      <a:pt x="1629" y="3149"/>
                    </a:cubicBezTo>
                    <a:cubicBezTo>
                      <a:pt x="1458" y="3149"/>
                      <a:pt x="1283" y="3121"/>
                      <a:pt x="1110" y="3055"/>
                    </a:cubicBezTo>
                    <a:cubicBezTo>
                      <a:pt x="844" y="2958"/>
                      <a:pt x="586" y="2775"/>
                      <a:pt x="402" y="2521"/>
                    </a:cubicBezTo>
                    <a:cubicBezTo>
                      <a:pt x="214" y="2272"/>
                      <a:pt x="110" y="1953"/>
                      <a:pt x="110" y="1621"/>
                    </a:cubicBezTo>
                    <a:cubicBezTo>
                      <a:pt x="110" y="1288"/>
                      <a:pt x="214" y="970"/>
                      <a:pt x="402" y="721"/>
                    </a:cubicBezTo>
                    <a:cubicBezTo>
                      <a:pt x="586" y="467"/>
                      <a:pt x="844" y="284"/>
                      <a:pt x="1110" y="187"/>
                    </a:cubicBezTo>
                    <a:cubicBezTo>
                      <a:pt x="1287" y="119"/>
                      <a:pt x="1468" y="91"/>
                      <a:pt x="1642" y="91"/>
                    </a:cubicBezTo>
                    <a:cubicBezTo>
                      <a:pt x="1735" y="91"/>
                      <a:pt x="1826" y="99"/>
                      <a:pt x="1915" y="113"/>
                    </a:cubicBezTo>
                    <a:cubicBezTo>
                      <a:pt x="2168" y="157"/>
                      <a:pt x="2387" y="266"/>
                      <a:pt x="2562" y="397"/>
                    </a:cubicBezTo>
                    <a:cubicBezTo>
                      <a:pt x="2915" y="663"/>
                      <a:pt x="3077" y="1004"/>
                      <a:pt x="3139" y="1240"/>
                    </a:cubicBezTo>
                    <a:cubicBezTo>
                      <a:pt x="3204" y="1481"/>
                      <a:pt x="3195" y="1621"/>
                      <a:pt x="3208" y="1621"/>
                    </a:cubicBezTo>
                    <a:cubicBezTo>
                      <a:pt x="3213" y="1621"/>
                      <a:pt x="3213" y="1586"/>
                      <a:pt x="3213" y="1520"/>
                    </a:cubicBezTo>
                    <a:cubicBezTo>
                      <a:pt x="3217" y="1455"/>
                      <a:pt x="3208" y="1355"/>
                      <a:pt x="3177" y="1232"/>
                    </a:cubicBezTo>
                    <a:cubicBezTo>
                      <a:pt x="3125" y="987"/>
                      <a:pt x="2972" y="625"/>
                      <a:pt x="2610" y="336"/>
                    </a:cubicBezTo>
                    <a:cubicBezTo>
                      <a:pt x="2426" y="197"/>
                      <a:pt x="2199" y="78"/>
                      <a:pt x="1932" y="30"/>
                    </a:cubicBezTo>
                    <a:cubicBezTo>
                      <a:pt x="1831" y="11"/>
                      <a:pt x="1724" y="1"/>
                      <a:pt x="16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8"/>
              <p:cNvSpPr/>
              <p:nvPr/>
            </p:nvSpPr>
            <p:spPr>
              <a:xfrm>
                <a:off x="5756786" y="4153792"/>
                <a:ext cx="15621" cy="47935"/>
              </a:xfrm>
              <a:custGeom>
                <a:avLst/>
                <a:gdLst/>
                <a:ahLst/>
                <a:cxnLst/>
                <a:rect l="l" t="t" r="r" b="b"/>
                <a:pathLst>
                  <a:path w="656" h="2013" extrusionOk="0">
                    <a:moveTo>
                      <a:pt x="644" y="1"/>
                    </a:moveTo>
                    <a:cubicBezTo>
                      <a:pt x="624" y="1"/>
                      <a:pt x="516" y="63"/>
                      <a:pt x="384" y="211"/>
                    </a:cubicBezTo>
                    <a:cubicBezTo>
                      <a:pt x="249" y="364"/>
                      <a:pt x="96" y="622"/>
                      <a:pt x="48" y="941"/>
                    </a:cubicBezTo>
                    <a:cubicBezTo>
                      <a:pt x="0" y="1260"/>
                      <a:pt x="70" y="1553"/>
                      <a:pt x="158" y="1740"/>
                    </a:cubicBezTo>
                    <a:cubicBezTo>
                      <a:pt x="241" y="1921"/>
                      <a:pt x="328" y="2012"/>
                      <a:pt x="344" y="2012"/>
                    </a:cubicBezTo>
                    <a:cubicBezTo>
                      <a:pt x="345" y="2012"/>
                      <a:pt x="345" y="2012"/>
                      <a:pt x="346" y="2012"/>
                    </a:cubicBezTo>
                    <a:cubicBezTo>
                      <a:pt x="358" y="2003"/>
                      <a:pt x="293" y="1898"/>
                      <a:pt x="227" y="1710"/>
                    </a:cubicBezTo>
                    <a:cubicBezTo>
                      <a:pt x="162" y="1526"/>
                      <a:pt x="110" y="1252"/>
                      <a:pt x="153" y="959"/>
                    </a:cubicBezTo>
                    <a:cubicBezTo>
                      <a:pt x="197" y="661"/>
                      <a:pt x="328" y="417"/>
                      <a:pt x="446" y="259"/>
                    </a:cubicBezTo>
                    <a:cubicBezTo>
                      <a:pt x="560" y="98"/>
                      <a:pt x="656" y="15"/>
                      <a:pt x="647" y="1"/>
                    </a:cubicBezTo>
                    <a:cubicBezTo>
                      <a:pt x="646" y="1"/>
                      <a:pt x="645" y="1"/>
                      <a:pt x="6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8"/>
              <p:cNvSpPr/>
              <p:nvPr/>
            </p:nvSpPr>
            <p:spPr>
              <a:xfrm>
                <a:off x="5737639" y="4173296"/>
                <a:ext cx="53388" cy="11906"/>
              </a:xfrm>
              <a:custGeom>
                <a:avLst/>
                <a:gdLst/>
                <a:ahLst/>
                <a:cxnLst/>
                <a:rect l="l" t="t" r="r" b="b"/>
                <a:pathLst>
                  <a:path w="2242" h="500" extrusionOk="0">
                    <a:moveTo>
                      <a:pt x="883" y="0"/>
                    </a:moveTo>
                    <a:cubicBezTo>
                      <a:pt x="666" y="0"/>
                      <a:pt x="471" y="31"/>
                      <a:pt x="323" y="74"/>
                    </a:cubicBezTo>
                    <a:cubicBezTo>
                      <a:pt x="113" y="130"/>
                      <a:pt x="0" y="197"/>
                      <a:pt x="4" y="209"/>
                    </a:cubicBezTo>
                    <a:cubicBezTo>
                      <a:pt x="5" y="211"/>
                      <a:pt x="8" y="212"/>
                      <a:pt x="13" y="212"/>
                    </a:cubicBezTo>
                    <a:cubicBezTo>
                      <a:pt x="69" y="212"/>
                      <a:pt x="384" y="103"/>
                      <a:pt x="812" y="103"/>
                    </a:cubicBezTo>
                    <a:cubicBezTo>
                      <a:pt x="918" y="103"/>
                      <a:pt x="1031" y="109"/>
                      <a:pt x="1150" y="126"/>
                    </a:cubicBezTo>
                    <a:cubicBezTo>
                      <a:pt x="1759" y="197"/>
                      <a:pt x="2182" y="500"/>
                      <a:pt x="2229" y="500"/>
                    </a:cubicBezTo>
                    <a:cubicBezTo>
                      <a:pt x="2231" y="500"/>
                      <a:pt x="2232" y="499"/>
                      <a:pt x="2233" y="498"/>
                    </a:cubicBezTo>
                    <a:cubicBezTo>
                      <a:pt x="2241" y="489"/>
                      <a:pt x="2146" y="397"/>
                      <a:pt x="1962" y="284"/>
                    </a:cubicBezTo>
                    <a:cubicBezTo>
                      <a:pt x="1775" y="175"/>
                      <a:pt x="1490" y="61"/>
                      <a:pt x="1162" y="17"/>
                    </a:cubicBezTo>
                    <a:cubicBezTo>
                      <a:pt x="1066" y="6"/>
                      <a:pt x="973" y="0"/>
                      <a:pt x="8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8"/>
              <p:cNvSpPr/>
              <p:nvPr/>
            </p:nvSpPr>
            <p:spPr>
              <a:xfrm>
                <a:off x="5191142" y="4145885"/>
                <a:ext cx="75152" cy="75081"/>
              </a:xfrm>
              <a:custGeom>
                <a:avLst/>
                <a:gdLst/>
                <a:ahLst/>
                <a:cxnLst/>
                <a:rect l="l" t="t" r="r" b="b"/>
                <a:pathLst>
                  <a:path w="3156" h="3153" extrusionOk="0">
                    <a:moveTo>
                      <a:pt x="1578" y="1"/>
                    </a:moveTo>
                    <a:cubicBezTo>
                      <a:pt x="704" y="1"/>
                      <a:pt x="1" y="705"/>
                      <a:pt x="1" y="1574"/>
                    </a:cubicBezTo>
                    <a:cubicBezTo>
                      <a:pt x="1" y="2449"/>
                      <a:pt x="704" y="3153"/>
                      <a:pt x="1578" y="3153"/>
                    </a:cubicBezTo>
                    <a:cubicBezTo>
                      <a:pt x="2448" y="3153"/>
                      <a:pt x="3156" y="2449"/>
                      <a:pt x="3156" y="1574"/>
                    </a:cubicBezTo>
                    <a:cubicBezTo>
                      <a:pt x="3156" y="705"/>
                      <a:pt x="2448" y="1"/>
                      <a:pt x="157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8"/>
              <p:cNvSpPr/>
              <p:nvPr/>
            </p:nvSpPr>
            <p:spPr>
              <a:xfrm>
                <a:off x="5189904" y="4144790"/>
                <a:ext cx="76486" cy="77248"/>
              </a:xfrm>
              <a:custGeom>
                <a:avLst/>
                <a:gdLst/>
                <a:ahLst/>
                <a:cxnLst/>
                <a:rect l="l" t="t" r="r" b="b"/>
                <a:pathLst>
                  <a:path w="3212" h="3244" extrusionOk="0">
                    <a:moveTo>
                      <a:pt x="1629" y="92"/>
                    </a:moveTo>
                    <a:cubicBezTo>
                      <a:pt x="1726" y="92"/>
                      <a:pt x="1820" y="101"/>
                      <a:pt x="1910" y="117"/>
                    </a:cubicBezTo>
                    <a:cubicBezTo>
                      <a:pt x="2163" y="161"/>
                      <a:pt x="2386" y="270"/>
                      <a:pt x="2560" y="397"/>
                    </a:cubicBezTo>
                    <a:cubicBezTo>
                      <a:pt x="2915" y="664"/>
                      <a:pt x="3072" y="1009"/>
                      <a:pt x="3137" y="1240"/>
                    </a:cubicBezTo>
                    <a:cubicBezTo>
                      <a:pt x="3198" y="1476"/>
                      <a:pt x="3195" y="1620"/>
                      <a:pt x="3207" y="1620"/>
                    </a:cubicBezTo>
                    <a:lnTo>
                      <a:pt x="3207" y="1620"/>
                    </a:lnTo>
                    <a:cubicBezTo>
                      <a:pt x="3195" y="1625"/>
                      <a:pt x="3198" y="1765"/>
                      <a:pt x="3137" y="2001"/>
                    </a:cubicBezTo>
                    <a:cubicBezTo>
                      <a:pt x="3072" y="2237"/>
                      <a:pt x="2915" y="2582"/>
                      <a:pt x="2560" y="2844"/>
                    </a:cubicBezTo>
                    <a:cubicBezTo>
                      <a:pt x="2386" y="2975"/>
                      <a:pt x="2163" y="3084"/>
                      <a:pt x="1910" y="3128"/>
                    </a:cubicBezTo>
                    <a:cubicBezTo>
                      <a:pt x="1822" y="3142"/>
                      <a:pt x="1730" y="3150"/>
                      <a:pt x="1636" y="3150"/>
                    </a:cubicBezTo>
                    <a:cubicBezTo>
                      <a:pt x="1463" y="3150"/>
                      <a:pt x="1282" y="3123"/>
                      <a:pt x="1110" y="3058"/>
                    </a:cubicBezTo>
                    <a:cubicBezTo>
                      <a:pt x="839" y="2957"/>
                      <a:pt x="581" y="2774"/>
                      <a:pt x="402" y="2525"/>
                    </a:cubicBezTo>
                    <a:cubicBezTo>
                      <a:pt x="214" y="2271"/>
                      <a:pt x="109" y="1953"/>
                      <a:pt x="105" y="1620"/>
                    </a:cubicBezTo>
                    <a:cubicBezTo>
                      <a:pt x="109" y="1293"/>
                      <a:pt x="214" y="970"/>
                      <a:pt x="402" y="720"/>
                    </a:cubicBezTo>
                    <a:cubicBezTo>
                      <a:pt x="581" y="466"/>
                      <a:pt x="839" y="283"/>
                      <a:pt x="1110" y="187"/>
                    </a:cubicBezTo>
                    <a:cubicBezTo>
                      <a:pt x="1280" y="120"/>
                      <a:pt x="1458" y="92"/>
                      <a:pt x="1629" y="92"/>
                    </a:cubicBezTo>
                    <a:close/>
                    <a:moveTo>
                      <a:pt x="1609" y="1"/>
                    </a:moveTo>
                    <a:cubicBezTo>
                      <a:pt x="1434" y="1"/>
                      <a:pt x="1252" y="28"/>
                      <a:pt x="1075" y="95"/>
                    </a:cubicBezTo>
                    <a:cubicBezTo>
                      <a:pt x="787" y="196"/>
                      <a:pt x="511" y="388"/>
                      <a:pt x="319" y="659"/>
                    </a:cubicBezTo>
                    <a:cubicBezTo>
                      <a:pt x="118" y="926"/>
                      <a:pt x="0" y="1267"/>
                      <a:pt x="0" y="1620"/>
                    </a:cubicBezTo>
                    <a:cubicBezTo>
                      <a:pt x="0" y="1975"/>
                      <a:pt x="118" y="2320"/>
                      <a:pt x="319" y="2586"/>
                    </a:cubicBezTo>
                    <a:cubicBezTo>
                      <a:pt x="511" y="2852"/>
                      <a:pt x="787" y="3050"/>
                      <a:pt x="1075" y="3150"/>
                    </a:cubicBezTo>
                    <a:cubicBezTo>
                      <a:pt x="1255" y="3216"/>
                      <a:pt x="1440" y="3244"/>
                      <a:pt x="1617" y="3244"/>
                    </a:cubicBezTo>
                    <a:cubicBezTo>
                      <a:pt x="1724" y="3244"/>
                      <a:pt x="1828" y="3234"/>
                      <a:pt x="1927" y="3215"/>
                    </a:cubicBezTo>
                    <a:cubicBezTo>
                      <a:pt x="2193" y="3163"/>
                      <a:pt x="2425" y="3045"/>
                      <a:pt x="2604" y="2905"/>
                    </a:cubicBezTo>
                    <a:cubicBezTo>
                      <a:pt x="2972" y="2622"/>
                      <a:pt x="3125" y="2255"/>
                      <a:pt x="3177" y="2013"/>
                    </a:cubicBezTo>
                    <a:cubicBezTo>
                      <a:pt x="3203" y="1888"/>
                      <a:pt x="3212" y="1791"/>
                      <a:pt x="3212" y="1721"/>
                    </a:cubicBezTo>
                    <a:cubicBezTo>
                      <a:pt x="3212" y="1656"/>
                      <a:pt x="3208" y="1620"/>
                      <a:pt x="3208" y="1620"/>
                    </a:cubicBezTo>
                    <a:cubicBezTo>
                      <a:pt x="3208" y="1620"/>
                      <a:pt x="3212" y="1585"/>
                      <a:pt x="3212" y="1520"/>
                    </a:cubicBezTo>
                    <a:cubicBezTo>
                      <a:pt x="3212" y="1454"/>
                      <a:pt x="3203" y="1354"/>
                      <a:pt x="3177" y="1232"/>
                    </a:cubicBezTo>
                    <a:cubicBezTo>
                      <a:pt x="3125" y="987"/>
                      <a:pt x="2972" y="624"/>
                      <a:pt x="2604" y="341"/>
                    </a:cubicBezTo>
                    <a:cubicBezTo>
                      <a:pt x="2425" y="200"/>
                      <a:pt x="2193" y="78"/>
                      <a:pt x="1927" y="30"/>
                    </a:cubicBezTo>
                    <a:cubicBezTo>
                      <a:pt x="1826" y="11"/>
                      <a:pt x="1719" y="1"/>
                      <a:pt x="16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8"/>
              <p:cNvSpPr/>
              <p:nvPr/>
            </p:nvSpPr>
            <p:spPr>
              <a:xfrm>
                <a:off x="5219553" y="4158555"/>
                <a:ext cx="15621" cy="47935"/>
              </a:xfrm>
              <a:custGeom>
                <a:avLst/>
                <a:gdLst/>
                <a:ahLst/>
                <a:cxnLst/>
                <a:rect l="l" t="t" r="r" b="b"/>
                <a:pathLst>
                  <a:path w="656" h="2013" extrusionOk="0">
                    <a:moveTo>
                      <a:pt x="640" y="1"/>
                    </a:moveTo>
                    <a:cubicBezTo>
                      <a:pt x="619" y="1"/>
                      <a:pt x="513" y="68"/>
                      <a:pt x="385" y="208"/>
                    </a:cubicBezTo>
                    <a:cubicBezTo>
                      <a:pt x="246" y="360"/>
                      <a:pt x="97" y="623"/>
                      <a:pt x="48" y="937"/>
                    </a:cubicBezTo>
                    <a:cubicBezTo>
                      <a:pt x="0" y="1257"/>
                      <a:pt x="70" y="1550"/>
                      <a:pt x="157" y="1737"/>
                    </a:cubicBezTo>
                    <a:cubicBezTo>
                      <a:pt x="237" y="1917"/>
                      <a:pt x="324" y="2013"/>
                      <a:pt x="343" y="2013"/>
                    </a:cubicBezTo>
                    <a:cubicBezTo>
                      <a:pt x="344" y="2013"/>
                      <a:pt x="345" y="2013"/>
                      <a:pt x="345" y="2012"/>
                    </a:cubicBezTo>
                    <a:cubicBezTo>
                      <a:pt x="359" y="2004"/>
                      <a:pt x="289" y="1895"/>
                      <a:pt x="228" y="1711"/>
                    </a:cubicBezTo>
                    <a:cubicBezTo>
                      <a:pt x="162" y="1524"/>
                      <a:pt x="109" y="1252"/>
                      <a:pt x="153" y="955"/>
                    </a:cubicBezTo>
                    <a:cubicBezTo>
                      <a:pt x="197" y="658"/>
                      <a:pt x="328" y="413"/>
                      <a:pt x="442" y="255"/>
                    </a:cubicBezTo>
                    <a:cubicBezTo>
                      <a:pt x="560" y="94"/>
                      <a:pt x="656" y="15"/>
                      <a:pt x="643" y="3"/>
                    </a:cubicBezTo>
                    <a:cubicBezTo>
                      <a:pt x="643" y="2"/>
                      <a:pt x="642" y="1"/>
                      <a:pt x="6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8"/>
              <p:cNvSpPr/>
              <p:nvPr/>
            </p:nvSpPr>
            <p:spPr>
              <a:xfrm>
                <a:off x="5200287" y="4178035"/>
                <a:ext cx="53531" cy="11954"/>
              </a:xfrm>
              <a:custGeom>
                <a:avLst/>
                <a:gdLst/>
                <a:ahLst/>
                <a:cxnLst/>
                <a:rect l="l" t="t" r="r" b="b"/>
                <a:pathLst>
                  <a:path w="2248" h="502" extrusionOk="0">
                    <a:moveTo>
                      <a:pt x="878" y="1"/>
                    </a:moveTo>
                    <a:cubicBezTo>
                      <a:pt x="663" y="1"/>
                      <a:pt x="473" y="32"/>
                      <a:pt x="329" y="72"/>
                    </a:cubicBezTo>
                    <a:cubicBezTo>
                      <a:pt x="119" y="129"/>
                      <a:pt x="0" y="198"/>
                      <a:pt x="6" y="207"/>
                    </a:cubicBezTo>
                    <a:cubicBezTo>
                      <a:pt x="6" y="210"/>
                      <a:pt x="10" y="211"/>
                      <a:pt x="17" y="211"/>
                    </a:cubicBezTo>
                    <a:cubicBezTo>
                      <a:pt x="79" y="211"/>
                      <a:pt x="398" y="102"/>
                      <a:pt x="827" y="102"/>
                    </a:cubicBezTo>
                    <a:cubicBezTo>
                      <a:pt x="930" y="102"/>
                      <a:pt x="1040" y="109"/>
                      <a:pt x="1154" y="124"/>
                    </a:cubicBezTo>
                    <a:cubicBezTo>
                      <a:pt x="1765" y="200"/>
                      <a:pt x="2183" y="502"/>
                      <a:pt x="2234" y="502"/>
                    </a:cubicBezTo>
                    <a:cubicBezTo>
                      <a:pt x="2236" y="502"/>
                      <a:pt x="2238" y="501"/>
                      <a:pt x="2239" y="500"/>
                    </a:cubicBezTo>
                    <a:cubicBezTo>
                      <a:pt x="2247" y="492"/>
                      <a:pt x="2151" y="395"/>
                      <a:pt x="1963" y="286"/>
                    </a:cubicBezTo>
                    <a:cubicBezTo>
                      <a:pt x="1779" y="177"/>
                      <a:pt x="1495" y="63"/>
                      <a:pt x="1168" y="20"/>
                    </a:cubicBezTo>
                    <a:cubicBezTo>
                      <a:pt x="1068" y="6"/>
                      <a:pt x="971" y="1"/>
                      <a:pt x="8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5" name="Google Shape;4215;p48"/>
              <p:cNvGrpSpPr/>
              <p:nvPr/>
            </p:nvGrpSpPr>
            <p:grpSpPr>
              <a:xfrm>
                <a:off x="4977978" y="3477958"/>
                <a:ext cx="542330" cy="504206"/>
                <a:chOff x="4977978" y="3477958"/>
                <a:chExt cx="542330" cy="504206"/>
              </a:xfrm>
            </p:grpSpPr>
            <p:sp>
              <p:nvSpPr>
                <p:cNvPr id="4216" name="Google Shape;4216;p48"/>
                <p:cNvSpPr/>
                <p:nvPr/>
              </p:nvSpPr>
              <p:spPr>
                <a:xfrm>
                  <a:off x="4977978" y="3477958"/>
                  <a:ext cx="542330" cy="504206"/>
                </a:xfrm>
                <a:custGeom>
                  <a:avLst/>
                  <a:gdLst/>
                  <a:ahLst/>
                  <a:cxnLst/>
                  <a:rect l="l" t="t" r="r" b="b"/>
                  <a:pathLst>
                    <a:path w="22775" h="21174" extrusionOk="0">
                      <a:moveTo>
                        <a:pt x="97" y="9247"/>
                      </a:moveTo>
                      <a:cubicBezTo>
                        <a:pt x="97" y="9260"/>
                        <a:pt x="97" y="9272"/>
                        <a:pt x="101" y="9285"/>
                      </a:cubicBezTo>
                      <a:lnTo>
                        <a:pt x="101" y="9285"/>
                      </a:lnTo>
                      <a:cubicBezTo>
                        <a:pt x="100" y="9273"/>
                        <a:pt x="99" y="9260"/>
                        <a:pt x="97" y="9247"/>
                      </a:cubicBezTo>
                      <a:close/>
                      <a:moveTo>
                        <a:pt x="11110" y="7631"/>
                      </a:moveTo>
                      <a:lnTo>
                        <a:pt x="12076" y="9624"/>
                      </a:lnTo>
                      <a:cubicBezTo>
                        <a:pt x="12068" y="10389"/>
                        <a:pt x="10184" y="10913"/>
                        <a:pt x="9192" y="11044"/>
                      </a:cubicBezTo>
                      <a:cubicBezTo>
                        <a:pt x="7588" y="11254"/>
                        <a:pt x="7147" y="12525"/>
                        <a:pt x="7147" y="12525"/>
                      </a:cubicBezTo>
                      <a:lnTo>
                        <a:pt x="5822" y="10039"/>
                      </a:lnTo>
                      <a:cubicBezTo>
                        <a:pt x="5822" y="10039"/>
                        <a:pt x="7312" y="8584"/>
                        <a:pt x="8641" y="8470"/>
                      </a:cubicBezTo>
                      <a:cubicBezTo>
                        <a:pt x="9991" y="8356"/>
                        <a:pt x="11110" y="7631"/>
                        <a:pt x="11110" y="7631"/>
                      </a:cubicBezTo>
                      <a:close/>
                      <a:moveTo>
                        <a:pt x="1304" y="1"/>
                      </a:moveTo>
                      <a:cubicBezTo>
                        <a:pt x="464" y="2264"/>
                        <a:pt x="1" y="4707"/>
                        <a:pt x="1" y="7264"/>
                      </a:cubicBezTo>
                      <a:lnTo>
                        <a:pt x="1" y="7277"/>
                      </a:lnTo>
                      <a:cubicBezTo>
                        <a:pt x="1" y="7954"/>
                        <a:pt x="37" y="8628"/>
                        <a:pt x="102" y="9287"/>
                      </a:cubicBezTo>
                      <a:cubicBezTo>
                        <a:pt x="101" y="9287"/>
                        <a:pt x="101" y="9286"/>
                        <a:pt x="101" y="9285"/>
                      </a:cubicBezTo>
                      <a:lnTo>
                        <a:pt x="101" y="9285"/>
                      </a:lnTo>
                      <a:cubicBezTo>
                        <a:pt x="358" y="11959"/>
                        <a:pt x="1121" y="14486"/>
                        <a:pt x="2296" y="16764"/>
                      </a:cubicBezTo>
                      <a:lnTo>
                        <a:pt x="6299" y="16764"/>
                      </a:lnTo>
                      <a:lnTo>
                        <a:pt x="6299" y="17940"/>
                      </a:lnTo>
                      <a:lnTo>
                        <a:pt x="9166" y="17940"/>
                      </a:lnTo>
                      <a:lnTo>
                        <a:pt x="9166" y="21174"/>
                      </a:lnTo>
                      <a:lnTo>
                        <a:pt x="12211" y="21174"/>
                      </a:lnTo>
                      <a:lnTo>
                        <a:pt x="12211" y="18981"/>
                      </a:lnTo>
                      <a:lnTo>
                        <a:pt x="19186" y="18981"/>
                      </a:lnTo>
                      <a:lnTo>
                        <a:pt x="19186" y="15135"/>
                      </a:lnTo>
                      <a:lnTo>
                        <a:pt x="22774" y="15135"/>
                      </a:lnTo>
                      <a:lnTo>
                        <a:pt x="22774" y="14471"/>
                      </a:lnTo>
                      <a:lnTo>
                        <a:pt x="20886" y="12578"/>
                      </a:lnTo>
                      <a:lnTo>
                        <a:pt x="18745" y="12775"/>
                      </a:lnTo>
                      <a:lnTo>
                        <a:pt x="18745" y="8068"/>
                      </a:lnTo>
                      <a:lnTo>
                        <a:pt x="18745" y="5084"/>
                      </a:lnTo>
                      <a:lnTo>
                        <a:pt x="16866" y="2776"/>
                      </a:lnTo>
                      <a:lnTo>
                        <a:pt x="11263" y="2776"/>
                      </a:lnTo>
                      <a:lnTo>
                        <a:pt x="9974" y="1"/>
                      </a:ln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8"/>
                <p:cNvSpPr/>
                <p:nvPr/>
              </p:nvSpPr>
              <p:spPr>
                <a:xfrm>
                  <a:off x="5061450" y="3620825"/>
                  <a:ext cx="269400" cy="207000"/>
                </a:xfrm>
                <a:prstGeom prst="ellipse">
                  <a:avLst/>
                </a:pr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18" name="Google Shape;4218;p48"/>
            <p:cNvGrpSpPr/>
            <p:nvPr/>
          </p:nvGrpSpPr>
          <p:grpSpPr>
            <a:xfrm>
              <a:off x="4529710" y="2866233"/>
              <a:ext cx="1924840" cy="1744777"/>
              <a:chOff x="4089562" y="596016"/>
              <a:chExt cx="4545076" cy="4119899"/>
            </a:xfrm>
          </p:grpSpPr>
          <p:grpSp>
            <p:nvGrpSpPr>
              <p:cNvPr id="4219" name="Google Shape;4219;p48"/>
              <p:cNvGrpSpPr/>
              <p:nvPr/>
            </p:nvGrpSpPr>
            <p:grpSpPr>
              <a:xfrm>
                <a:off x="6208458" y="4139123"/>
                <a:ext cx="623499" cy="576793"/>
                <a:chOff x="2681574" y="1237063"/>
                <a:chExt cx="340338" cy="314998"/>
              </a:xfrm>
            </p:grpSpPr>
            <p:sp>
              <p:nvSpPr>
                <p:cNvPr id="4220" name="Google Shape;4220;p48"/>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8"/>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8"/>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8"/>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48"/>
              <p:cNvGrpSpPr/>
              <p:nvPr/>
            </p:nvGrpSpPr>
            <p:grpSpPr>
              <a:xfrm rot="756199">
                <a:off x="8106510" y="1414495"/>
                <a:ext cx="502396" cy="423275"/>
                <a:chOff x="2681574" y="1237063"/>
                <a:chExt cx="340338" cy="314998"/>
              </a:xfrm>
            </p:grpSpPr>
            <p:sp>
              <p:nvSpPr>
                <p:cNvPr id="4225" name="Google Shape;4225;p48"/>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8"/>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8"/>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8"/>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 name="Google Shape;4229;p48"/>
              <p:cNvGrpSpPr/>
              <p:nvPr/>
            </p:nvGrpSpPr>
            <p:grpSpPr>
              <a:xfrm rot="4421280">
                <a:off x="4109838" y="1944564"/>
                <a:ext cx="569153" cy="479566"/>
                <a:chOff x="2681574" y="1237063"/>
                <a:chExt cx="340338" cy="314998"/>
              </a:xfrm>
            </p:grpSpPr>
            <p:sp>
              <p:nvSpPr>
                <p:cNvPr id="4230" name="Google Shape;4230;p48"/>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8"/>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8"/>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8"/>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4" name="Google Shape;4234;p48"/>
              <p:cNvGrpSpPr/>
              <p:nvPr/>
            </p:nvGrpSpPr>
            <p:grpSpPr>
              <a:xfrm>
                <a:off x="4980432" y="596016"/>
                <a:ext cx="773384" cy="715644"/>
                <a:chOff x="2681574" y="1237063"/>
                <a:chExt cx="340338" cy="314998"/>
              </a:xfrm>
            </p:grpSpPr>
            <p:sp>
              <p:nvSpPr>
                <p:cNvPr id="4235" name="Google Shape;4235;p48"/>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8"/>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8"/>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8"/>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56"/>
        <p:cNvGrpSpPr/>
        <p:nvPr/>
      </p:nvGrpSpPr>
      <p:grpSpPr>
        <a:xfrm>
          <a:off x="0" y="0"/>
          <a:ext cx="0" cy="0"/>
          <a:chOff x="0" y="0"/>
          <a:chExt cx="0" cy="0"/>
        </a:xfrm>
      </p:grpSpPr>
      <p:sp>
        <p:nvSpPr>
          <p:cNvPr id="4257" name="Google Shape;4257;p5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258" name="Google Shape;4258;p5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rgbClr val="FFFFFF"/>
                </a:solidFill>
                <a:latin typeface="Arial"/>
                <a:ea typeface="Arial"/>
                <a:cs typeface="Arial"/>
                <a:sym typeface="Arial"/>
              </a:rPr>
              <a:t>This presentation has been made using the following fonts:</a:t>
            </a:r>
            <a:endParaRPr sz="1200" dirty="0">
              <a:solidFill>
                <a:srgbClr val="FFFFFF"/>
              </a:solidFill>
              <a:latin typeface="Arial"/>
              <a:ea typeface="Arial"/>
              <a:cs typeface="Arial"/>
              <a:sym typeface="Arial"/>
            </a:endParaRPr>
          </a:p>
          <a:p>
            <a:pPr marL="0" lvl="0" indent="0" algn="l" rtl="0">
              <a:spcBef>
                <a:spcPts val="0"/>
              </a:spcBef>
              <a:spcAft>
                <a:spcPts val="0"/>
              </a:spcAft>
              <a:buNone/>
            </a:pPr>
            <a:endParaRPr sz="1400" dirty="0">
              <a:solidFill>
                <a:srgbClr val="435D74"/>
              </a:solidFill>
              <a:latin typeface="Arial"/>
              <a:ea typeface="Arial"/>
              <a:cs typeface="Arial"/>
              <a:sym typeface="Arial"/>
            </a:endParaRPr>
          </a:p>
        </p:txBody>
      </p:sp>
      <p:sp>
        <p:nvSpPr>
          <p:cNvPr id="4259" name="Google Shape;4259;p5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solidFill>
                  <a:srgbClr val="FFFFFF"/>
                </a:solidFill>
                <a:latin typeface="Arial"/>
                <a:ea typeface="Arial"/>
                <a:cs typeface="Arial"/>
                <a:sym typeface="Arial"/>
              </a:rPr>
              <a:t>Staatliches</a:t>
            </a:r>
            <a:endParaRPr b="1"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a:t>
            </a:r>
            <a:r>
              <a:rPr lang="en" dirty="0">
                <a:solidFill>
                  <a:srgbClr val="FFFFFF"/>
                </a:solidFill>
                <a:uFill>
                  <a:noFill/>
                </a:uFill>
                <a:latin typeface="Arial"/>
                <a:ea typeface="Arial"/>
                <a:cs typeface="Arial"/>
                <a:sym typeface="Arial"/>
                <a:hlinkClick r:id="rId3"/>
              </a:rPr>
              <a:t>https://fonts.google.com/specimen/Staatliches</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endParaRPr sz="800" dirty="0">
              <a:solidFill>
                <a:srgbClr val="FFFFFF"/>
              </a:solidFill>
              <a:latin typeface="Arial"/>
              <a:ea typeface="Arial"/>
              <a:cs typeface="Arial"/>
              <a:sym typeface="Arial"/>
            </a:endParaRPr>
          </a:p>
          <a:p>
            <a:pPr marL="0" lvl="0" indent="0" algn="ctr" rtl="0">
              <a:spcBef>
                <a:spcPts val="0"/>
              </a:spcBef>
              <a:spcAft>
                <a:spcPts val="0"/>
              </a:spcAft>
              <a:buNone/>
            </a:pPr>
            <a:r>
              <a:rPr lang="en" b="1" dirty="0">
                <a:solidFill>
                  <a:srgbClr val="FFFFFF"/>
                </a:solidFill>
                <a:latin typeface="Arial"/>
                <a:ea typeface="Arial"/>
                <a:cs typeface="Arial"/>
                <a:sym typeface="Arial"/>
              </a:rPr>
              <a:t>Anaheim</a:t>
            </a:r>
            <a:endParaRPr b="1" dirty="0">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dirty="0">
                <a:solidFill>
                  <a:srgbClr val="FFFFFF"/>
                </a:solidFill>
                <a:latin typeface="Arial"/>
                <a:ea typeface="Arial"/>
                <a:cs typeface="Arial"/>
                <a:sym typeface="Arial"/>
              </a:rPr>
              <a:t>(</a:t>
            </a:r>
            <a:r>
              <a:rPr lang="en" dirty="0">
                <a:solidFill>
                  <a:srgbClr val="FFFFFF"/>
                </a:solidFill>
                <a:uFill>
                  <a:noFill/>
                </a:uFill>
                <a:latin typeface="Arial"/>
                <a:ea typeface="Arial"/>
                <a:cs typeface="Arial"/>
                <a:sym typeface="Arial"/>
                <a:hlinkClick r:id="rId4"/>
              </a:rPr>
              <a:t>https://fonts.google.com/specimen/Anaheim</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p:txBody>
      </p:sp>
      <p:sp>
        <p:nvSpPr>
          <p:cNvPr id="4260" name="Google Shape;4260;p51"/>
          <p:cNvSpPr/>
          <p:nvPr/>
        </p:nvSpPr>
        <p:spPr>
          <a:xfrm>
            <a:off x="2868025" y="3498875"/>
            <a:ext cx="791400" cy="754200"/>
          </a:xfrm>
          <a:prstGeom prst="roundRect">
            <a:avLst>
              <a:gd name="adj" fmla="val 16667"/>
            </a:avLst>
          </a:prstGeom>
          <a:solidFill>
            <a:srgbClr val="FAFAF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1"/>
          <p:cNvSpPr/>
          <p:nvPr/>
        </p:nvSpPr>
        <p:spPr>
          <a:xfrm>
            <a:off x="1806200" y="3498875"/>
            <a:ext cx="791400" cy="754200"/>
          </a:xfrm>
          <a:prstGeom prst="roundRect">
            <a:avLst>
              <a:gd name="adj" fmla="val 16667"/>
            </a:avLst>
          </a:prstGeom>
          <a:solidFill>
            <a:srgbClr val="EFEFE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1"/>
          <p:cNvSpPr txBox="1"/>
          <p:nvPr/>
        </p:nvSpPr>
        <p:spPr>
          <a:xfrm>
            <a:off x="28680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#fafafa</a:t>
            </a:r>
            <a:endParaRPr sz="1000">
              <a:solidFill>
                <a:srgbClr val="434343"/>
              </a:solidFill>
            </a:endParaRPr>
          </a:p>
        </p:txBody>
      </p:sp>
      <p:sp>
        <p:nvSpPr>
          <p:cNvPr id="4263" name="Google Shape;4263;p51"/>
          <p:cNvSpPr txBox="1"/>
          <p:nvPr/>
        </p:nvSpPr>
        <p:spPr>
          <a:xfrm>
            <a:off x="1806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#f3f3f3</a:t>
            </a:r>
            <a:endParaRPr sz="1000">
              <a:solidFill>
                <a:srgbClr val="434343"/>
              </a:solidFill>
            </a:endParaRPr>
          </a:p>
        </p:txBody>
      </p:sp>
      <p:sp>
        <p:nvSpPr>
          <p:cNvPr id="4264" name="Google Shape;4264;p51"/>
          <p:cNvSpPr/>
          <p:nvPr/>
        </p:nvSpPr>
        <p:spPr>
          <a:xfrm>
            <a:off x="744375" y="3498875"/>
            <a:ext cx="791400" cy="754200"/>
          </a:xfrm>
          <a:prstGeom prst="roundRect">
            <a:avLst>
              <a:gd name="adj" fmla="val 16667"/>
            </a:avLst>
          </a:prstGeom>
          <a:solidFill>
            <a:srgbClr val="4343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1"/>
          <p:cNvSpPr txBox="1"/>
          <p:nvPr/>
        </p:nvSpPr>
        <p:spPr>
          <a:xfrm>
            <a:off x="744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#434343</a:t>
            </a:r>
            <a:endParaRPr sz="1000">
              <a:solidFill>
                <a:srgbClr val="FFFFFF"/>
              </a:solidFill>
            </a:endParaRPr>
          </a:p>
        </p:txBody>
      </p:sp>
      <p:sp>
        <p:nvSpPr>
          <p:cNvPr id="4266" name="Google Shape;4266;p51"/>
          <p:cNvSpPr/>
          <p:nvPr/>
        </p:nvSpPr>
        <p:spPr>
          <a:xfrm>
            <a:off x="6053500" y="3498875"/>
            <a:ext cx="791400" cy="754200"/>
          </a:xfrm>
          <a:prstGeom prst="roundRect">
            <a:avLst>
              <a:gd name="adj" fmla="val 16667"/>
            </a:avLst>
          </a:prstGeom>
          <a:solidFill>
            <a:srgbClr val="FFD9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1"/>
          <p:cNvSpPr/>
          <p:nvPr/>
        </p:nvSpPr>
        <p:spPr>
          <a:xfrm>
            <a:off x="4991675" y="3498875"/>
            <a:ext cx="791400" cy="7542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1"/>
          <p:cNvSpPr txBox="1"/>
          <p:nvPr/>
        </p:nvSpPr>
        <p:spPr>
          <a:xfrm>
            <a:off x="60535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#ffe599</a:t>
            </a:r>
            <a:endParaRPr sz="1000">
              <a:solidFill>
                <a:srgbClr val="434343"/>
              </a:solidFill>
            </a:endParaRPr>
          </a:p>
        </p:txBody>
      </p:sp>
      <p:sp>
        <p:nvSpPr>
          <p:cNvPr id="4269" name="Google Shape;4269;p51"/>
          <p:cNvSpPr txBox="1"/>
          <p:nvPr/>
        </p:nvSpPr>
        <p:spPr>
          <a:xfrm>
            <a:off x="49916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#ffe599</a:t>
            </a:r>
            <a:endParaRPr sz="1000">
              <a:solidFill>
                <a:srgbClr val="434343"/>
              </a:solidFill>
            </a:endParaRPr>
          </a:p>
        </p:txBody>
      </p:sp>
      <p:sp>
        <p:nvSpPr>
          <p:cNvPr id="4270" name="Google Shape;4270;p51"/>
          <p:cNvSpPr/>
          <p:nvPr/>
        </p:nvSpPr>
        <p:spPr>
          <a:xfrm>
            <a:off x="3929850" y="3498875"/>
            <a:ext cx="791400" cy="754200"/>
          </a:xfrm>
          <a:prstGeom prst="roundRect">
            <a:avLst>
              <a:gd name="adj" fmla="val 16667"/>
            </a:avLst>
          </a:prstGeom>
          <a:solidFill>
            <a:srgbClr val="FFF2C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1"/>
          <p:cNvSpPr txBox="1"/>
          <p:nvPr/>
        </p:nvSpPr>
        <p:spPr>
          <a:xfrm>
            <a:off x="39298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#fff2cc</a:t>
            </a:r>
            <a:endParaRPr sz="1000">
              <a:solidFill>
                <a:srgbClr val="434343"/>
              </a:solidFill>
            </a:endParaRPr>
          </a:p>
        </p:txBody>
      </p:sp>
      <p:sp>
        <p:nvSpPr>
          <p:cNvPr id="4272" name="Google Shape;4272;p51"/>
          <p:cNvSpPr/>
          <p:nvPr/>
        </p:nvSpPr>
        <p:spPr>
          <a:xfrm>
            <a:off x="7115325" y="3498875"/>
            <a:ext cx="791400" cy="754200"/>
          </a:xfrm>
          <a:prstGeom prst="roundRect">
            <a:avLst>
              <a:gd name="adj" fmla="val 16667"/>
            </a:avLst>
          </a:prstGeom>
          <a:solidFill>
            <a:srgbClr val="FFD9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1"/>
          <p:cNvSpPr txBox="1"/>
          <p:nvPr/>
        </p:nvSpPr>
        <p:spPr>
          <a:xfrm>
            <a:off x="71153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#ffd966</a:t>
            </a:r>
            <a:endParaRPr sz="1000">
              <a:solidFill>
                <a:srgbClr val="434343"/>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91"/>
        <p:cNvGrpSpPr/>
        <p:nvPr/>
      </p:nvGrpSpPr>
      <p:grpSpPr>
        <a:xfrm>
          <a:off x="0" y="0"/>
          <a:ext cx="0" cy="0"/>
          <a:chOff x="0" y="0"/>
          <a:chExt cx="0" cy="0"/>
        </a:xfrm>
      </p:grpSpPr>
      <p:sp>
        <p:nvSpPr>
          <p:cNvPr id="4292" name="Google Shape;4292;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293" name="Google Shape;4293;p5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4294" name="Google Shape;4294;p53"/>
          <p:cNvGrpSpPr/>
          <p:nvPr/>
        </p:nvGrpSpPr>
        <p:grpSpPr>
          <a:xfrm>
            <a:off x="3241227" y="3813430"/>
            <a:ext cx="509388" cy="508710"/>
            <a:chOff x="3514800" y="5145975"/>
            <a:chExt cx="233525" cy="233225"/>
          </a:xfrm>
        </p:grpSpPr>
        <p:sp>
          <p:nvSpPr>
            <p:cNvPr id="4295" name="Google Shape;4295;p53"/>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3"/>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3"/>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3"/>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3"/>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3"/>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3"/>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3"/>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3"/>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3"/>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3"/>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3"/>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3"/>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 name="Google Shape;4308;p53"/>
          <p:cNvGrpSpPr/>
          <p:nvPr/>
        </p:nvGrpSpPr>
        <p:grpSpPr>
          <a:xfrm>
            <a:off x="3930816" y="2321361"/>
            <a:ext cx="474294" cy="551291"/>
            <a:chOff x="4727025" y="1332775"/>
            <a:chExt cx="59900" cy="69625"/>
          </a:xfrm>
        </p:grpSpPr>
        <p:sp>
          <p:nvSpPr>
            <p:cNvPr id="4309" name="Google Shape;4309;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 name="Google Shape;4311;p53"/>
          <p:cNvGrpSpPr/>
          <p:nvPr/>
        </p:nvGrpSpPr>
        <p:grpSpPr>
          <a:xfrm>
            <a:off x="4544472" y="2318491"/>
            <a:ext cx="555653" cy="557031"/>
            <a:chOff x="4820425" y="1329900"/>
            <a:chExt cx="70175" cy="70350"/>
          </a:xfrm>
        </p:grpSpPr>
        <p:sp>
          <p:nvSpPr>
            <p:cNvPr id="4312" name="Google Shape;4312;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 name="Google Shape;4316;p53"/>
          <p:cNvGrpSpPr/>
          <p:nvPr/>
        </p:nvGrpSpPr>
        <p:grpSpPr>
          <a:xfrm>
            <a:off x="5236315" y="2330071"/>
            <a:ext cx="582574" cy="533871"/>
            <a:chOff x="4903200" y="1331525"/>
            <a:chExt cx="73575" cy="67425"/>
          </a:xfrm>
        </p:grpSpPr>
        <p:sp>
          <p:nvSpPr>
            <p:cNvPr id="4317" name="Google Shape;4317;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 name="Google Shape;4319;p53"/>
          <p:cNvGrpSpPr/>
          <p:nvPr/>
        </p:nvGrpSpPr>
        <p:grpSpPr>
          <a:xfrm>
            <a:off x="3871628" y="3071012"/>
            <a:ext cx="592670" cy="532881"/>
            <a:chOff x="4721625" y="1420750"/>
            <a:chExt cx="74850" cy="67300"/>
          </a:xfrm>
        </p:grpSpPr>
        <p:sp>
          <p:nvSpPr>
            <p:cNvPr id="4320" name="Google Shape;4320;p53"/>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3"/>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3"/>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53"/>
          <p:cNvGrpSpPr/>
          <p:nvPr/>
        </p:nvGrpSpPr>
        <p:grpSpPr>
          <a:xfrm>
            <a:off x="4530318" y="3039736"/>
            <a:ext cx="583960" cy="565345"/>
            <a:chOff x="4815575" y="1416800"/>
            <a:chExt cx="73750" cy="71400"/>
          </a:xfrm>
        </p:grpSpPr>
        <p:sp>
          <p:nvSpPr>
            <p:cNvPr id="4324" name="Google Shape;4324;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 name="Google Shape;4327;p53"/>
          <p:cNvGrpSpPr/>
          <p:nvPr/>
        </p:nvGrpSpPr>
        <p:grpSpPr>
          <a:xfrm>
            <a:off x="5230575" y="3056166"/>
            <a:ext cx="589898" cy="504970"/>
            <a:chOff x="4902475" y="1418875"/>
            <a:chExt cx="74500" cy="63775"/>
          </a:xfrm>
        </p:grpSpPr>
        <p:sp>
          <p:nvSpPr>
            <p:cNvPr id="4328" name="Google Shape;4328;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 name="Google Shape;4330;p53"/>
          <p:cNvGrpSpPr/>
          <p:nvPr/>
        </p:nvGrpSpPr>
        <p:grpSpPr>
          <a:xfrm>
            <a:off x="4540315" y="3759284"/>
            <a:ext cx="563967" cy="567127"/>
            <a:chOff x="4818100" y="1507675"/>
            <a:chExt cx="71225" cy="71625"/>
          </a:xfrm>
        </p:grpSpPr>
        <p:sp>
          <p:nvSpPr>
            <p:cNvPr id="4331" name="Google Shape;4331;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53"/>
          <p:cNvGrpSpPr/>
          <p:nvPr/>
        </p:nvGrpSpPr>
        <p:grpSpPr>
          <a:xfrm>
            <a:off x="3853812" y="3773537"/>
            <a:ext cx="628301" cy="588505"/>
            <a:chOff x="4721450" y="1509475"/>
            <a:chExt cx="79350" cy="74325"/>
          </a:xfrm>
        </p:grpSpPr>
        <p:sp>
          <p:nvSpPr>
            <p:cNvPr id="4336" name="Google Shape;4336;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 name="Google Shape;4340;p53"/>
          <p:cNvGrpSpPr/>
          <p:nvPr/>
        </p:nvGrpSpPr>
        <p:grpSpPr>
          <a:xfrm>
            <a:off x="5264821" y="3757899"/>
            <a:ext cx="557038" cy="562772"/>
            <a:chOff x="4906800" y="1507500"/>
            <a:chExt cx="70350" cy="71075"/>
          </a:xfrm>
        </p:grpSpPr>
        <p:sp>
          <p:nvSpPr>
            <p:cNvPr id="4341" name="Google Shape;4341;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 name="Google Shape;4346;p53"/>
          <p:cNvGrpSpPr/>
          <p:nvPr/>
        </p:nvGrpSpPr>
        <p:grpSpPr>
          <a:xfrm>
            <a:off x="1891420" y="3817558"/>
            <a:ext cx="501629" cy="500442"/>
            <a:chOff x="2637425" y="5179000"/>
            <a:chExt cx="196725" cy="196275"/>
          </a:xfrm>
        </p:grpSpPr>
        <p:sp>
          <p:nvSpPr>
            <p:cNvPr id="4347" name="Google Shape;4347;p53"/>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3"/>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3"/>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3"/>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3"/>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3"/>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3"/>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3"/>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3"/>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3"/>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3"/>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3"/>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3"/>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3"/>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3"/>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3"/>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3"/>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3"/>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3"/>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3"/>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3"/>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3"/>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 name="Google Shape;4369;p53"/>
          <p:cNvGrpSpPr/>
          <p:nvPr/>
        </p:nvGrpSpPr>
        <p:grpSpPr>
          <a:xfrm>
            <a:off x="2542810" y="3793250"/>
            <a:ext cx="509395" cy="509853"/>
            <a:chOff x="3231350" y="5179700"/>
            <a:chExt cx="194775" cy="194950"/>
          </a:xfrm>
        </p:grpSpPr>
        <p:sp>
          <p:nvSpPr>
            <p:cNvPr id="4370" name="Google Shape;4370;p53"/>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3"/>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3"/>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3"/>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3"/>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3"/>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3"/>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3"/>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3"/>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3"/>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3"/>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3"/>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3"/>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3"/>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3"/>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3"/>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3"/>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3"/>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3"/>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3"/>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3"/>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3"/>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3"/>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3"/>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3"/>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3"/>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3"/>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3"/>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3"/>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3"/>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3"/>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3"/>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3"/>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3"/>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3"/>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3"/>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3"/>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3"/>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3"/>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3"/>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3"/>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3"/>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3"/>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3"/>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3"/>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3"/>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3"/>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3"/>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3"/>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3"/>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3"/>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3"/>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3"/>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3"/>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3"/>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3"/>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3"/>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3"/>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3"/>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 name="Google Shape;4429;p53"/>
          <p:cNvGrpSpPr/>
          <p:nvPr/>
        </p:nvGrpSpPr>
        <p:grpSpPr>
          <a:xfrm>
            <a:off x="1221144" y="2343029"/>
            <a:ext cx="508123" cy="507955"/>
            <a:chOff x="1897577" y="2802432"/>
            <a:chExt cx="492176" cy="492014"/>
          </a:xfrm>
        </p:grpSpPr>
        <p:sp>
          <p:nvSpPr>
            <p:cNvPr id="4430" name="Google Shape;4430;p5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3"/>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3"/>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 name="Google Shape;4442;p53"/>
          <p:cNvGrpSpPr/>
          <p:nvPr/>
        </p:nvGrpSpPr>
        <p:grpSpPr>
          <a:xfrm>
            <a:off x="1888175" y="3096565"/>
            <a:ext cx="508118" cy="508066"/>
            <a:chOff x="2543222" y="2802319"/>
            <a:chExt cx="492172" cy="492122"/>
          </a:xfrm>
        </p:grpSpPr>
        <p:sp>
          <p:nvSpPr>
            <p:cNvPr id="4443" name="Google Shape;4443;p53"/>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3"/>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3"/>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3"/>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3"/>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3"/>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3"/>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3"/>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3"/>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3"/>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 name="Google Shape;4453;p53"/>
          <p:cNvGrpSpPr/>
          <p:nvPr/>
        </p:nvGrpSpPr>
        <p:grpSpPr>
          <a:xfrm>
            <a:off x="3236954" y="2338040"/>
            <a:ext cx="517934" cy="517934"/>
            <a:chOff x="3736598" y="2170606"/>
            <a:chExt cx="404889" cy="404889"/>
          </a:xfrm>
        </p:grpSpPr>
        <p:sp>
          <p:nvSpPr>
            <p:cNvPr id="4454" name="Google Shape;4454;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53"/>
          <p:cNvGrpSpPr/>
          <p:nvPr/>
        </p:nvGrpSpPr>
        <p:grpSpPr>
          <a:xfrm>
            <a:off x="2504015" y="2338137"/>
            <a:ext cx="586986" cy="517740"/>
            <a:chOff x="3161917" y="2170682"/>
            <a:chExt cx="458870" cy="404737"/>
          </a:xfrm>
        </p:grpSpPr>
        <p:sp>
          <p:nvSpPr>
            <p:cNvPr id="4459" name="Google Shape;4459;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 name="Google Shape;4462;p53"/>
          <p:cNvGrpSpPr/>
          <p:nvPr/>
        </p:nvGrpSpPr>
        <p:grpSpPr>
          <a:xfrm>
            <a:off x="2527036" y="3103432"/>
            <a:ext cx="540943" cy="517963"/>
            <a:chOff x="3179914" y="2889488"/>
            <a:chExt cx="422876" cy="404911"/>
          </a:xfrm>
        </p:grpSpPr>
        <p:sp>
          <p:nvSpPr>
            <p:cNvPr id="4463" name="Google Shape;4463;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9" name="Google Shape;4469;p53"/>
          <p:cNvGrpSpPr/>
          <p:nvPr/>
        </p:nvGrpSpPr>
        <p:grpSpPr>
          <a:xfrm>
            <a:off x="3227830" y="3103348"/>
            <a:ext cx="536180" cy="518047"/>
            <a:chOff x="3729467" y="2889422"/>
            <a:chExt cx="419153" cy="404977"/>
          </a:xfrm>
        </p:grpSpPr>
        <p:sp>
          <p:nvSpPr>
            <p:cNvPr id="4470" name="Google Shape;4470;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7" name="Google Shape;4477;p53"/>
          <p:cNvGrpSpPr/>
          <p:nvPr/>
        </p:nvGrpSpPr>
        <p:grpSpPr>
          <a:xfrm>
            <a:off x="1863396" y="2339914"/>
            <a:ext cx="557677" cy="514185"/>
            <a:chOff x="7135920" y="3403879"/>
            <a:chExt cx="882400" cy="813584"/>
          </a:xfrm>
        </p:grpSpPr>
        <p:sp>
          <p:nvSpPr>
            <p:cNvPr id="4478" name="Google Shape;4478;p53"/>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3"/>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3"/>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3"/>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3"/>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 name="Google Shape;4483;p53"/>
          <p:cNvGrpSpPr/>
          <p:nvPr/>
        </p:nvGrpSpPr>
        <p:grpSpPr>
          <a:xfrm>
            <a:off x="1240921" y="3116367"/>
            <a:ext cx="468569" cy="468447"/>
            <a:chOff x="1286994" y="2840926"/>
            <a:chExt cx="453864" cy="453745"/>
          </a:xfrm>
        </p:grpSpPr>
        <p:sp>
          <p:nvSpPr>
            <p:cNvPr id="4484" name="Google Shape;4484;p53"/>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3"/>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3"/>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3"/>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3"/>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3"/>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3"/>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3"/>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3"/>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3"/>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4" name="Google Shape;4494;p53"/>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3"/>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3"/>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3"/>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8" name="Google Shape;4498;p53"/>
          <p:cNvGrpSpPr/>
          <p:nvPr/>
        </p:nvGrpSpPr>
        <p:grpSpPr>
          <a:xfrm>
            <a:off x="6871147" y="2602143"/>
            <a:ext cx="160636" cy="136535"/>
            <a:chOff x="4660325" y="1866850"/>
            <a:chExt cx="68350" cy="58100"/>
          </a:xfrm>
        </p:grpSpPr>
        <p:sp>
          <p:nvSpPr>
            <p:cNvPr id="4499" name="Google Shape;4499;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53"/>
          <p:cNvGrpSpPr/>
          <p:nvPr/>
        </p:nvGrpSpPr>
        <p:grpSpPr>
          <a:xfrm>
            <a:off x="7180081" y="2627170"/>
            <a:ext cx="156817" cy="86891"/>
            <a:chOff x="4791775" y="1877500"/>
            <a:chExt cx="66725" cy="36975"/>
          </a:xfrm>
        </p:grpSpPr>
        <p:sp>
          <p:nvSpPr>
            <p:cNvPr id="4502" name="Google Shape;4502;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53"/>
          <p:cNvGrpSpPr/>
          <p:nvPr/>
        </p:nvGrpSpPr>
        <p:grpSpPr>
          <a:xfrm>
            <a:off x="7490660" y="2627170"/>
            <a:ext cx="139896" cy="86891"/>
            <a:chOff x="4923925" y="1877500"/>
            <a:chExt cx="59525" cy="36975"/>
          </a:xfrm>
        </p:grpSpPr>
        <p:sp>
          <p:nvSpPr>
            <p:cNvPr id="4505" name="Google Shape;4505;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53"/>
          <p:cNvGrpSpPr/>
          <p:nvPr/>
        </p:nvGrpSpPr>
        <p:grpSpPr>
          <a:xfrm>
            <a:off x="7806821" y="2609780"/>
            <a:ext cx="136488" cy="121260"/>
            <a:chOff x="5058450" y="1870100"/>
            <a:chExt cx="58075" cy="51600"/>
          </a:xfrm>
        </p:grpSpPr>
        <p:sp>
          <p:nvSpPr>
            <p:cNvPr id="4508" name="Google Shape;4508;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53"/>
          <p:cNvGrpSpPr/>
          <p:nvPr/>
        </p:nvGrpSpPr>
        <p:grpSpPr>
          <a:xfrm>
            <a:off x="7226262" y="3067854"/>
            <a:ext cx="97533" cy="103870"/>
            <a:chOff x="4811425" y="2065025"/>
            <a:chExt cx="41500" cy="44200"/>
          </a:xfrm>
        </p:grpSpPr>
        <p:sp>
          <p:nvSpPr>
            <p:cNvPr id="4511" name="Google Shape;4511;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53"/>
          <p:cNvGrpSpPr/>
          <p:nvPr/>
        </p:nvGrpSpPr>
        <p:grpSpPr>
          <a:xfrm>
            <a:off x="7504644" y="3067854"/>
            <a:ext cx="116629" cy="103459"/>
            <a:chOff x="4929875" y="2065025"/>
            <a:chExt cx="49625" cy="44025"/>
          </a:xfrm>
        </p:grpSpPr>
        <p:sp>
          <p:nvSpPr>
            <p:cNvPr id="4514" name="Google Shape;4514;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53"/>
          <p:cNvGrpSpPr/>
          <p:nvPr/>
        </p:nvGrpSpPr>
        <p:grpSpPr>
          <a:xfrm>
            <a:off x="7866692" y="3070968"/>
            <a:ext cx="67745" cy="97643"/>
            <a:chOff x="5083925" y="2066350"/>
            <a:chExt cx="28825" cy="41550"/>
          </a:xfrm>
        </p:grpSpPr>
        <p:sp>
          <p:nvSpPr>
            <p:cNvPr id="4517" name="Google Shape;4517;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53"/>
          <p:cNvGrpSpPr/>
          <p:nvPr/>
        </p:nvGrpSpPr>
        <p:grpSpPr>
          <a:xfrm>
            <a:off x="6869855" y="3086067"/>
            <a:ext cx="174679" cy="67445"/>
            <a:chOff x="4659775" y="2072775"/>
            <a:chExt cx="74325" cy="28700"/>
          </a:xfrm>
        </p:grpSpPr>
        <p:sp>
          <p:nvSpPr>
            <p:cNvPr id="4520" name="Google Shape;4520;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53"/>
          <p:cNvGrpSpPr/>
          <p:nvPr/>
        </p:nvGrpSpPr>
        <p:grpSpPr>
          <a:xfrm>
            <a:off x="6876200" y="2859820"/>
            <a:ext cx="161517" cy="86069"/>
            <a:chOff x="4662475" y="1976500"/>
            <a:chExt cx="68725" cy="36625"/>
          </a:xfrm>
        </p:grpSpPr>
        <p:sp>
          <p:nvSpPr>
            <p:cNvPr id="4524" name="Google Shape;4524;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53"/>
          <p:cNvGrpSpPr/>
          <p:nvPr/>
        </p:nvGrpSpPr>
        <p:grpSpPr>
          <a:xfrm>
            <a:off x="7800005" y="2852183"/>
            <a:ext cx="155583" cy="100874"/>
            <a:chOff x="5055550" y="1973250"/>
            <a:chExt cx="66200" cy="42925"/>
          </a:xfrm>
        </p:grpSpPr>
        <p:sp>
          <p:nvSpPr>
            <p:cNvPr id="4528" name="Google Shape;4528;p53"/>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3"/>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3"/>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 name="Google Shape;4531;p53"/>
          <p:cNvGrpSpPr/>
          <p:nvPr/>
        </p:nvGrpSpPr>
        <p:grpSpPr>
          <a:xfrm>
            <a:off x="7481788" y="2863052"/>
            <a:ext cx="161047" cy="79430"/>
            <a:chOff x="4920150" y="1977875"/>
            <a:chExt cx="68525" cy="33800"/>
          </a:xfrm>
        </p:grpSpPr>
        <p:sp>
          <p:nvSpPr>
            <p:cNvPr id="4532" name="Google Shape;4532;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53"/>
          <p:cNvGrpSpPr/>
          <p:nvPr/>
        </p:nvGrpSpPr>
        <p:grpSpPr>
          <a:xfrm>
            <a:off x="7183430" y="2869514"/>
            <a:ext cx="163221" cy="66622"/>
            <a:chOff x="4793200" y="1980625"/>
            <a:chExt cx="69450" cy="28350"/>
          </a:xfrm>
        </p:grpSpPr>
        <p:sp>
          <p:nvSpPr>
            <p:cNvPr id="4536" name="Google Shape;4536;p53"/>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3"/>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3"/>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53"/>
          <p:cNvGrpSpPr/>
          <p:nvPr/>
        </p:nvGrpSpPr>
        <p:grpSpPr>
          <a:xfrm>
            <a:off x="6909279" y="3292397"/>
            <a:ext cx="120800" cy="123375"/>
            <a:chOff x="4676550" y="2160575"/>
            <a:chExt cx="51400" cy="52500"/>
          </a:xfrm>
        </p:grpSpPr>
        <p:sp>
          <p:nvSpPr>
            <p:cNvPr id="4540" name="Google Shape;4540;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 name="Google Shape;4543;p53"/>
          <p:cNvGrpSpPr/>
          <p:nvPr/>
        </p:nvGrpSpPr>
        <p:grpSpPr>
          <a:xfrm>
            <a:off x="7124969" y="3299212"/>
            <a:ext cx="140307" cy="109804"/>
            <a:chOff x="4768325" y="2163475"/>
            <a:chExt cx="59700" cy="46725"/>
          </a:xfrm>
        </p:grpSpPr>
        <p:sp>
          <p:nvSpPr>
            <p:cNvPr id="4544" name="Google Shape;4544;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6" name="Google Shape;4546;p53"/>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3"/>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3"/>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3"/>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3"/>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3"/>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3"/>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3"/>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3"/>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3"/>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3"/>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7" name="Google Shape;4557;p53"/>
          <p:cNvGrpSpPr/>
          <p:nvPr/>
        </p:nvGrpSpPr>
        <p:grpSpPr>
          <a:xfrm>
            <a:off x="7125556" y="3511828"/>
            <a:ext cx="108814" cy="103106"/>
            <a:chOff x="4768575" y="2253950"/>
            <a:chExt cx="46300" cy="43875"/>
          </a:xfrm>
        </p:grpSpPr>
        <p:sp>
          <p:nvSpPr>
            <p:cNvPr id="4558" name="Google Shape;4558;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0" name="Google Shape;4560;p53"/>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1" name="Google Shape;4561;p53"/>
          <p:cNvGrpSpPr/>
          <p:nvPr/>
        </p:nvGrpSpPr>
        <p:grpSpPr>
          <a:xfrm>
            <a:off x="7577559" y="3933124"/>
            <a:ext cx="114043" cy="141118"/>
            <a:chOff x="4960900" y="2433225"/>
            <a:chExt cx="48525" cy="60050"/>
          </a:xfrm>
        </p:grpSpPr>
        <p:sp>
          <p:nvSpPr>
            <p:cNvPr id="4562" name="Google Shape;4562;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4564;p53"/>
          <p:cNvGrpSpPr/>
          <p:nvPr/>
        </p:nvGrpSpPr>
        <p:grpSpPr>
          <a:xfrm>
            <a:off x="7326499" y="4154964"/>
            <a:ext cx="131611" cy="138768"/>
            <a:chOff x="4854075" y="2527625"/>
            <a:chExt cx="56000" cy="59050"/>
          </a:xfrm>
        </p:grpSpPr>
        <p:sp>
          <p:nvSpPr>
            <p:cNvPr id="4565" name="Google Shape;4565;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7" name="Google Shape;4567;p53"/>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3"/>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3"/>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0" name="Google Shape;4570;p53"/>
          <p:cNvGrpSpPr/>
          <p:nvPr/>
        </p:nvGrpSpPr>
        <p:grpSpPr>
          <a:xfrm>
            <a:off x="7809758" y="3701767"/>
            <a:ext cx="95829" cy="155159"/>
            <a:chOff x="5059700" y="2334775"/>
            <a:chExt cx="40775" cy="66025"/>
          </a:xfrm>
        </p:grpSpPr>
        <p:sp>
          <p:nvSpPr>
            <p:cNvPr id="4571" name="Google Shape;4571;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53"/>
          <p:cNvGrpSpPr/>
          <p:nvPr/>
        </p:nvGrpSpPr>
        <p:grpSpPr>
          <a:xfrm>
            <a:off x="7573328" y="3486918"/>
            <a:ext cx="84372" cy="153338"/>
            <a:chOff x="4959100" y="2243350"/>
            <a:chExt cx="35900" cy="65250"/>
          </a:xfrm>
        </p:grpSpPr>
        <p:sp>
          <p:nvSpPr>
            <p:cNvPr id="4581" name="Google Shape;4581;p53"/>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3"/>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3"/>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3"/>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3"/>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3"/>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3"/>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3"/>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3"/>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3"/>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3"/>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3"/>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3"/>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3"/>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3"/>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3"/>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53"/>
          <p:cNvGrpSpPr/>
          <p:nvPr/>
        </p:nvGrpSpPr>
        <p:grpSpPr>
          <a:xfrm>
            <a:off x="7758054" y="3926309"/>
            <a:ext cx="178498" cy="154747"/>
            <a:chOff x="5037700" y="2430325"/>
            <a:chExt cx="75950" cy="65850"/>
          </a:xfrm>
        </p:grpSpPr>
        <p:sp>
          <p:nvSpPr>
            <p:cNvPr id="4598" name="Google Shape;4598;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 name="Google Shape;4600;p53"/>
          <p:cNvGrpSpPr/>
          <p:nvPr/>
        </p:nvGrpSpPr>
        <p:grpSpPr>
          <a:xfrm>
            <a:off x="7098294" y="3718275"/>
            <a:ext cx="216160" cy="122024"/>
            <a:chOff x="4756975" y="2341800"/>
            <a:chExt cx="91975" cy="51925"/>
          </a:xfrm>
        </p:grpSpPr>
        <p:sp>
          <p:nvSpPr>
            <p:cNvPr id="4601" name="Google Shape;4601;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 name="Google Shape;4621;p53"/>
          <p:cNvGrpSpPr/>
          <p:nvPr/>
        </p:nvGrpSpPr>
        <p:grpSpPr>
          <a:xfrm>
            <a:off x="7536841" y="4128468"/>
            <a:ext cx="231906" cy="191995"/>
            <a:chOff x="4943575" y="2516350"/>
            <a:chExt cx="98675" cy="81700"/>
          </a:xfrm>
        </p:grpSpPr>
        <p:sp>
          <p:nvSpPr>
            <p:cNvPr id="4622" name="Google Shape;4622;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0" name="Google Shape;4700;p53"/>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3"/>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3"/>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3"/>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3"/>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3"/>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3"/>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3"/>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3"/>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3"/>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3"/>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3"/>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3"/>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3"/>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3"/>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3"/>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3"/>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3"/>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3"/>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3"/>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3"/>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3"/>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3"/>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3" name="Google Shape;4723;p53"/>
          <p:cNvGrpSpPr/>
          <p:nvPr/>
        </p:nvGrpSpPr>
        <p:grpSpPr>
          <a:xfrm>
            <a:off x="1225886" y="3778145"/>
            <a:ext cx="505303" cy="503968"/>
            <a:chOff x="1190625" y="238125"/>
            <a:chExt cx="5252625" cy="5238750"/>
          </a:xfrm>
        </p:grpSpPr>
        <p:sp>
          <p:nvSpPr>
            <p:cNvPr id="4724" name="Google Shape;4724;p53"/>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3"/>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3"/>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3"/>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3"/>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3"/>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3"/>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3"/>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3"/>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3"/>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3"/>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3"/>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3"/>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3"/>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3"/>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3"/>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3"/>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3"/>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3"/>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3"/>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3"/>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3"/>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3"/>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3"/>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3"/>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3"/>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3"/>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3"/>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3"/>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3"/>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3"/>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3"/>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3"/>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3"/>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3"/>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3"/>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3"/>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3"/>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3"/>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3"/>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3"/>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3"/>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3"/>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3"/>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3"/>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3"/>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3"/>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3"/>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3"/>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3"/>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3"/>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3"/>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3"/>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3"/>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3"/>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3"/>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3"/>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3"/>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3"/>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3"/>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3"/>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3"/>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3"/>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3"/>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3"/>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3"/>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3"/>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3"/>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3"/>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3"/>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3"/>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3"/>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3"/>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3"/>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3"/>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3"/>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3"/>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3"/>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3"/>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3"/>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3"/>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3"/>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3"/>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3"/>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3"/>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3"/>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3"/>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3"/>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3"/>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3"/>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3"/>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3"/>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3"/>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3"/>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3"/>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3"/>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3"/>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3"/>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3"/>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3"/>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3"/>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3"/>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3"/>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3"/>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3"/>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3"/>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3"/>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3"/>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3"/>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3"/>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3"/>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3"/>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3"/>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3"/>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3"/>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3"/>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3"/>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3"/>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3"/>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3"/>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3"/>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3"/>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3"/>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3"/>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3"/>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3"/>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3"/>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3"/>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3"/>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3"/>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3"/>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3"/>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3"/>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3"/>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3"/>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3"/>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3"/>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3"/>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3"/>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3"/>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3"/>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3"/>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3"/>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3"/>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3"/>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3"/>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3"/>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3"/>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3"/>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3"/>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3"/>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3"/>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3"/>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3"/>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3"/>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3"/>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3"/>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3"/>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3"/>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3"/>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3"/>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3"/>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3"/>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3"/>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3"/>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3"/>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3"/>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3"/>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3"/>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3"/>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3"/>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3"/>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3"/>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07"/>
        <p:cNvGrpSpPr/>
        <p:nvPr/>
      </p:nvGrpSpPr>
      <p:grpSpPr>
        <a:xfrm>
          <a:off x="0" y="0"/>
          <a:ext cx="0" cy="0"/>
          <a:chOff x="0" y="0"/>
          <a:chExt cx="0" cy="0"/>
        </a:xfrm>
      </p:grpSpPr>
      <p:grpSp>
        <p:nvGrpSpPr>
          <p:cNvPr id="4908" name="Google Shape;4908;p54"/>
          <p:cNvGrpSpPr/>
          <p:nvPr/>
        </p:nvGrpSpPr>
        <p:grpSpPr>
          <a:xfrm>
            <a:off x="1095143" y="2241600"/>
            <a:ext cx="730896" cy="153148"/>
            <a:chOff x="4635250" y="3790225"/>
            <a:chExt cx="415825" cy="87125"/>
          </a:xfrm>
        </p:grpSpPr>
        <p:sp>
          <p:nvSpPr>
            <p:cNvPr id="4909" name="Google Shape;4909;p54"/>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4"/>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4"/>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54"/>
          <p:cNvGrpSpPr/>
          <p:nvPr/>
        </p:nvGrpSpPr>
        <p:grpSpPr>
          <a:xfrm>
            <a:off x="1666833" y="4037852"/>
            <a:ext cx="175876" cy="179996"/>
            <a:chOff x="4280575" y="2131725"/>
            <a:chExt cx="141950" cy="145275"/>
          </a:xfrm>
        </p:grpSpPr>
        <p:sp>
          <p:nvSpPr>
            <p:cNvPr id="4913" name="Google Shape;4913;p54"/>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4"/>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54"/>
          <p:cNvGrpSpPr/>
          <p:nvPr/>
        </p:nvGrpSpPr>
        <p:grpSpPr>
          <a:xfrm>
            <a:off x="1667926" y="4265283"/>
            <a:ext cx="175927" cy="152252"/>
            <a:chOff x="4088738" y="4379875"/>
            <a:chExt cx="176900" cy="153125"/>
          </a:xfrm>
        </p:grpSpPr>
        <p:sp>
          <p:nvSpPr>
            <p:cNvPr id="4916" name="Google Shape;4916;p54"/>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4"/>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54"/>
          <p:cNvGrpSpPr/>
          <p:nvPr/>
        </p:nvGrpSpPr>
        <p:grpSpPr>
          <a:xfrm rot="10800000" flipH="1">
            <a:off x="1086570" y="4291428"/>
            <a:ext cx="486625" cy="126984"/>
            <a:chOff x="4173650" y="2515975"/>
            <a:chExt cx="216413" cy="56475"/>
          </a:xfrm>
        </p:grpSpPr>
        <p:sp>
          <p:nvSpPr>
            <p:cNvPr id="4919" name="Google Shape;4919;p54"/>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4"/>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54"/>
          <p:cNvGrpSpPr/>
          <p:nvPr/>
        </p:nvGrpSpPr>
        <p:grpSpPr>
          <a:xfrm>
            <a:off x="1088757" y="1726562"/>
            <a:ext cx="743797" cy="171366"/>
            <a:chOff x="4109513" y="1964562"/>
            <a:chExt cx="501313" cy="117575"/>
          </a:xfrm>
        </p:grpSpPr>
        <p:sp>
          <p:nvSpPr>
            <p:cNvPr id="4922" name="Google Shape;4922;p54"/>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3" name="Google Shape;4923;p54"/>
            <p:cNvGrpSpPr/>
            <p:nvPr/>
          </p:nvGrpSpPr>
          <p:grpSpPr>
            <a:xfrm rot="-5400000">
              <a:off x="4154963" y="1919112"/>
              <a:ext cx="117575" cy="208475"/>
              <a:chOff x="3314125" y="1799775"/>
              <a:chExt cx="117575" cy="208475"/>
            </a:xfrm>
          </p:grpSpPr>
          <p:sp>
            <p:nvSpPr>
              <p:cNvPr id="4924" name="Google Shape;4924;p54"/>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4"/>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4"/>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7" name="Google Shape;4927;p54"/>
          <p:cNvGrpSpPr/>
          <p:nvPr/>
        </p:nvGrpSpPr>
        <p:grpSpPr>
          <a:xfrm>
            <a:off x="1101069" y="2718525"/>
            <a:ext cx="719511" cy="278389"/>
            <a:chOff x="3515000" y="3200728"/>
            <a:chExt cx="338100" cy="130822"/>
          </a:xfrm>
        </p:grpSpPr>
        <p:sp>
          <p:nvSpPr>
            <p:cNvPr id="4928" name="Google Shape;4928;p54"/>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9" name="Google Shape;4929;p54"/>
            <p:cNvGrpSpPr/>
            <p:nvPr/>
          </p:nvGrpSpPr>
          <p:grpSpPr>
            <a:xfrm>
              <a:off x="3515000" y="3200728"/>
              <a:ext cx="282025" cy="67650"/>
              <a:chOff x="3515000" y="3112625"/>
              <a:chExt cx="282025" cy="67650"/>
            </a:xfrm>
          </p:grpSpPr>
          <p:sp>
            <p:nvSpPr>
              <p:cNvPr id="4930" name="Google Shape;4930;p54"/>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4"/>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2" name="Google Shape;4932;p54"/>
          <p:cNvGrpSpPr/>
          <p:nvPr/>
        </p:nvGrpSpPr>
        <p:grpSpPr>
          <a:xfrm rot="10800000" flipH="1">
            <a:off x="1082554" y="927918"/>
            <a:ext cx="756748" cy="188711"/>
            <a:chOff x="3199075" y="3739025"/>
            <a:chExt cx="448629" cy="111875"/>
          </a:xfrm>
        </p:grpSpPr>
        <p:sp>
          <p:nvSpPr>
            <p:cNvPr id="4933" name="Google Shape;4933;p54"/>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4"/>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54"/>
          <p:cNvGrpSpPr/>
          <p:nvPr/>
        </p:nvGrpSpPr>
        <p:grpSpPr>
          <a:xfrm>
            <a:off x="1093334" y="3077369"/>
            <a:ext cx="734909" cy="282704"/>
            <a:chOff x="4047975" y="3769179"/>
            <a:chExt cx="343175" cy="132000"/>
          </a:xfrm>
        </p:grpSpPr>
        <p:grpSp>
          <p:nvGrpSpPr>
            <p:cNvPr id="4936" name="Google Shape;4936;p54"/>
            <p:cNvGrpSpPr/>
            <p:nvPr/>
          </p:nvGrpSpPr>
          <p:grpSpPr>
            <a:xfrm>
              <a:off x="4047975" y="3769179"/>
              <a:ext cx="343175" cy="132000"/>
              <a:chOff x="4047975" y="3769179"/>
              <a:chExt cx="343175" cy="132000"/>
            </a:xfrm>
          </p:grpSpPr>
          <p:sp>
            <p:nvSpPr>
              <p:cNvPr id="4937" name="Google Shape;4937;p54"/>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8" name="Google Shape;4938;p54"/>
              <p:cNvGrpSpPr/>
              <p:nvPr/>
            </p:nvGrpSpPr>
            <p:grpSpPr>
              <a:xfrm>
                <a:off x="4047975" y="3769179"/>
                <a:ext cx="288175" cy="132000"/>
                <a:chOff x="4047975" y="3635175"/>
                <a:chExt cx="288175" cy="132000"/>
              </a:xfrm>
            </p:grpSpPr>
            <p:sp>
              <p:nvSpPr>
                <p:cNvPr id="4939" name="Google Shape;4939;p54"/>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4"/>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41" name="Google Shape;4941;p54"/>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54"/>
          <p:cNvGrpSpPr/>
          <p:nvPr/>
        </p:nvGrpSpPr>
        <p:grpSpPr>
          <a:xfrm>
            <a:off x="1082376" y="2474401"/>
            <a:ext cx="756740" cy="209778"/>
            <a:chOff x="3176563" y="1380375"/>
            <a:chExt cx="844388" cy="234075"/>
          </a:xfrm>
        </p:grpSpPr>
        <p:sp>
          <p:nvSpPr>
            <p:cNvPr id="4943" name="Google Shape;4943;p54"/>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4"/>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7" name="Google Shape;4947;p54"/>
            <p:cNvGrpSpPr/>
            <p:nvPr/>
          </p:nvGrpSpPr>
          <p:grpSpPr>
            <a:xfrm>
              <a:off x="3176563" y="1380375"/>
              <a:ext cx="196550" cy="234075"/>
              <a:chOff x="3077200" y="1380375"/>
              <a:chExt cx="196550" cy="234075"/>
            </a:xfrm>
          </p:grpSpPr>
          <p:sp>
            <p:nvSpPr>
              <p:cNvPr id="4948" name="Google Shape;4948;p54"/>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4"/>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4"/>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4"/>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2" name="Google Shape;4952;p54"/>
          <p:cNvGrpSpPr/>
          <p:nvPr/>
        </p:nvGrpSpPr>
        <p:grpSpPr>
          <a:xfrm>
            <a:off x="1168966" y="3428283"/>
            <a:ext cx="583683" cy="515041"/>
            <a:chOff x="4150855" y="3304766"/>
            <a:chExt cx="400468" cy="353373"/>
          </a:xfrm>
        </p:grpSpPr>
        <p:grpSp>
          <p:nvGrpSpPr>
            <p:cNvPr id="4953" name="Google Shape;4953;p54"/>
            <p:cNvGrpSpPr/>
            <p:nvPr/>
          </p:nvGrpSpPr>
          <p:grpSpPr>
            <a:xfrm rot="5400000">
              <a:off x="4069042" y="3402899"/>
              <a:ext cx="320732" cy="157107"/>
              <a:chOff x="2578246" y="3661125"/>
              <a:chExt cx="226794" cy="111100"/>
            </a:xfrm>
          </p:grpSpPr>
          <p:grpSp>
            <p:nvGrpSpPr>
              <p:cNvPr id="4954" name="Google Shape;4954;p54"/>
              <p:cNvGrpSpPr/>
              <p:nvPr/>
            </p:nvGrpSpPr>
            <p:grpSpPr>
              <a:xfrm>
                <a:off x="2610652" y="3685297"/>
                <a:ext cx="194387" cy="60778"/>
                <a:chOff x="2610652" y="3685297"/>
                <a:chExt cx="194387" cy="60778"/>
              </a:xfrm>
            </p:grpSpPr>
            <p:sp>
              <p:nvSpPr>
                <p:cNvPr id="4955" name="Google Shape;4955;p54"/>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4"/>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54"/>
              <p:cNvGrpSpPr/>
              <p:nvPr/>
            </p:nvGrpSpPr>
            <p:grpSpPr>
              <a:xfrm>
                <a:off x="2578246" y="3661125"/>
                <a:ext cx="128225" cy="111100"/>
                <a:chOff x="2578246" y="3661125"/>
                <a:chExt cx="128225" cy="111100"/>
              </a:xfrm>
            </p:grpSpPr>
            <p:sp>
              <p:nvSpPr>
                <p:cNvPr id="4958" name="Google Shape;4958;p54"/>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9" name="Google Shape;4959;p54"/>
                <p:cNvGrpSpPr/>
                <p:nvPr/>
              </p:nvGrpSpPr>
              <p:grpSpPr>
                <a:xfrm>
                  <a:off x="2596850" y="3677550"/>
                  <a:ext cx="102450" cy="94675"/>
                  <a:chOff x="2596850" y="3677550"/>
                  <a:chExt cx="102450" cy="94675"/>
                </a:xfrm>
              </p:grpSpPr>
              <p:sp>
                <p:nvSpPr>
                  <p:cNvPr id="4960" name="Google Shape;4960;p54"/>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4"/>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62" name="Google Shape;4962;p54"/>
            <p:cNvGrpSpPr/>
            <p:nvPr/>
          </p:nvGrpSpPr>
          <p:grpSpPr>
            <a:xfrm rot="5400000">
              <a:off x="4302139" y="3408954"/>
              <a:ext cx="353373" cy="144996"/>
              <a:chOff x="5075685" y="2271925"/>
              <a:chExt cx="492712" cy="202254"/>
            </a:xfrm>
          </p:grpSpPr>
          <p:sp>
            <p:nvSpPr>
              <p:cNvPr id="4963" name="Google Shape;4963;p54"/>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4"/>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5" name="Google Shape;4965;p54"/>
          <p:cNvGrpSpPr/>
          <p:nvPr/>
        </p:nvGrpSpPr>
        <p:grpSpPr>
          <a:xfrm>
            <a:off x="1089095" y="4015453"/>
            <a:ext cx="467479" cy="193481"/>
            <a:chOff x="4260510" y="2242993"/>
            <a:chExt cx="628501" cy="260125"/>
          </a:xfrm>
        </p:grpSpPr>
        <p:grpSp>
          <p:nvGrpSpPr>
            <p:cNvPr id="4966" name="Google Shape;4966;p54"/>
            <p:cNvGrpSpPr/>
            <p:nvPr/>
          </p:nvGrpSpPr>
          <p:grpSpPr>
            <a:xfrm>
              <a:off x="4260510" y="2286954"/>
              <a:ext cx="628501" cy="172421"/>
              <a:chOff x="4260510" y="2286954"/>
              <a:chExt cx="628501" cy="172421"/>
            </a:xfrm>
          </p:grpSpPr>
          <p:sp>
            <p:nvSpPr>
              <p:cNvPr id="4967" name="Google Shape;4967;p54"/>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4"/>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4"/>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4970" name="Google Shape;4970;p54"/>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4"/>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4"/>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54"/>
          <p:cNvGrpSpPr/>
          <p:nvPr/>
        </p:nvGrpSpPr>
        <p:grpSpPr>
          <a:xfrm>
            <a:off x="1095178" y="1191975"/>
            <a:ext cx="730923" cy="195694"/>
            <a:chOff x="3099239" y="3615343"/>
            <a:chExt cx="689745" cy="184687"/>
          </a:xfrm>
        </p:grpSpPr>
        <p:sp>
          <p:nvSpPr>
            <p:cNvPr id="4974" name="Google Shape;4974;p54"/>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4"/>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4"/>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4"/>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54"/>
          <p:cNvGrpSpPr/>
          <p:nvPr/>
        </p:nvGrpSpPr>
        <p:grpSpPr>
          <a:xfrm rot="10800000" flipH="1">
            <a:off x="1082425" y="2006226"/>
            <a:ext cx="756740" cy="126985"/>
            <a:chOff x="1154425" y="3251263"/>
            <a:chExt cx="695150" cy="116650"/>
          </a:xfrm>
        </p:grpSpPr>
        <p:sp>
          <p:nvSpPr>
            <p:cNvPr id="4979" name="Google Shape;4979;p54"/>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4"/>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4"/>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4"/>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4"/>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4"/>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54"/>
          <p:cNvGrpSpPr/>
          <p:nvPr/>
        </p:nvGrpSpPr>
        <p:grpSpPr>
          <a:xfrm>
            <a:off x="1088895" y="1460316"/>
            <a:ext cx="743825" cy="172498"/>
            <a:chOff x="4100207" y="2107304"/>
            <a:chExt cx="510343" cy="118352"/>
          </a:xfrm>
        </p:grpSpPr>
        <p:sp>
          <p:nvSpPr>
            <p:cNvPr id="4986" name="Google Shape;4986;p54"/>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4"/>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4"/>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54"/>
          <p:cNvGrpSpPr/>
          <p:nvPr/>
        </p:nvGrpSpPr>
        <p:grpSpPr>
          <a:xfrm>
            <a:off x="2032740" y="1528975"/>
            <a:ext cx="623064" cy="406130"/>
            <a:chOff x="2525450" y="2505350"/>
            <a:chExt cx="373450" cy="243425"/>
          </a:xfrm>
        </p:grpSpPr>
        <p:grpSp>
          <p:nvGrpSpPr>
            <p:cNvPr id="4990" name="Google Shape;4990;p54"/>
            <p:cNvGrpSpPr/>
            <p:nvPr/>
          </p:nvGrpSpPr>
          <p:grpSpPr>
            <a:xfrm>
              <a:off x="2525450" y="2505350"/>
              <a:ext cx="373450" cy="107475"/>
              <a:chOff x="2525450" y="2505350"/>
              <a:chExt cx="373450" cy="107475"/>
            </a:xfrm>
          </p:grpSpPr>
          <p:sp>
            <p:nvSpPr>
              <p:cNvPr id="4991" name="Google Shape;4991;p54"/>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4"/>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4"/>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54"/>
            <p:cNvGrpSpPr/>
            <p:nvPr/>
          </p:nvGrpSpPr>
          <p:grpSpPr>
            <a:xfrm>
              <a:off x="2525450" y="2586475"/>
              <a:ext cx="373450" cy="81175"/>
              <a:chOff x="2525450" y="2586475"/>
              <a:chExt cx="373450" cy="81175"/>
            </a:xfrm>
          </p:grpSpPr>
          <p:sp>
            <p:nvSpPr>
              <p:cNvPr id="4995" name="Google Shape;4995;p54"/>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4"/>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4"/>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54"/>
            <p:cNvGrpSpPr/>
            <p:nvPr/>
          </p:nvGrpSpPr>
          <p:grpSpPr>
            <a:xfrm>
              <a:off x="2525450" y="2667625"/>
              <a:ext cx="373450" cy="81150"/>
              <a:chOff x="2525450" y="2667625"/>
              <a:chExt cx="373450" cy="81150"/>
            </a:xfrm>
          </p:grpSpPr>
          <p:sp>
            <p:nvSpPr>
              <p:cNvPr id="4999" name="Google Shape;4999;p54"/>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4"/>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4"/>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2" name="Google Shape;5002;p54"/>
          <p:cNvGrpSpPr/>
          <p:nvPr/>
        </p:nvGrpSpPr>
        <p:grpSpPr>
          <a:xfrm>
            <a:off x="2021992" y="1229434"/>
            <a:ext cx="706335" cy="255548"/>
            <a:chOff x="2600813" y="2069700"/>
            <a:chExt cx="448638" cy="162325"/>
          </a:xfrm>
        </p:grpSpPr>
        <p:sp>
          <p:nvSpPr>
            <p:cNvPr id="5003" name="Google Shape;5003;p54"/>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4"/>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4"/>
          <p:cNvGrpSpPr/>
          <p:nvPr/>
        </p:nvGrpSpPr>
        <p:grpSpPr>
          <a:xfrm>
            <a:off x="2675987" y="1475531"/>
            <a:ext cx="355485" cy="330727"/>
            <a:chOff x="3631100" y="1774000"/>
            <a:chExt cx="380850" cy="354325"/>
          </a:xfrm>
        </p:grpSpPr>
        <p:grpSp>
          <p:nvGrpSpPr>
            <p:cNvPr id="5006" name="Google Shape;5006;p54"/>
            <p:cNvGrpSpPr/>
            <p:nvPr/>
          </p:nvGrpSpPr>
          <p:grpSpPr>
            <a:xfrm>
              <a:off x="3750225" y="1774000"/>
              <a:ext cx="149575" cy="145525"/>
              <a:chOff x="3750225" y="1774000"/>
              <a:chExt cx="149575" cy="145525"/>
            </a:xfrm>
          </p:grpSpPr>
          <p:sp>
            <p:nvSpPr>
              <p:cNvPr id="5007" name="Google Shape;5007;p5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54"/>
            <p:cNvGrpSpPr/>
            <p:nvPr/>
          </p:nvGrpSpPr>
          <p:grpSpPr>
            <a:xfrm>
              <a:off x="3847850" y="1889150"/>
              <a:ext cx="164100" cy="145600"/>
              <a:chOff x="3847850" y="1889150"/>
              <a:chExt cx="164100" cy="145600"/>
            </a:xfrm>
          </p:grpSpPr>
          <p:sp>
            <p:nvSpPr>
              <p:cNvPr id="5010" name="Google Shape;5010;p5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54"/>
            <p:cNvGrpSpPr/>
            <p:nvPr/>
          </p:nvGrpSpPr>
          <p:grpSpPr>
            <a:xfrm>
              <a:off x="3631100" y="1866150"/>
              <a:ext cx="149875" cy="144800"/>
              <a:chOff x="3631100" y="1866150"/>
              <a:chExt cx="149875" cy="144800"/>
            </a:xfrm>
          </p:grpSpPr>
          <p:sp>
            <p:nvSpPr>
              <p:cNvPr id="5013" name="Google Shape;5013;p5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54"/>
            <p:cNvGrpSpPr/>
            <p:nvPr/>
          </p:nvGrpSpPr>
          <p:grpSpPr>
            <a:xfrm>
              <a:off x="3730650" y="1982800"/>
              <a:ext cx="149550" cy="145525"/>
              <a:chOff x="3730650" y="1982800"/>
              <a:chExt cx="149550" cy="145525"/>
            </a:xfrm>
          </p:grpSpPr>
          <p:sp>
            <p:nvSpPr>
              <p:cNvPr id="5016" name="Google Shape;5016;p5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8" name="Google Shape;5018;p54"/>
          <p:cNvGrpSpPr/>
          <p:nvPr/>
        </p:nvGrpSpPr>
        <p:grpSpPr>
          <a:xfrm rot="5400000">
            <a:off x="2116886" y="809455"/>
            <a:ext cx="215289" cy="452582"/>
            <a:chOff x="2506150" y="1152650"/>
            <a:chExt cx="230650" cy="484875"/>
          </a:xfrm>
        </p:grpSpPr>
        <p:sp>
          <p:nvSpPr>
            <p:cNvPr id="5019" name="Google Shape;5019;p54"/>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4"/>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54"/>
          <p:cNvGrpSpPr/>
          <p:nvPr/>
        </p:nvGrpSpPr>
        <p:grpSpPr>
          <a:xfrm>
            <a:off x="6808184" y="966414"/>
            <a:ext cx="610130" cy="38431"/>
            <a:chOff x="2521850" y="1810250"/>
            <a:chExt cx="540225" cy="34025"/>
          </a:xfrm>
        </p:grpSpPr>
        <p:sp>
          <p:nvSpPr>
            <p:cNvPr id="5022" name="Google Shape;5022;p54"/>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4"/>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4"/>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4"/>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4"/>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4"/>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4"/>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4"/>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4"/>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4"/>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4"/>
          <p:cNvGrpSpPr/>
          <p:nvPr/>
        </p:nvGrpSpPr>
        <p:grpSpPr>
          <a:xfrm>
            <a:off x="2863397" y="1225875"/>
            <a:ext cx="623130" cy="439024"/>
            <a:chOff x="2196556" y="2995700"/>
            <a:chExt cx="636756" cy="448625"/>
          </a:xfrm>
        </p:grpSpPr>
        <p:grpSp>
          <p:nvGrpSpPr>
            <p:cNvPr id="5033" name="Google Shape;5033;p54"/>
            <p:cNvGrpSpPr/>
            <p:nvPr/>
          </p:nvGrpSpPr>
          <p:grpSpPr>
            <a:xfrm flipH="1">
              <a:off x="2437481" y="3288975"/>
              <a:ext cx="226125" cy="154175"/>
              <a:chOff x="4472075" y="2905100"/>
              <a:chExt cx="226125" cy="154175"/>
            </a:xfrm>
          </p:grpSpPr>
          <p:sp>
            <p:nvSpPr>
              <p:cNvPr id="5034" name="Google Shape;5034;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4"/>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54"/>
            <p:cNvGrpSpPr/>
            <p:nvPr/>
          </p:nvGrpSpPr>
          <p:grpSpPr>
            <a:xfrm>
              <a:off x="2196556" y="2995700"/>
              <a:ext cx="636756" cy="448625"/>
              <a:chOff x="4407819" y="2905100"/>
              <a:chExt cx="636756" cy="448625"/>
            </a:xfrm>
          </p:grpSpPr>
          <p:grpSp>
            <p:nvGrpSpPr>
              <p:cNvPr id="5037" name="Google Shape;5037;p54"/>
              <p:cNvGrpSpPr/>
              <p:nvPr/>
            </p:nvGrpSpPr>
            <p:grpSpPr>
              <a:xfrm>
                <a:off x="4825475" y="3136075"/>
                <a:ext cx="187000" cy="217650"/>
                <a:chOff x="4825475" y="3136075"/>
                <a:chExt cx="187000" cy="217650"/>
              </a:xfrm>
            </p:grpSpPr>
            <p:sp>
              <p:nvSpPr>
                <p:cNvPr id="5038" name="Google Shape;5038;p54"/>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4"/>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0" name="Google Shape;5040;p54"/>
              <p:cNvGrpSpPr/>
              <p:nvPr/>
            </p:nvGrpSpPr>
            <p:grpSpPr>
              <a:xfrm>
                <a:off x="4882275" y="2949625"/>
                <a:ext cx="162300" cy="235875"/>
                <a:chOff x="4882275" y="2949625"/>
                <a:chExt cx="162300" cy="235875"/>
              </a:xfrm>
            </p:grpSpPr>
            <p:sp>
              <p:nvSpPr>
                <p:cNvPr id="5041" name="Google Shape;5041;p54"/>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4"/>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54"/>
              <p:cNvGrpSpPr/>
              <p:nvPr/>
            </p:nvGrpSpPr>
            <p:grpSpPr>
              <a:xfrm>
                <a:off x="4705225" y="2937550"/>
                <a:ext cx="221425" cy="133450"/>
                <a:chOff x="4705225" y="2937550"/>
                <a:chExt cx="221425" cy="133450"/>
              </a:xfrm>
            </p:grpSpPr>
            <p:sp>
              <p:nvSpPr>
                <p:cNvPr id="5044" name="Google Shape;5044;p54"/>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4"/>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54"/>
              <p:cNvGrpSpPr/>
              <p:nvPr/>
            </p:nvGrpSpPr>
            <p:grpSpPr>
              <a:xfrm>
                <a:off x="4528269" y="2905100"/>
                <a:ext cx="226125" cy="154175"/>
                <a:chOff x="4472075" y="2905100"/>
                <a:chExt cx="226125" cy="154175"/>
              </a:xfrm>
            </p:grpSpPr>
            <p:sp>
              <p:nvSpPr>
                <p:cNvPr id="5047" name="Google Shape;5047;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4"/>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9" name="Google Shape;5049;p54"/>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0" name="Google Shape;5050;p54"/>
          <p:cNvGrpSpPr/>
          <p:nvPr/>
        </p:nvGrpSpPr>
        <p:grpSpPr>
          <a:xfrm>
            <a:off x="2901518" y="1717062"/>
            <a:ext cx="559226" cy="227878"/>
            <a:chOff x="5793270" y="3739034"/>
            <a:chExt cx="1174105" cy="478433"/>
          </a:xfrm>
        </p:grpSpPr>
        <p:grpSp>
          <p:nvGrpSpPr>
            <p:cNvPr id="5051" name="Google Shape;5051;p54"/>
            <p:cNvGrpSpPr/>
            <p:nvPr/>
          </p:nvGrpSpPr>
          <p:grpSpPr>
            <a:xfrm>
              <a:off x="5793269" y="3739034"/>
              <a:ext cx="368725" cy="478433"/>
              <a:chOff x="5793270" y="3739034"/>
              <a:chExt cx="368725" cy="478433"/>
            </a:xfrm>
          </p:grpSpPr>
          <p:sp>
            <p:nvSpPr>
              <p:cNvPr id="5052" name="Google Shape;5052;p54"/>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4"/>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4"/>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54"/>
            <p:cNvGrpSpPr/>
            <p:nvPr/>
          </p:nvGrpSpPr>
          <p:grpSpPr>
            <a:xfrm>
              <a:off x="6034165" y="3739034"/>
              <a:ext cx="263339" cy="478433"/>
              <a:chOff x="6034165" y="3739034"/>
              <a:chExt cx="263339" cy="478433"/>
            </a:xfrm>
          </p:grpSpPr>
          <p:sp>
            <p:nvSpPr>
              <p:cNvPr id="5056" name="Google Shape;5056;p54"/>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4"/>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4"/>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54"/>
            <p:cNvGrpSpPr/>
            <p:nvPr/>
          </p:nvGrpSpPr>
          <p:grpSpPr>
            <a:xfrm>
              <a:off x="6274808" y="3739034"/>
              <a:ext cx="210793" cy="478433"/>
              <a:chOff x="6274808" y="3739034"/>
              <a:chExt cx="210793" cy="478433"/>
            </a:xfrm>
          </p:grpSpPr>
          <p:sp>
            <p:nvSpPr>
              <p:cNvPr id="5060" name="Google Shape;5060;p54"/>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4"/>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4"/>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54"/>
            <p:cNvGrpSpPr/>
            <p:nvPr/>
          </p:nvGrpSpPr>
          <p:grpSpPr>
            <a:xfrm>
              <a:off x="6463133" y="3739034"/>
              <a:ext cx="263344" cy="478433"/>
              <a:chOff x="6463133" y="3739034"/>
              <a:chExt cx="263344" cy="478433"/>
            </a:xfrm>
          </p:grpSpPr>
          <p:sp>
            <p:nvSpPr>
              <p:cNvPr id="5064" name="Google Shape;5064;p54"/>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4"/>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4"/>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54"/>
            <p:cNvGrpSpPr/>
            <p:nvPr/>
          </p:nvGrpSpPr>
          <p:grpSpPr>
            <a:xfrm>
              <a:off x="6598649" y="3739034"/>
              <a:ext cx="368726" cy="478433"/>
              <a:chOff x="6598649" y="3739034"/>
              <a:chExt cx="368726" cy="478433"/>
            </a:xfrm>
          </p:grpSpPr>
          <p:sp>
            <p:nvSpPr>
              <p:cNvPr id="5068" name="Google Shape;5068;p54"/>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4"/>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4"/>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1" name="Google Shape;5071;p54"/>
          <p:cNvGrpSpPr/>
          <p:nvPr/>
        </p:nvGrpSpPr>
        <p:grpSpPr>
          <a:xfrm>
            <a:off x="2031243" y="3779808"/>
            <a:ext cx="1453661" cy="366049"/>
            <a:chOff x="5778536" y="3183751"/>
            <a:chExt cx="1203561" cy="303071"/>
          </a:xfrm>
        </p:grpSpPr>
        <p:sp>
          <p:nvSpPr>
            <p:cNvPr id="5072" name="Google Shape;5072;p54"/>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4"/>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4"/>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4"/>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4"/>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4"/>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4"/>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4"/>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4"/>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4"/>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4"/>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4"/>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4"/>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4"/>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4"/>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4"/>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4"/>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9" name="Google Shape;5089;p54"/>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0" name="Google Shape;5090;p54"/>
          <p:cNvGrpSpPr/>
          <p:nvPr/>
        </p:nvGrpSpPr>
        <p:grpSpPr>
          <a:xfrm rot="-5400000">
            <a:off x="2662944" y="825422"/>
            <a:ext cx="213595" cy="418866"/>
            <a:chOff x="4379261" y="3450715"/>
            <a:chExt cx="390984" cy="766732"/>
          </a:xfrm>
        </p:grpSpPr>
        <p:sp>
          <p:nvSpPr>
            <p:cNvPr id="5091" name="Google Shape;5091;p54"/>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4"/>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54"/>
          <p:cNvGrpSpPr/>
          <p:nvPr/>
        </p:nvGrpSpPr>
        <p:grpSpPr>
          <a:xfrm>
            <a:off x="2009589" y="2859325"/>
            <a:ext cx="1496767" cy="802469"/>
            <a:chOff x="5793258" y="2247269"/>
            <a:chExt cx="1174119" cy="629486"/>
          </a:xfrm>
        </p:grpSpPr>
        <p:sp>
          <p:nvSpPr>
            <p:cNvPr id="5094" name="Google Shape;5094;p54"/>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4"/>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4"/>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4"/>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4"/>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4"/>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4"/>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4"/>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4"/>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4"/>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4"/>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5" name="Google Shape;5105;p54"/>
          <p:cNvGrpSpPr/>
          <p:nvPr/>
        </p:nvGrpSpPr>
        <p:grpSpPr>
          <a:xfrm rot="5400000">
            <a:off x="2358460" y="1700057"/>
            <a:ext cx="799341" cy="1436131"/>
            <a:chOff x="3088670" y="1930338"/>
            <a:chExt cx="380983" cy="684491"/>
          </a:xfrm>
        </p:grpSpPr>
        <p:sp>
          <p:nvSpPr>
            <p:cNvPr id="5106" name="Google Shape;5106;p54"/>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4"/>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4"/>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4"/>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4"/>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4"/>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4"/>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4"/>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4"/>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4"/>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4"/>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4"/>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4"/>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4"/>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4"/>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4"/>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4"/>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4"/>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4"/>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4"/>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4"/>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4"/>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4"/>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4"/>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4"/>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4"/>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4"/>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54"/>
          <p:cNvGrpSpPr/>
          <p:nvPr/>
        </p:nvGrpSpPr>
        <p:grpSpPr>
          <a:xfrm>
            <a:off x="1998305" y="4220153"/>
            <a:ext cx="1519488" cy="198289"/>
            <a:chOff x="504546" y="564561"/>
            <a:chExt cx="1627907" cy="212437"/>
          </a:xfrm>
        </p:grpSpPr>
        <p:sp>
          <p:nvSpPr>
            <p:cNvPr id="5134" name="Google Shape;5134;p54"/>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5135" name="Google Shape;5135;p54"/>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5136" name="Google Shape;5136;p54"/>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4"/>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5138" name="Google Shape;5138;p54"/>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4"/>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4"/>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5141" name="Google Shape;5141;p54"/>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5142" name="Google Shape;5142;p54"/>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5143" name="Google Shape;5143;p54"/>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4"/>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4"/>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4"/>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4"/>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5148" name="Google Shape;5148;p54"/>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4"/>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4"/>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4"/>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4"/>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4"/>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4"/>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4"/>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4"/>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4"/>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4"/>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4"/>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4"/>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4"/>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4"/>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4"/>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4"/>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4"/>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4"/>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4"/>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4"/>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4"/>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4"/>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4"/>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4"/>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4"/>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4"/>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4"/>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4"/>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4"/>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4"/>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4"/>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4"/>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4"/>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4"/>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4"/>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4"/>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54"/>
          <p:cNvGrpSpPr/>
          <p:nvPr/>
        </p:nvGrpSpPr>
        <p:grpSpPr>
          <a:xfrm flipH="1">
            <a:off x="3704668" y="2844955"/>
            <a:ext cx="410808" cy="831197"/>
            <a:chOff x="3564075" y="2091586"/>
            <a:chExt cx="329966" cy="667521"/>
          </a:xfrm>
        </p:grpSpPr>
        <p:sp>
          <p:nvSpPr>
            <p:cNvPr id="5190" name="Google Shape;5190;p54"/>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1" name="Google Shape;5191;p54"/>
            <p:cNvGrpSpPr/>
            <p:nvPr/>
          </p:nvGrpSpPr>
          <p:grpSpPr>
            <a:xfrm>
              <a:off x="3577470" y="2091586"/>
              <a:ext cx="203196" cy="352319"/>
              <a:chOff x="3976450" y="5044825"/>
              <a:chExt cx="107625" cy="186600"/>
            </a:xfrm>
          </p:grpSpPr>
          <p:sp>
            <p:nvSpPr>
              <p:cNvPr id="5192" name="Google Shape;5192;p54"/>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4"/>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4"/>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4"/>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54"/>
            <p:cNvGrpSpPr/>
            <p:nvPr/>
          </p:nvGrpSpPr>
          <p:grpSpPr>
            <a:xfrm>
              <a:off x="3690750" y="2391589"/>
              <a:ext cx="203290" cy="367519"/>
              <a:chOff x="4036450" y="5279050"/>
              <a:chExt cx="107675" cy="194650"/>
            </a:xfrm>
          </p:grpSpPr>
          <p:sp>
            <p:nvSpPr>
              <p:cNvPr id="5197" name="Google Shape;5197;p54"/>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4"/>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4"/>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4"/>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01" name="Google Shape;5201;p54"/>
          <p:cNvGrpSpPr/>
          <p:nvPr/>
        </p:nvGrpSpPr>
        <p:grpSpPr>
          <a:xfrm>
            <a:off x="6877470" y="1081715"/>
            <a:ext cx="473148" cy="148870"/>
            <a:chOff x="4458420" y="5169625"/>
            <a:chExt cx="178850" cy="56275"/>
          </a:xfrm>
        </p:grpSpPr>
        <p:sp>
          <p:nvSpPr>
            <p:cNvPr id="5202" name="Google Shape;5202;p54"/>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4"/>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4"/>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4"/>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54"/>
          <p:cNvGrpSpPr/>
          <p:nvPr/>
        </p:nvGrpSpPr>
        <p:grpSpPr>
          <a:xfrm>
            <a:off x="5322464" y="966504"/>
            <a:ext cx="758083" cy="691884"/>
            <a:chOff x="5976993" y="238644"/>
            <a:chExt cx="671226" cy="612558"/>
          </a:xfrm>
        </p:grpSpPr>
        <p:grpSp>
          <p:nvGrpSpPr>
            <p:cNvPr id="5207" name="Google Shape;5207;p54"/>
            <p:cNvGrpSpPr/>
            <p:nvPr/>
          </p:nvGrpSpPr>
          <p:grpSpPr>
            <a:xfrm>
              <a:off x="6207869" y="264821"/>
              <a:ext cx="255900" cy="309550"/>
              <a:chOff x="4721075" y="260350"/>
              <a:chExt cx="255900" cy="309550"/>
            </a:xfrm>
          </p:grpSpPr>
          <p:sp>
            <p:nvSpPr>
              <p:cNvPr id="5208" name="Google Shape;5208;p54"/>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4"/>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4"/>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4"/>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54"/>
            <p:cNvGrpSpPr/>
            <p:nvPr/>
          </p:nvGrpSpPr>
          <p:grpSpPr>
            <a:xfrm>
              <a:off x="6014775" y="319425"/>
              <a:ext cx="267975" cy="297900"/>
              <a:chOff x="4428250" y="314750"/>
              <a:chExt cx="267975" cy="297900"/>
            </a:xfrm>
          </p:grpSpPr>
          <p:sp>
            <p:nvSpPr>
              <p:cNvPr id="5213" name="Google Shape;5213;p54"/>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4"/>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4"/>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54"/>
            <p:cNvGrpSpPr/>
            <p:nvPr/>
          </p:nvGrpSpPr>
          <p:grpSpPr>
            <a:xfrm>
              <a:off x="6384394" y="238644"/>
              <a:ext cx="263825" cy="384100"/>
              <a:chOff x="4897600" y="530925"/>
              <a:chExt cx="263825" cy="384100"/>
            </a:xfrm>
          </p:grpSpPr>
          <p:sp>
            <p:nvSpPr>
              <p:cNvPr id="5217" name="Google Shape;5217;p54"/>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4"/>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4"/>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54"/>
            <p:cNvGrpSpPr/>
            <p:nvPr/>
          </p:nvGrpSpPr>
          <p:grpSpPr>
            <a:xfrm>
              <a:off x="5976993" y="471107"/>
              <a:ext cx="222175" cy="258225"/>
              <a:chOff x="4390750" y="609200"/>
              <a:chExt cx="222175" cy="258225"/>
            </a:xfrm>
          </p:grpSpPr>
          <p:sp>
            <p:nvSpPr>
              <p:cNvPr id="5221" name="Google Shape;5221;p54"/>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4"/>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4"/>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4"/>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54"/>
            <p:cNvGrpSpPr/>
            <p:nvPr/>
          </p:nvGrpSpPr>
          <p:grpSpPr>
            <a:xfrm>
              <a:off x="6012699" y="624883"/>
              <a:ext cx="258950" cy="209025"/>
              <a:chOff x="4427350" y="850800"/>
              <a:chExt cx="258950" cy="209025"/>
            </a:xfrm>
          </p:grpSpPr>
          <p:sp>
            <p:nvSpPr>
              <p:cNvPr id="5226" name="Google Shape;5226;p54"/>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4"/>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4"/>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54"/>
            <p:cNvGrpSpPr/>
            <p:nvPr/>
          </p:nvGrpSpPr>
          <p:grpSpPr>
            <a:xfrm>
              <a:off x="6192527" y="709277"/>
              <a:ext cx="269050" cy="141925"/>
              <a:chOff x="4703050" y="934300"/>
              <a:chExt cx="269050" cy="141925"/>
            </a:xfrm>
          </p:grpSpPr>
          <p:sp>
            <p:nvSpPr>
              <p:cNvPr id="5230" name="Google Shape;5230;p54"/>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4"/>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2" name="Google Shape;5232;p54"/>
          <p:cNvGrpSpPr/>
          <p:nvPr/>
        </p:nvGrpSpPr>
        <p:grpSpPr>
          <a:xfrm rot="5400000">
            <a:off x="7811864" y="752915"/>
            <a:ext cx="87395" cy="517491"/>
            <a:chOff x="4427900" y="1369375"/>
            <a:chExt cx="77375" cy="458200"/>
          </a:xfrm>
        </p:grpSpPr>
        <p:grpSp>
          <p:nvGrpSpPr>
            <p:cNvPr id="5233" name="Google Shape;5233;p54"/>
            <p:cNvGrpSpPr/>
            <p:nvPr/>
          </p:nvGrpSpPr>
          <p:grpSpPr>
            <a:xfrm>
              <a:off x="4427900" y="1369375"/>
              <a:ext cx="36800" cy="458200"/>
              <a:chOff x="4427900" y="1369375"/>
              <a:chExt cx="36800" cy="458200"/>
            </a:xfrm>
          </p:grpSpPr>
          <p:sp>
            <p:nvSpPr>
              <p:cNvPr id="5234" name="Google Shape;5234;p54"/>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4"/>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4"/>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4"/>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4"/>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4"/>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4"/>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4"/>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4"/>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4"/>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4"/>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4"/>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4"/>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4"/>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4"/>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4"/>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4"/>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4"/>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4"/>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4"/>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4"/>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4"/>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4"/>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4"/>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4"/>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4"/>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4"/>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4"/>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4"/>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4"/>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4"/>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4"/>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4"/>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54"/>
            <p:cNvGrpSpPr/>
            <p:nvPr/>
          </p:nvGrpSpPr>
          <p:grpSpPr>
            <a:xfrm>
              <a:off x="4488850" y="1372625"/>
              <a:ext cx="16425" cy="169875"/>
              <a:chOff x="4488850" y="1372625"/>
              <a:chExt cx="16425" cy="169875"/>
            </a:xfrm>
          </p:grpSpPr>
          <p:sp>
            <p:nvSpPr>
              <p:cNvPr id="5268" name="Google Shape;5268;p54"/>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4"/>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4"/>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4"/>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4"/>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4"/>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4"/>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75" name="Google Shape;5275;p54"/>
          <p:cNvGrpSpPr/>
          <p:nvPr/>
        </p:nvGrpSpPr>
        <p:grpSpPr>
          <a:xfrm>
            <a:off x="4553653" y="1403110"/>
            <a:ext cx="287997" cy="219067"/>
            <a:chOff x="5023100" y="253750"/>
            <a:chExt cx="255000" cy="193950"/>
          </a:xfrm>
        </p:grpSpPr>
        <p:sp>
          <p:nvSpPr>
            <p:cNvPr id="5276" name="Google Shape;5276;p54"/>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4"/>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4"/>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4"/>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4"/>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4"/>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54"/>
          <p:cNvGrpSpPr/>
          <p:nvPr/>
        </p:nvGrpSpPr>
        <p:grpSpPr>
          <a:xfrm>
            <a:off x="4501765" y="1029060"/>
            <a:ext cx="163961" cy="243605"/>
            <a:chOff x="3431675" y="243350"/>
            <a:chExt cx="145175" cy="215675"/>
          </a:xfrm>
        </p:grpSpPr>
        <p:sp>
          <p:nvSpPr>
            <p:cNvPr id="5283" name="Google Shape;5283;p54"/>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4"/>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4"/>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4"/>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54"/>
          <p:cNvGrpSpPr/>
          <p:nvPr/>
        </p:nvGrpSpPr>
        <p:grpSpPr>
          <a:xfrm>
            <a:off x="5009043" y="1043517"/>
            <a:ext cx="201428" cy="220987"/>
            <a:chOff x="3782200" y="256150"/>
            <a:chExt cx="178350" cy="195650"/>
          </a:xfrm>
        </p:grpSpPr>
        <p:sp>
          <p:nvSpPr>
            <p:cNvPr id="5288" name="Google Shape;5288;p54"/>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4"/>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4"/>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54"/>
          <p:cNvGrpSpPr/>
          <p:nvPr/>
        </p:nvGrpSpPr>
        <p:grpSpPr>
          <a:xfrm>
            <a:off x="5981017" y="1451330"/>
            <a:ext cx="191857" cy="207037"/>
            <a:chOff x="3189900" y="762150"/>
            <a:chExt cx="169875" cy="183300"/>
          </a:xfrm>
        </p:grpSpPr>
        <p:grpSp>
          <p:nvGrpSpPr>
            <p:cNvPr id="5292" name="Google Shape;5292;p54"/>
            <p:cNvGrpSpPr/>
            <p:nvPr/>
          </p:nvGrpSpPr>
          <p:grpSpPr>
            <a:xfrm>
              <a:off x="3192775" y="894450"/>
              <a:ext cx="164100" cy="51000"/>
              <a:chOff x="3192775" y="894450"/>
              <a:chExt cx="164100" cy="51000"/>
            </a:xfrm>
          </p:grpSpPr>
          <p:sp>
            <p:nvSpPr>
              <p:cNvPr id="5293" name="Google Shape;5293;p54"/>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4"/>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54"/>
            <p:cNvGrpSpPr/>
            <p:nvPr/>
          </p:nvGrpSpPr>
          <p:grpSpPr>
            <a:xfrm>
              <a:off x="3192775" y="862421"/>
              <a:ext cx="164100" cy="34915"/>
              <a:chOff x="3192775" y="867225"/>
              <a:chExt cx="164100" cy="25450"/>
            </a:xfrm>
          </p:grpSpPr>
          <p:sp>
            <p:nvSpPr>
              <p:cNvPr id="5296" name="Google Shape;5296;p54"/>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4"/>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8" name="Google Shape;5298;p54"/>
            <p:cNvGrpSpPr/>
            <p:nvPr/>
          </p:nvGrpSpPr>
          <p:grpSpPr>
            <a:xfrm>
              <a:off x="3189900" y="762150"/>
              <a:ext cx="169875" cy="102375"/>
              <a:chOff x="3189900" y="762150"/>
              <a:chExt cx="169875" cy="102375"/>
            </a:xfrm>
          </p:grpSpPr>
          <p:sp>
            <p:nvSpPr>
              <p:cNvPr id="5299" name="Google Shape;5299;p54"/>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4"/>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4"/>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2" name="Google Shape;5302;p54"/>
          <p:cNvGrpSpPr/>
          <p:nvPr/>
        </p:nvGrpSpPr>
        <p:grpSpPr>
          <a:xfrm>
            <a:off x="4200824" y="1424207"/>
            <a:ext cx="202501" cy="173521"/>
            <a:chOff x="2862744" y="750125"/>
            <a:chExt cx="179300" cy="153627"/>
          </a:xfrm>
        </p:grpSpPr>
        <p:grpSp>
          <p:nvGrpSpPr>
            <p:cNvPr id="5303" name="Google Shape;5303;p54"/>
            <p:cNvGrpSpPr/>
            <p:nvPr/>
          </p:nvGrpSpPr>
          <p:grpSpPr>
            <a:xfrm>
              <a:off x="2934544" y="750125"/>
              <a:ext cx="107500" cy="112300"/>
              <a:chOff x="2934750" y="687150"/>
              <a:chExt cx="107500" cy="112300"/>
            </a:xfrm>
          </p:grpSpPr>
          <p:sp>
            <p:nvSpPr>
              <p:cNvPr id="5304" name="Google Shape;5304;p54"/>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4"/>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4"/>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7" name="Google Shape;5307;p54"/>
            <p:cNvGrpSpPr/>
            <p:nvPr/>
          </p:nvGrpSpPr>
          <p:grpSpPr>
            <a:xfrm>
              <a:off x="2896875" y="767675"/>
              <a:ext cx="114700" cy="116325"/>
              <a:chOff x="2896875" y="767675"/>
              <a:chExt cx="114700" cy="116325"/>
            </a:xfrm>
          </p:grpSpPr>
          <p:sp>
            <p:nvSpPr>
              <p:cNvPr id="5308" name="Google Shape;5308;p54"/>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4"/>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4"/>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54"/>
            <p:cNvGrpSpPr/>
            <p:nvPr/>
          </p:nvGrpSpPr>
          <p:grpSpPr>
            <a:xfrm>
              <a:off x="2862744" y="789602"/>
              <a:ext cx="110750" cy="114150"/>
              <a:chOff x="2862975" y="845225"/>
              <a:chExt cx="110750" cy="114150"/>
            </a:xfrm>
          </p:grpSpPr>
          <p:sp>
            <p:nvSpPr>
              <p:cNvPr id="5312" name="Google Shape;5312;p54"/>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4"/>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14" name="Google Shape;5314;p54"/>
          <p:cNvGrpSpPr/>
          <p:nvPr/>
        </p:nvGrpSpPr>
        <p:grpSpPr>
          <a:xfrm>
            <a:off x="3518186" y="1071374"/>
            <a:ext cx="610213" cy="564453"/>
            <a:chOff x="2431875" y="700600"/>
            <a:chExt cx="264700" cy="244850"/>
          </a:xfrm>
        </p:grpSpPr>
        <p:sp>
          <p:nvSpPr>
            <p:cNvPr id="5315" name="Google Shape;5315;p54"/>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4"/>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4"/>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4"/>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4"/>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4"/>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4"/>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4"/>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4"/>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4"/>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4"/>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4"/>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4"/>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54"/>
          <p:cNvGrpSpPr/>
          <p:nvPr/>
        </p:nvGrpSpPr>
        <p:grpSpPr>
          <a:xfrm>
            <a:off x="4193901" y="1043518"/>
            <a:ext cx="216347" cy="265394"/>
            <a:chOff x="4722841" y="238125"/>
            <a:chExt cx="191559" cy="234966"/>
          </a:xfrm>
        </p:grpSpPr>
        <p:grpSp>
          <p:nvGrpSpPr>
            <p:cNvPr id="5329" name="Google Shape;5329;p54"/>
            <p:cNvGrpSpPr/>
            <p:nvPr/>
          </p:nvGrpSpPr>
          <p:grpSpPr>
            <a:xfrm>
              <a:off x="4818100" y="238125"/>
              <a:ext cx="96300" cy="179775"/>
              <a:chOff x="2798800" y="238125"/>
              <a:chExt cx="96300" cy="179775"/>
            </a:xfrm>
          </p:grpSpPr>
          <p:sp>
            <p:nvSpPr>
              <p:cNvPr id="5330" name="Google Shape;5330;p54"/>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4"/>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4"/>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54"/>
            <p:cNvGrpSpPr/>
            <p:nvPr/>
          </p:nvGrpSpPr>
          <p:grpSpPr>
            <a:xfrm>
              <a:off x="4769812" y="311347"/>
              <a:ext cx="96300" cy="134375"/>
              <a:chOff x="2698550" y="350800"/>
              <a:chExt cx="96300" cy="134375"/>
            </a:xfrm>
          </p:grpSpPr>
          <p:sp>
            <p:nvSpPr>
              <p:cNvPr id="5334" name="Google Shape;5334;p54"/>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4"/>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4"/>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54"/>
            <p:cNvGrpSpPr/>
            <p:nvPr/>
          </p:nvGrpSpPr>
          <p:grpSpPr>
            <a:xfrm>
              <a:off x="4722841" y="379141"/>
              <a:ext cx="96125" cy="93950"/>
              <a:chOff x="2615975" y="444575"/>
              <a:chExt cx="96125" cy="93950"/>
            </a:xfrm>
          </p:grpSpPr>
          <p:sp>
            <p:nvSpPr>
              <p:cNvPr id="5338" name="Google Shape;5338;p54"/>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4"/>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4"/>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41" name="Google Shape;5341;p54"/>
          <p:cNvGrpSpPr/>
          <p:nvPr/>
        </p:nvGrpSpPr>
        <p:grpSpPr>
          <a:xfrm>
            <a:off x="4959250" y="1358511"/>
            <a:ext cx="301013" cy="279495"/>
            <a:chOff x="3506875" y="724175"/>
            <a:chExt cx="266525" cy="247450"/>
          </a:xfrm>
        </p:grpSpPr>
        <p:sp>
          <p:nvSpPr>
            <p:cNvPr id="5342" name="Google Shape;5342;p54"/>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4"/>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4"/>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4"/>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4"/>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4"/>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4"/>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4"/>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4"/>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4"/>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4"/>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54"/>
          <p:cNvGrpSpPr/>
          <p:nvPr/>
        </p:nvGrpSpPr>
        <p:grpSpPr>
          <a:xfrm>
            <a:off x="4757246" y="1039762"/>
            <a:ext cx="170681" cy="251031"/>
            <a:chOff x="3608400" y="252825"/>
            <a:chExt cx="151125" cy="222250"/>
          </a:xfrm>
        </p:grpSpPr>
        <p:sp>
          <p:nvSpPr>
            <p:cNvPr id="5354" name="Google Shape;5354;p54"/>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4"/>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6" name="Google Shape;5356;p54"/>
          <p:cNvGrpSpPr/>
          <p:nvPr/>
        </p:nvGrpSpPr>
        <p:grpSpPr>
          <a:xfrm>
            <a:off x="3724001" y="4126320"/>
            <a:ext cx="329890" cy="226164"/>
            <a:chOff x="1267553" y="2204175"/>
            <a:chExt cx="492740" cy="337759"/>
          </a:xfrm>
        </p:grpSpPr>
        <p:sp>
          <p:nvSpPr>
            <p:cNvPr id="5357" name="Google Shape;5357;p54"/>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4"/>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4"/>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4"/>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4"/>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4"/>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4"/>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4"/>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4"/>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4"/>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4"/>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4"/>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4"/>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4"/>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4"/>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4"/>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4"/>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4"/>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4"/>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4"/>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4"/>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4"/>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4"/>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4"/>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4"/>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4"/>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4"/>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4"/>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4"/>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4"/>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4"/>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4"/>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4"/>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4"/>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4"/>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4"/>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4"/>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54"/>
          <p:cNvGrpSpPr/>
          <p:nvPr/>
        </p:nvGrpSpPr>
        <p:grpSpPr>
          <a:xfrm>
            <a:off x="3736957" y="3779807"/>
            <a:ext cx="303991" cy="211305"/>
            <a:chOff x="1916639" y="2215270"/>
            <a:chExt cx="454057" cy="315569"/>
          </a:xfrm>
        </p:grpSpPr>
        <p:sp>
          <p:nvSpPr>
            <p:cNvPr id="5395" name="Google Shape;5395;p54"/>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4"/>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4"/>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4"/>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4"/>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4"/>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4"/>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4"/>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4"/>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4"/>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4"/>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4"/>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4"/>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4"/>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4"/>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54"/>
          <p:cNvGrpSpPr/>
          <p:nvPr/>
        </p:nvGrpSpPr>
        <p:grpSpPr>
          <a:xfrm>
            <a:off x="6189087" y="960610"/>
            <a:ext cx="512288" cy="431584"/>
            <a:chOff x="2577764" y="2194918"/>
            <a:chExt cx="422855" cy="356269"/>
          </a:xfrm>
        </p:grpSpPr>
        <p:grpSp>
          <p:nvGrpSpPr>
            <p:cNvPr id="5411" name="Google Shape;5411;p54"/>
            <p:cNvGrpSpPr/>
            <p:nvPr/>
          </p:nvGrpSpPr>
          <p:grpSpPr>
            <a:xfrm>
              <a:off x="2577764" y="2355085"/>
              <a:ext cx="422855" cy="196102"/>
              <a:chOff x="1957711" y="1893712"/>
              <a:chExt cx="429818" cy="199311"/>
            </a:xfrm>
          </p:grpSpPr>
          <p:sp>
            <p:nvSpPr>
              <p:cNvPr id="5412" name="Google Shape;5412;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4" name="Google Shape;5414;p54"/>
            <p:cNvGrpSpPr/>
            <p:nvPr/>
          </p:nvGrpSpPr>
          <p:grpSpPr>
            <a:xfrm>
              <a:off x="2577764" y="2301696"/>
              <a:ext cx="422855" cy="196102"/>
              <a:chOff x="1957711" y="1893712"/>
              <a:chExt cx="429818" cy="199311"/>
            </a:xfrm>
          </p:grpSpPr>
          <p:sp>
            <p:nvSpPr>
              <p:cNvPr id="5415" name="Google Shape;5415;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4"/>
            <p:cNvGrpSpPr/>
            <p:nvPr/>
          </p:nvGrpSpPr>
          <p:grpSpPr>
            <a:xfrm>
              <a:off x="2577764" y="2248307"/>
              <a:ext cx="422855" cy="196102"/>
              <a:chOff x="1957711" y="1893712"/>
              <a:chExt cx="429818" cy="199311"/>
            </a:xfrm>
          </p:grpSpPr>
          <p:sp>
            <p:nvSpPr>
              <p:cNvPr id="5418" name="Google Shape;5418;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54"/>
            <p:cNvGrpSpPr/>
            <p:nvPr/>
          </p:nvGrpSpPr>
          <p:grpSpPr>
            <a:xfrm>
              <a:off x="2577764" y="2194918"/>
              <a:ext cx="422855" cy="196102"/>
              <a:chOff x="1957711" y="1893712"/>
              <a:chExt cx="429818" cy="199311"/>
            </a:xfrm>
          </p:grpSpPr>
          <p:sp>
            <p:nvSpPr>
              <p:cNvPr id="5421" name="Google Shape;5421;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23" name="Google Shape;5423;p54"/>
          <p:cNvGrpSpPr/>
          <p:nvPr/>
        </p:nvGrpSpPr>
        <p:grpSpPr>
          <a:xfrm>
            <a:off x="6249226" y="1272956"/>
            <a:ext cx="581324" cy="356145"/>
            <a:chOff x="1293855" y="3668534"/>
            <a:chExt cx="896137" cy="548930"/>
          </a:xfrm>
        </p:grpSpPr>
        <p:grpSp>
          <p:nvGrpSpPr>
            <p:cNvPr id="5424" name="Google Shape;5424;p54"/>
            <p:cNvGrpSpPr/>
            <p:nvPr/>
          </p:nvGrpSpPr>
          <p:grpSpPr>
            <a:xfrm>
              <a:off x="2109599" y="3668534"/>
              <a:ext cx="80392" cy="527901"/>
              <a:chOff x="2109599" y="3668534"/>
              <a:chExt cx="80392" cy="527901"/>
            </a:xfrm>
          </p:grpSpPr>
          <p:sp>
            <p:nvSpPr>
              <p:cNvPr id="5425" name="Google Shape;5425;p54"/>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4"/>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4"/>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54"/>
            <p:cNvGrpSpPr/>
            <p:nvPr/>
          </p:nvGrpSpPr>
          <p:grpSpPr>
            <a:xfrm>
              <a:off x="2019021" y="3719234"/>
              <a:ext cx="80180" cy="479631"/>
              <a:chOff x="2019021" y="3719234"/>
              <a:chExt cx="80180" cy="479631"/>
            </a:xfrm>
          </p:grpSpPr>
          <p:sp>
            <p:nvSpPr>
              <p:cNvPr id="5429" name="Google Shape;5429;p54"/>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4"/>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4"/>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54"/>
            <p:cNvGrpSpPr/>
            <p:nvPr/>
          </p:nvGrpSpPr>
          <p:grpSpPr>
            <a:xfrm>
              <a:off x="1928250" y="3769723"/>
              <a:ext cx="80392" cy="431573"/>
              <a:chOff x="1928250" y="3769723"/>
              <a:chExt cx="80392" cy="431573"/>
            </a:xfrm>
          </p:grpSpPr>
          <p:sp>
            <p:nvSpPr>
              <p:cNvPr id="5433" name="Google Shape;5433;p54"/>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4"/>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4"/>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54"/>
            <p:cNvGrpSpPr/>
            <p:nvPr/>
          </p:nvGrpSpPr>
          <p:grpSpPr>
            <a:xfrm>
              <a:off x="1837672" y="3820443"/>
              <a:ext cx="80411" cy="383072"/>
              <a:chOff x="1837672" y="3820443"/>
              <a:chExt cx="80411" cy="383072"/>
            </a:xfrm>
          </p:grpSpPr>
          <p:sp>
            <p:nvSpPr>
              <p:cNvPr id="5437" name="Google Shape;5437;p54"/>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4"/>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4"/>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0" name="Google Shape;5440;p54"/>
            <p:cNvGrpSpPr/>
            <p:nvPr/>
          </p:nvGrpSpPr>
          <p:grpSpPr>
            <a:xfrm>
              <a:off x="1747113" y="3870912"/>
              <a:ext cx="80411" cy="335034"/>
              <a:chOff x="1747113" y="3870912"/>
              <a:chExt cx="80411" cy="335034"/>
            </a:xfrm>
          </p:grpSpPr>
          <p:sp>
            <p:nvSpPr>
              <p:cNvPr id="5441" name="Google Shape;5441;p54"/>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4"/>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4"/>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54"/>
            <p:cNvGrpSpPr/>
            <p:nvPr/>
          </p:nvGrpSpPr>
          <p:grpSpPr>
            <a:xfrm>
              <a:off x="1656341" y="3921632"/>
              <a:ext cx="80392" cy="286532"/>
              <a:chOff x="1656341" y="3921632"/>
              <a:chExt cx="80392" cy="286532"/>
            </a:xfrm>
          </p:grpSpPr>
          <p:sp>
            <p:nvSpPr>
              <p:cNvPr id="5445" name="Google Shape;5445;p54"/>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4"/>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4"/>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54"/>
            <p:cNvGrpSpPr/>
            <p:nvPr/>
          </p:nvGrpSpPr>
          <p:grpSpPr>
            <a:xfrm>
              <a:off x="1565763" y="3972101"/>
              <a:ext cx="80411" cy="238494"/>
              <a:chOff x="1565763" y="3972101"/>
              <a:chExt cx="80411" cy="238494"/>
            </a:xfrm>
          </p:grpSpPr>
          <p:sp>
            <p:nvSpPr>
              <p:cNvPr id="5449" name="Google Shape;5449;p54"/>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4"/>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4"/>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54"/>
            <p:cNvGrpSpPr/>
            <p:nvPr/>
          </p:nvGrpSpPr>
          <p:grpSpPr>
            <a:xfrm>
              <a:off x="1475204" y="4022821"/>
              <a:ext cx="80392" cy="189993"/>
              <a:chOff x="1475204" y="4022821"/>
              <a:chExt cx="80392" cy="189993"/>
            </a:xfrm>
          </p:grpSpPr>
          <p:sp>
            <p:nvSpPr>
              <p:cNvPr id="5453" name="Google Shape;5453;p54"/>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4"/>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4"/>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54"/>
            <p:cNvGrpSpPr/>
            <p:nvPr/>
          </p:nvGrpSpPr>
          <p:grpSpPr>
            <a:xfrm>
              <a:off x="1384645" y="4073310"/>
              <a:ext cx="80180" cy="141935"/>
              <a:chOff x="1384645" y="4073310"/>
              <a:chExt cx="80180" cy="141935"/>
            </a:xfrm>
          </p:grpSpPr>
          <p:sp>
            <p:nvSpPr>
              <p:cNvPr id="5457" name="Google Shape;5457;p54"/>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4"/>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4"/>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54"/>
            <p:cNvGrpSpPr/>
            <p:nvPr/>
          </p:nvGrpSpPr>
          <p:grpSpPr>
            <a:xfrm>
              <a:off x="1293855" y="4123779"/>
              <a:ext cx="80411" cy="93684"/>
              <a:chOff x="1293855" y="4123779"/>
              <a:chExt cx="80411" cy="93684"/>
            </a:xfrm>
          </p:grpSpPr>
          <p:sp>
            <p:nvSpPr>
              <p:cNvPr id="5461" name="Google Shape;5461;p54"/>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4"/>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4"/>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4" name="Google Shape;5464;p54"/>
          <p:cNvGrpSpPr/>
          <p:nvPr/>
        </p:nvGrpSpPr>
        <p:grpSpPr>
          <a:xfrm>
            <a:off x="6906078" y="1307440"/>
            <a:ext cx="576155" cy="321661"/>
            <a:chOff x="2306421" y="3721685"/>
            <a:chExt cx="888169" cy="495779"/>
          </a:xfrm>
        </p:grpSpPr>
        <p:grpSp>
          <p:nvGrpSpPr>
            <p:cNvPr id="5465" name="Google Shape;5465;p54"/>
            <p:cNvGrpSpPr/>
            <p:nvPr/>
          </p:nvGrpSpPr>
          <p:grpSpPr>
            <a:xfrm>
              <a:off x="3123054" y="3721685"/>
              <a:ext cx="71537" cy="495779"/>
              <a:chOff x="3123054" y="3721685"/>
              <a:chExt cx="71537" cy="495779"/>
            </a:xfrm>
          </p:grpSpPr>
          <p:sp>
            <p:nvSpPr>
              <p:cNvPr id="5466" name="Google Shape;5466;p54"/>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4"/>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54"/>
            <p:cNvGrpSpPr/>
            <p:nvPr/>
          </p:nvGrpSpPr>
          <p:grpSpPr>
            <a:xfrm>
              <a:off x="3032475" y="3769067"/>
              <a:ext cx="71324" cy="448396"/>
              <a:chOff x="3032475" y="3769067"/>
              <a:chExt cx="71324" cy="448396"/>
            </a:xfrm>
          </p:grpSpPr>
          <p:sp>
            <p:nvSpPr>
              <p:cNvPr id="5469" name="Google Shape;5469;p54"/>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4"/>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54"/>
            <p:cNvGrpSpPr/>
            <p:nvPr/>
          </p:nvGrpSpPr>
          <p:grpSpPr>
            <a:xfrm>
              <a:off x="2941704" y="3816218"/>
              <a:ext cx="71305" cy="401245"/>
              <a:chOff x="2941704" y="3816218"/>
              <a:chExt cx="71305" cy="401245"/>
            </a:xfrm>
          </p:grpSpPr>
          <p:sp>
            <p:nvSpPr>
              <p:cNvPr id="5472" name="Google Shape;5472;p54"/>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4"/>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4" name="Google Shape;5474;p54"/>
            <p:cNvGrpSpPr/>
            <p:nvPr/>
          </p:nvGrpSpPr>
          <p:grpSpPr>
            <a:xfrm>
              <a:off x="2850914" y="3863600"/>
              <a:ext cx="71324" cy="353863"/>
              <a:chOff x="2850914" y="3863600"/>
              <a:chExt cx="71324" cy="353863"/>
            </a:xfrm>
          </p:grpSpPr>
          <p:sp>
            <p:nvSpPr>
              <p:cNvPr id="5475" name="Google Shape;5475;p54"/>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4"/>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54"/>
            <p:cNvGrpSpPr/>
            <p:nvPr/>
          </p:nvGrpSpPr>
          <p:grpSpPr>
            <a:xfrm>
              <a:off x="2760123" y="3910770"/>
              <a:ext cx="71537" cy="306693"/>
              <a:chOff x="2760123" y="3910770"/>
              <a:chExt cx="71537" cy="306693"/>
            </a:xfrm>
          </p:grpSpPr>
          <p:sp>
            <p:nvSpPr>
              <p:cNvPr id="5478" name="Google Shape;5478;p54"/>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4"/>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0" name="Google Shape;5480;p54"/>
            <p:cNvGrpSpPr/>
            <p:nvPr/>
          </p:nvGrpSpPr>
          <p:grpSpPr>
            <a:xfrm>
              <a:off x="2669352" y="3958153"/>
              <a:ext cx="71537" cy="259310"/>
              <a:chOff x="2669352" y="3958153"/>
              <a:chExt cx="71537" cy="259310"/>
            </a:xfrm>
          </p:grpSpPr>
          <p:sp>
            <p:nvSpPr>
              <p:cNvPr id="5481" name="Google Shape;5481;p54"/>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4"/>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54"/>
            <p:cNvGrpSpPr/>
            <p:nvPr/>
          </p:nvGrpSpPr>
          <p:grpSpPr>
            <a:xfrm>
              <a:off x="2578561" y="4005323"/>
              <a:ext cx="71537" cy="212140"/>
              <a:chOff x="2578561" y="4005323"/>
              <a:chExt cx="71537" cy="212140"/>
            </a:xfrm>
          </p:grpSpPr>
          <p:sp>
            <p:nvSpPr>
              <p:cNvPr id="5484" name="Google Shape;5484;p54"/>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4"/>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6" name="Google Shape;5486;p54"/>
            <p:cNvGrpSpPr/>
            <p:nvPr/>
          </p:nvGrpSpPr>
          <p:grpSpPr>
            <a:xfrm>
              <a:off x="2488002" y="4052705"/>
              <a:ext cx="71305" cy="164758"/>
              <a:chOff x="2488002" y="4052705"/>
              <a:chExt cx="71305" cy="164758"/>
            </a:xfrm>
          </p:grpSpPr>
          <p:sp>
            <p:nvSpPr>
              <p:cNvPr id="5487" name="Google Shape;5487;p54"/>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4"/>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54"/>
            <p:cNvGrpSpPr/>
            <p:nvPr/>
          </p:nvGrpSpPr>
          <p:grpSpPr>
            <a:xfrm>
              <a:off x="2397212" y="4100088"/>
              <a:ext cx="71537" cy="117376"/>
              <a:chOff x="2397212" y="4100088"/>
              <a:chExt cx="71537" cy="117376"/>
            </a:xfrm>
          </p:grpSpPr>
          <p:sp>
            <p:nvSpPr>
              <p:cNvPr id="5490" name="Google Shape;5490;p54"/>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4"/>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2" name="Google Shape;5492;p54"/>
            <p:cNvGrpSpPr/>
            <p:nvPr/>
          </p:nvGrpSpPr>
          <p:grpSpPr>
            <a:xfrm>
              <a:off x="2306421" y="4147258"/>
              <a:ext cx="71537" cy="70205"/>
              <a:chOff x="2306421" y="4147258"/>
              <a:chExt cx="71537" cy="70205"/>
            </a:xfrm>
          </p:grpSpPr>
          <p:sp>
            <p:nvSpPr>
              <p:cNvPr id="5493" name="Google Shape;5493;p54"/>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4"/>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95" name="Google Shape;5495;p54"/>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4"/>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4"/>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4"/>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4"/>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4"/>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4"/>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4"/>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4"/>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4"/>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4"/>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4"/>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4"/>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4"/>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4"/>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4"/>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4"/>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4"/>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4"/>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4"/>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4"/>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4"/>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4"/>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4"/>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4"/>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4"/>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4"/>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4"/>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4"/>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4"/>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4"/>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4"/>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4"/>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4"/>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4"/>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0" name="Google Shape;5530;p54"/>
          <p:cNvGrpSpPr/>
          <p:nvPr/>
        </p:nvGrpSpPr>
        <p:grpSpPr>
          <a:xfrm>
            <a:off x="6227888" y="1898371"/>
            <a:ext cx="1882438" cy="1143564"/>
            <a:chOff x="2529950" y="4155175"/>
            <a:chExt cx="1137425" cy="690975"/>
          </a:xfrm>
        </p:grpSpPr>
        <p:sp>
          <p:nvSpPr>
            <p:cNvPr id="5531" name="Google Shape;5531;p54"/>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4"/>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4"/>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4"/>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4"/>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4"/>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4"/>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4"/>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4"/>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4"/>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4"/>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4"/>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4"/>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4"/>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4"/>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4"/>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4"/>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4"/>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4"/>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4"/>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4"/>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4"/>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4"/>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4"/>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4"/>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4"/>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4"/>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4"/>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4"/>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4"/>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4"/>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4"/>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4"/>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4"/>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4"/>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4"/>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4"/>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4"/>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4"/>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4"/>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4"/>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4"/>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4"/>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4"/>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4"/>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4"/>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4"/>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4"/>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4"/>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4"/>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4"/>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4"/>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4"/>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4"/>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4"/>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4"/>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4"/>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4"/>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4"/>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4"/>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4"/>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4"/>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4"/>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4"/>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4"/>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4"/>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4"/>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4"/>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4"/>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4"/>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4"/>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4"/>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4"/>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4"/>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4"/>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4"/>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4"/>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4"/>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4"/>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4"/>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4"/>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4"/>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4"/>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4"/>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4"/>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4"/>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4"/>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4"/>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4"/>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4"/>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4"/>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4"/>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4"/>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4"/>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4"/>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4"/>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4"/>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4"/>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4"/>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4"/>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4"/>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4"/>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4"/>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4"/>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4"/>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4"/>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4"/>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4"/>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4"/>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4"/>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4"/>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4"/>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4"/>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4"/>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4"/>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4"/>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4"/>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4"/>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4"/>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4"/>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4"/>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4"/>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4"/>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4"/>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4"/>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4"/>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4"/>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4"/>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4"/>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4"/>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4"/>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4"/>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4"/>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4"/>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4"/>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4"/>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4"/>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4"/>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4"/>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4"/>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4"/>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4"/>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4"/>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4"/>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4"/>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4"/>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4"/>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4"/>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4"/>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4"/>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4"/>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4"/>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4"/>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4"/>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4"/>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4"/>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4"/>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4"/>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4"/>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4"/>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4"/>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4"/>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4"/>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4"/>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4"/>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4"/>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4"/>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4"/>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4"/>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4"/>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4"/>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4"/>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4"/>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4"/>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4"/>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4"/>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4"/>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4"/>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4"/>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4"/>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4"/>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4"/>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4"/>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4"/>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4"/>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4"/>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4"/>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4"/>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4"/>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4"/>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4"/>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4"/>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4"/>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4"/>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4"/>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4"/>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4"/>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4"/>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4"/>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4"/>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4"/>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4"/>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4"/>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4"/>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4"/>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4"/>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4"/>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4"/>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4"/>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4"/>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4"/>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4"/>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4"/>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4"/>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4"/>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4"/>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4"/>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4"/>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4"/>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4"/>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4"/>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4"/>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4"/>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4"/>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4"/>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4"/>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4"/>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4"/>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4"/>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4"/>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4"/>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4"/>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4"/>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4"/>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4"/>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4"/>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4"/>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4"/>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4"/>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4"/>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4"/>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4"/>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4"/>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4"/>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4"/>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4"/>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4"/>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4"/>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4"/>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4"/>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4"/>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4"/>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4"/>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4"/>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4"/>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4"/>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4"/>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4"/>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4"/>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4"/>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4"/>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4"/>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4"/>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4"/>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4"/>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4"/>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4"/>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4"/>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4"/>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4"/>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4"/>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4"/>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4"/>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4"/>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4"/>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4"/>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4"/>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4"/>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4"/>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4"/>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4"/>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4"/>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4"/>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4"/>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4"/>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4"/>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4"/>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4"/>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4"/>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4"/>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4"/>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4"/>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4"/>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4"/>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4"/>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4"/>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4"/>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4"/>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4"/>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4"/>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4"/>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4"/>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4"/>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4"/>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4"/>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4"/>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4"/>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4"/>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4"/>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4"/>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4"/>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4"/>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4"/>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4"/>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4"/>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4"/>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4"/>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4"/>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4"/>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4"/>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4"/>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4"/>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4"/>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4"/>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4"/>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4"/>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4"/>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4"/>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4"/>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4"/>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4"/>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4"/>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4"/>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4"/>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4"/>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4"/>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4"/>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4"/>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4"/>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4"/>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4"/>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4"/>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4"/>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4"/>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4"/>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4"/>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4"/>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4"/>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4"/>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4"/>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4"/>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4"/>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4"/>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4"/>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4"/>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4"/>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4"/>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4"/>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4"/>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4"/>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4"/>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4"/>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4"/>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4"/>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4"/>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4"/>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4"/>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4"/>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4"/>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4"/>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4"/>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4"/>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4"/>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4"/>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4"/>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4"/>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4"/>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4"/>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4"/>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4"/>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4"/>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4"/>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4"/>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4"/>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4"/>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4"/>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4"/>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4"/>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4"/>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4"/>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4"/>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4"/>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4"/>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4"/>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4"/>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4"/>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4"/>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4"/>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4"/>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4"/>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4"/>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4"/>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4"/>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4"/>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4"/>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4"/>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4"/>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4"/>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4"/>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4"/>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4"/>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4"/>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4"/>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4"/>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4"/>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4"/>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4"/>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4"/>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4"/>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4"/>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4"/>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4"/>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4"/>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4"/>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4"/>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4"/>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4"/>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4"/>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4"/>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4"/>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4"/>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4"/>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4"/>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4"/>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4"/>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4"/>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4"/>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4"/>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4"/>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4"/>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4"/>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4"/>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4"/>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4"/>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4"/>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4"/>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4"/>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4"/>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4"/>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4"/>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4"/>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4"/>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4"/>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4"/>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4"/>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4"/>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4"/>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4"/>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4"/>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4"/>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4"/>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4"/>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4"/>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4"/>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4"/>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4"/>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4"/>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4"/>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4"/>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4"/>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4"/>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4"/>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4"/>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4"/>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4"/>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4"/>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4"/>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4"/>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4"/>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4"/>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4"/>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4"/>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4"/>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4"/>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4"/>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4"/>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4"/>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4"/>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4"/>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4"/>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4"/>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4"/>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4"/>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4"/>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4"/>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4"/>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4"/>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4"/>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4"/>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4"/>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4"/>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4"/>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4"/>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4"/>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4"/>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4"/>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4"/>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4"/>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4"/>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4"/>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4"/>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4"/>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4"/>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4"/>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4"/>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4"/>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4"/>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4"/>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4"/>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4"/>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4"/>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4"/>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4"/>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4"/>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4"/>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4"/>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4"/>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4"/>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4"/>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4"/>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4"/>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4"/>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4"/>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4"/>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4"/>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4"/>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4"/>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4"/>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4"/>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4"/>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4"/>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4"/>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4"/>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4"/>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4"/>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4"/>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4"/>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4"/>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4"/>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4"/>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4"/>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4"/>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4"/>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4"/>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4"/>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4"/>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4"/>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4"/>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4"/>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4"/>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4"/>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4"/>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4"/>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4"/>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4"/>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4"/>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4"/>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4"/>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4"/>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4"/>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4"/>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4"/>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4"/>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4"/>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4"/>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4"/>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4"/>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4"/>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4"/>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4"/>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4"/>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4"/>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4"/>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4"/>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4"/>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4"/>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4"/>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4"/>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4"/>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4"/>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4"/>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4"/>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4"/>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4"/>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4"/>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4"/>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4"/>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4"/>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4"/>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4"/>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4"/>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4"/>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4"/>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4"/>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4"/>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4"/>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4"/>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4"/>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4"/>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4"/>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4"/>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4"/>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4"/>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4"/>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4"/>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4"/>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4"/>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4"/>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4"/>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4"/>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4"/>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4"/>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4"/>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4"/>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4"/>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4"/>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4"/>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4"/>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4"/>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4"/>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4"/>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4"/>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4"/>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4"/>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4"/>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4"/>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4"/>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4"/>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4"/>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4"/>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4"/>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4"/>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4"/>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4"/>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4"/>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4"/>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4"/>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4"/>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4"/>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4"/>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4"/>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4"/>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4"/>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4"/>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4"/>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4"/>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4"/>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4"/>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4"/>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4"/>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4"/>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4"/>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4"/>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4"/>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4"/>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4"/>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4"/>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4"/>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4"/>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4"/>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4"/>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4"/>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4"/>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4"/>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4"/>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4"/>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4"/>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4"/>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4"/>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4"/>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4"/>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4"/>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4"/>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4"/>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4"/>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4"/>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4"/>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4"/>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4"/>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4"/>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4"/>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4"/>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4"/>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4"/>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4"/>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4"/>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4"/>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4"/>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4"/>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4"/>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4"/>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4"/>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4"/>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4"/>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4"/>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4"/>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4"/>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4"/>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4"/>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4"/>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4"/>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4"/>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4"/>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4"/>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4"/>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4"/>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4"/>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4"/>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4"/>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4"/>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4"/>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4"/>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4"/>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4"/>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4"/>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4"/>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4"/>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4"/>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4"/>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4"/>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4"/>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4"/>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4"/>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4"/>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4"/>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4"/>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4"/>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4"/>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4"/>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4"/>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4"/>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4"/>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4"/>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4"/>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4"/>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4"/>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4"/>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4"/>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4"/>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4"/>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4"/>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4"/>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4"/>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4"/>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4"/>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4"/>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4"/>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4"/>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4"/>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4"/>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4"/>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4"/>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4"/>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4"/>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4"/>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4"/>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4"/>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4"/>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4"/>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4"/>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4"/>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4"/>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4"/>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4"/>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4"/>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4"/>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4"/>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4"/>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4"/>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4"/>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4"/>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4"/>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4"/>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4"/>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4"/>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4"/>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4"/>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4"/>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4"/>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4"/>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4"/>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4"/>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4"/>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4"/>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4"/>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4"/>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4"/>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4"/>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4"/>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4"/>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4"/>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4"/>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4"/>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4"/>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4"/>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4"/>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4"/>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4"/>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4"/>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4"/>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4"/>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4"/>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4"/>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4"/>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4"/>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4"/>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4"/>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4"/>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4"/>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4"/>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4"/>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4"/>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4"/>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4"/>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4"/>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4"/>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4"/>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4"/>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4"/>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4"/>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4"/>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4"/>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4"/>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4"/>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4"/>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4"/>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4"/>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4"/>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4"/>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4"/>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4"/>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4"/>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4"/>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4"/>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4"/>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4"/>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4"/>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4"/>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4"/>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4"/>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4"/>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4"/>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4"/>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4"/>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4"/>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4"/>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4"/>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4"/>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4"/>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4"/>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4"/>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4"/>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4"/>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4"/>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4"/>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4"/>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4"/>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4"/>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4"/>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4"/>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4"/>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4"/>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4"/>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4"/>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4"/>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4"/>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4"/>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4"/>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4"/>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4"/>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4"/>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4"/>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4"/>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4"/>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4"/>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4"/>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4"/>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4"/>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4"/>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4"/>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4"/>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4"/>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4"/>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4"/>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4"/>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4"/>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4"/>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4"/>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4"/>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4"/>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4"/>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4"/>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4"/>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4"/>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4"/>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4"/>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4"/>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4"/>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4"/>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4"/>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4"/>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4"/>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4"/>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4"/>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4"/>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4"/>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4"/>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4"/>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4"/>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4"/>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4"/>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4"/>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4"/>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4"/>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4"/>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4"/>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4"/>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4"/>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4"/>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4"/>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4"/>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4"/>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4"/>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4"/>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4"/>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4"/>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4"/>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4"/>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4"/>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4"/>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4"/>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4"/>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4"/>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4"/>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4"/>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4"/>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4"/>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4"/>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4"/>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4"/>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4"/>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4"/>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4"/>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54"/>
          <p:cNvGrpSpPr/>
          <p:nvPr/>
        </p:nvGrpSpPr>
        <p:grpSpPr>
          <a:xfrm>
            <a:off x="3739420" y="2325786"/>
            <a:ext cx="299053" cy="288720"/>
            <a:chOff x="2127141" y="3043500"/>
            <a:chExt cx="422629" cy="408027"/>
          </a:xfrm>
        </p:grpSpPr>
        <p:grpSp>
          <p:nvGrpSpPr>
            <p:cNvPr id="6485" name="Google Shape;6485;p54"/>
            <p:cNvGrpSpPr/>
            <p:nvPr/>
          </p:nvGrpSpPr>
          <p:grpSpPr>
            <a:xfrm>
              <a:off x="2127141" y="3048223"/>
              <a:ext cx="418743" cy="403304"/>
              <a:chOff x="2101363" y="3048223"/>
              <a:chExt cx="418743" cy="403304"/>
            </a:xfrm>
          </p:grpSpPr>
          <p:sp>
            <p:nvSpPr>
              <p:cNvPr id="6486" name="Google Shape;6486;p54"/>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4"/>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8" name="Google Shape;6488;p54"/>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4"/>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54"/>
          <p:cNvGrpSpPr/>
          <p:nvPr/>
        </p:nvGrpSpPr>
        <p:grpSpPr>
          <a:xfrm>
            <a:off x="6204707" y="3202278"/>
            <a:ext cx="1928879" cy="1118124"/>
            <a:chOff x="1397225" y="1410350"/>
            <a:chExt cx="4786300" cy="2774500"/>
          </a:xfrm>
        </p:grpSpPr>
        <p:grpSp>
          <p:nvGrpSpPr>
            <p:cNvPr id="6491" name="Google Shape;6491;p54"/>
            <p:cNvGrpSpPr/>
            <p:nvPr/>
          </p:nvGrpSpPr>
          <p:grpSpPr>
            <a:xfrm>
              <a:off x="4293400" y="2574725"/>
              <a:ext cx="84425" cy="80100"/>
              <a:chOff x="4293400" y="2574725"/>
              <a:chExt cx="84425" cy="80100"/>
            </a:xfrm>
          </p:grpSpPr>
          <p:sp>
            <p:nvSpPr>
              <p:cNvPr id="6492" name="Google Shape;6492;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6493" name="Google Shape;6493;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4" name="Google Shape;6494;p54"/>
            <p:cNvGrpSpPr/>
            <p:nvPr/>
          </p:nvGrpSpPr>
          <p:grpSpPr>
            <a:xfrm>
              <a:off x="4000175" y="1462675"/>
              <a:ext cx="1917275" cy="1140875"/>
              <a:chOff x="4000175" y="1462675"/>
              <a:chExt cx="1917275" cy="1140875"/>
            </a:xfrm>
          </p:grpSpPr>
          <p:sp>
            <p:nvSpPr>
              <p:cNvPr id="6495" name="Google Shape;6495;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6496" name="Google Shape;6496;p54"/>
              <p:cNvGrpSpPr/>
              <p:nvPr/>
            </p:nvGrpSpPr>
            <p:grpSpPr>
              <a:xfrm>
                <a:off x="4000175" y="1462675"/>
                <a:ext cx="1917275" cy="1140875"/>
                <a:chOff x="4000175" y="1462675"/>
                <a:chExt cx="1917275" cy="1140875"/>
              </a:xfrm>
            </p:grpSpPr>
            <p:sp>
              <p:nvSpPr>
                <p:cNvPr id="6497" name="Google Shape;6497;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6498" name="Google Shape;6498;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3" name="Google Shape;6503;p54"/>
            <p:cNvGrpSpPr/>
            <p:nvPr/>
          </p:nvGrpSpPr>
          <p:grpSpPr>
            <a:xfrm>
              <a:off x="3960625" y="2587825"/>
              <a:ext cx="94050" cy="104125"/>
              <a:chOff x="3960625" y="2587825"/>
              <a:chExt cx="94050" cy="104125"/>
            </a:xfrm>
          </p:grpSpPr>
          <p:sp>
            <p:nvSpPr>
              <p:cNvPr id="6504" name="Google Shape;6504;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6505" name="Google Shape;6505;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54"/>
            <p:cNvGrpSpPr/>
            <p:nvPr/>
          </p:nvGrpSpPr>
          <p:grpSpPr>
            <a:xfrm>
              <a:off x="3765350" y="2500900"/>
              <a:ext cx="173600" cy="187925"/>
              <a:chOff x="3765350" y="2500900"/>
              <a:chExt cx="173600" cy="187925"/>
            </a:xfrm>
          </p:grpSpPr>
          <p:sp>
            <p:nvSpPr>
              <p:cNvPr id="6507" name="Google Shape;6507;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6508" name="Google Shape;6508;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54"/>
            <p:cNvGrpSpPr/>
            <p:nvPr/>
          </p:nvGrpSpPr>
          <p:grpSpPr>
            <a:xfrm>
              <a:off x="3750475" y="2481850"/>
              <a:ext cx="85125" cy="51800"/>
              <a:chOff x="3750475" y="2481850"/>
              <a:chExt cx="85125" cy="51800"/>
            </a:xfrm>
          </p:grpSpPr>
          <p:sp>
            <p:nvSpPr>
              <p:cNvPr id="6514" name="Google Shape;6514;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6516" name="Google Shape;6516;p54"/>
            <p:cNvGrpSpPr/>
            <p:nvPr/>
          </p:nvGrpSpPr>
          <p:grpSpPr>
            <a:xfrm>
              <a:off x="3627175" y="2432450"/>
              <a:ext cx="172100" cy="169075"/>
              <a:chOff x="3627175" y="2432450"/>
              <a:chExt cx="172100" cy="169075"/>
            </a:xfrm>
          </p:grpSpPr>
          <p:sp>
            <p:nvSpPr>
              <p:cNvPr id="6517" name="Google Shape;6517;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6519" name="Google Shape;6519;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6520" name="Google Shape;6520;p54"/>
            <p:cNvGrpSpPr/>
            <p:nvPr/>
          </p:nvGrpSpPr>
          <p:grpSpPr>
            <a:xfrm>
              <a:off x="3561536" y="2585450"/>
              <a:ext cx="61539" cy="99045"/>
              <a:chOff x="3561536" y="2585450"/>
              <a:chExt cx="61539" cy="99045"/>
            </a:xfrm>
          </p:grpSpPr>
          <p:sp>
            <p:nvSpPr>
              <p:cNvPr id="6521" name="Google Shape;6521;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6523" name="Google Shape;6523;p54"/>
            <p:cNvGrpSpPr/>
            <p:nvPr/>
          </p:nvGrpSpPr>
          <p:grpSpPr>
            <a:xfrm>
              <a:off x="3906325" y="1984500"/>
              <a:ext cx="156075" cy="262825"/>
              <a:chOff x="3906325" y="1984500"/>
              <a:chExt cx="156075" cy="262825"/>
            </a:xfrm>
          </p:grpSpPr>
          <p:sp>
            <p:nvSpPr>
              <p:cNvPr id="6524" name="Google Shape;6524;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6525" name="Google Shape;6525;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6" name="Google Shape;6526;p54"/>
            <p:cNvGrpSpPr/>
            <p:nvPr/>
          </p:nvGrpSpPr>
          <p:grpSpPr>
            <a:xfrm>
              <a:off x="1397225" y="1637375"/>
              <a:ext cx="1401575" cy="1228250"/>
              <a:chOff x="1397225" y="1637375"/>
              <a:chExt cx="1401575" cy="1228250"/>
            </a:xfrm>
          </p:grpSpPr>
          <p:sp>
            <p:nvSpPr>
              <p:cNvPr id="6527" name="Google Shape;6527;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6528" name="Google Shape;6528;p54"/>
              <p:cNvGrpSpPr/>
              <p:nvPr/>
            </p:nvGrpSpPr>
            <p:grpSpPr>
              <a:xfrm>
                <a:off x="1397225" y="1637375"/>
                <a:ext cx="1398775" cy="1228250"/>
                <a:chOff x="1397225" y="1637375"/>
                <a:chExt cx="1398775" cy="1228250"/>
              </a:xfrm>
            </p:grpSpPr>
            <p:sp>
              <p:nvSpPr>
                <p:cNvPr id="6529" name="Google Shape;6529;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1" name="Google Shape;6531;p54"/>
            <p:cNvGrpSpPr/>
            <p:nvPr/>
          </p:nvGrpSpPr>
          <p:grpSpPr>
            <a:xfrm>
              <a:off x="2605700" y="3152850"/>
              <a:ext cx="594125" cy="616250"/>
              <a:chOff x="2605700" y="3152850"/>
              <a:chExt cx="594125" cy="616250"/>
            </a:xfrm>
          </p:grpSpPr>
          <p:sp>
            <p:nvSpPr>
              <p:cNvPr id="6532" name="Google Shape;6532;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6533" name="Google Shape;6533;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54"/>
            <p:cNvGrpSpPr/>
            <p:nvPr/>
          </p:nvGrpSpPr>
          <p:grpSpPr>
            <a:xfrm>
              <a:off x="2680375" y="3423800"/>
              <a:ext cx="182975" cy="761050"/>
              <a:chOff x="2680375" y="3423800"/>
              <a:chExt cx="182975" cy="761050"/>
            </a:xfrm>
          </p:grpSpPr>
          <p:sp>
            <p:nvSpPr>
              <p:cNvPr id="6535" name="Google Shape;6535;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6536" name="Google Shape;6536;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54"/>
            <p:cNvGrpSpPr/>
            <p:nvPr/>
          </p:nvGrpSpPr>
          <p:grpSpPr>
            <a:xfrm>
              <a:off x="3918000" y="3561900"/>
              <a:ext cx="236225" cy="207100"/>
              <a:chOff x="3918000" y="3561900"/>
              <a:chExt cx="236225" cy="207100"/>
            </a:xfrm>
          </p:grpSpPr>
          <p:sp>
            <p:nvSpPr>
              <p:cNvPr id="6538" name="Google Shape;6538;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6539" name="Google Shape;6539;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0" name="Google Shape;6540;p54"/>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4"/>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4"/>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3" name="Google Shape;6543;p54"/>
            <p:cNvGrpSpPr/>
            <p:nvPr/>
          </p:nvGrpSpPr>
          <p:grpSpPr>
            <a:xfrm>
              <a:off x="1922950" y="1410350"/>
              <a:ext cx="1252825" cy="1162875"/>
              <a:chOff x="1922950" y="1410350"/>
              <a:chExt cx="1252825" cy="1162875"/>
            </a:xfrm>
          </p:grpSpPr>
          <p:sp>
            <p:nvSpPr>
              <p:cNvPr id="6544" name="Google Shape;6544;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0" name="Google Shape;6560;p54"/>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4"/>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4"/>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4"/>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4"/>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4"/>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4"/>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4"/>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4"/>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4"/>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4"/>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4"/>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4"/>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4"/>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4"/>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4"/>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4"/>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4"/>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4"/>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4"/>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4"/>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4"/>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2" name="Google Shape;6582;p54"/>
            <p:cNvGrpSpPr/>
            <p:nvPr/>
          </p:nvGrpSpPr>
          <p:grpSpPr>
            <a:xfrm>
              <a:off x="2711750" y="3572300"/>
              <a:ext cx="230725" cy="598425"/>
              <a:chOff x="2711750" y="3572300"/>
              <a:chExt cx="230725" cy="598425"/>
            </a:xfrm>
          </p:grpSpPr>
          <p:sp>
            <p:nvSpPr>
              <p:cNvPr id="6583" name="Google Shape;6583;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5" name="Google Shape;6585;p54"/>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6" name="Google Shape;6586;p54"/>
            <p:cNvGrpSpPr/>
            <p:nvPr/>
          </p:nvGrpSpPr>
          <p:grpSpPr>
            <a:xfrm>
              <a:off x="3781475" y="1624825"/>
              <a:ext cx="153300" cy="166375"/>
              <a:chOff x="3781475" y="1624825"/>
              <a:chExt cx="153300" cy="166375"/>
            </a:xfrm>
          </p:grpSpPr>
          <p:sp>
            <p:nvSpPr>
              <p:cNvPr id="6587" name="Google Shape;6587;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1" name="Google Shape;6591;p54"/>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4"/>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4"/>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4"/>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4"/>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4"/>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4"/>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8" name="Google Shape;6598;p54"/>
            <p:cNvGrpSpPr/>
            <p:nvPr/>
          </p:nvGrpSpPr>
          <p:grpSpPr>
            <a:xfrm>
              <a:off x="5068275" y="3161675"/>
              <a:ext cx="664875" cy="222850"/>
              <a:chOff x="5068275" y="3161675"/>
              <a:chExt cx="664875" cy="222850"/>
            </a:xfrm>
          </p:grpSpPr>
          <p:sp>
            <p:nvSpPr>
              <p:cNvPr id="6599" name="Google Shape;6599;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3" name="Google Shape;6603;p54"/>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4"/>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4"/>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4"/>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4"/>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4"/>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4"/>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4"/>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4"/>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4"/>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4"/>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4"/>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4"/>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4"/>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4"/>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4"/>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4"/>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4"/>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4"/>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4"/>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4"/>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4"/>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4"/>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4"/>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4"/>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4"/>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4"/>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4"/>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4"/>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2" name="Google Shape;6632;p54"/>
            <p:cNvGrpSpPr/>
            <p:nvPr/>
          </p:nvGrpSpPr>
          <p:grpSpPr>
            <a:xfrm>
              <a:off x="3586375" y="2281300"/>
              <a:ext cx="125025" cy="175275"/>
              <a:chOff x="3586375" y="2281300"/>
              <a:chExt cx="125025" cy="175275"/>
            </a:xfrm>
          </p:grpSpPr>
          <p:sp>
            <p:nvSpPr>
              <p:cNvPr id="6633" name="Google Shape;6633;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5" name="Google Shape;6635;p54"/>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6" name="Google Shape;6636;p54"/>
            <p:cNvGrpSpPr/>
            <p:nvPr/>
          </p:nvGrpSpPr>
          <p:grpSpPr>
            <a:xfrm>
              <a:off x="5298975" y="3412225"/>
              <a:ext cx="576450" cy="616225"/>
              <a:chOff x="5298975" y="3412225"/>
              <a:chExt cx="576450" cy="616225"/>
            </a:xfrm>
          </p:grpSpPr>
          <p:sp>
            <p:nvSpPr>
              <p:cNvPr id="6637" name="Google Shape;6637;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4"/>
            <p:cNvGrpSpPr/>
            <p:nvPr/>
          </p:nvGrpSpPr>
          <p:grpSpPr>
            <a:xfrm>
              <a:off x="5952300" y="3852150"/>
              <a:ext cx="231225" cy="287200"/>
              <a:chOff x="5952300" y="3852150"/>
              <a:chExt cx="231225" cy="287200"/>
            </a:xfrm>
          </p:grpSpPr>
          <p:sp>
            <p:nvSpPr>
              <p:cNvPr id="6640" name="Google Shape;6640;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2" name="Google Shape;6642;p54"/>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4"/>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4"/>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4"/>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4"/>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4"/>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4"/>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4"/>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0" name="Google Shape;6650;p54"/>
            <p:cNvGrpSpPr/>
            <p:nvPr/>
          </p:nvGrpSpPr>
          <p:grpSpPr>
            <a:xfrm>
              <a:off x="4842300" y="3099950"/>
              <a:ext cx="31425" cy="59650"/>
              <a:chOff x="4842300" y="3099950"/>
              <a:chExt cx="31425" cy="59650"/>
            </a:xfrm>
          </p:grpSpPr>
          <p:sp>
            <p:nvSpPr>
              <p:cNvPr id="6651" name="Google Shape;6651;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5" name="Google Shape;6655;p54"/>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4"/>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4"/>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4"/>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4"/>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4"/>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4"/>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4"/>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3" name="Google Shape;6663;p54"/>
            <p:cNvGrpSpPr/>
            <p:nvPr/>
          </p:nvGrpSpPr>
          <p:grpSpPr>
            <a:xfrm>
              <a:off x="3866750" y="2520350"/>
              <a:ext cx="78475" cy="60700"/>
              <a:chOff x="3866750" y="2520350"/>
              <a:chExt cx="78475" cy="60700"/>
            </a:xfrm>
          </p:grpSpPr>
          <p:sp>
            <p:nvSpPr>
              <p:cNvPr id="6664" name="Google Shape;6664;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8" name="Google Shape;6668;p54"/>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4"/>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4"/>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4"/>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4"/>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4"/>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4"/>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4"/>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4"/>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4"/>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4"/>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4"/>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4"/>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4"/>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4"/>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4"/>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4"/>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4"/>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4"/>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4"/>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4"/>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4"/>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4"/>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4"/>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4"/>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4"/>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4"/>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4"/>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4"/>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4"/>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4"/>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4"/>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4"/>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4"/>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4"/>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4"/>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4"/>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4"/>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4"/>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4"/>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4"/>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4"/>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0" name="Google Shape;6710;p54"/>
            <p:cNvGrpSpPr/>
            <p:nvPr/>
          </p:nvGrpSpPr>
          <p:grpSpPr>
            <a:xfrm>
              <a:off x="3450375" y="3038225"/>
              <a:ext cx="132875" cy="99400"/>
              <a:chOff x="3450375" y="3038225"/>
              <a:chExt cx="132875" cy="99400"/>
            </a:xfrm>
          </p:grpSpPr>
          <p:sp>
            <p:nvSpPr>
              <p:cNvPr id="6711" name="Google Shape;6711;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3" name="Google Shape;6713;p54"/>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4"/>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4"/>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4"/>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4"/>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4"/>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4"/>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4"/>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4"/>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4"/>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4"/>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4"/>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4"/>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4"/>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4"/>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4"/>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4"/>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4"/>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4"/>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4"/>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4"/>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4"/>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4"/>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4"/>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4"/>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4"/>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4"/>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4"/>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4"/>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4"/>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4"/>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4"/>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4"/>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54"/>
          <p:cNvGrpSpPr/>
          <p:nvPr/>
        </p:nvGrpSpPr>
        <p:grpSpPr>
          <a:xfrm>
            <a:off x="4073623" y="3195884"/>
            <a:ext cx="1990503" cy="1173794"/>
            <a:chOff x="4714886" y="3271938"/>
            <a:chExt cx="1202721" cy="709241"/>
          </a:xfrm>
        </p:grpSpPr>
        <p:grpSp>
          <p:nvGrpSpPr>
            <p:cNvPr id="6749" name="Google Shape;6749;p54"/>
            <p:cNvGrpSpPr/>
            <p:nvPr/>
          </p:nvGrpSpPr>
          <p:grpSpPr>
            <a:xfrm>
              <a:off x="4714886" y="3271938"/>
              <a:ext cx="1202721" cy="709241"/>
              <a:chOff x="2514225" y="4239175"/>
              <a:chExt cx="2084800" cy="1229400"/>
            </a:xfrm>
          </p:grpSpPr>
          <p:sp>
            <p:nvSpPr>
              <p:cNvPr id="6750" name="Google Shape;6750;p54"/>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4"/>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4"/>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4"/>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4"/>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4"/>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4"/>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4"/>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4"/>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4"/>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4"/>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4"/>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4"/>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4"/>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4"/>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4"/>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4"/>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4"/>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4"/>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4"/>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4"/>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4"/>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4"/>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4"/>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4"/>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4"/>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4"/>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4"/>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4"/>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4"/>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4"/>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4"/>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4"/>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4"/>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4"/>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4"/>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4"/>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4"/>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4"/>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4"/>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4"/>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4"/>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4"/>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4"/>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4"/>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4"/>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4"/>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4"/>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4"/>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4"/>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4"/>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4"/>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4"/>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4"/>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4"/>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4"/>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4"/>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4"/>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4"/>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4"/>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4"/>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4"/>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4"/>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4"/>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4"/>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4"/>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4"/>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4"/>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4"/>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4"/>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4"/>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4"/>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4"/>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4"/>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4"/>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4"/>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4"/>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4"/>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4"/>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4"/>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4"/>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4"/>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4"/>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4"/>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4"/>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4"/>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4"/>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4"/>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4"/>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4"/>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4"/>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4"/>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4"/>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4"/>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4"/>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4"/>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4"/>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4"/>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4"/>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4"/>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4"/>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4"/>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4"/>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4"/>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4"/>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4"/>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4"/>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4"/>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4"/>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4"/>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4"/>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4"/>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4"/>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4"/>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4"/>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4"/>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4"/>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4"/>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4"/>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4"/>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4"/>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4"/>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4"/>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4"/>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4"/>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4"/>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4"/>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4"/>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4"/>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4"/>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4"/>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4"/>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4"/>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4"/>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4"/>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4"/>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4"/>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4"/>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4"/>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4"/>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4"/>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4"/>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4"/>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4"/>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4"/>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4"/>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4"/>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4"/>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4"/>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4"/>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4"/>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4"/>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4"/>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4"/>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4"/>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4"/>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4"/>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4"/>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4"/>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4"/>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4"/>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4"/>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4"/>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4"/>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4"/>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4"/>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4"/>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4"/>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4"/>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4"/>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4"/>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4"/>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4"/>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4"/>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4"/>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4"/>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4"/>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4"/>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4"/>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4"/>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4"/>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4"/>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4"/>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4"/>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4"/>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4"/>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4"/>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4"/>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4"/>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4"/>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4"/>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4"/>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4"/>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4"/>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4"/>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4"/>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4"/>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4"/>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4"/>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4"/>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4"/>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4"/>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4"/>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4"/>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4"/>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4"/>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4"/>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4"/>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4"/>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4"/>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4"/>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4"/>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4"/>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4"/>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4"/>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4"/>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4"/>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4"/>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4"/>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4"/>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4"/>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4"/>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4"/>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4"/>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4"/>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4"/>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4"/>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4"/>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4"/>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4"/>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4"/>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4"/>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4"/>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4"/>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4"/>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4"/>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4"/>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4"/>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4"/>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4"/>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4"/>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4"/>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4"/>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4"/>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4"/>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4"/>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4"/>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4"/>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4"/>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4"/>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4"/>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4"/>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4"/>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4"/>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4"/>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4"/>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4"/>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4"/>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4"/>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4"/>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4"/>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4"/>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4"/>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4"/>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4"/>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4"/>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4"/>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4"/>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4"/>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4"/>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4"/>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4"/>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4"/>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4"/>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4" name="Google Shape;7024;p54"/>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5" name="Google Shape;7025;p54"/>
            <p:cNvGrpSpPr/>
            <p:nvPr/>
          </p:nvGrpSpPr>
          <p:grpSpPr>
            <a:xfrm>
              <a:off x="4851510" y="3282978"/>
              <a:ext cx="1028757" cy="669305"/>
              <a:chOff x="2732000" y="1526850"/>
              <a:chExt cx="1783250" cy="1160175"/>
            </a:xfrm>
          </p:grpSpPr>
          <p:sp>
            <p:nvSpPr>
              <p:cNvPr id="7026" name="Google Shape;7026;p54"/>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4"/>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4"/>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4"/>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4"/>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4"/>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4"/>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4"/>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4"/>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4"/>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4"/>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4"/>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4"/>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4"/>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4"/>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4"/>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4"/>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4"/>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4"/>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4"/>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4"/>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4"/>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4"/>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4"/>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4"/>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4"/>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4"/>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4"/>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4"/>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4"/>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4"/>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4"/>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4"/>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4"/>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4"/>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4"/>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2" name="Google Shape;7062;p54"/>
          <p:cNvGrpSpPr/>
          <p:nvPr/>
        </p:nvGrpSpPr>
        <p:grpSpPr>
          <a:xfrm>
            <a:off x="4005100" y="1921297"/>
            <a:ext cx="2127409" cy="1097580"/>
            <a:chOff x="4758945" y="2591412"/>
            <a:chExt cx="1114585" cy="575011"/>
          </a:xfrm>
        </p:grpSpPr>
        <p:grpSp>
          <p:nvGrpSpPr>
            <p:cNvPr id="7063" name="Google Shape;7063;p54"/>
            <p:cNvGrpSpPr/>
            <p:nvPr/>
          </p:nvGrpSpPr>
          <p:grpSpPr>
            <a:xfrm>
              <a:off x="4758945" y="2591412"/>
              <a:ext cx="1114585" cy="575011"/>
              <a:chOff x="4758945" y="2591412"/>
              <a:chExt cx="1114585" cy="575011"/>
            </a:xfrm>
          </p:grpSpPr>
          <p:sp>
            <p:nvSpPr>
              <p:cNvPr id="7064" name="Google Shape;7064;p54"/>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4"/>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4"/>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4"/>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4"/>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4"/>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4"/>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4"/>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4"/>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4"/>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4"/>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4"/>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4"/>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4"/>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4"/>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4"/>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54"/>
            <p:cNvGrpSpPr/>
            <p:nvPr/>
          </p:nvGrpSpPr>
          <p:grpSpPr>
            <a:xfrm>
              <a:off x="4760834" y="2594715"/>
              <a:ext cx="1108903" cy="517407"/>
              <a:chOff x="4760834" y="2594715"/>
              <a:chExt cx="1108903" cy="517407"/>
            </a:xfrm>
          </p:grpSpPr>
          <p:sp>
            <p:nvSpPr>
              <p:cNvPr id="7081" name="Google Shape;7081;p54"/>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4"/>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4"/>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4"/>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4"/>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4"/>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4"/>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4"/>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4"/>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4"/>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4"/>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4"/>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4"/>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4"/>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4"/>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4"/>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4"/>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4"/>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4"/>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4"/>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4"/>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4"/>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4"/>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4"/>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4"/>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4"/>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4"/>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4"/>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4"/>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4"/>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4"/>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4"/>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4"/>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4"/>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4"/>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4"/>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4"/>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4"/>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4"/>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4"/>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4"/>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4"/>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4"/>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4"/>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4"/>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4"/>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4"/>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4"/>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4"/>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4"/>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4"/>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4"/>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4"/>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4"/>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4"/>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4"/>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4"/>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4"/>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4"/>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4"/>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4"/>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4"/>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4"/>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4"/>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4"/>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4"/>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4"/>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4"/>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4"/>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4"/>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4"/>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4"/>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4"/>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4"/>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4"/>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4"/>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4"/>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4"/>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4"/>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4"/>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4"/>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4"/>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4"/>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4"/>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4"/>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4"/>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4"/>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4"/>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4"/>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4"/>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4"/>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4"/>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4"/>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4"/>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4"/>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4"/>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4"/>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4"/>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4"/>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4"/>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4"/>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4"/>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4"/>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4"/>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4"/>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4"/>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4"/>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4"/>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4"/>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4"/>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4"/>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4"/>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4"/>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4"/>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4"/>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4"/>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4"/>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4"/>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4"/>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4"/>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4"/>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4"/>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4"/>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4"/>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4"/>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4"/>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4"/>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4"/>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4"/>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4"/>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4"/>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4"/>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4"/>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4"/>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4"/>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4"/>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4"/>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4"/>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4"/>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4"/>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4"/>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4"/>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4"/>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4"/>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4"/>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4"/>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4"/>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4"/>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4"/>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4"/>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4"/>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4"/>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4"/>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4"/>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4"/>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4"/>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4"/>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4"/>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4"/>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4"/>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4"/>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4"/>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4"/>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4"/>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4"/>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4"/>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4"/>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4"/>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4"/>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4"/>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4"/>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4"/>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4"/>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4"/>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4"/>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4"/>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4"/>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4"/>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4"/>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4"/>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4"/>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4"/>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4"/>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4"/>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4"/>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4"/>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4"/>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4"/>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4"/>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4"/>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4"/>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4"/>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4"/>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4"/>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4"/>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4"/>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4"/>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4"/>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4"/>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4"/>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4"/>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4"/>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4"/>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4"/>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4"/>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4"/>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4"/>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4"/>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4"/>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4"/>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4"/>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4"/>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4"/>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4"/>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4"/>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4"/>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4"/>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4"/>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4"/>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4"/>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4"/>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4"/>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4"/>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4"/>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4"/>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4"/>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4"/>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4"/>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4"/>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4"/>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4"/>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4"/>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4"/>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4"/>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4"/>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4"/>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4"/>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4"/>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4"/>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4"/>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4"/>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4"/>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4"/>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4"/>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4"/>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4"/>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4"/>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4"/>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4"/>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4"/>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4"/>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4"/>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4"/>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4"/>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4"/>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4"/>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4"/>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4"/>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4"/>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4"/>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4"/>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4"/>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4"/>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4"/>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4"/>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4"/>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4"/>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4"/>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4"/>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4"/>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4"/>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4"/>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4"/>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4"/>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4"/>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4"/>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4"/>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4"/>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4"/>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4"/>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4"/>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4"/>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4"/>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4"/>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4"/>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4"/>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4"/>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4"/>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4"/>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4"/>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4"/>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4"/>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4"/>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4"/>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4"/>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4"/>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4"/>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4"/>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4"/>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4"/>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4"/>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4"/>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4"/>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4"/>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4"/>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4"/>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4"/>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4"/>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4"/>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4"/>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4"/>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4"/>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4"/>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4" name="Google Shape;7394;p54"/>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98"/>
        <p:cNvGrpSpPr/>
        <p:nvPr/>
      </p:nvGrpSpPr>
      <p:grpSpPr>
        <a:xfrm>
          <a:off x="0" y="0"/>
          <a:ext cx="0" cy="0"/>
          <a:chOff x="0" y="0"/>
          <a:chExt cx="0" cy="0"/>
        </a:xfrm>
      </p:grpSpPr>
      <p:sp>
        <p:nvSpPr>
          <p:cNvPr id="7399" name="Google Shape;7399;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400" name="Google Shape;7400;p5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7401" name="Google Shape;7401;p55"/>
          <p:cNvGrpSpPr/>
          <p:nvPr/>
        </p:nvGrpSpPr>
        <p:grpSpPr>
          <a:xfrm>
            <a:off x="866243" y="2291587"/>
            <a:ext cx="415546" cy="355053"/>
            <a:chOff x="866243" y="2291587"/>
            <a:chExt cx="415546" cy="355053"/>
          </a:xfrm>
        </p:grpSpPr>
        <p:sp>
          <p:nvSpPr>
            <p:cNvPr id="7402" name="Google Shape;7402;p5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5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8" name="Google Shape;7408;p55"/>
          <p:cNvGrpSpPr/>
          <p:nvPr/>
        </p:nvGrpSpPr>
        <p:grpSpPr>
          <a:xfrm>
            <a:off x="1958520" y="2302574"/>
            <a:ext cx="359213" cy="327807"/>
            <a:chOff x="1958520" y="2302574"/>
            <a:chExt cx="359213" cy="327807"/>
          </a:xfrm>
        </p:grpSpPr>
        <p:sp>
          <p:nvSpPr>
            <p:cNvPr id="7409" name="Google Shape;7409;p5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55"/>
          <p:cNvGrpSpPr/>
          <p:nvPr/>
        </p:nvGrpSpPr>
        <p:grpSpPr>
          <a:xfrm>
            <a:off x="2579882" y="2287427"/>
            <a:ext cx="207582" cy="359594"/>
            <a:chOff x="2656082" y="2287427"/>
            <a:chExt cx="207582" cy="359594"/>
          </a:xfrm>
        </p:grpSpPr>
        <p:sp>
          <p:nvSpPr>
            <p:cNvPr id="7413" name="Google Shape;7413;p5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55"/>
          <p:cNvGrpSpPr/>
          <p:nvPr/>
        </p:nvGrpSpPr>
        <p:grpSpPr>
          <a:xfrm>
            <a:off x="3049653" y="2321468"/>
            <a:ext cx="362991" cy="290018"/>
            <a:chOff x="3049653" y="2321468"/>
            <a:chExt cx="362991" cy="290018"/>
          </a:xfrm>
        </p:grpSpPr>
        <p:sp>
          <p:nvSpPr>
            <p:cNvPr id="7418" name="Google Shape;7418;p5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55"/>
          <p:cNvGrpSpPr/>
          <p:nvPr/>
        </p:nvGrpSpPr>
        <p:grpSpPr>
          <a:xfrm>
            <a:off x="3564243" y="2289904"/>
            <a:ext cx="422342" cy="355243"/>
            <a:chOff x="3564243" y="2289904"/>
            <a:chExt cx="422342" cy="355243"/>
          </a:xfrm>
        </p:grpSpPr>
        <p:sp>
          <p:nvSpPr>
            <p:cNvPr id="7423" name="Google Shape;7423;p5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8" name="Google Shape;7428;p5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9" name="Google Shape;7429;p55"/>
          <p:cNvGrpSpPr/>
          <p:nvPr/>
        </p:nvGrpSpPr>
        <p:grpSpPr>
          <a:xfrm>
            <a:off x="4687894" y="2289713"/>
            <a:ext cx="359594" cy="353909"/>
            <a:chOff x="4687894" y="2289713"/>
            <a:chExt cx="359594" cy="353909"/>
          </a:xfrm>
        </p:grpSpPr>
        <p:sp>
          <p:nvSpPr>
            <p:cNvPr id="7430" name="Google Shape;7430;p5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3" name="Google Shape;7433;p5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4" name="Google Shape;7434;p55"/>
          <p:cNvGrpSpPr/>
          <p:nvPr/>
        </p:nvGrpSpPr>
        <p:grpSpPr>
          <a:xfrm>
            <a:off x="6372624" y="2308227"/>
            <a:ext cx="263567" cy="317614"/>
            <a:chOff x="6421399" y="2308227"/>
            <a:chExt cx="263567" cy="317614"/>
          </a:xfrm>
        </p:grpSpPr>
        <p:sp>
          <p:nvSpPr>
            <p:cNvPr id="7435" name="Google Shape;7435;p5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55"/>
          <p:cNvGrpSpPr/>
          <p:nvPr/>
        </p:nvGrpSpPr>
        <p:grpSpPr>
          <a:xfrm>
            <a:off x="6870193" y="2295620"/>
            <a:ext cx="360356" cy="343462"/>
            <a:chOff x="6870193" y="2295620"/>
            <a:chExt cx="360356" cy="343462"/>
          </a:xfrm>
        </p:grpSpPr>
        <p:sp>
          <p:nvSpPr>
            <p:cNvPr id="7440" name="Google Shape;7440;p5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55"/>
          <p:cNvGrpSpPr/>
          <p:nvPr/>
        </p:nvGrpSpPr>
        <p:grpSpPr>
          <a:xfrm>
            <a:off x="7441465" y="2302860"/>
            <a:ext cx="342192" cy="327140"/>
            <a:chOff x="7441465" y="2302860"/>
            <a:chExt cx="342192" cy="327140"/>
          </a:xfrm>
        </p:grpSpPr>
        <p:sp>
          <p:nvSpPr>
            <p:cNvPr id="7443" name="Google Shape;7443;p5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55"/>
          <p:cNvGrpSpPr/>
          <p:nvPr/>
        </p:nvGrpSpPr>
        <p:grpSpPr>
          <a:xfrm>
            <a:off x="7989683" y="2350207"/>
            <a:ext cx="332761" cy="234066"/>
            <a:chOff x="7989683" y="2350207"/>
            <a:chExt cx="332761" cy="234066"/>
          </a:xfrm>
        </p:grpSpPr>
        <p:sp>
          <p:nvSpPr>
            <p:cNvPr id="7446" name="Google Shape;7446;p5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55"/>
          <p:cNvGrpSpPr/>
          <p:nvPr/>
        </p:nvGrpSpPr>
        <p:grpSpPr>
          <a:xfrm>
            <a:off x="5823294" y="2309751"/>
            <a:ext cx="315327" cy="314978"/>
            <a:chOff x="5823294" y="2309751"/>
            <a:chExt cx="315327" cy="314978"/>
          </a:xfrm>
        </p:grpSpPr>
        <p:sp>
          <p:nvSpPr>
            <p:cNvPr id="7453" name="Google Shape;7453;p5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55"/>
          <p:cNvGrpSpPr/>
          <p:nvPr/>
        </p:nvGrpSpPr>
        <p:grpSpPr>
          <a:xfrm>
            <a:off x="2497275" y="2744159"/>
            <a:ext cx="370930" cy="370549"/>
            <a:chOff x="2497275" y="2744159"/>
            <a:chExt cx="370930" cy="370549"/>
          </a:xfrm>
        </p:grpSpPr>
        <p:sp>
          <p:nvSpPr>
            <p:cNvPr id="7471" name="Google Shape;7471;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55"/>
          <p:cNvGrpSpPr/>
          <p:nvPr/>
        </p:nvGrpSpPr>
        <p:grpSpPr>
          <a:xfrm>
            <a:off x="860940" y="2746477"/>
            <a:ext cx="371883" cy="365691"/>
            <a:chOff x="860940" y="2746477"/>
            <a:chExt cx="371883" cy="365691"/>
          </a:xfrm>
        </p:grpSpPr>
        <p:sp>
          <p:nvSpPr>
            <p:cNvPr id="7478" name="Google Shape;7478;p5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55"/>
          <p:cNvGrpSpPr/>
          <p:nvPr/>
        </p:nvGrpSpPr>
        <p:grpSpPr>
          <a:xfrm>
            <a:off x="1493849" y="2775533"/>
            <a:ext cx="283985" cy="341080"/>
            <a:chOff x="1493849" y="2775533"/>
            <a:chExt cx="283985" cy="341080"/>
          </a:xfrm>
        </p:grpSpPr>
        <p:sp>
          <p:nvSpPr>
            <p:cNvPr id="7484" name="Google Shape;7484;p5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55"/>
          <p:cNvGrpSpPr/>
          <p:nvPr/>
        </p:nvGrpSpPr>
        <p:grpSpPr>
          <a:xfrm>
            <a:off x="1952836" y="2774422"/>
            <a:ext cx="372835" cy="342573"/>
            <a:chOff x="1952836" y="2774422"/>
            <a:chExt cx="372835" cy="342573"/>
          </a:xfrm>
        </p:grpSpPr>
        <p:sp>
          <p:nvSpPr>
            <p:cNvPr id="7487" name="Google Shape;7487;p5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55"/>
          <p:cNvGrpSpPr/>
          <p:nvPr/>
        </p:nvGrpSpPr>
        <p:grpSpPr>
          <a:xfrm>
            <a:off x="3079916" y="2744477"/>
            <a:ext cx="332729" cy="372518"/>
            <a:chOff x="3079916" y="2744477"/>
            <a:chExt cx="332729" cy="372518"/>
          </a:xfrm>
        </p:grpSpPr>
        <p:sp>
          <p:nvSpPr>
            <p:cNvPr id="7491" name="Google Shape;7491;p5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55"/>
          <p:cNvGrpSpPr/>
          <p:nvPr/>
        </p:nvGrpSpPr>
        <p:grpSpPr>
          <a:xfrm>
            <a:off x="3620576" y="2745525"/>
            <a:ext cx="336889" cy="355592"/>
            <a:chOff x="3620576" y="2745525"/>
            <a:chExt cx="336889" cy="355592"/>
          </a:xfrm>
        </p:grpSpPr>
        <p:sp>
          <p:nvSpPr>
            <p:cNvPr id="7495" name="Google Shape;7495;p5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55"/>
          <p:cNvGrpSpPr/>
          <p:nvPr/>
        </p:nvGrpSpPr>
        <p:grpSpPr>
          <a:xfrm>
            <a:off x="4126815" y="2760704"/>
            <a:ext cx="380393" cy="363118"/>
            <a:chOff x="4126815" y="2760704"/>
            <a:chExt cx="380393" cy="363118"/>
          </a:xfrm>
        </p:grpSpPr>
        <p:sp>
          <p:nvSpPr>
            <p:cNvPr id="7498" name="Google Shape;7498;p5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55"/>
          <p:cNvGrpSpPr/>
          <p:nvPr/>
        </p:nvGrpSpPr>
        <p:grpSpPr>
          <a:xfrm>
            <a:off x="4675986" y="2745684"/>
            <a:ext cx="381346" cy="368644"/>
            <a:chOff x="4675986" y="2745684"/>
            <a:chExt cx="381346" cy="368644"/>
          </a:xfrm>
        </p:grpSpPr>
        <p:sp>
          <p:nvSpPr>
            <p:cNvPr id="7503" name="Google Shape;7503;p5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55"/>
          <p:cNvGrpSpPr/>
          <p:nvPr/>
        </p:nvGrpSpPr>
        <p:grpSpPr>
          <a:xfrm>
            <a:off x="5220616" y="2791061"/>
            <a:ext cx="373185" cy="302466"/>
            <a:chOff x="5220616" y="2791061"/>
            <a:chExt cx="373185" cy="302466"/>
          </a:xfrm>
        </p:grpSpPr>
        <p:sp>
          <p:nvSpPr>
            <p:cNvPr id="7506" name="Google Shape;7506;p5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55"/>
          <p:cNvGrpSpPr/>
          <p:nvPr/>
        </p:nvGrpSpPr>
        <p:grpSpPr>
          <a:xfrm>
            <a:off x="5788661" y="2772517"/>
            <a:ext cx="284366" cy="344097"/>
            <a:chOff x="5864861" y="2772517"/>
            <a:chExt cx="284366" cy="344097"/>
          </a:xfrm>
        </p:grpSpPr>
        <p:sp>
          <p:nvSpPr>
            <p:cNvPr id="7525" name="Google Shape;7525;p5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1" name="Google Shape;7531;p5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2" name="Google Shape;7532;p55"/>
          <p:cNvGrpSpPr/>
          <p:nvPr/>
        </p:nvGrpSpPr>
        <p:grpSpPr>
          <a:xfrm>
            <a:off x="6974158" y="2789537"/>
            <a:ext cx="255247" cy="327458"/>
            <a:chOff x="6974158" y="2789537"/>
            <a:chExt cx="255247" cy="327458"/>
          </a:xfrm>
        </p:grpSpPr>
        <p:sp>
          <p:nvSpPr>
            <p:cNvPr id="7533" name="Google Shape;7533;p5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55"/>
          <p:cNvGrpSpPr/>
          <p:nvPr/>
        </p:nvGrpSpPr>
        <p:grpSpPr>
          <a:xfrm>
            <a:off x="7530697" y="2790299"/>
            <a:ext cx="244291" cy="326314"/>
            <a:chOff x="7530697" y="2790299"/>
            <a:chExt cx="244291" cy="326314"/>
          </a:xfrm>
        </p:grpSpPr>
        <p:sp>
          <p:nvSpPr>
            <p:cNvPr id="7540" name="Google Shape;7540;p5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55"/>
          <p:cNvGrpSpPr/>
          <p:nvPr/>
        </p:nvGrpSpPr>
        <p:grpSpPr>
          <a:xfrm>
            <a:off x="7988191" y="2832248"/>
            <a:ext cx="332348" cy="283985"/>
            <a:chOff x="7988191" y="2832248"/>
            <a:chExt cx="332348" cy="283985"/>
          </a:xfrm>
        </p:grpSpPr>
        <p:sp>
          <p:nvSpPr>
            <p:cNvPr id="7547" name="Google Shape;7547;p5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0" name="Google Shape;7550;p5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1" name="Google Shape;7551;p55"/>
          <p:cNvGrpSpPr/>
          <p:nvPr/>
        </p:nvGrpSpPr>
        <p:grpSpPr>
          <a:xfrm>
            <a:off x="3588440" y="3258368"/>
            <a:ext cx="364484" cy="262423"/>
            <a:chOff x="3588440" y="3258368"/>
            <a:chExt cx="364484" cy="262423"/>
          </a:xfrm>
        </p:grpSpPr>
        <p:sp>
          <p:nvSpPr>
            <p:cNvPr id="7552" name="Google Shape;7552;p5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8" name="Google Shape;7558;p5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9" name="Google Shape;7559;p55"/>
          <p:cNvGrpSpPr/>
          <p:nvPr/>
        </p:nvGrpSpPr>
        <p:grpSpPr>
          <a:xfrm>
            <a:off x="5765817" y="3227724"/>
            <a:ext cx="364865" cy="324822"/>
            <a:chOff x="5765817" y="3227724"/>
            <a:chExt cx="364865" cy="324822"/>
          </a:xfrm>
        </p:grpSpPr>
        <p:sp>
          <p:nvSpPr>
            <p:cNvPr id="7560" name="Google Shape;7560;p5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55"/>
          <p:cNvGrpSpPr/>
          <p:nvPr/>
        </p:nvGrpSpPr>
        <p:grpSpPr>
          <a:xfrm>
            <a:off x="6228583" y="3237664"/>
            <a:ext cx="446539" cy="303895"/>
            <a:chOff x="6228583" y="3237664"/>
            <a:chExt cx="446539" cy="303895"/>
          </a:xfrm>
        </p:grpSpPr>
        <p:sp>
          <p:nvSpPr>
            <p:cNvPr id="7564" name="Google Shape;7564;p5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55"/>
          <p:cNvGrpSpPr/>
          <p:nvPr/>
        </p:nvGrpSpPr>
        <p:grpSpPr>
          <a:xfrm>
            <a:off x="865862" y="3207306"/>
            <a:ext cx="364484" cy="364897"/>
            <a:chOff x="865862" y="3207306"/>
            <a:chExt cx="364484" cy="364897"/>
          </a:xfrm>
        </p:grpSpPr>
        <p:sp>
          <p:nvSpPr>
            <p:cNvPr id="7582" name="Google Shape;7582;p5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55"/>
          <p:cNvGrpSpPr/>
          <p:nvPr/>
        </p:nvGrpSpPr>
        <p:grpSpPr>
          <a:xfrm>
            <a:off x="1404617" y="3226962"/>
            <a:ext cx="370168" cy="325965"/>
            <a:chOff x="1404617" y="3226962"/>
            <a:chExt cx="370168" cy="325965"/>
          </a:xfrm>
        </p:grpSpPr>
        <p:sp>
          <p:nvSpPr>
            <p:cNvPr id="7597" name="Google Shape;7597;p5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55"/>
          <p:cNvGrpSpPr/>
          <p:nvPr/>
        </p:nvGrpSpPr>
        <p:grpSpPr>
          <a:xfrm>
            <a:off x="1954741" y="3212419"/>
            <a:ext cx="366389" cy="354481"/>
            <a:chOff x="1954741" y="3212419"/>
            <a:chExt cx="366389" cy="354481"/>
          </a:xfrm>
        </p:grpSpPr>
        <p:sp>
          <p:nvSpPr>
            <p:cNvPr id="7607" name="Google Shape;7607;p5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55"/>
          <p:cNvGrpSpPr/>
          <p:nvPr/>
        </p:nvGrpSpPr>
        <p:grpSpPr>
          <a:xfrm>
            <a:off x="3043239" y="3215626"/>
            <a:ext cx="366008" cy="348670"/>
            <a:chOff x="3043239" y="3215626"/>
            <a:chExt cx="366008" cy="348670"/>
          </a:xfrm>
        </p:grpSpPr>
        <p:sp>
          <p:nvSpPr>
            <p:cNvPr id="7615" name="Google Shape;7615;p5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55"/>
          <p:cNvGrpSpPr/>
          <p:nvPr/>
        </p:nvGrpSpPr>
        <p:grpSpPr>
          <a:xfrm>
            <a:off x="4218333" y="3184982"/>
            <a:ext cx="209107" cy="383442"/>
            <a:chOff x="4218333" y="3184982"/>
            <a:chExt cx="209107" cy="383442"/>
          </a:xfrm>
        </p:grpSpPr>
        <p:sp>
          <p:nvSpPr>
            <p:cNvPr id="7618" name="Google Shape;7618;p5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0" name="Google Shape;7620;p5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1" name="Google Shape;7621;p55"/>
          <p:cNvGrpSpPr/>
          <p:nvPr/>
        </p:nvGrpSpPr>
        <p:grpSpPr>
          <a:xfrm>
            <a:off x="6896644" y="3216007"/>
            <a:ext cx="322917" cy="347876"/>
            <a:chOff x="6896644" y="3216007"/>
            <a:chExt cx="322917" cy="347876"/>
          </a:xfrm>
        </p:grpSpPr>
        <p:sp>
          <p:nvSpPr>
            <p:cNvPr id="7622" name="Google Shape;7622;p5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55"/>
          <p:cNvGrpSpPr/>
          <p:nvPr/>
        </p:nvGrpSpPr>
        <p:grpSpPr>
          <a:xfrm>
            <a:off x="7429366" y="3223183"/>
            <a:ext cx="334634" cy="333904"/>
            <a:chOff x="7429366" y="3223183"/>
            <a:chExt cx="334634" cy="333904"/>
          </a:xfrm>
        </p:grpSpPr>
        <p:sp>
          <p:nvSpPr>
            <p:cNvPr id="7630" name="Google Shape;7630;p5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2" name="Google Shape;7632;p5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3" name="Google Shape;7633;p55"/>
          <p:cNvGrpSpPr/>
          <p:nvPr/>
        </p:nvGrpSpPr>
        <p:grpSpPr>
          <a:xfrm>
            <a:off x="5216456" y="3725484"/>
            <a:ext cx="356196" cy="265631"/>
            <a:chOff x="5216456" y="3725484"/>
            <a:chExt cx="356196" cy="265631"/>
          </a:xfrm>
        </p:grpSpPr>
        <p:sp>
          <p:nvSpPr>
            <p:cNvPr id="7634" name="Google Shape;7634;p5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55"/>
          <p:cNvGrpSpPr/>
          <p:nvPr/>
        </p:nvGrpSpPr>
        <p:grpSpPr>
          <a:xfrm>
            <a:off x="6849393" y="3733994"/>
            <a:ext cx="355053" cy="248038"/>
            <a:chOff x="6849393" y="3733994"/>
            <a:chExt cx="355053" cy="248038"/>
          </a:xfrm>
        </p:grpSpPr>
        <p:sp>
          <p:nvSpPr>
            <p:cNvPr id="7637" name="Google Shape;7637;p5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55"/>
          <p:cNvGrpSpPr/>
          <p:nvPr/>
        </p:nvGrpSpPr>
        <p:grpSpPr>
          <a:xfrm>
            <a:off x="7918997" y="3714687"/>
            <a:ext cx="392111" cy="280206"/>
            <a:chOff x="7918997" y="3714687"/>
            <a:chExt cx="392111" cy="280206"/>
          </a:xfrm>
        </p:grpSpPr>
        <p:sp>
          <p:nvSpPr>
            <p:cNvPr id="7643" name="Google Shape;7643;p5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8" name="Google Shape;7648;p5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9" name="Google Shape;7649;p55"/>
          <p:cNvGrpSpPr/>
          <p:nvPr/>
        </p:nvGrpSpPr>
        <p:grpSpPr>
          <a:xfrm>
            <a:off x="1408777" y="3680964"/>
            <a:ext cx="357720" cy="355148"/>
            <a:chOff x="1408777" y="3680964"/>
            <a:chExt cx="357720" cy="355148"/>
          </a:xfrm>
        </p:grpSpPr>
        <p:sp>
          <p:nvSpPr>
            <p:cNvPr id="7650" name="Google Shape;7650;p5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55"/>
          <p:cNvGrpSpPr/>
          <p:nvPr/>
        </p:nvGrpSpPr>
        <p:grpSpPr>
          <a:xfrm>
            <a:off x="1952836" y="3680964"/>
            <a:ext cx="357720" cy="355148"/>
            <a:chOff x="1952836" y="3680964"/>
            <a:chExt cx="357720" cy="355148"/>
          </a:xfrm>
        </p:grpSpPr>
        <p:sp>
          <p:nvSpPr>
            <p:cNvPr id="7656" name="Google Shape;7656;p5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55"/>
          <p:cNvGrpSpPr/>
          <p:nvPr/>
        </p:nvGrpSpPr>
        <p:grpSpPr>
          <a:xfrm>
            <a:off x="2496894" y="3680964"/>
            <a:ext cx="357720" cy="355148"/>
            <a:chOff x="2496894" y="3680964"/>
            <a:chExt cx="357720" cy="355148"/>
          </a:xfrm>
        </p:grpSpPr>
        <p:sp>
          <p:nvSpPr>
            <p:cNvPr id="7662" name="Google Shape;7662;p5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55"/>
          <p:cNvGrpSpPr/>
          <p:nvPr/>
        </p:nvGrpSpPr>
        <p:grpSpPr>
          <a:xfrm>
            <a:off x="3040984" y="3681059"/>
            <a:ext cx="356164" cy="355815"/>
            <a:chOff x="3040984" y="3681059"/>
            <a:chExt cx="356164" cy="355815"/>
          </a:xfrm>
        </p:grpSpPr>
        <p:sp>
          <p:nvSpPr>
            <p:cNvPr id="7668" name="Google Shape;7668;p5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55"/>
          <p:cNvGrpSpPr/>
          <p:nvPr/>
        </p:nvGrpSpPr>
        <p:grpSpPr>
          <a:xfrm>
            <a:off x="3584280" y="3699191"/>
            <a:ext cx="358069" cy="317995"/>
            <a:chOff x="3584280" y="3699191"/>
            <a:chExt cx="358069" cy="317995"/>
          </a:xfrm>
        </p:grpSpPr>
        <p:sp>
          <p:nvSpPr>
            <p:cNvPr id="7672" name="Google Shape;7672;p5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55"/>
          <p:cNvGrpSpPr/>
          <p:nvPr/>
        </p:nvGrpSpPr>
        <p:grpSpPr>
          <a:xfrm>
            <a:off x="4129482" y="3681059"/>
            <a:ext cx="355402" cy="354291"/>
            <a:chOff x="4129482" y="3681059"/>
            <a:chExt cx="355402" cy="354291"/>
          </a:xfrm>
        </p:grpSpPr>
        <p:sp>
          <p:nvSpPr>
            <p:cNvPr id="7677" name="Google Shape;7677;p5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55"/>
          <p:cNvGrpSpPr/>
          <p:nvPr/>
        </p:nvGrpSpPr>
        <p:grpSpPr>
          <a:xfrm>
            <a:off x="4673540" y="3680297"/>
            <a:ext cx="355434" cy="355815"/>
            <a:chOff x="4673540" y="3680297"/>
            <a:chExt cx="355434" cy="355815"/>
          </a:xfrm>
        </p:grpSpPr>
        <p:sp>
          <p:nvSpPr>
            <p:cNvPr id="7682" name="Google Shape;7682;p5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55"/>
          <p:cNvGrpSpPr/>
          <p:nvPr/>
        </p:nvGrpSpPr>
        <p:grpSpPr>
          <a:xfrm>
            <a:off x="5779408" y="3699191"/>
            <a:ext cx="317645" cy="318757"/>
            <a:chOff x="5779408" y="3699191"/>
            <a:chExt cx="317645" cy="318757"/>
          </a:xfrm>
        </p:grpSpPr>
        <p:sp>
          <p:nvSpPr>
            <p:cNvPr id="7686" name="Google Shape;7686;p5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8" name="Google Shape;7688;p5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9" name="Google Shape;7689;p55"/>
          <p:cNvGrpSpPr/>
          <p:nvPr/>
        </p:nvGrpSpPr>
        <p:grpSpPr>
          <a:xfrm>
            <a:off x="7390435" y="3680868"/>
            <a:ext cx="372073" cy="355243"/>
            <a:chOff x="7390435" y="3680868"/>
            <a:chExt cx="372073" cy="355243"/>
          </a:xfrm>
        </p:grpSpPr>
        <p:sp>
          <p:nvSpPr>
            <p:cNvPr id="7690" name="Google Shape;7690;p5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55"/>
          <p:cNvGrpSpPr/>
          <p:nvPr/>
        </p:nvGrpSpPr>
        <p:grpSpPr>
          <a:xfrm>
            <a:off x="1421638" y="4125629"/>
            <a:ext cx="374709" cy="374010"/>
            <a:chOff x="1421638" y="4125629"/>
            <a:chExt cx="374709" cy="374010"/>
          </a:xfrm>
        </p:grpSpPr>
        <p:sp>
          <p:nvSpPr>
            <p:cNvPr id="7697" name="Google Shape;7697;p5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55"/>
          <p:cNvGrpSpPr/>
          <p:nvPr/>
        </p:nvGrpSpPr>
        <p:grpSpPr>
          <a:xfrm>
            <a:off x="1973254" y="4156304"/>
            <a:ext cx="357720" cy="342192"/>
            <a:chOff x="1973254" y="4156304"/>
            <a:chExt cx="357720" cy="342192"/>
          </a:xfrm>
        </p:grpSpPr>
        <p:sp>
          <p:nvSpPr>
            <p:cNvPr id="7700" name="Google Shape;7700;p5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55"/>
          <p:cNvGrpSpPr/>
          <p:nvPr/>
        </p:nvGrpSpPr>
        <p:grpSpPr>
          <a:xfrm>
            <a:off x="2523759" y="4135505"/>
            <a:ext cx="341049" cy="340318"/>
            <a:chOff x="2523759" y="4135505"/>
            <a:chExt cx="341049" cy="340318"/>
          </a:xfrm>
        </p:grpSpPr>
        <p:sp>
          <p:nvSpPr>
            <p:cNvPr id="7707" name="Google Shape;7707;p5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55"/>
          <p:cNvGrpSpPr/>
          <p:nvPr/>
        </p:nvGrpSpPr>
        <p:grpSpPr>
          <a:xfrm>
            <a:off x="3040603" y="4130360"/>
            <a:ext cx="392079" cy="350353"/>
            <a:chOff x="3040603" y="4130360"/>
            <a:chExt cx="392079" cy="350353"/>
          </a:xfrm>
        </p:grpSpPr>
        <p:sp>
          <p:nvSpPr>
            <p:cNvPr id="7710" name="Google Shape;7710;p5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55"/>
          <p:cNvGrpSpPr/>
          <p:nvPr/>
        </p:nvGrpSpPr>
        <p:grpSpPr>
          <a:xfrm>
            <a:off x="3662144" y="4135505"/>
            <a:ext cx="232955" cy="340318"/>
            <a:chOff x="3662144" y="4135505"/>
            <a:chExt cx="232955" cy="340318"/>
          </a:xfrm>
        </p:grpSpPr>
        <p:sp>
          <p:nvSpPr>
            <p:cNvPr id="7721" name="Google Shape;7721;p5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55"/>
          <p:cNvGrpSpPr/>
          <p:nvPr/>
        </p:nvGrpSpPr>
        <p:grpSpPr>
          <a:xfrm>
            <a:off x="4149138" y="4121151"/>
            <a:ext cx="344065" cy="368644"/>
            <a:chOff x="4149138" y="4121151"/>
            <a:chExt cx="344065" cy="368644"/>
          </a:xfrm>
        </p:grpSpPr>
        <p:sp>
          <p:nvSpPr>
            <p:cNvPr id="7726" name="Google Shape;7726;p5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8" name="Google Shape;7738;p5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9" name="Google Shape;7739;p55"/>
          <p:cNvGrpSpPr/>
          <p:nvPr/>
        </p:nvGrpSpPr>
        <p:grpSpPr>
          <a:xfrm>
            <a:off x="5206262" y="4174817"/>
            <a:ext cx="397763" cy="262804"/>
            <a:chOff x="5206262" y="4174817"/>
            <a:chExt cx="397763" cy="262804"/>
          </a:xfrm>
        </p:grpSpPr>
        <p:sp>
          <p:nvSpPr>
            <p:cNvPr id="7740" name="Google Shape;7740;p5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55"/>
          <p:cNvGrpSpPr/>
          <p:nvPr/>
        </p:nvGrpSpPr>
        <p:grpSpPr>
          <a:xfrm>
            <a:off x="5727616" y="4204699"/>
            <a:ext cx="440505" cy="290018"/>
            <a:chOff x="5727616" y="4204699"/>
            <a:chExt cx="440505" cy="290018"/>
          </a:xfrm>
        </p:grpSpPr>
        <p:sp>
          <p:nvSpPr>
            <p:cNvPr id="7748" name="Google Shape;7748;p5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55"/>
          <p:cNvGrpSpPr/>
          <p:nvPr/>
        </p:nvGrpSpPr>
        <p:grpSpPr>
          <a:xfrm>
            <a:off x="6410063" y="4135124"/>
            <a:ext cx="159950" cy="364516"/>
            <a:chOff x="6410063" y="4135124"/>
            <a:chExt cx="159950" cy="364516"/>
          </a:xfrm>
        </p:grpSpPr>
        <p:sp>
          <p:nvSpPr>
            <p:cNvPr id="7757" name="Google Shape;7757;p5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55"/>
          <p:cNvGrpSpPr/>
          <p:nvPr/>
        </p:nvGrpSpPr>
        <p:grpSpPr>
          <a:xfrm>
            <a:off x="6924652" y="4135505"/>
            <a:ext cx="214378" cy="364135"/>
            <a:chOff x="6924652" y="4135505"/>
            <a:chExt cx="214378" cy="364135"/>
          </a:xfrm>
        </p:grpSpPr>
        <p:sp>
          <p:nvSpPr>
            <p:cNvPr id="7762" name="Google Shape;7762;p5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55"/>
          <p:cNvGrpSpPr/>
          <p:nvPr/>
        </p:nvGrpSpPr>
        <p:grpSpPr>
          <a:xfrm>
            <a:off x="7384751" y="4147984"/>
            <a:ext cx="380012" cy="351274"/>
            <a:chOff x="7384751" y="4147984"/>
            <a:chExt cx="380012" cy="351274"/>
          </a:xfrm>
        </p:grpSpPr>
        <p:sp>
          <p:nvSpPr>
            <p:cNvPr id="7767" name="Google Shape;7767;p5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775"/>
        <p:cNvGrpSpPr/>
        <p:nvPr/>
      </p:nvGrpSpPr>
      <p:grpSpPr>
        <a:xfrm>
          <a:off x="0" y="0"/>
          <a:ext cx="0" cy="0"/>
          <a:chOff x="0" y="0"/>
          <a:chExt cx="0" cy="0"/>
        </a:xfrm>
      </p:grpSpPr>
      <p:sp>
        <p:nvSpPr>
          <p:cNvPr id="7776" name="Google Shape;7776;p5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777" name="Google Shape;7777;p5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778" name="Google Shape;7778;p56"/>
          <p:cNvGrpSpPr/>
          <p:nvPr/>
        </p:nvGrpSpPr>
        <p:grpSpPr>
          <a:xfrm>
            <a:off x="1989449" y="4282269"/>
            <a:ext cx="374774" cy="346073"/>
            <a:chOff x="1989449" y="4282269"/>
            <a:chExt cx="374774" cy="346073"/>
          </a:xfrm>
        </p:grpSpPr>
        <p:sp>
          <p:nvSpPr>
            <p:cNvPr id="7779" name="Google Shape;7779;p5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6"/>
          <p:cNvGrpSpPr/>
          <p:nvPr/>
        </p:nvGrpSpPr>
        <p:grpSpPr>
          <a:xfrm>
            <a:off x="2487439" y="4280740"/>
            <a:ext cx="198775" cy="348972"/>
            <a:chOff x="2487439" y="4280740"/>
            <a:chExt cx="198775" cy="348972"/>
          </a:xfrm>
        </p:grpSpPr>
        <p:sp>
          <p:nvSpPr>
            <p:cNvPr id="7785" name="Google Shape;7785;p5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56"/>
          <p:cNvGrpSpPr/>
          <p:nvPr/>
        </p:nvGrpSpPr>
        <p:grpSpPr>
          <a:xfrm>
            <a:off x="2810958" y="4273923"/>
            <a:ext cx="353145" cy="361873"/>
            <a:chOff x="2810958" y="4273923"/>
            <a:chExt cx="353145" cy="361873"/>
          </a:xfrm>
        </p:grpSpPr>
        <p:sp>
          <p:nvSpPr>
            <p:cNvPr id="7790" name="Google Shape;7790;p5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56"/>
          <p:cNvGrpSpPr/>
          <p:nvPr/>
        </p:nvGrpSpPr>
        <p:grpSpPr>
          <a:xfrm>
            <a:off x="6275635" y="4282651"/>
            <a:ext cx="209383" cy="366778"/>
            <a:chOff x="6275635" y="4282651"/>
            <a:chExt cx="209383" cy="366778"/>
          </a:xfrm>
        </p:grpSpPr>
        <p:sp>
          <p:nvSpPr>
            <p:cNvPr id="7798" name="Google Shape;7798;p5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56"/>
          <p:cNvGrpSpPr/>
          <p:nvPr/>
        </p:nvGrpSpPr>
        <p:grpSpPr>
          <a:xfrm>
            <a:off x="6701186" y="4283033"/>
            <a:ext cx="280292" cy="366396"/>
            <a:chOff x="6701186" y="4283033"/>
            <a:chExt cx="280292" cy="366396"/>
          </a:xfrm>
        </p:grpSpPr>
        <p:sp>
          <p:nvSpPr>
            <p:cNvPr id="7801" name="Google Shape;7801;p5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56"/>
          <p:cNvGrpSpPr/>
          <p:nvPr/>
        </p:nvGrpSpPr>
        <p:grpSpPr>
          <a:xfrm>
            <a:off x="2609571" y="3824958"/>
            <a:ext cx="373627" cy="347347"/>
            <a:chOff x="2609571" y="3824958"/>
            <a:chExt cx="373627" cy="347347"/>
          </a:xfrm>
        </p:grpSpPr>
        <p:sp>
          <p:nvSpPr>
            <p:cNvPr id="7804" name="Google Shape;7804;p5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6" name="Google Shape;7806;p5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7" name="Google Shape;7807;p56"/>
          <p:cNvGrpSpPr/>
          <p:nvPr/>
        </p:nvGrpSpPr>
        <p:grpSpPr>
          <a:xfrm>
            <a:off x="916127" y="3807056"/>
            <a:ext cx="221902" cy="380795"/>
            <a:chOff x="916127" y="3807056"/>
            <a:chExt cx="221902" cy="380795"/>
          </a:xfrm>
        </p:grpSpPr>
        <p:sp>
          <p:nvSpPr>
            <p:cNvPr id="7808" name="Google Shape;7808;p5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2" name="Google Shape;7812;p5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4" name="Google Shape;7814;p56"/>
          <p:cNvGrpSpPr/>
          <p:nvPr/>
        </p:nvGrpSpPr>
        <p:grpSpPr>
          <a:xfrm>
            <a:off x="3513010" y="3816134"/>
            <a:ext cx="362223" cy="361108"/>
            <a:chOff x="3513010" y="3816134"/>
            <a:chExt cx="362223" cy="361108"/>
          </a:xfrm>
        </p:grpSpPr>
        <p:sp>
          <p:nvSpPr>
            <p:cNvPr id="7815" name="Google Shape;7815;p5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56"/>
          <p:cNvGrpSpPr/>
          <p:nvPr/>
        </p:nvGrpSpPr>
        <p:grpSpPr>
          <a:xfrm>
            <a:off x="3950316" y="3820307"/>
            <a:ext cx="369805" cy="353782"/>
            <a:chOff x="3950316" y="3820307"/>
            <a:chExt cx="369805" cy="353782"/>
          </a:xfrm>
        </p:grpSpPr>
        <p:sp>
          <p:nvSpPr>
            <p:cNvPr id="7820" name="Google Shape;7820;p5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56"/>
          <p:cNvGrpSpPr/>
          <p:nvPr/>
        </p:nvGrpSpPr>
        <p:grpSpPr>
          <a:xfrm>
            <a:off x="1761909" y="3811961"/>
            <a:ext cx="307974" cy="371716"/>
            <a:chOff x="1761909" y="3811961"/>
            <a:chExt cx="307974" cy="371716"/>
          </a:xfrm>
        </p:grpSpPr>
        <p:sp>
          <p:nvSpPr>
            <p:cNvPr id="7825" name="Google Shape;7825;p5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56"/>
          <p:cNvGrpSpPr/>
          <p:nvPr/>
        </p:nvGrpSpPr>
        <p:grpSpPr>
          <a:xfrm>
            <a:off x="5373342" y="3808935"/>
            <a:ext cx="231395" cy="353145"/>
            <a:chOff x="5373342" y="3808935"/>
            <a:chExt cx="231395" cy="353145"/>
          </a:xfrm>
        </p:grpSpPr>
        <p:sp>
          <p:nvSpPr>
            <p:cNvPr id="7836" name="Google Shape;7836;p5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5" name="Google Shape;7845;p5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6" name="Google Shape;7846;p56"/>
          <p:cNvGrpSpPr/>
          <p:nvPr/>
        </p:nvGrpSpPr>
        <p:grpSpPr>
          <a:xfrm>
            <a:off x="5833775" y="3809445"/>
            <a:ext cx="235185" cy="352253"/>
            <a:chOff x="5833775" y="3809445"/>
            <a:chExt cx="235185" cy="352253"/>
          </a:xfrm>
        </p:grpSpPr>
        <p:sp>
          <p:nvSpPr>
            <p:cNvPr id="7847" name="Google Shape;7847;p5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56"/>
          <p:cNvGrpSpPr/>
          <p:nvPr/>
        </p:nvGrpSpPr>
        <p:grpSpPr>
          <a:xfrm>
            <a:off x="4942472" y="3809318"/>
            <a:ext cx="238976" cy="352762"/>
            <a:chOff x="4942472" y="3809318"/>
            <a:chExt cx="238976" cy="352762"/>
          </a:xfrm>
        </p:grpSpPr>
        <p:sp>
          <p:nvSpPr>
            <p:cNvPr id="7851" name="Google Shape;7851;p5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56"/>
          <p:cNvGrpSpPr/>
          <p:nvPr/>
        </p:nvGrpSpPr>
        <p:grpSpPr>
          <a:xfrm>
            <a:off x="6266525" y="3807788"/>
            <a:ext cx="260223" cy="353527"/>
            <a:chOff x="6266525" y="3807788"/>
            <a:chExt cx="260223" cy="353527"/>
          </a:xfrm>
        </p:grpSpPr>
        <p:sp>
          <p:nvSpPr>
            <p:cNvPr id="7859" name="Google Shape;7859;p5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3" name="Google Shape;7863;p5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4" name="Google Shape;7864;p56"/>
          <p:cNvGrpSpPr/>
          <p:nvPr/>
        </p:nvGrpSpPr>
        <p:grpSpPr>
          <a:xfrm>
            <a:off x="7184363" y="3809604"/>
            <a:ext cx="202184" cy="352762"/>
            <a:chOff x="7184363" y="3809604"/>
            <a:chExt cx="202184" cy="352762"/>
          </a:xfrm>
        </p:grpSpPr>
        <p:sp>
          <p:nvSpPr>
            <p:cNvPr id="7865" name="Google Shape;7865;p5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56"/>
          <p:cNvGrpSpPr/>
          <p:nvPr/>
        </p:nvGrpSpPr>
        <p:grpSpPr>
          <a:xfrm>
            <a:off x="7571624" y="3808935"/>
            <a:ext cx="292047" cy="352762"/>
            <a:chOff x="7571624" y="3808935"/>
            <a:chExt cx="292047" cy="352762"/>
          </a:xfrm>
        </p:grpSpPr>
        <p:sp>
          <p:nvSpPr>
            <p:cNvPr id="7868" name="Google Shape;7868;p5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56"/>
          <p:cNvGrpSpPr/>
          <p:nvPr/>
        </p:nvGrpSpPr>
        <p:grpSpPr>
          <a:xfrm>
            <a:off x="2174559" y="3356116"/>
            <a:ext cx="364135" cy="359930"/>
            <a:chOff x="2174559" y="3356116"/>
            <a:chExt cx="364135" cy="359930"/>
          </a:xfrm>
        </p:grpSpPr>
        <p:sp>
          <p:nvSpPr>
            <p:cNvPr id="7875" name="Google Shape;7875;p5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56"/>
          <p:cNvGrpSpPr/>
          <p:nvPr/>
        </p:nvGrpSpPr>
        <p:grpSpPr>
          <a:xfrm>
            <a:off x="1731934" y="3355639"/>
            <a:ext cx="368371" cy="361554"/>
            <a:chOff x="1731934" y="3355639"/>
            <a:chExt cx="368371" cy="361554"/>
          </a:xfrm>
        </p:grpSpPr>
        <p:sp>
          <p:nvSpPr>
            <p:cNvPr id="7878" name="Google Shape;7878;p5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56"/>
          <p:cNvGrpSpPr/>
          <p:nvPr/>
        </p:nvGrpSpPr>
        <p:grpSpPr>
          <a:xfrm>
            <a:off x="3990517" y="3354173"/>
            <a:ext cx="279559" cy="363402"/>
            <a:chOff x="3990517" y="3354173"/>
            <a:chExt cx="279559" cy="363402"/>
          </a:xfrm>
        </p:grpSpPr>
        <p:sp>
          <p:nvSpPr>
            <p:cNvPr id="7881" name="Google Shape;7881;p5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56"/>
          <p:cNvGrpSpPr/>
          <p:nvPr/>
        </p:nvGrpSpPr>
        <p:grpSpPr>
          <a:xfrm>
            <a:off x="3497847" y="3417374"/>
            <a:ext cx="379680" cy="237606"/>
            <a:chOff x="3497847" y="3417374"/>
            <a:chExt cx="379680" cy="237606"/>
          </a:xfrm>
        </p:grpSpPr>
        <p:sp>
          <p:nvSpPr>
            <p:cNvPr id="7885" name="Google Shape;7885;p5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56"/>
          <p:cNvGrpSpPr/>
          <p:nvPr/>
        </p:nvGrpSpPr>
        <p:grpSpPr>
          <a:xfrm>
            <a:off x="2612597" y="3367075"/>
            <a:ext cx="376271" cy="337982"/>
            <a:chOff x="2612597" y="3367075"/>
            <a:chExt cx="376271" cy="337982"/>
          </a:xfrm>
        </p:grpSpPr>
        <p:sp>
          <p:nvSpPr>
            <p:cNvPr id="7890" name="Google Shape;7890;p5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56"/>
          <p:cNvGrpSpPr/>
          <p:nvPr/>
        </p:nvGrpSpPr>
        <p:grpSpPr>
          <a:xfrm>
            <a:off x="3071914" y="3364431"/>
            <a:ext cx="343652" cy="342505"/>
            <a:chOff x="3071914" y="3364431"/>
            <a:chExt cx="343652" cy="342505"/>
          </a:xfrm>
        </p:grpSpPr>
        <p:sp>
          <p:nvSpPr>
            <p:cNvPr id="7893" name="Google Shape;7893;p5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56"/>
          <p:cNvGrpSpPr/>
          <p:nvPr/>
        </p:nvGrpSpPr>
        <p:grpSpPr>
          <a:xfrm>
            <a:off x="897141" y="3359875"/>
            <a:ext cx="257962" cy="352762"/>
            <a:chOff x="897141" y="3359875"/>
            <a:chExt cx="257962" cy="352762"/>
          </a:xfrm>
        </p:grpSpPr>
        <p:sp>
          <p:nvSpPr>
            <p:cNvPr id="7899" name="Google Shape;7899;p5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56"/>
          <p:cNvGrpSpPr/>
          <p:nvPr/>
        </p:nvGrpSpPr>
        <p:grpSpPr>
          <a:xfrm>
            <a:off x="1333682" y="3344330"/>
            <a:ext cx="271213" cy="383088"/>
            <a:chOff x="1333682" y="3344330"/>
            <a:chExt cx="271213" cy="383088"/>
          </a:xfrm>
        </p:grpSpPr>
        <p:sp>
          <p:nvSpPr>
            <p:cNvPr id="7908" name="Google Shape;7908;p5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56"/>
          <p:cNvGrpSpPr/>
          <p:nvPr/>
        </p:nvGrpSpPr>
        <p:grpSpPr>
          <a:xfrm>
            <a:off x="6664394" y="3346974"/>
            <a:ext cx="353113" cy="351998"/>
            <a:chOff x="6664394" y="3346974"/>
            <a:chExt cx="353113" cy="351998"/>
          </a:xfrm>
        </p:grpSpPr>
        <p:sp>
          <p:nvSpPr>
            <p:cNvPr id="7920" name="Google Shape;7920;p5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56"/>
          <p:cNvGrpSpPr/>
          <p:nvPr/>
        </p:nvGrpSpPr>
        <p:grpSpPr>
          <a:xfrm>
            <a:off x="849741" y="1959307"/>
            <a:ext cx="399398" cy="375443"/>
            <a:chOff x="849741" y="1959307"/>
            <a:chExt cx="399398" cy="375443"/>
          </a:xfrm>
        </p:grpSpPr>
        <p:sp>
          <p:nvSpPr>
            <p:cNvPr id="7926" name="Google Shape;7926;p5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56"/>
          <p:cNvGrpSpPr/>
          <p:nvPr/>
        </p:nvGrpSpPr>
        <p:grpSpPr>
          <a:xfrm>
            <a:off x="1284212" y="1963766"/>
            <a:ext cx="379489" cy="366046"/>
            <a:chOff x="1284212" y="1963766"/>
            <a:chExt cx="379489" cy="366046"/>
          </a:xfrm>
        </p:grpSpPr>
        <p:sp>
          <p:nvSpPr>
            <p:cNvPr id="7929" name="Google Shape;7929;p5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56"/>
          <p:cNvGrpSpPr/>
          <p:nvPr/>
        </p:nvGrpSpPr>
        <p:grpSpPr>
          <a:xfrm>
            <a:off x="3037766" y="1969564"/>
            <a:ext cx="370219" cy="354928"/>
            <a:chOff x="3037766" y="1969564"/>
            <a:chExt cx="370219" cy="354928"/>
          </a:xfrm>
        </p:grpSpPr>
        <p:sp>
          <p:nvSpPr>
            <p:cNvPr id="7932" name="Google Shape;7932;p5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56"/>
          <p:cNvGrpSpPr/>
          <p:nvPr/>
        </p:nvGrpSpPr>
        <p:grpSpPr>
          <a:xfrm>
            <a:off x="3982553" y="1971730"/>
            <a:ext cx="304566" cy="350501"/>
            <a:chOff x="3982553" y="1971730"/>
            <a:chExt cx="304566" cy="350501"/>
          </a:xfrm>
        </p:grpSpPr>
        <p:sp>
          <p:nvSpPr>
            <p:cNvPr id="7937" name="Google Shape;7937;p5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56"/>
          <p:cNvGrpSpPr/>
          <p:nvPr/>
        </p:nvGrpSpPr>
        <p:grpSpPr>
          <a:xfrm>
            <a:off x="2567841" y="1994124"/>
            <a:ext cx="399812" cy="306477"/>
            <a:chOff x="2567841" y="1994124"/>
            <a:chExt cx="399812" cy="306477"/>
          </a:xfrm>
        </p:grpSpPr>
        <p:sp>
          <p:nvSpPr>
            <p:cNvPr id="7940" name="Google Shape;7940;p5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56"/>
          <p:cNvGrpSpPr/>
          <p:nvPr/>
        </p:nvGrpSpPr>
        <p:grpSpPr>
          <a:xfrm>
            <a:off x="2212084" y="1960358"/>
            <a:ext cx="324698" cy="372863"/>
            <a:chOff x="2212084" y="1960358"/>
            <a:chExt cx="324698" cy="372863"/>
          </a:xfrm>
        </p:grpSpPr>
        <p:sp>
          <p:nvSpPr>
            <p:cNvPr id="7944" name="Google Shape;7944;p5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56"/>
          <p:cNvGrpSpPr/>
          <p:nvPr/>
        </p:nvGrpSpPr>
        <p:grpSpPr>
          <a:xfrm>
            <a:off x="1805901" y="1960358"/>
            <a:ext cx="284847" cy="373627"/>
            <a:chOff x="1805901" y="1960358"/>
            <a:chExt cx="284847" cy="373627"/>
          </a:xfrm>
        </p:grpSpPr>
        <p:sp>
          <p:nvSpPr>
            <p:cNvPr id="7948" name="Google Shape;7948;p5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0" name="Google Shape;7950;p5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3" name="Google Shape;7953;p56"/>
          <p:cNvGrpSpPr/>
          <p:nvPr/>
        </p:nvGrpSpPr>
        <p:grpSpPr>
          <a:xfrm>
            <a:off x="6656812" y="2029388"/>
            <a:ext cx="368690" cy="245793"/>
            <a:chOff x="6656812" y="2029388"/>
            <a:chExt cx="368690" cy="245793"/>
          </a:xfrm>
        </p:grpSpPr>
        <p:sp>
          <p:nvSpPr>
            <p:cNvPr id="7954" name="Google Shape;7954;p5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56"/>
          <p:cNvGrpSpPr/>
          <p:nvPr/>
        </p:nvGrpSpPr>
        <p:grpSpPr>
          <a:xfrm>
            <a:off x="4869651" y="2012218"/>
            <a:ext cx="376654" cy="281566"/>
            <a:chOff x="4869651" y="2012218"/>
            <a:chExt cx="376654" cy="281566"/>
          </a:xfrm>
        </p:grpSpPr>
        <p:sp>
          <p:nvSpPr>
            <p:cNvPr id="7965" name="Google Shape;7965;p5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56"/>
          <p:cNvGrpSpPr/>
          <p:nvPr/>
        </p:nvGrpSpPr>
        <p:grpSpPr>
          <a:xfrm>
            <a:off x="5306224" y="2012313"/>
            <a:ext cx="367925" cy="281694"/>
            <a:chOff x="5306224" y="2012313"/>
            <a:chExt cx="367925" cy="281694"/>
          </a:xfrm>
        </p:grpSpPr>
        <p:sp>
          <p:nvSpPr>
            <p:cNvPr id="7970" name="Google Shape;7970;p5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2" name="Google Shape;7972;p5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3" name="Google Shape;7973;p56"/>
          <p:cNvGrpSpPr/>
          <p:nvPr/>
        </p:nvGrpSpPr>
        <p:grpSpPr>
          <a:xfrm>
            <a:off x="6195998" y="1983102"/>
            <a:ext cx="368308" cy="338746"/>
            <a:chOff x="6195998" y="1983102"/>
            <a:chExt cx="368308" cy="338746"/>
          </a:xfrm>
        </p:grpSpPr>
        <p:sp>
          <p:nvSpPr>
            <p:cNvPr id="7974" name="Google Shape;7974;p5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56"/>
          <p:cNvGrpSpPr/>
          <p:nvPr/>
        </p:nvGrpSpPr>
        <p:grpSpPr>
          <a:xfrm>
            <a:off x="7542031" y="2011835"/>
            <a:ext cx="369072" cy="280037"/>
            <a:chOff x="7542031" y="2011835"/>
            <a:chExt cx="369072" cy="280037"/>
          </a:xfrm>
        </p:grpSpPr>
        <p:sp>
          <p:nvSpPr>
            <p:cNvPr id="7978" name="Google Shape;7978;p5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56"/>
          <p:cNvGrpSpPr/>
          <p:nvPr/>
        </p:nvGrpSpPr>
        <p:grpSpPr>
          <a:xfrm>
            <a:off x="8010427" y="3348503"/>
            <a:ext cx="278795" cy="351615"/>
            <a:chOff x="8010427" y="3348503"/>
            <a:chExt cx="278795" cy="351615"/>
          </a:xfrm>
        </p:grpSpPr>
        <p:sp>
          <p:nvSpPr>
            <p:cNvPr id="7988" name="Google Shape;7988;p5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5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3" name="Google Shape;7993;p56"/>
          <p:cNvGrpSpPr/>
          <p:nvPr/>
        </p:nvGrpSpPr>
        <p:grpSpPr>
          <a:xfrm>
            <a:off x="7141900" y="3349204"/>
            <a:ext cx="281057" cy="351010"/>
            <a:chOff x="7141900" y="3349204"/>
            <a:chExt cx="281057" cy="351010"/>
          </a:xfrm>
        </p:grpSpPr>
        <p:sp>
          <p:nvSpPr>
            <p:cNvPr id="7994" name="Google Shape;7994;p5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56"/>
          <p:cNvGrpSpPr/>
          <p:nvPr/>
        </p:nvGrpSpPr>
        <p:grpSpPr>
          <a:xfrm>
            <a:off x="5314188" y="3350032"/>
            <a:ext cx="363752" cy="353113"/>
            <a:chOff x="5314188" y="3350032"/>
            <a:chExt cx="363752" cy="353113"/>
          </a:xfrm>
        </p:grpSpPr>
        <p:sp>
          <p:nvSpPr>
            <p:cNvPr id="7998" name="Google Shape;7998;p5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56"/>
          <p:cNvGrpSpPr/>
          <p:nvPr/>
        </p:nvGrpSpPr>
        <p:grpSpPr>
          <a:xfrm>
            <a:off x="6203579" y="3348981"/>
            <a:ext cx="351615" cy="350373"/>
            <a:chOff x="6203579" y="3348981"/>
            <a:chExt cx="351615" cy="350373"/>
          </a:xfrm>
        </p:grpSpPr>
        <p:sp>
          <p:nvSpPr>
            <p:cNvPr id="8001" name="Google Shape;8001;p5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56"/>
          <p:cNvGrpSpPr/>
          <p:nvPr/>
        </p:nvGrpSpPr>
        <p:grpSpPr>
          <a:xfrm>
            <a:off x="5829984" y="3350032"/>
            <a:ext cx="220755" cy="352348"/>
            <a:chOff x="5829984" y="3350032"/>
            <a:chExt cx="220755" cy="352348"/>
          </a:xfrm>
        </p:grpSpPr>
        <p:sp>
          <p:nvSpPr>
            <p:cNvPr id="8007" name="Google Shape;8007;p5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56"/>
          <p:cNvGrpSpPr/>
          <p:nvPr/>
        </p:nvGrpSpPr>
        <p:grpSpPr>
          <a:xfrm>
            <a:off x="4882170" y="3349841"/>
            <a:ext cx="358464" cy="352316"/>
            <a:chOff x="4882170" y="3349841"/>
            <a:chExt cx="358464" cy="352316"/>
          </a:xfrm>
        </p:grpSpPr>
        <p:sp>
          <p:nvSpPr>
            <p:cNvPr id="8012" name="Google Shape;8012;p5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4" name="Google Shape;8014;p5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6" name="Google Shape;8016;p56"/>
          <p:cNvGrpSpPr/>
          <p:nvPr/>
        </p:nvGrpSpPr>
        <p:grpSpPr>
          <a:xfrm>
            <a:off x="3044965" y="2435220"/>
            <a:ext cx="400194" cy="324316"/>
            <a:chOff x="3044965" y="2435220"/>
            <a:chExt cx="400194" cy="324316"/>
          </a:xfrm>
        </p:grpSpPr>
        <p:sp>
          <p:nvSpPr>
            <p:cNvPr id="8017" name="Google Shape;8017;p5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56"/>
          <p:cNvGrpSpPr/>
          <p:nvPr/>
        </p:nvGrpSpPr>
        <p:grpSpPr>
          <a:xfrm>
            <a:off x="4878379" y="2473892"/>
            <a:ext cx="367161" cy="287523"/>
            <a:chOff x="4878379" y="2473892"/>
            <a:chExt cx="367161" cy="287523"/>
          </a:xfrm>
        </p:grpSpPr>
        <p:sp>
          <p:nvSpPr>
            <p:cNvPr id="8021" name="Google Shape;8021;p5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56"/>
          <p:cNvGrpSpPr/>
          <p:nvPr/>
        </p:nvGrpSpPr>
        <p:grpSpPr>
          <a:xfrm>
            <a:off x="1325719" y="2887689"/>
            <a:ext cx="290581" cy="372481"/>
            <a:chOff x="1325719" y="2887689"/>
            <a:chExt cx="290581" cy="372481"/>
          </a:xfrm>
        </p:grpSpPr>
        <p:sp>
          <p:nvSpPr>
            <p:cNvPr id="8027" name="Google Shape;8027;p5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9" name="Google Shape;8029;p5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0" name="Google Shape;8030;p56"/>
          <p:cNvGrpSpPr/>
          <p:nvPr/>
        </p:nvGrpSpPr>
        <p:grpSpPr>
          <a:xfrm>
            <a:off x="3510335" y="2892499"/>
            <a:ext cx="360726" cy="361204"/>
            <a:chOff x="3510335" y="2892499"/>
            <a:chExt cx="360726" cy="361204"/>
          </a:xfrm>
        </p:grpSpPr>
        <p:sp>
          <p:nvSpPr>
            <p:cNvPr id="8031" name="Google Shape;8031;p5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56"/>
          <p:cNvGrpSpPr/>
          <p:nvPr/>
        </p:nvGrpSpPr>
        <p:grpSpPr>
          <a:xfrm>
            <a:off x="3086313" y="2877049"/>
            <a:ext cx="320143" cy="392581"/>
            <a:chOff x="3086313" y="2877049"/>
            <a:chExt cx="320143" cy="392581"/>
          </a:xfrm>
        </p:grpSpPr>
        <p:sp>
          <p:nvSpPr>
            <p:cNvPr id="8037" name="Google Shape;8037;p5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9" name="Google Shape;8049;p5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0" name="Google Shape;8050;p56"/>
          <p:cNvGrpSpPr/>
          <p:nvPr/>
        </p:nvGrpSpPr>
        <p:grpSpPr>
          <a:xfrm>
            <a:off x="861113" y="2885746"/>
            <a:ext cx="333809" cy="373277"/>
            <a:chOff x="861113" y="2885746"/>
            <a:chExt cx="333809" cy="373277"/>
          </a:xfrm>
        </p:grpSpPr>
        <p:sp>
          <p:nvSpPr>
            <p:cNvPr id="8051" name="Google Shape;8051;p5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4" name="Google Shape;8054;p5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6" name="Google Shape;8056;p56"/>
          <p:cNvGrpSpPr/>
          <p:nvPr/>
        </p:nvGrpSpPr>
        <p:grpSpPr>
          <a:xfrm>
            <a:off x="1297654" y="1504481"/>
            <a:ext cx="349354" cy="362223"/>
            <a:chOff x="1297654" y="1504481"/>
            <a:chExt cx="349354" cy="362223"/>
          </a:xfrm>
        </p:grpSpPr>
        <p:sp>
          <p:nvSpPr>
            <p:cNvPr id="8057" name="Google Shape;8057;p5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0" name="Google Shape;8060;p5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1" name="Google Shape;8061;p56"/>
          <p:cNvGrpSpPr/>
          <p:nvPr/>
        </p:nvGrpSpPr>
        <p:grpSpPr>
          <a:xfrm>
            <a:off x="852385" y="1510916"/>
            <a:ext cx="353145" cy="351998"/>
            <a:chOff x="852385" y="1510916"/>
            <a:chExt cx="353145" cy="351998"/>
          </a:xfrm>
        </p:grpSpPr>
        <p:sp>
          <p:nvSpPr>
            <p:cNvPr id="8062" name="Google Shape;8062;p5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5" name="Google Shape;8065;p56"/>
          <p:cNvGrpSpPr/>
          <p:nvPr/>
        </p:nvGrpSpPr>
        <p:grpSpPr>
          <a:xfrm>
            <a:off x="1745217" y="1515471"/>
            <a:ext cx="343269" cy="342505"/>
            <a:chOff x="1745217" y="1515471"/>
            <a:chExt cx="343269" cy="342505"/>
          </a:xfrm>
        </p:grpSpPr>
        <p:sp>
          <p:nvSpPr>
            <p:cNvPr id="8066" name="Google Shape;8066;p5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0" name="Google Shape;8070;p5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1" name="Google Shape;8071;p56"/>
          <p:cNvGrpSpPr/>
          <p:nvPr/>
        </p:nvGrpSpPr>
        <p:grpSpPr>
          <a:xfrm>
            <a:off x="3042703" y="1529137"/>
            <a:ext cx="411535" cy="315587"/>
            <a:chOff x="3042703" y="1529137"/>
            <a:chExt cx="411535" cy="315587"/>
          </a:xfrm>
        </p:grpSpPr>
        <p:sp>
          <p:nvSpPr>
            <p:cNvPr id="8072" name="Google Shape;8072;p5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56"/>
          <p:cNvGrpSpPr/>
          <p:nvPr/>
        </p:nvGrpSpPr>
        <p:grpSpPr>
          <a:xfrm>
            <a:off x="2629289" y="1544682"/>
            <a:ext cx="350501" cy="284497"/>
            <a:chOff x="2629289" y="1544682"/>
            <a:chExt cx="350501" cy="284497"/>
          </a:xfrm>
        </p:grpSpPr>
        <p:sp>
          <p:nvSpPr>
            <p:cNvPr id="8083" name="Google Shape;8083;p5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56"/>
          <p:cNvGrpSpPr/>
          <p:nvPr/>
        </p:nvGrpSpPr>
        <p:grpSpPr>
          <a:xfrm>
            <a:off x="5305077" y="1502633"/>
            <a:ext cx="367893" cy="365218"/>
            <a:chOff x="5305077" y="1502633"/>
            <a:chExt cx="367893" cy="365218"/>
          </a:xfrm>
        </p:grpSpPr>
        <p:sp>
          <p:nvSpPr>
            <p:cNvPr id="8089" name="Google Shape;8089;p5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56"/>
          <p:cNvGrpSpPr/>
          <p:nvPr/>
        </p:nvGrpSpPr>
        <p:grpSpPr>
          <a:xfrm>
            <a:off x="7100170" y="1500117"/>
            <a:ext cx="368308" cy="367033"/>
            <a:chOff x="7100170" y="1500117"/>
            <a:chExt cx="368308" cy="367033"/>
          </a:xfrm>
        </p:grpSpPr>
        <p:sp>
          <p:nvSpPr>
            <p:cNvPr id="8092" name="Google Shape;8092;p5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5" name="Google Shape;8105;p5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6" name="Google Shape;8106;p56"/>
          <p:cNvGrpSpPr/>
          <p:nvPr/>
        </p:nvGrpSpPr>
        <p:grpSpPr>
          <a:xfrm>
            <a:off x="6649231" y="1500021"/>
            <a:ext cx="390287" cy="367065"/>
            <a:chOff x="6649231" y="1500021"/>
            <a:chExt cx="390287" cy="367065"/>
          </a:xfrm>
        </p:grpSpPr>
        <p:sp>
          <p:nvSpPr>
            <p:cNvPr id="8107" name="Google Shape;8107;p5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56"/>
          <p:cNvGrpSpPr/>
          <p:nvPr/>
        </p:nvGrpSpPr>
        <p:grpSpPr>
          <a:xfrm>
            <a:off x="5746938" y="1543503"/>
            <a:ext cx="387261" cy="280356"/>
            <a:chOff x="5746938" y="1543503"/>
            <a:chExt cx="387261" cy="280356"/>
          </a:xfrm>
        </p:grpSpPr>
        <p:sp>
          <p:nvSpPr>
            <p:cNvPr id="8120" name="Google Shape;8120;p5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56"/>
          <p:cNvGrpSpPr/>
          <p:nvPr/>
        </p:nvGrpSpPr>
        <p:grpSpPr>
          <a:xfrm>
            <a:off x="6196730" y="1525346"/>
            <a:ext cx="369072" cy="317467"/>
            <a:chOff x="6196730" y="1525346"/>
            <a:chExt cx="369072" cy="317467"/>
          </a:xfrm>
        </p:grpSpPr>
        <p:sp>
          <p:nvSpPr>
            <p:cNvPr id="8123" name="Google Shape;8123;p5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56"/>
          <p:cNvGrpSpPr/>
          <p:nvPr/>
        </p:nvGrpSpPr>
        <p:grpSpPr>
          <a:xfrm>
            <a:off x="4940592" y="1500690"/>
            <a:ext cx="246558" cy="367161"/>
            <a:chOff x="4940592" y="1500690"/>
            <a:chExt cx="246558" cy="367161"/>
          </a:xfrm>
        </p:grpSpPr>
        <p:sp>
          <p:nvSpPr>
            <p:cNvPr id="8127" name="Google Shape;8127;p5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56"/>
          <p:cNvGrpSpPr/>
          <p:nvPr/>
        </p:nvGrpSpPr>
        <p:grpSpPr>
          <a:xfrm>
            <a:off x="7964906" y="1499894"/>
            <a:ext cx="380858" cy="367575"/>
            <a:chOff x="7964906" y="1499894"/>
            <a:chExt cx="380858" cy="367575"/>
          </a:xfrm>
        </p:grpSpPr>
        <p:sp>
          <p:nvSpPr>
            <p:cNvPr id="8132" name="Google Shape;8132;p5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5" name="Google Shape;8135;p5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6" name="Google Shape;8136;p56"/>
          <p:cNvGrpSpPr/>
          <p:nvPr/>
        </p:nvGrpSpPr>
        <p:grpSpPr>
          <a:xfrm>
            <a:off x="8007400" y="2902278"/>
            <a:ext cx="285230" cy="355597"/>
            <a:chOff x="8007400" y="2902278"/>
            <a:chExt cx="285230" cy="355597"/>
          </a:xfrm>
        </p:grpSpPr>
        <p:sp>
          <p:nvSpPr>
            <p:cNvPr id="8137" name="Google Shape;8137;p5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56"/>
          <p:cNvGrpSpPr/>
          <p:nvPr/>
        </p:nvGrpSpPr>
        <p:grpSpPr>
          <a:xfrm>
            <a:off x="6219124" y="2902788"/>
            <a:ext cx="318231" cy="355470"/>
            <a:chOff x="6219124" y="2902788"/>
            <a:chExt cx="318231" cy="355470"/>
          </a:xfrm>
        </p:grpSpPr>
        <p:sp>
          <p:nvSpPr>
            <p:cNvPr id="8140" name="Google Shape;8140;p5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56"/>
          <p:cNvGrpSpPr/>
          <p:nvPr/>
        </p:nvGrpSpPr>
        <p:grpSpPr>
          <a:xfrm>
            <a:off x="4969421" y="2902852"/>
            <a:ext cx="185109" cy="355406"/>
            <a:chOff x="4969421" y="2902852"/>
            <a:chExt cx="185109" cy="355406"/>
          </a:xfrm>
        </p:grpSpPr>
        <p:sp>
          <p:nvSpPr>
            <p:cNvPr id="8144" name="Google Shape;8144;p5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0" name="Google Shape;8150;p5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2" name="Google Shape;8152;p56"/>
          <p:cNvGrpSpPr/>
          <p:nvPr/>
        </p:nvGrpSpPr>
        <p:grpSpPr>
          <a:xfrm>
            <a:off x="6685259" y="2902852"/>
            <a:ext cx="311414" cy="355406"/>
            <a:chOff x="6685259" y="2902852"/>
            <a:chExt cx="311414" cy="355406"/>
          </a:xfrm>
        </p:grpSpPr>
        <p:sp>
          <p:nvSpPr>
            <p:cNvPr id="8153" name="Google Shape;8153;p5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56"/>
          <p:cNvGrpSpPr/>
          <p:nvPr/>
        </p:nvGrpSpPr>
        <p:grpSpPr>
          <a:xfrm>
            <a:off x="5309250" y="2903170"/>
            <a:ext cx="359579" cy="355852"/>
            <a:chOff x="5309250" y="2903170"/>
            <a:chExt cx="359579" cy="355852"/>
          </a:xfrm>
        </p:grpSpPr>
        <p:sp>
          <p:nvSpPr>
            <p:cNvPr id="8157" name="Google Shape;8157;p5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56"/>
          <p:cNvGrpSpPr/>
          <p:nvPr/>
        </p:nvGrpSpPr>
        <p:grpSpPr>
          <a:xfrm>
            <a:off x="2199565" y="2421172"/>
            <a:ext cx="312179" cy="353431"/>
            <a:chOff x="2199565" y="2421172"/>
            <a:chExt cx="312179" cy="353431"/>
          </a:xfrm>
        </p:grpSpPr>
        <p:sp>
          <p:nvSpPr>
            <p:cNvPr id="8161" name="Google Shape;8161;p5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56"/>
          <p:cNvGrpSpPr/>
          <p:nvPr/>
        </p:nvGrpSpPr>
        <p:grpSpPr>
          <a:xfrm>
            <a:off x="1750887" y="2425727"/>
            <a:ext cx="320143" cy="343269"/>
            <a:chOff x="1750887" y="2425727"/>
            <a:chExt cx="320143" cy="343269"/>
          </a:xfrm>
        </p:grpSpPr>
        <p:sp>
          <p:nvSpPr>
            <p:cNvPr id="8164" name="Google Shape;8164;p5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56"/>
          <p:cNvGrpSpPr/>
          <p:nvPr/>
        </p:nvGrpSpPr>
        <p:grpSpPr>
          <a:xfrm>
            <a:off x="1298037" y="2425727"/>
            <a:ext cx="338364" cy="342887"/>
            <a:chOff x="1298037" y="2425727"/>
            <a:chExt cx="338364" cy="342887"/>
          </a:xfrm>
        </p:grpSpPr>
        <p:sp>
          <p:nvSpPr>
            <p:cNvPr id="8167" name="Google Shape;8167;p5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1" name="Google Shape;8171;p5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2" name="Google Shape;8172;p56"/>
          <p:cNvGrpSpPr/>
          <p:nvPr/>
        </p:nvGrpSpPr>
        <p:grpSpPr>
          <a:xfrm>
            <a:off x="3974207" y="2429009"/>
            <a:ext cx="320143" cy="338491"/>
            <a:chOff x="3974207" y="2429009"/>
            <a:chExt cx="320143" cy="338491"/>
          </a:xfrm>
        </p:grpSpPr>
        <p:sp>
          <p:nvSpPr>
            <p:cNvPr id="8173" name="Google Shape;8173;p5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56"/>
          <p:cNvGrpSpPr/>
          <p:nvPr/>
        </p:nvGrpSpPr>
        <p:grpSpPr>
          <a:xfrm>
            <a:off x="2623237" y="2431047"/>
            <a:ext cx="355024" cy="332630"/>
            <a:chOff x="2623237" y="2431047"/>
            <a:chExt cx="355024" cy="332630"/>
          </a:xfrm>
        </p:grpSpPr>
        <p:sp>
          <p:nvSpPr>
            <p:cNvPr id="8176" name="Google Shape;8176;p5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56"/>
          <p:cNvGrpSpPr/>
          <p:nvPr/>
        </p:nvGrpSpPr>
        <p:grpSpPr>
          <a:xfrm>
            <a:off x="6657194" y="2434073"/>
            <a:ext cx="375507" cy="367925"/>
            <a:chOff x="6657194" y="2434073"/>
            <a:chExt cx="375507" cy="367925"/>
          </a:xfrm>
        </p:grpSpPr>
        <p:sp>
          <p:nvSpPr>
            <p:cNvPr id="8181" name="Google Shape;8181;p5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56"/>
          <p:cNvGrpSpPr/>
          <p:nvPr/>
        </p:nvGrpSpPr>
        <p:grpSpPr>
          <a:xfrm>
            <a:off x="7101317" y="2441655"/>
            <a:ext cx="367925" cy="352380"/>
            <a:chOff x="7101317" y="2441655"/>
            <a:chExt cx="367925" cy="352380"/>
          </a:xfrm>
        </p:grpSpPr>
        <p:sp>
          <p:nvSpPr>
            <p:cNvPr id="8185" name="Google Shape;8185;p5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56"/>
          <p:cNvGrpSpPr/>
          <p:nvPr/>
        </p:nvGrpSpPr>
        <p:grpSpPr>
          <a:xfrm>
            <a:off x="5756399" y="2434456"/>
            <a:ext cx="367925" cy="367161"/>
            <a:chOff x="5756399" y="2434456"/>
            <a:chExt cx="367925" cy="367161"/>
          </a:xfrm>
        </p:grpSpPr>
        <p:sp>
          <p:nvSpPr>
            <p:cNvPr id="8188" name="Google Shape;8188;p5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5" name="Google Shape;8195;p5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7" name="Google Shape;8197;p56"/>
          <p:cNvGrpSpPr/>
          <p:nvPr/>
        </p:nvGrpSpPr>
        <p:grpSpPr>
          <a:xfrm>
            <a:off x="7964906" y="2434073"/>
            <a:ext cx="373627" cy="367925"/>
            <a:chOff x="7964906" y="2434073"/>
            <a:chExt cx="373627" cy="367925"/>
          </a:xfrm>
        </p:grpSpPr>
        <p:sp>
          <p:nvSpPr>
            <p:cNvPr id="8198" name="Google Shape;8198;p5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56"/>
          <p:cNvGrpSpPr/>
          <p:nvPr/>
        </p:nvGrpSpPr>
        <p:grpSpPr>
          <a:xfrm>
            <a:off x="6194086" y="2437737"/>
            <a:ext cx="369837" cy="360471"/>
            <a:chOff x="6194086" y="2437737"/>
            <a:chExt cx="369837" cy="360471"/>
          </a:xfrm>
        </p:grpSpPr>
        <p:sp>
          <p:nvSpPr>
            <p:cNvPr id="8201" name="Google Shape;8201;p5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06"/>
        <p:cNvGrpSpPr/>
        <p:nvPr/>
      </p:nvGrpSpPr>
      <p:grpSpPr>
        <a:xfrm>
          <a:off x="0" y="0"/>
          <a:ext cx="0" cy="0"/>
          <a:chOff x="0" y="0"/>
          <a:chExt cx="0" cy="0"/>
        </a:xfrm>
      </p:grpSpPr>
      <p:sp>
        <p:nvSpPr>
          <p:cNvPr id="8207" name="Google Shape;8207;p5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208" name="Google Shape;8208;p5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209" name="Google Shape;8209;p57"/>
          <p:cNvGrpSpPr/>
          <p:nvPr/>
        </p:nvGrpSpPr>
        <p:grpSpPr>
          <a:xfrm>
            <a:off x="3541011" y="1508594"/>
            <a:ext cx="350166" cy="349434"/>
            <a:chOff x="3541011" y="1508594"/>
            <a:chExt cx="350166" cy="349434"/>
          </a:xfrm>
        </p:grpSpPr>
        <p:sp>
          <p:nvSpPr>
            <p:cNvPr id="8210" name="Google Shape;8210;p5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57"/>
          <p:cNvGrpSpPr/>
          <p:nvPr/>
        </p:nvGrpSpPr>
        <p:grpSpPr>
          <a:xfrm>
            <a:off x="3122257" y="1508594"/>
            <a:ext cx="294850" cy="349434"/>
            <a:chOff x="3122257" y="1508594"/>
            <a:chExt cx="294850" cy="349434"/>
          </a:xfrm>
        </p:grpSpPr>
        <p:sp>
          <p:nvSpPr>
            <p:cNvPr id="8224" name="Google Shape;8224;p5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57"/>
          <p:cNvGrpSpPr/>
          <p:nvPr/>
        </p:nvGrpSpPr>
        <p:grpSpPr>
          <a:xfrm>
            <a:off x="910723" y="1508212"/>
            <a:ext cx="251660" cy="350166"/>
            <a:chOff x="910723" y="1508212"/>
            <a:chExt cx="251660" cy="350166"/>
          </a:xfrm>
        </p:grpSpPr>
        <p:sp>
          <p:nvSpPr>
            <p:cNvPr id="8230" name="Google Shape;8230;p5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57"/>
          <p:cNvGrpSpPr/>
          <p:nvPr/>
        </p:nvGrpSpPr>
        <p:grpSpPr>
          <a:xfrm>
            <a:off x="1308631" y="1507830"/>
            <a:ext cx="350166" cy="350198"/>
            <a:chOff x="1308631" y="1507830"/>
            <a:chExt cx="350166" cy="350198"/>
          </a:xfrm>
        </p:grpSpPr>
        <p:sp>
          <p:nvSpPr>
            <p:cNvPr id="8248" name="Google Shape;8248;p5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57"/>
          <p:cNvGrpSpPr/>
          <p:nvPr/>
        </p:nvGrpSpPr>
        <p:grpSpPr>
          <a:xfrm>
            <a:off x="1756921" y="1509739"/>
            <a:ext cx="345997" cy="345997"/>
            <a:chOff x="1756921" y="1509739"/>
            <a:chExt cx="345997" cy="345997"/>
          </a:xfrm>
        </p:grpSpPr>
        <p:sp>
          <p:nvSpPr>
            <p:cNvPr id="8253" name="Google Shape;8253;p5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57"/>
          <p:cNvGrpSpPr/>
          <p:nvPr/>
        </p:nvGrpSpPr>
        <p:grpSpPr>
          <a:xfrm>
            <a:off x="2216956" y="1510503"/>
            <a:ext cx="318721" cy="345615"/>
            <a:chOff x="2216956" y="1510503"/>
            <a:chExt cx="318721" cy="345615"/>
          </a:xfrm>
        </p:grpSpPr>
        <p:sp>
          <p:nvSpPr>
            <p:cNvPr id="8271" name="Google Shape;8271;p5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57"/>
          <p:cNvGrpSpPr/>
          <p:nvPr/>
        </p:nvGrpSpPr>
        <p:grpSpPr>
          <a:xfrm>
            <a:off x="3988156" y="1568461"/>
            <a:ext cx="349052" cy="230049"/>
            <a:chOff x="3988156" y="1568461"/>
            <a:chExt cx="349052" cy="230049"/>
          </a:xfrm>
        </p:grpSpPr>
        <p:sp>
          <p:nvSpPr>
            <p:cNvPr id="8277" name="Google Shape;8277;p5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57"/>
          <p:cNvGrpSpPr/>
          <p:nvPr/>
        </p:nvGrpSpPr>
        <p:grpSpPr>
          <a:xfrm>
            <a:off x="2633037" y="1499873"/>
            <a:ext cx="379002" cy="366112"/>
            <a:chOff x="2633037" y="1499873"/>
            <a:chExt cx="379002" cy="366112"/>
          </a:xfrm>
        </p:grpSpPr>
        <p:sp>
          <p:nvSpPr>
            <p:cNvPr id="8285" name="Google Shape;8285;p5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57"/>
          <p:cNvGrpSpPr/>
          <p:nvPr/>
        </p:nvGrpSpPr>
        <p:grpSpPr>
          <a:xfrm>
            <a:off x="6675256" y="1516169"/>
            <a:ext cx="327823" cy="357009"/>
            <a:chOff x="6675256" y="1516169"/>
            <a:chExt cx="327823" cy="357009"/>
          </a:xfrm>
        </p:grpSpPr>
        <p:sp>
          <p:nvSpPr>
            <p:cNvPr id="8292" name="Google Shape;8292;p5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57"/>
          <p:cNvGrpSpPr/>
          <p:nvPr/>
        </p:nvGrpSpPr>
        <p:grpSpPr>
          <a:xfrm>
            <a:off x="8020159" y="1516551"/>
            <a:ext cx="300897" cy="356627"/>
            <a:chOff x="8020159" y="1516551"/>
            <a:chExt cx="300897" cy="356627"/>
          </a:xfrm>
        </p:grpSpPr>
        <p:sp>
          <p:nvSpPr>
            <p:cNvPr id="8302" name="Google Shape;8302;p5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57"/>
          <p:cNvGrpSpPr/>
          <p:nvPr/>
        </p:nvGrpSpPr>
        <p:grpSpPr>
          <a:xfrm>
            <a:off x="5377363" y="1516169"/>
            <a:ext cx="257357" cy="356627"/>
            <a:chOff x="5377363" y="1516169"/>
            <a:chExt cx="257357" cy="356627"/>
          </a:xfrm>
        </p:grpSpPr>
        <p:sp>
          <p:nvSpPr>
            <p:cNvPr id="8308" name="Google Shape;8308;p5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57"/>
          <p:cNvGrpSpPr/>
          <p:nvPr/>
        </p:nvGrpSpPr>
        <p:grpSpPr>
          <a:xfrm>
            <a:off x="4880567" y="1535870"/>
            <a:ext cx="356245" cy="317607"/>
            <a:chOff x="4880567" y="1535870"/>
            <a:chExt cx="356245" cy="317607"/>
          </a:xfrm>
        </p:grpSpPr>
        <p:sp>
          <p:nvSpPr>
            <p:cNvPr id="8326" name="Google Shape;8326;p5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57"/>
          <p:cNvGrpSpPr/>
          <p:nvPr/>
        </p:nvGrpSpPr>
        <p:grpSpPr>
          <a:xfrm>
            <a:off x="5771483" y="1515787"/>
            <a:ext cx="357359" cy="357391"/>
            <a:chOff x="5771483" y="1515787"/>
            <a:chExt cx="357359" cy="357391"/>
          </a:xfrm>
        </p:grpSpPr>
        <p:sp>
          <p:nvSpPr>
            <p:cNvPr id="8332" name="Google Shape;8332;p5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57"/>
          <p:cNvGrpSpPr/>
          <p:nvPr/>
        </p:nvGrpSpPr>
        <p:grpSpPr>
          <a:xfrm>
            <a:off x="7121669" y="1533610"/>
            <a:ext cx="321362" cy="321362"/>
            <a:chOff x="7121669" y="1533610"/>
            <a:chExt cx="321362" cy="321362"/>
          </a:xfrm>
        </p:grpSpPr>
        <p:sp>
          <p:nvSpPr>
            <p:cNvPr id="8337" name="Google Shape;8337;p5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57"/>
          <p:cNvGrpSpPr/>
          <p:nvPr/>
        </p:nvGrpSpPr>
        <p:grpSpPr>
          <a:xfrm>
            <a:off x="7562766" y="1514864"/>
            <a:ext cx="327059" cy="360192"/>
            <a:chOff x="7562766" y="1514864"/>
            <a:chExt cx="327059" cy="360192"/>
          </a:xfrm>
        </p:grpSpPr>
        <p:sp>
          <p:nvSpPr>
            <p:cNvPr id="8342" name="Google Shape;8342;p5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57"/>
          <p:cNvGrpSpPr/>
          <p:nvPr/>
        </p:nvGrpSpPr>
        <p:grpSpPr>
          <a:xfrm>
            <a:off x="6221229" y="1498673"/>
            <a:ext cx="361636" cy="362183"/>
            <a:chOff x="6259175" y="1559008"/>
            <a:chExt cx="271743" cy="272093"/>
          </a:xfrm>
        </p:grpSpPr>
        <p:sp>
          <p:nvSpPr>
            <p:cNvPr id="8347" name="Google Shape;8347;p5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57"/>
          <p:cNvGrpSpPr/>
          <p:nvPr/>
        </p:nvGrpSpPr>
        <p:grpSpPr>
          <a:xfrm>
            <a:off x="2661459" y="2015001"/>
            <a:ext cx="322508" cy="273494"/>
            <a:chOff x="2661459" y="2015001"/>
            <a:chExt cx="322508" cy="273494"/>
          </a:xfrm>
        </p:grpSpPr>
        <p:sp>
          <p:nvSpPr>
            <p:cNvPr id="8365" name="Google Shape;8365;p5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57"/>
          <p:cNvGrpSpPr/>
          <p:nvPr/>
        </p:nvGrpSpPr>
        <p:grpSpPr>
          <a:xfrm>
            <a:off x="6671087" y="2009304"/>
            <a:ext cx="332757" cy="281833"/>
            <a:chOff x="6671087" y="2009304"/>
            <a:chExt cx="332757" cy="281833"/>
          </a:xfrm>
        </p:grpSpPr>
        <p:sp>
          <p:nvSpPr>
            <p:cNvPr id="8368" name="Google Shape;8368;p5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0" name="Google Shape;8370;p5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1" name="Google Shape;8371;p57"/>
          <p:cNvGrpSpPr/>
          <p:nvPr/>
        </p:nvGrpSpPr>
        <p:grpSpPr>
          <a:xfrm>
            <a:off x="2201806" y="1976585"/>
            <a:ext cx="349784" cy="349434"/>
            <a:chOff x="2201806" y="1976585"/>
            <a:chExt cx="349784" cy="349434"/>
          </a:xfrm>
        </p:grpSpPr>
        <p:sp>
          <p:nvSpPr>
            <p:cNvPr id="8372" name="Google Shape;8372;p5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57"/>
          <p:cNvGrpSpPr/>
          <p:nvPr/>
        </p:nvGrpSpPr>
        <p:grpSpPr>
          <a:xfrm>
            <a:off x="3094217" y="1976585"/>
            <a:ext cx="350198" cy="350548"/>
            <a:chOff x="3094217" y="1976585"/>
            <a:chExt cx="350198" cy="350548"/>
          </a:xfrm>
        </p:grpSpPr>
        <p:sp>
          <p:nvSpPr>
            <p:cNvPr id="8377" name="Google Shape;8377;p5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57"/>
          <p:cNvGrpSpPr/>
          <p:nvPr/>
        </p:nvGrpSpPr>
        <p:grpSpPr>
          <a:xfrm>
            <a:off x="870939" y="1975821"/>
            <a:ext cx="332375" cy="350071"/>
            <a:chOff x="870939" y="1975821"/>
            <a:chExt cx="332375" cy="350071"/>
          </a:xfrm>
        </p:grpSpPr>
        <p:sp>
          <p:nvSpPr>
            <p:cNvPr id="8391" name="Google Shape;8391;p5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5" name="Google Shape;8395;p5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6" name="Google Shape;8396;p57"/>
          <p:cNvGrpSpPr/>
          <p:nvPr/>
        </p:nvGrpSpPr>
        <p:grpSpPr>
          <a:xfrm>
            <a:off x="3979435" y="1976585"/>
            <a:ext cx="345265" cy="349848"/>
            <a:chOff x="3979435" y="1976585"/>
            <a:chExt cx="345265" cy="349848"/>
          </a:xfrm>
        </p:grpSpPr>
        <p:sp>
          <p:nvSpPr>
            <p:cNvPr id="8397" name="Google Shape;8397;p5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57"/>
          <p:cNvGrpSpPr/>
          <p:nvPr/>
        </p:nvGrpSpPr>
        <p:grpSpPr>
          <a:xfrm>
            <a:off x="3576626" y="1975821"/>
            <a:ext cx="284251" cy="351694"/>
            <a:chOff x="3576626" y="1975821"/>
            <a:chExt cx="284251" cy="351694"/>
          </a:xfrm>
        </p:grpSpPr>
        <p:sp>
          <p:nvSpPr>
            <p:cNvPr id="8415" name="Google Shape;8415;p5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57"/>
          <p:cNvGrpSpPr/>
          <p:nvPr/>
        </p:nvGrpSpPr>
        <p:grpSpPr>
          <a:xfrm>
            <a:off x="2722090" y="2890162"/>
            <a:ext cx="238770" cy="371841"/>
            <a:chOff x="2722090" y="2890162"/>
            <a:chExt cx="238770" cy="371841"/>
          </a:xfrm>
        </p:grpSpPr>
        <p:sp>
          <p:nvSpPr>
            <p:cNvPr id="8419" name="Google Shape;8419;p5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2" name="Google Shape;8422;p5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3" name="Google Shape;8423;p57"/>
          <p:cNvGrpSpPr/>
          <p:nvPr/>
        </p:nvGrpSpPr>
        <p:grpSpPr>
          <a:xfrm>
            <a:off x="6216367" y="1970156"/>
            <a:ext cx="361147" cy="361147"/>
            <a:chOff x="6216367" y="1970156"/>
            <a:chExt cx="361147" cy="361147"/>
          </a:xfrm>
        </p:grpSpPr>
        <p:sp>
          <p:nvSpPr>
            <p:cNvPr id="8424" name="Google Shape;8424;p5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57"/>
          <p:cNvGrpSpPr/>
          <p:nvPr/>
        </p:nvGrpSpPr>
        <p:grpSpPr>
          <a:xfrm>
            <a:off x="1289311" y="2926222"/>
            <a:ext cx="408156" cy="299783"/>
            <a:chOff x="1289311" y="2926222"/>
            <a:chExt cx="408156" cy="299783"/>
          </a:xfrm>
        </p:grpSpPr>
        <p:sp>
          <p:nvSpPr>
            <p:cNvPr id="8429" name="Google Shape;8429;p5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1" name="Google Shape;8431;p57"/>
          <p:cNvGrpSpPr/>
          <p:nvPr/>
        </p:nvGrpSpPr>
        <p:grpSpPr>
          <a:xfrm>
            <a:off x="7978465" y="1969392"/>
            <a:ext cx="361147" cy="360797"/>
            <a:chOff x="7978465" y="1969392"/>
            <a:chExt cx="361147" cy="360797"/>
          </a:xfrm>
        </p:grpSpPr>
        <p:sp>
          <p:nvSpPr>
            <p:cNvPr id="8432" name="Google Shape;8432;p5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1" name="Google Shape;8441;p5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2" name="Google Shape;8442;p57"/>
          <p:cNvGrpSpPr/>
          <p:nvPr/>
        </p:nvGrpSpPr>
        <p:grpSpPr>
          <a:xfrm>
            <a:off x="854261" y="2908813"/>
            <a:ext cx="377474" cy="335748"/>
            <a:chOff x="854261" y="2908813"/>
            <a:chExt cx="377474" cy="335748"/>
          </a:xfrm>
        </p:grpSpPr>
        <p:sp>
          <p:nvSpPr>
            <p:cNvPr id="8443" name="Google Shape;8443;p5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57"/>
          <p:cNvGrpSpPr/>
          <p:nvPr/>
        </p:nvGrpSpPr>
        <p:grpSpPr>
          <a:xfrm>
            <a:off x="1749728" y="2894777"/>
            <a:ext cx="386927" cy="363438"/>
            <a:chOff x="1749728" y="2894777"/>
            <a:chExt cx="386927" cy="363438"/>
          </a:xfrm>
        </p:grpSpPr>
        <p:sp>
          <p:nvSpPr>
            <p:cNvPr id="8449" name="Google Shape;8449;p5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57"/>
          <p:cNvGrpSpPr/>
          <p:nvPr/>
        </p:nvGrpSpPr>
        <p:grpSpPr>
          <a:xfrm>
            <a:off x="7098912" y="1969392"/>
            <a:ext cx="359651" cy="361560"/>
            <a:chOff x="7098912" y="1969392"/>
            <a:chExt cx="359651" cy="361560"/>
          </a:xfrm>
        </p:grpSpPr>
        <p:sp>
          <p:nvSpPr>
            <p:cNvPr id="8457" name="Google Shape;8457;p5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0" name="Google Shape;8470;p5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1" name="Google Shape;8471;p57"/>
          <p:cNvGrpSpPr/>
          <p:nvPr/>
        </p:nvGrpSpPr>
        <p:grpSpPr>
          <a:xfrm>
            <a:off x="5352728" y="1990239"/>
            <a:ext cx="327091" cy="322508"/>
            <a:chOff x="5352728" y="1990239"/>
            <a:chExt cx="327091" cy="322508"/>
          </a:xfrm>
        </p:grpSpPr>
        <p:sp>
          <p:nvSpPr>
            <p:cNvPr id="8472" name="Google Shape;8472;p5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57"/>
          <p:cNvGrpSpPr/>
          <p:nvPr/>
        </p:nvGrpSpPr>
        <p:grpSpPr>
          <a:xfrm>
            <a:off x="7538896" y="1970156"/>
            <a:ext cx="361147" cy="361529"/>
            <a:chOff x="7538896" y="1970156"/>
            <a:chExt cx="361147" cy="361529"/>
          </a:xfrm>
        </p:grpSpPr>
        <p:sp>
          <p:nvSpPr>
            <p:cNvPr id="8476" name="Google Shape;8476;p5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57"/>
          <p:cNvGrpSpPr/>
          <p:nvPr/>
        </p:nvGrpSpPr>
        <p:grpSpPr>
          <a:xfrm>
            <a:off x="4896099" y="1970920"/>
            <a:ext cx="358155" cy="358123"/>
            <a:chOff x="4896099" y="1970920"/>
            <a:chExt cx="358155" cy="358123"/>
          </a:xfrm>
        </p:grpSpPr>
        <p:sp>
          <p:nvSpPr>
            <p:cNvPr id="8483" name="Google Shape;8483;p5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57"/>
          <p:cNvGrpSpPr/>
          <p:nvPr/>
        </p:nvGrpSpPr>
        <p:grpSpPr>
          <a:xfrm>
            <a:off x="4048787" y="2977019"/>
            <a:ext cx="283488" cy="198604"/>
            <a:chOff x="4048787" y="2977019"/>
            <a:chExt cx="283488" cy="198604"/>
          </a:xfrm>
        </p:grpSpPr>
        <p:sp>
          <p:nvSpPr>
            <p:cNvPr id="8487" name="Google Shape;8487;p5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57"/>
          <p:cNvGrpSpPr/>
          <p:nvPr/>
        </p:nvGrpSpPr>
        <p:grpSpPr>
          <a:xfrm>
            <a:off x="4054103" y="2430191"/>
            <a:ext cx="218687" cy="349052"/>
            <a:chOff x="4054103" y="2430191"/>
            <a:chExt cx="218687" cy="349052"/>
          </a:xfrm>
        </p:grpSpPr>
        <p:sp>
          <p:nvSpPr>
            <p:cNvPr id="8494" name="Google Shape;8494;p5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57"/>
          <p:cNvGrpSpPr/>
          <p:nvPr/>
        </p:nvGrpSpPr>
        <p:grpSpPr>
          <a:xfrm>
            <a:off x="2185128" y="2427549"/>
            <a:ext cx="382758" cy="356595"/>
            <a:chOff x="2185128" y="2427549"/>
            <a:chExt cx="382758" cy="356595"/>
          </a:xfrm>
        </p:grpSpPr>
        <p:sp>
          <p:nvSpPr>
            <p:cNvPr id="8497" name="Google Shape;8497;p5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57"/>
          <p:cNvGrpSpPr/>
          <p:nvPr/>
        </p:nvGrpSpPr>
        <p:grpSpPr>
          <a:xfrm>
            <a:off x="3539102" y="2427549"/>
            <a:ext cx="355099" cy="355481"/>
            <a:chOff x="3539102" y="2427549"/>
            <a:chExt cx="355099" cy="355481"/>
          </a:xfrm>
        </p:grpSpPr>
        <p:sp>
          <p:nvSpPr>
            <p:cNvPr id="8502" name="Google Shape;8502;p5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57"/>
          <p:cNvGrpSpPr/>
          <p:nvPr/>
        </p:nvGrpSpPr>
        <p:grpSpPr>
          <a:xfrm>
            <a:off x="2656907" y="2439293"/>
            <a:ext cx="332757" cy="332343"/>
            <a:chOff x="2656907" y="2439293"/>
            <a:chExt cx="332757" cy="332343"/>
          </a:xfrm>
        </p:grpSpPr>
        <p:sp>
          <p:nvSpPr>
            <p:cNvPr id="8505" name="Google Shape;8505;p5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57"/>
          <p:cNvGrpSpPr/>
          <p:nvPr/>
        </p:nvGrpSpPr>
        <p:grpSpPr>
          <a:xfrm>
            <a:off x="1731523" y="2422616"/>
            <a:ext cx="399435" cy="365698"/>
            <a:chOff x="1731523" y="2422616"/>
            <a:chExt cx="399435" cy="365698"/>
          </a:xfrm>
        </p:grpSpPr>
        <p:sp>
          <p:nvSpPr>
            <p:cNvPr id="8513" name="Google Shape;8513;p5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57"/>
          <p:cNvGrpSpPr/>
          <p:nvPr/>
        </p:nvGrpSpPr>
        <p:grpSpPr>
          <a:xfrm>
            <a:off x="3097241" y="2433564"/>
            <a:ext cx="344883" cy="343387"/>
            <a:chOff x="3097241" y="2433564"/>
            <a:chExt cx="344883" cy="343387"/>
          </a:xfrm>
        </p:grpSpPr>
        <p:sp>
          <p:nvSpPr>
            <p:cNvPr id="8517" name="Google Shape;8517;p5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57"/>
          <p:cNvGrpSpPr/>
          <p:nvPr/>
        </p:nvGrpSpPr>
        <p:grpSpPr>
          <a:xfrm>
            <a:off x="1278299" y="2439293"/>
            <a:ext cx="410829" cy="332343"/>
            <a:chOff x="1278299" y="2439293"/>
            <a:chExt cx="410829" cy="332343"/>
          </a:xfrm>
        </p:grpSpPr>
        <p:sp>
          <p:nvSpPr>
            <p:cNvPr id="8527" name="Google Shape;8527;p5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57"/>
          <p:cNvGrpSpPr/>
          <p:nvPr/>
        </p:nvGrpSpPr>
        <p:grpSpPr>
          <a:xfrm>
            <a:off x="870939" y="2439293"/>
            <a:ext cx="331993" cy="331993"/>
            <a:chOff x="870939" y="2439293"/>
            <a:chExt cx="331993" cy="331993"/>
          </a:xfrm>
        </p:grpSpPr>
        <p:sp>
          <p:nvSpPr>
            <p:cNvPr id="8536" name="Google Shape;8536;p5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57"/>
          <p:cNvGrpSpPr/>
          <p:nvPr/>
        </p:nvGrpSpPr>
        <p:grpSpPr>
          <a:xfrm>
            <a:off x="6644957" y="2456353"/>
            <a:ext cx="371395" cy="278904"/>
            <a:chOff x="6644957" y="2456353"/>
            <a:chExt cx="371395" cy="278904"/>
          </a:xfrm>
        </p:grpSpPr>
        <p:sp>
          <p:nvSpPr>
            <p:cNvPr id="8553" name="Google Shape;8553;p5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57"/>
          <p:cNvGrpSpPr/>
          <p:nvPr/>
        </p:nvGrpSpPr>
        <p:grpSpPr>
          <a:xfrm>
            <a:off x="5388757" y="2414659"/>
            <a:ext cx="260349" cy="362292"/>
            <a:chOff x="5388757" y="2414659"/>
            <a:chExt cx="260349" cy="362292"/>
          </a:xfrm>
        </p:grpSpPr>
        <p:sp>
          <p:nvSpPr>
            <p:cNvPr id="8559" name="Google Shape;8559;p5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9" name="Google Shape;8579;p57"/>
          <p:cNvGrpSpPr/>
          <p:nvPr/>
        </p:nvGrpSpPr>
        <p:grpSpPr>
          <a:xfrm>
            <a:off x="3567142" y="2905757"/>
            <a:ext cx="348288" cy="340331"/>
            <a:chOff x="3567142" y="2905757"/>
            <a:chExt cx="348288" cy="340331"/>
          </a:xfrm>
        </p:grpSpPr>
        <p:sp>
          <p:nvSpPr>
            <p:cNvPr id="8580" name="Google Shape;8580;p5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57"/>
          <p:cNvGrpSpPr/>
          <p:nvPr/>
        </p:nvGrpSpPr>
        <p:grpSpPr>
          <a:xfrm>
            <a:off x="7967103" y="2415041"/>
            <a:ext cx="355863" cy="361911"/>
            <a:chOff x="7967103" y="2415041"/>
            <a:chExt cx="355863" cy="361911"/>
          </a:xfrm>
        </p:grpSpPr>
        <p:sp>
          <p:nvSpPr>
            <p:cNvPr id="8586" name="Google Shape;8586;p5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57"/>
          <p:cNvGrpSpPr/>
          <p:nvPr/>
        </p:nvGrpSpPr>
        <p:grpSpPr>
          <a:xfrm>
            <a:off x="7529411" y="2414659"/>
            <a:ext cx="355863" cy="362292"/>
            <a:chOff x="7529411" y="2414659"/>
            <a:chExt cx="355863" cy="362292"/>
          </a:xfrm>
        </p:grpSpPr>
        <p:sp>
          <p:nvSpPr>
            <p:cNvPr id="8598" name="Google Shape;8598;p5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57"/>
          <p:cNvGrpSpPr/>
          <p:nvPr/>
        </p:nvGrpSpPr>
        <p:grpSpPr>
          <a:xfrm>
            <a:off x="5733194" y="2431718"/>
            <a:ext cx="446826" cy="327059"/>
            <a:chOff x="5733194" y="2431718"/>
            <a:chExt cx="446826" cy="327059"/>
          </a:xfrm>
        </p:grpSpPr>
        <p:sp>
          <p:nvSpPr>
            <p:cNvPr id="8611" name="Google Shape;8611;p5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57"/>
          <p:cNvGrpSpPr/>
          <p:nvPr/>
        </p:nvGrpSpPr>
        <p:grpSpPr>
          <a:xfrm>
            <a:off x="4876780" y="2418064"/>
            <a:ext cx="407774" cy="356627"/>
            <a:chOff x="4876780" y="2418064"/>
            <a:chExt cx="407774" cy="356627"/>
          </a:xfrm>
        </p:grpSpPr>
        <p:sp>
          <p:nvSpPr>
            <p:cNvPr id="8615" name="Google Shape;8615;p5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57"/>
          <p:cNvGrpSpPr/>
          <p:nvPr/>
        </p:nvGrpSpPr>
        <p:grpSpPr>
          <a:xfrm>
            <a:off x="7070872" y="2410871"/>
            <a:ext cx="398321" cy="371013"/>
            <a:chOff x="7070872" y="2410871"/>
            <a:chExt cx="398321" cy="371013"/>
          </a:xfrm>
        </p:grpSpPr>
        <p:sp>
          <p:nvSpPr>
            <p:cNvPr id="8624" name="Google Shape;8624;p5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8" name="Google Shape;8628;p5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9" name="Google Shape;8629;p57"/>
          <p:cNvGrpSpPr/>
          <p:nvPr/>
        </p:nvGrpSpPr>
        <p:grpSpPr>
          <a:xfrm>
            <a:off x="5318259" y="2982111"/>
            <a:ext cx="371013" cy="220787"/>
            <a:chOff x="5318259" y="2982111"/>
            <a:chExt cx="371013" cy="220787"/>
          </a:xfrm>
        </p:grpSpPr>
        <p:sp>
          <p:nvSpPr>
            <p:cNvPr id="8630" name="Google Shape;8630;p5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57"/>
          <p:cNvGrpSpPr/>
          <p:nvPr/>
        </p:nvGrpSpPr>
        <p:grpSpPr>
          <a:xfrm>
            <a:off x="7073928" y="2905757"/>
            <a:ext cx="371395" cy="371809"/>
            <a:chOff x="7073928" y="2905757"/>
            <a:chExt cx="371395" cy="371809"/>
          </a:xfrm>
        </p:grpSpPr>
        <p:sp>
          <p:nvSpPr>
            <p:cNvPr id="8639" name="Google Shape;8639;p5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57"/>
          <p:cNvGrpSpPr/>
          <p:nvPr/>
        </p:nvGrpSpPr>
        <p:grpSpPr>
          <a:xfrm>
            <a:off x="6188327" y="2955408"/>
            <a:ext cx="371395" cy="272857"/>
            <a:chOff x="6188327" y="2955408"/>
            <a:chExt cx="371395" cy="272857"/>
          </a:xfrm>
        </p:grpSpPr>
        <p:sp>
          <p:nvSpPr>
            <p:cNvPr id="8643" name="Google Shape;8643;p5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57"/>
          <p:cNvGrpSpPr/>
          <p:nvPr/>
        </p:nvGrpSpPr>
        <p:grpSpPr>
          <a:xfrm>
            <a:off x="7521454" y="2906139"/>
            <a:ext cx="359651" cy="371013"/>
            <a:chOff x="7521454" y="2906139"/>
            <a:chExt cx="359651" cy="371013"/>
          </a:xfrm>
        </p:grpSpPr>
        <p:sp>
          <p:nvSpPr>
            <p:cNvPr id="8646" name="Google Shape;8646;p5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57"/>
          <p:cNvGrpSpPr/>
          <p:nvPr/>
        </p:nvGrpSpPr>
        <p:grpSpPr>
          <a:xfrm>
            <a:off x="5782845" y="2906521"/>
            <a:ext cx="301661" cy="371013"/>
            <a:chOff x="5782845" y="2906521"/>
            <a:chExt cx="301661" cy="371013"/>
          </a:xfrm>
        </p:grpSpPr>
        <p:sp>
          <p:nvSpPr>
            <p:cNvPr id="8652" name="Google Shape;8652;p5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57"/>
          <p:cNvGrpSpPr/>
          <p:nvPr/>
        </p:nvGrpSpPr>
        <p:grpSpPr>
          <a:xfrm>
            <a:off x="6630539" y="2917502"/>
            <a:ext cx="371777" cy="349434"/>
            <a:chOff x="6630539" y="2917502"/>
            <a:chExt cx="371777" cy="349434"/>
          </a:xfrm>
        </p:grpSpPr>
        <p:sp>
          <p:nvSpPr>
            <p:cNvPr id="8656" name="Google Shape;8656;p5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57"/>
          <p:cNvGrpSpPr/>
          <p:nvPr/>
        </p:nvGrpSpPr>
        <p:grpSpPr>
          <a:xfrm>
            <a:off x="2171474" y="3369229"/>
            <a:ext cx="408156" cy="343737"/>
            <a:chOff x="2171474" y="3369229"/>
            <a:chExt cx="408156" cy="343737"/>
          </a:xfrm>
        </p:grpSpPr>
        <p:sp>
          <p:nvSpPr>
            <p:cNvPr id="8664" name="Google Shape;8664;p5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57"/>
          <p:cNvGrpSpPr/>
          <p:nvPr/>
        </p:nvGrpSpPr>
        <p:grpSpPr>
          <a:xfrm>
            <a:off x="4891198" y="2925108"/>
            <a:ext cx="334634" cy="334634"/>
            <a:chOff x="4891198" y="2925108"/>
            <a:chExt cx="334634" cy="334634"/>
          </a:xfrm>
        </p:grpSpPr>
        <p:sp>
          <p:nvSpPr>
            <p:cNvPr id="8669" name="Google Shape;8669;p5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57"/>
          <p:cNvGrpSpPr/>
          <p:nvPr/>
        </p:nvGrpSpPr>
        <p:grpSpPr>
          <a:xfrm>
            <a:off x="7976174" y="2925108"/>
            <a:ext cx="334666" cy="334634"/>
            <a:chOff x="7976174" y="2925108"/>
            <a:chExt cx="334666" cy="334634"/>
          </a:xfrm>
        </p:grpSpPr>
        <p:sp>
          <p:nvSpPr>
            <p:cNvPr id="8678" name="Google Shape;8678;p5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57"/>
          <p:cNvGrpSpPr/>
          <p:nvPr/>
        </p:nvGrpSpPr>
        <p:grpSpPr>
          <a:xfrm>
            <a:off x="3091957" y="3374131"/>
            <a:ext cx="354717" cy="332757"/>
            <a:chOff x="3091957" y="3374131"/>
            <a:chExt cx="354717" cy="332757"/>
          </a:xfrm>
        </p:grpSpPr>
        <p:sp>
          <p:nvSpPr>
            <p:cNvPr id="8688" name="Google Shape;8688;p5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57"/>
          <p:cNvGrpSpPr/>
          <p:nvPr/>
        </p:nvGrpSpPr>
        <p:grpSpPr>
          <a:xfrm>
            <a:off x="3988156" y="3380210"/>
            <a:ext cx="353954" cy="318880"/>
            <a:chOff x="3988156" y="3380210"/>
            <a:chExt cx="353954" cy="318880"/>
          </a:xfrm>
        </p:grpSpPr>
        <p:sp>
          <p:nvSpPr>
            <p:cNvPr id="8695" name="Google Shape;8695;p5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57"/>
          <p:cNvGrpSpPr/>
          <p:nvPr/>
        </p:nvGrpSpPr>
        <p:grpSpPr>
          <a:xfrm>
            <a:off x="3541011" y="3367320"/>
            <a:ext cx="348257" cy="346188"/>
            <a:chOff x="3541011" y="3367320"/>
            <a:chExt cx="348257" cy="346188"/>
          </a:xfrm>
        </p:grpSpPr>
        <p:sp>
          <p:nvSpPr>
            <p:cNvPr id="8701" name="Google Shape;8701;p5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57"/>
          <p:cNvGrpSpPr/>
          <p:nvPr/>
        </p:nvGrpSpPr>
        <p:grpSpPr>
          <a:xfrm>
            <a:off x="850092" y="3352934"/>
            <a:ext cx="369517" cy="375660"/>
            <a:chOff x="850092" y="3352934"/>
            <a:chExt cx="369517" cy="375660"/>
          </a:xfrm>
        </p:grpSpPr>
        <p:sp>
          <p:nvSpPr>
            <p:cNvPr id="8706" name="Google Shape;8706;p5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57"/>
          <p:cNvGrpSpPr/>
          <p:nvPr/>
        </p:nvGrpSpPr>
        <p:grpSpPr>
          <a:xfrm>
            <a:off x="1314678" y="3358217"/>
            <a:ext cx="334666" cy="365348"/>
            <a:chOff x="1314678" y="3358217"/>
            <a:chExt cx="334666" cy="365348"/>
          </a:xfrm>
        </p:grpSpPr>
        <p:sp>
          <p:nvSpPr>
            <p:cNvPr id="8712" name="Google Shape;8712;p5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57"/>
          <p:cNvGrpSpPr/>
          <p:nvPr/>
        </p:nvGrpSpPr>
        <p:grpSpPr>
          <a:xfrm>
            <a:off x="1748582" y="3372635"/>
            <a:ext cx="359269" cy="335780"/>
            <a:chOff x="1748582" y="3372635"/>
            <a:chExt cx="359269" cy="335780"/>
          </a:xfrm>
        </p:grpSpPr>
        <p:sp>
          <p:nvSpPr>
            <p:cNvPr id="8718" name="Google Shape;8718;p5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9" name="Google Shape;8719;p57"/>
            <p:cNvGrpSpPr/>
            <p:nvPr/>
          </p:nvGrpSpPr>
          <p:grpSpPr>
            <a:xfrm>
              <a:off x="1748582" y="3372635"/>
              <a:ext cx="333520" cy="335780"/>
              <a:chOff x="1748582" y="3372635"/>
              <a:chExt cx="333520" cy="335780"/>
            </a:xfrm>
          </p:grpSpPr>
          <p:sp>
            <p:nvSpPr>
              <p:cNvPr id="8720" name="Google Shape;8720;p5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3" name="Google Shape;8723;p57"/>
          <p:cNvGrpSpPr/>
          <p:nvPr/>
        </p:nvGrpSpPr>
        <p:grpSpPr>
          <a:xfrm>
            <a:off x="2640993" y="3357835"/>
            <a:ext cx="365348" cy="364966"/>
            <a:chOff x="2640993" y="3357835"/>
            <a:chExt cx="365348" cy="364966"/>
          </a:xfrm>
        </p:grpSpPr>
        <p:sp>
          <p:nvSpPr>
            <p:cNvPr id="8724" name="Google Shape;8724;p5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57"/>
          <p:cNvGrpSpPr/>
          <p:nvPr/>
        </p:nvGrpSpPr>
        <p:grpSpPr>
          <a:xfrm>
            <a:off x="4886264" y="3366174"/>
            <a:ext cx="350548" cy="350198"/>
            <a:chOff x="4886264" y="3366174"/>
            <a:chExt cx="350548" cy="350198"/>
          </a:xfrm>
        </p:grpSpPr>
        <p:sp>
          <p:nvSpPr>
            <p:cNvPr id="8735" name="Google Shape;8735;p5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57"/>
          <p:cNvGrpSpPr/>
          <p:nvPr/>
        </p:nvGrpSpPr>
        <p:grpSpPr>
          <a:xfrm>
            <a:off x="5331913" y="3413947"/>
            <a:ext cx="347143" cy="254684"/>
            <a:chOff x="5331913" y="3413947"/>
            <a:chExt cx="347143" cy="254684"/>
          </a:xfrm>
        </p:grpSpPr>
        <p:sp>
          <p:nvSpPr>
            <p:cNvPr id="8749" name="Google Shape;8749;p5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57"/>
          <p:cNvGrpSpPr/>
          <p:nvPr/>
        </p:nvGrpSpPr>
        <p:grpSpPr>
          <a:xfrm>
            <a:off x="5776798" y="3409778"/>
            <a:ext cx="346379" cy="264518"/>
            <a:chOff x="5776798" y="3409778"/>
            <a:chExt cx="346379" cy="264518"/>
          </a:xfrm>
        </p:grpSpPr>
        <p:sp>
          <p:nvSpPr>
            <p:cNvPr id="8756" name="Google Shape;8756;p5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57"/>
          <p:cNvGrpSpPr/>
          <p:nvPr/>
        </p:nvGrpSpPr>
        <p:grpSpPr>
          <a:xfrm>
            <a:off x="7108015" y="3396505"/>
            <a:ext cx="344883" cy="290299"/>
            <a:chOff x="7108015" y="3396505"/>
            <a:chExt cx="344883" cy="290299"/>
          </a:xfrm>
        </p:grpSpPr>
        <p:sp>
          <p:nvSpPr>
            <p:cNvPr id="8763" name="Google Shape;8763;p5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57"/>
          <p:cNvGrpSpPr/>
          <p:nvPr/>
        </p:nvGrpSpPr>
        <p:grpSpPr>
          <a:xfrm>
            <a:off x="7551754" y="3390808"/>
            <a:ext cx="344883" cy="301311"/>
            <a:chOff x="7551754" y="3390808"/>
            <a:chExt cx="344883" cy="301311"/>
          </a:xfrm>
        </p:grpSpPr>
        <p:sp>
          <p:nvSpPr>
            <p:cNvPr id="8768" name="Google Shape;8768;p5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57"/>
          <p:cNvGrpSpPr/>
          <p:nvPr/>
        </p:nvGrpSpPr>
        <p:grpSpPr>
          <a:xfrm>
            <a:off x="6707084" y="3387403"/>
            <a:ext cx="261145" cy="308504"/>
            <a:chOff x="6707084" y="3387403"/>
            <a:chExt cx="261145" cy="308504"/>
          </a:xfrm>
        </p:grpSpPr>
        <p:sp>
          <p:nvSpPr>
            <p:cNvPr id="8780" name="Google Shape;8780;p5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57"/>
          <p:cNvGrpSpPr/>
          <p:nvPr/>
        </p:nvGrpSpPr>
        <p:grpSpPr>
          <a:xfrm>
            <a:off x="848978" y="4297637"/>
            <a:ext cx="377824" cy="324418"/>
            <a:chOff x="848978" y="4297637"/>
            <a:chExt cx="377824" cy="324418"/>
          </a:xfrm>
        </p:grpSpPr>
        <p:sp>
          <p:nvSpPr>
            <p:cNvPr id="8785" name="Google Shape;8785;p5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57"/>
          <p:cNvGrpSpPr/>
          <p:nvPr/>
        </p:nvGrpSpPr>
        <p:grpSpPr>
          <a:xfrm>
            <a:off x="1754279" y="4286593"/>
            <a:ext cx="351439" cy="345965"/>
            <a:chOff x="1754279" y="4286593"/>
            <a:chExt cx="351439" cy="345965"/>
          </a:xfrm>
        </p:grpSpPr>
        <p:sp>
          <p:nvSpPr>
            <p:cNvPr id="8788" name="Google Shape;8788;p5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57"/>
          <p:cNvGrpSpPr/>
          <p:nvPr/>
        </p:nvGrpSpPr>
        <p:grpSpPr>
          <a:xfrm>
            <a:off x="3996113" y="4291176"/>
            <a:ext cx="336512" cy="335048"/>
            <a:chOff x="3996113" y="4291176"/>
            <a:chExt cx="336512" cy="335048"/>
          </a:xfrm>
        </p:grpSpPr>
        <p:sp>
          <p:nvSpPr>
            <p:cNvPr id="8794" name="Google Shape;8794;p5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7" name="Google Shape;8797;p5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8" name="Google Shape;8798;p57"/>
          <p:cNvGrpSpPr/>
          <p:nvPr/>
        </p:nvGrpSpPr>
        <p:grpSpPr>
          <a:xfrm>
            <a:off x="2179081" y="4285511"/>
            <a:ext cx="397525" cy="348670"/>
            <a:chOff x="2179081" y="4285511"/>
            <a:chExt cx="397525" cy="348670"/>
          </a:xfrm>
        </p:grpSpPr>
        <p:sp>
          <p:nvSpPr>
            <p:cNvPr id="8799" name="Google Shape;8799;p5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57"/>
          <p:cNvGrpSpPr/>
          <p:nvPr/>
        </p:nvGrpSpPr>
        <p:grpSpPr>
          <a:xfrm>
            <a:off x="3584201" y="4294996"/>
            <a:ext cx="267574" cy="329415"/>
            <a:chOff x="3584201" y="4294996"/>
            <a:chExt cx="267574" cy="329415"/>
          </a:xfrm>
        </p:grpSpPr>
        <p:sp>
          <p:nvSpPr>
            <p:cNvPr id="8802" name="Google Shape;8802;p5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57"/>
          <p:cNvGrpSpPr/>
          <p:nvPr/>
        </p:nvGrpSpPr>
        <p:grpSpPr>
          <a:xfrm>
            <a:off x="3082855" y="4295728"/>
            <a:ext cx="375946" cy="327823"/>
            <a:chOff x="3082855" y="4295728"/>
            <a:chExt cx="375946" cy="327823"/>
          </a:xfrm>
        </p:grpSpPr>
        <p:sp>
          <p:nvSpPr>
            <p:cNvPr id="8807" name="Google Shape;8807;p5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57"/>
          <p:cNvGrpSpPr/>
          <p:nvPr/>
        </p:nvGrpSpPr>
        <p:grpSpPr>
          <a:xfrm>
            <a:off x="2749016" y="4291176"/>
            <a:ext cx="150831" cy="336926"/>
            <a:chOff x="2749016" y="4291176"/>
            <a:chExt cx="150831" cy="336926"/>
          </a:xfrm>
        </p:grpSpPr>
        <p:sp>
          <p:nvSpPr>
            <p:cNvPr id="8819" name="Google Shape;8819;p5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57"/>
          <p:cNvGrpSpPr/>
          <p:nvPr/>
        </p:nvGrpSpPr>
        <p:grpSpPr>
          <a:xfrm>
            <a:off x="7127716" y="4279432"/>
            <a:ext cx="248254" cy="361942"/>
            <a:chOff x="7127716" y="4279432"/>
            <a:chExt cx="248254" cy="361942"/>
          </a:xfrm>
        </p:grpSpPr>
        <p:sp>
          <p:nvSpPr>
            <p:cNvPr id="8824" name="Google Shape;8824;p5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57"/>
          <p:cNvGrpSpPr/>
          <p:nvPr/>
        </p:nvGrpSpPr>
        <p:grpSpPr>
          <a:xfrm>
            <a:off x="7565408" y="4279432"/>
            <a:ext cx="248255" cy="361942"/>
            <a:chOff x="7565408" y="4279432"/>
            <a:chExt cx="248255" cy="361942"/>
          </a:xfrm>
        </p:grpSpPr>
        <p:sp>
          <p:nvSpPr>
            <p:cNvPr id="8834" name="Google Shape;8834;p5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57"/>
          <p:cNvGrpSpPr/>
          <p:nvPr/>
        </p:nvGrpSpPr>
        <p:grpSpPr>
          <a:xfrm>
            <a:off x="6264109" y="4279432"/>
            <a:ext cx="225498" cy="361560"/>
            <a:chOff x="6264109" y="4279432"/>
            <a:chExt cx="225498" cy="361560"/>
          </a:xfrm>
        </p:grpSpPr>
        <p:sp>
          <p:nvSpPr>
            <p:cNvPr id="8843" name="Google Shape;8843;p5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57"/>
          <p:cNvGrpSpPr/>
          <p:nvPr/>
        </p:nvGrpSpPr>
        <p:grpSpPr>
          <a:xfrm>
            <a:off x="7929578" y="4284365"/>
            <a:ext cx="395266" cy="351312"/>
            <a:chOff x="7929578" y="4284365"/>
            <a:chExt cx="395266" cy="351312"/>
          </a:xfrm>
        </p:grpSpPr>
        <p:sp>
          <p:nvSpPr>
            <p:cNvPr id="8846" name="Google Shape;8846;p5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57"/>
          <p:cNvGrpSpPr/>
          <p:nvPr/>
        </p:nvGrpSpPr>
        <p:grpSpPr>
          <a:xfrm>
            <a:off x="6595502" y="4323777"/>
            <a:ext cx="426315" cy="332826"/>
            <a:chOff x="6639652" y="4323777"/>
            <a:chExt cx="426315" cy="332826"/>
          </a:xfrm>
        </p:grpSpPr>
        <p:sp>
          <p:nvSpPr>
            <p:cNvPr id="8851" name="Google Shape;8851;p5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57"/>
          <p:cNvGrpSpPr/>
          <p:nvPr/>
        </p:nvGrpSpPr>
        <p:grpSpPr>
          <a:xfrm>
            <a:off x="5357662" y="4297637"/>
            <a:ext cx="287275" cy="326296"/>
            <a:chOff x="5357662" y="4297637"/>
            <a:chExt cx="287275" cy="326296"/>
          </a:xfrm>
        </p:grpSpPr>
        <p:sp>
          <p:nvSpPr>
            <p:cNvPr id="8862" name="Google Shape;8862;p5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57"/>
          <p:cNvGrpSpPr/>
          <p:nvPr/>
        </p:nvGrpSpPr>
        <p:grpSpPr>
          <a:xfrm>
            <a:off x="5774124" y="4294550"/>
            <a:ext cx="331611" cy="331674"/>
            <a:chOff x="5774124" y="4294550"/>
            <a:chExt cx="331611" cy="331674"/>
          </a:xfrm>
        </p:grpSpPr>
        <p:sp>
          <p:nvSpPr>
            <p:cNvPr id="8868" name="Google Shape;8868;p5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57"/>
          <p:cNvGrpSpPr/>
          <p:nvPr/>
        </p:nvGrpSpPr>
        <p:grpSpPr>
          <a:xfrm>
            <a:off x="4890434" y="4287389"/>
            <a:ext cx="345997" cy="346029"/>
            <a:chOff x="4890434" y="4287389"/>
            <a:chExt cx="345997" cy="346029"/>
          </a:xfrm>
        </p:grpSpPr>
        <p:sp>
          <p:nvSpPr>
            <p:cNvPr id="8871" name="Google Shape;8871;p5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57"/>
          <p:cNvGrpSpPr/>
          <p:nvPr/>
        </p:nvGrpSpPr>
        <p:grpSpPr>
          <a:xfrm>
            <a:off x="2165809" y="3811059"/>
            <a:ext cx="422542" cy="342973"/>
            <a:chOff x="2165809" y="3811059"/>
            <a:chExt cx="422542" cy="342973"/>
          </a:xfrm>
        </p:grpSpPr>
        <p:sp>
          <p:nvSpPr>
            <p:cNvPr id="8879" name="Google Shape;8879;p5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7" name="Google Shape;8897;p57"/>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8" name="Google Shape;8898;p57"/>
          <p:cNvGrpSpPr/>
          <p:nvPr/>
        </p:nvGrpSpPr>
        <p:grpSpPr>
          <a:xfrm>
            <a:off x="903530" y="3806125"/>
            <a:ext cx="264550" cy="353222"/>
            <a:chOff x="903530" y="3806125"/>
            <a:chExt cx="264550" cy="353222"/>
          </a:xfrm>
        </p:grpSpPr>
        <p:sp>
          <p:nvSpPr>
            <p:cNvPr id="8899" name="Google Shape;8899;p5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57"/>
          <p:cNvGrpSpPr/>
          <p:nvPr/>
        </p:nvGrpSpPr>
        <p:grpSpPr>
          <a:xfrm>
            <a:off x="2611458" y="3816374"/>
            <a:ext cx="426329" cy="332375"/>
            <a:chOff x="2611458" y="3816374"/>
            <a:chExt cx="426329" cy="332375"/>
          </a:xfrm>
        </p:grpSpPr>
        <p:sp>
          <p:nvSpPr>
            <p:cNvPr id="8904" name="Google Shape;8904;p5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4" name="Google Shape;8914;p5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5" name="Google Shape;8915;p57"/>
          <p:cNvGrpSpPr/>
          <p:nvPr/>
        </p:nvGrpSpPr>
        <p:grpSpPr>
          <a:xfrm>
            <a:off x="4019984" y="3805393"/>
            <a:ext cx="293704" cy="353954"/>
            <a:chOff x="4019984" y="3805393"/>
            <a:chExt cx="293704" cy="353954"/>
          </a:xfrm>
        </p:grpSpPr>
        <p:sp>
          <p:nvSpPr>
            <p:cNvPr id="8916" name="Google Shape;8916;p5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57"/>
          <p:cNvGrpSpPr/>
          <p:nvPr/>
        </p:nvGrpSpPr>
        <p:grpSpPr>
          <a:xfrm>
            <a:off x="8006505" y="3390044"/>
            <a:ext cx="323654" cy="303189"/>
            <a:chOff x="8006505" y="3390044"/>
            <a:chExt cx="323654" cy="303189"/>
          </a:xfrm>
        </p:grpSpPr>
        <p:sp>
          <p:nvSpPr>
            <p:cNvPr id="8919" name="Google Shape;8919;p5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57"/>
          <p:cNvGrpSpPr/>
          <p:nvPr/>
        </p:nvGrpSpPr>
        <p:grpSpPr>
          <a:xfrm>
            <a:off x="1299146" y="3806507"/>
            <a:ext cx="367990" cy="351312"/>
            <a:chOff x="1299146" y="3806507"/>
            <a:chExt cx="367990" cy="351312"/>
          </a:xfrm>
        </p:grpSpPr>
        <p:sp>
          <p:nvSpPr>
            <p:cNvPr id="8926" name="Google Shape;8926;p5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8" name="Google Shape;8928;p5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9" name="Google Shape;8929;p57"/>
          <p:cNvGrpSpPr/>
          <p:nvPr/>
        </p:nvGrpSpPr>
        <p:grpSpPr>
          <a:xfrm>
            <a:off x="3095745" y="3805393"/>
            <a:ext cx="352840" cy="354717"/>
            <a:chOff x="3095745" y="3805393"/>
            <a:chExt cx="352840" cy="354717"/>
          </a:xfrm>
        </p:grpSpPr>
        <p:sp>
          <p:nvSpPr>
            <p:cNvPr id="8930" name="Google Shape;8930;p5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57"/>
          <p:cNvGrpSpPr/>
          <p:nvPr/>
        </p:nvGrpSpPr>
        <p:grpSpPr>
          <a:xfrm>
            <a:off x="7550258" y="3832670"/>
            <a:ext cx="371395" cy="301279"/>
            <a:chOff x="7550258" y="3832670"/>
            <a:chExt cx="371395" cy="301279"/>
          </a:xfrm>
        </p:grpSpPr>
        <p:sp>
          <p:nvSpPr>
            <p:cNvPr id="8937" name="Google Shape;8937;p5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5" name="Google Shape;8955;p5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6" name="Google Shape;8956;p57"/>
          <p:cNvGrpSpPr/>
          <p:nvPr/>
        </p:nvGrpSpPr>
        <p:grpSpPr>
          <a:xfrm>
            <a:off x="6659725" y="3808035"/>
            <a:ext cx="367608" cy="350548"/>
            <a:chOff x="6659725" y="3808035"/>
            <a:chExt cx="367608" cy="350548"/>
          </a:xfrm>
        </p:grpSpPr>
        <p:sp>
          <p:nvSpPr>
            <p:cNvPr id="8957" name="Google Shape;8957;p5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57"/>
          <p:cNvGrpSpPr/>
          <p:nvPr/>
        </p:nvGrpSpPr>
        <p:grpSpPr>
          <a:xfrm>
            <a:off x="6219391" y="3816756"/>
            <a:ext cx="356627" cy="334252"/>
            <a:chOff x="6219391" y="3816756"/>
            <a:chExt cx="356627" cy="334252"/>
          </a:xfrm>
        </p:grpSpPr>
        <p:sp>
          <p:nvSpPr>
            <p:cNvPr id="8960" name="Google Shape;8960;p5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57"/>
          <p:cNvGrpSpPr/>
          <p:nvPr/>
        </p:nvGrpSpPr>
        <p:grpSpPr>
          <a:xfrm>
            <a:off x="5778676" y="3826972"/>
            <a:ext cx="349052" cy="313055"/>
            <a:chOff x="5778676" y="3826972"/>
            <a:chExt cx="349052" cy="313055"/>
          </a:xfrm>
        </p:grpSpPr>
        <p:sp>
          <p:nvSpPr>
            <p:cNvPr id="8965" name="Google Shape;8965;p5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57"/>
          <p:cNvGrpSpPr/>
          <p:nvPr/>
        </p:nvGrpSpPr>
        <p:grpSpPr>
          <a:xfrm>
            <a:off x="5355784" y="3834547"/>
            <a:ext cx="299019" cy="297905"/>
            <a:chOff x="5355784" y="3834547"/>
            <a:chExt cx="299019" cy="297905"/>
          </a:xfrm>
        </p:grpSpPr>
        <p:sp>
          <p:nvSpPr>
            <p:cNvPr id="8971" name="Google Shape;8971;p5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57"/>
          <p:cNvGrpSpPr/>
          <p:nvPr/>
        </p:nvGrpSpPr>
        <p:grpSpPr>
          <a:xfrm>
            <a:off x="8036455" y="3807271"/>
            <a:ext cx="292176" cy="353985"/>
            <a:chOff x="8036455" y="3807271"/>
            <a:chExt cx="292176" cy="353985"/>
          </a:xfrm>
        </p:grpSpPr>
        <p:sp>
          <p:nvSpPr>
            <p:cNvPr id="8976" name="Google Shape;8976;p5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57"/>
          <p:cNvGrpSpPr/>
          <p:nvPr/>
        </p:nvGrpSpPr>
        <p:grpSpPr>
          <a:xfrm>
            <a:off x="4874902" y="3808799"/>
            <a:ext cx="345615" cy="350835"/>
            <a:chOff x="4874902" y="3808799"/>
            <a:chExt cx="345615" cy="350835"/>
          </a:xfrm>
        </p:grpSpPr>
        <p:sp>
          <p:nvSpPr>
            <p:cNvPr id="8979" name="Google Shape;8979;p5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99"/>
        <p:cNvGrpSpPr/>
        <p:nvPr/>
      </p:nvGrpSpPr>
      <p:grpSpPr>
        <a:xfrm>
          <a:off x="0" y="0"/>
          <a:ext cx="0" cy="0"/>
          <a:chOff x="0" y="0"/>
          <a:chExt cx="0" cy="0"/>
        </a:xfrm>
      </p:grpSpPr>
      <p:sp>
        <p:nvSpPr>
          <p:cNvPr id="9000" name="Google Shape;9000;p5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001" name="Google Shape;9001;p5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9002" name="Google Shape;9002;p58"/>
          <p:cNvGrpSpPr/>
          <p:nvPr/>
        </p:nvGrpSpPr>
        <p:grpSpPr>
          <a:xfrm>
            <a:off x="2704005" y="4258781"/>
            <a:ext cx="342144" cy="362704"/>
            <a:chOff x="2704005" y="4258781"/>
            <a:chExt cx="342144" cy="362704"/>
          </a:xfrm>
        </p:grpSpPr>
        <p:sp>
          <p:nvSpPr>
            <p:cNvPr id="9003" name="Google Shape;9003;p5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58"/>
          <p:cNvGrpSpPr/>
          <p:nvPr/>
        </p:nvGrpSpPr>
        <p:grpSpPr>
          <a:xfrm>
            <a:off x="2157462" y="4258496"/>
            <a:ext cx="347435" cy="363370"/>
            <a:chOff x="2157462" y="4258496"/>
            <a:chExt cx="347435" cy="363370"/>
          </a:xfrm>
        </p:grpSpPr>
        <p:sp>
          <p:nvSpPr>
            <p:cNvPr id="9011" name="Google Shape;9011;p5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58"/>
          <p:cNvGrpSpPr/>
          <p:nvPr/>
        </p:nvGrpSpPr>
        <p:grpSpPr>
          <a:xfrm>
            <a:off x="4010963" y="3763781"/>
            <a:ext cx="343665" cy="363211"/>
            <a:chOff x="4010963" y="3763781"/>
            <a:chExt cx="343665" cy="363211"/>
          </a:xfrm>
        </p:grpSpPr>
        <p:sp>
          <p:nvSpPr>
            <p:cNvPr id="9015" name="Google Shape;9015;p5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58"/>
          <p:cNvGrpSpPr/>
          <p:nvPr/>
        </p:nvGrpSpPr>
        <p:grpSpPr>
          <a:xfrm>
            <a:off x="2214042" y="3810509"/>
            <a:ext cx="368153" cy="311193"/>
            <a:chOff x="2214042" y="3810509"/>
            <a:chExt cx="368153" cy="311193"/>
          </a:xfrm>
        </p:grpSpPr>
        <p:sp>
          <p:nvSpPr>
            <p:cNvPr id="9021" name="Google Shape;9021;p5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58"/>
          <p:cNvGrpSpPr/>
          <p:nvPr/>
        </p:nvGrpSpPr>
        <p:grpSpPr>
          <a:xfrm>
            <a:off x="1768938" y="3782219"/>
            <a:ext cx="367805" cy="367773"/>
            <a:chOff x="1768938" y="3782219"/>
            <a:chExt cx="367805" cy="367773"/>
          </a:xfrm>
        </p:grpSpPr>
        <p:sp>
          <p:nvSpPr>
            <p:cNvPr id="9024" name="Google Shape;9024;p5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58"/>
          <p:cNvGrpSpPr/>
          <p:nvPr/>
        </p:nvGrpSpPr>
        <p:grpSpPr>
          <a:xfrm>
            <a:off x="2681385" y="3798439"/>
            <a:ext cx="325544" cy="327413"/>
            <a:chOff x="2681385" y="3798439"/>
            <a:chExt cx="325544" cy="327413"/>
          </a:xfrm>
        </p:grpSpPr>
        <p:sp>
          <p:nvSpPr>
            <p:cNvPr id="9030" name="Google Shape;9030;p5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58"/>
          <p:cNvGrpSpPr/>
          <p:nvPr/>
        </p:nvGrpSpPr>
        <p:grpSpPr>
          <a:xfrm>
            <a:off x="6243928" y="4263502"/>
            <a:ext cx="274254" cy="350824"/>
            <a:chOff x="6243928" y="4263502"/>
            <a:chExt cx="274254" cy="350824"/>
          </a:xfrm>
        </p:grpSpPr>
        <p:sp>
          <p:nvSpPr>
            <p:cNvPr id="9038" name="Google Shape;9038;p5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58"/>
          <p:cNvGrpSpPr/>
          <p:nvPr/>
        </p:nvGrpSpPr>
        <p:grpSpPr>
          <a:xfrm>
            <a:off x="3560600" y="3763338"/>
            <a:ext cx="352345" cy="363655"/>
            <a:chOff x="3560600" y="3763338"/>
            <a:chExt cx="352345" cy="363655"/>
          </a:xfrm>
        </p:grpSpPr>
        <p:sp>
          <p:nvSpPr>
            <p:cNvPr id="9047" name="Google Shape;9047;p5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58"/>
          <p:cNvGrpSpPr/>
          <p:nvPr/>
        </p:nvGrpSpPr>
        <p:grpSpPr>
          <a:xfrm>
            <a:off x="5790556" y="4261252"/>
            <a:ext cx="279513" cy="356083"/>
            <a:chOff x="5790556" y="4261252"/>
            <a:chExt cx="279513" cy="356083"/>
          </a:xfrm>
        </p:grpSpPr>
        <p:sp>
          <p:nvSpPr>
            <p:cNvPr id="9051" name="Google Shape;9051;p5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58"/>
          <p:cNvGrpSpPr/>
          <p:nvPr/>
        </p:nvGrpSpPr>
        <p:grpSpPr>
          <a:xfrm>
            <a:off x="5341333" y="4261252"/>
            <a:ext cx="278752" cy="356463"/>
            <a:chOff x="5341333" y="4261252"/>
            <a:chExt cx="278752" cy="356463"/>
          </a:xfrm>
        </p:grpSpPr>
        <p:sp>
          <p:nvSpPr>
            <p:cNvPr id="9059" name="Google Shape;9059;p5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6" name="Google Shape;9066;p5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7" name="Google Shape;9067;p58"/>
          <p:cNvGrpSpPr/>
          <p:nvPr/>
        </p:nvGrpSpPr>
        <p:grpSpPr>
          <a:xfrm>
            <a:off x="3103646" y="3766076"/>
            <a:ext cx="360233" cy="362451"/>
            <a:chOff x="3107608" y="3763401"/>
            <a:chExt cx="360233" cy="362451"/>
          </a:xfrm>
        </p:grpSpPr>
        <p:sp>
          <p:nvSpPr>
            <p:cNvPr id="9068" name="Google Shape;9068;p5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58"/>
          <p:cNvGrpSpPr/>
          <p:nvPr/>
        </p:nvGrpSpPr>
        <p:grpSpPr>
          <a:xfrm>
            <a:off x="889343" y="3801227"/>
            <a:ext cx="351585" cy="339705"/>
            <a:chOff x="889343" y="3801227"/>
            <a:chExt cx="351585" cy="339705"/>
          </a:xfrm>
        </p:grpSpPr>
        <p:sp>
          <p:nvSpPr>
            <p:cNvPr id="9072" name="Google Shape;9072;p5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58"/>
          <p:cNvGrpSpPr/>
          <p:nvPr/>
        </p:nvGrpSpPr>
        <p:grpSpPr>
          <a:xfrm>
            <a:off x="4896609" y="4260872"/>
            <a:ext cx="278784" cy="355323"/>
            <a:chOff x="4896609" y="4260872"/>
            <a:chExt cx="278784" cy="355323"/>
          </a:xfrm>
        </p:grpSpPr>
        <p:sp>
          <p:nvSpPr>
            <p:cNvPr id="9078" name="Google Shape;9078;p5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5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58"/>
          <p:cNvGrpSpPr/>
          <p:nvPr/>
        </p:nvGrpSpPr>
        <p:grpSpPr>
          <a:xfrm>
            <a:off x="7598438" y="4266131"/>
            <a:ext cx="260283" cy="345914"/>
            <a:chOff x="7598438" y="4266131"/>
            <a:chExt cx="260283" cy="345914"/>
          </a:xfrm>
        </p:grpSpPr>
        <p:sp>
          <p:nvSpPr>
            <p:cNvPr id="9085" name="Google Shape;9085;p5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58"/>
          <p:cNvGrpSpPr/>
          <p:nvPr/>
        </p:nvGrpSpPr>
        <p:grpSpPr>
          <a:xfrm>
            <a:off x="1767069" y="3360146"/>
            <a:ext cx="286324" cy="348163"/>
            <a:chOff x="1767069" y="3360146"/>
            <a:chExt cx="286324" cy="348163"/>
          </a:xfrm>
        </p:grpSpPr>
        <p:sp>
          <p:nvSpPr>
            <p:cNvPr id="9093" name="Google Shape;9093;p5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58"/>
          <p:cNvGrpSpPr/>
          <p:nvPr/>
        </p:nvGrpSpPr>
        <p:grpSpPr>
          <a:xfrm>
            <a:off x="7149944" y="4266131"/>
            <a:ext cx="260283" cy="345914"/>
            <a:chOff x="7149944" y="4266131"/>
            <a:chExt cx="260283" cy="345914"/>
          </a:xfrm>
        </p:grpSpPr>
        <p:sp>
          <p:nvSpPr>
            <p:cNvPr id="9101" name="Google Shape;9101;p5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58"/>
          <p:cNvGrpSpPr/>
          <p:nvPr/>
        </p:nvGrpSpPr>
        <p:grpSpPr>
          <a:xfrm>
            <a:off x="6695051" y="4259351"/>
            <a:ext cx="270104" cy="360233"/>
            <a:chOff x="6695051" y="4259351"/>
            <a:chExt cx="270104" cy="360233"/>
          </a:xfrm>
        </p:grpSpPr>
        <p:sp>
          <p:nvSpPr>
            <p:cNvPr id="9108" name="Google Shape;9108;p5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58"/>
          <p:cNvGrpSpPr/>
          <p:nvPr/>
        </p:nvGrpSpPr>
        <p:grpSpPr>
          <a:xfrm>
            <a:off x="8047661" y="4257451"/>
            <a:ext cx="277263" cy="362514"/>
            <a:chOff x="8047661" y="4257451"/>
            <a:chExt cx="277263" cy="362514"/>
          </a:xfrm>
        </p:grpSpPr>
        <p:sp>
          <p:nvSpPr>
            <p:cNvPr id="9113" name="Google Shape;9113;p5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58"/>
          <p:cNvGrpSpPr/>
          <p:nvPr/>
        </p:nvGrpSpPr>
        <p:grpSpPr>
          <a:xfrm>
            <a:off x="6248078" y="3784468"/>
            <a:ext cx="277263" cy="356115"/>
            <a:chOff x="6248078" y="3784468"/>
            <a:chExt cx="277263" cy="356115"/>
          </a:xfrm>
        </p:grpSpPr>
        <p:sp>
          <p:nvSpPr>
            <p:cNvPr id="9118" name="Google Shape;9118;p5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5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58"/>
          <p:cNvGrpSpPr/>
          <p:nvPr/>
        </p:nvGrpSpPr>
        <p:grpSpPr>
          <a:xfrm>
            <a:off x="5800725" y="3785989"/>
            <a:ext cx="277644" cy="354594"/>
            <a:chOff x="5800725" y="3785989"/>
            <a:chExt cx="277644" cy="354594"/>
          </a:xfrm>
        </p:grpSpPr>
        <p:sp>
          <p:nvSpPr>
            <p:cNvPr id="9124" name="Google Shape;9124;p5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58"/>
          <p:cNvGrpSpPr/>
          <p:nvPr/>
        </p:nvGrpSpPr>
        <p:grpSpPr>
          <a:xfrm>
            <a:off x="2206122" y="3360748"/>
            <a:ext cx="308183" cy="347561"/>
            <a:chOff x="2206122" y="3360748"/>
            <a:chExt cx="308183" cy="347561"/>
          </a:xfrm>
        </p:grpSpPr>
        <p:sp>
          <p:nvSpPr>
            <p:cNvPr id="9132" name="Google Shape;9132;p5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58"/>
          <p:cNvGrpSpPr/>
          <p:nvPr/>
        </p:nvGrpSpPr>
        <p:grpSpPr>
          <a:xfrm>
            <a:off x="5353403" y="3785609"/>
            <a:ext cx="277992" cy="354974"/>
            <a:chOff x="5353403" y="3785609"/>
            <a:chExt cx="277992" cy="354974"/>
          </a:xfrm>
        </p:grpSpPr>
        <p:sp>
          <p:nvSpPr>
            <p:cNvPr id="9138" name="Google Shape;9138;p5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58"/>
          <p:cNvGrpSpPr/>
          <p:nvPr/>
        </p:nvGrpSpPr>
        <p:grpSpPr>
          <a:xfrm>
            <a:off x="4896229" y="3785989"/>
            <a:ext cx="278784" cy="354594"/>
            <a:chOff x="4896229" y="3785989"/>
            <a:chExt cx="278784" cy="354594"/>
          </a:xfrm>
        </p:grpSpPr>
        <p:sp>
          <p:nvSpPr>
            <p:cNvPr id="9145" name="Google Shape;9145;p5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58"/>
          <p:cNvGrpSpPr/>
          <p:nvPr/>
        </p:nvGrpSpPr>
        <p:grpSpPr>
          <a:xfrm>
            <a:off x="7592387" y="3787858"/>
            <a:ext cx="273874" cy="351204"/>
            <a:chOff x="7592387" y="3787858"/>
            <a:chExt cx="273874" cy="351204"/>
          </a:xfrm>
        </p:grpSpPr>
        <p:sp>
          <p:nvSpPr>
            <p:cNvPr id="9152" name="Google Shape;9152;p5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58"/>
          <p:cNvGrpSpPr/>
          <p:nvPr/>
        </p:nvGrpSpPr>
        <p:grpSpPr>
          <a:xfrm>
            <a:off x="7145794" y="3787858"/>
            <a:ext cx="274254" cy="350444"/>
            <a:chOff x="7145794" y="3787858"/>
            <a:chExt cx="274254" cy="350444"/>
          </a:xfrm>
        </p:grpSpPr>
        <p:sp>
          <p:nvSpPr>
            <p:cNvPr id="9157" name="Google Shape;9157;p5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58"/>
          <p:cNvGrpSpPr/>
          <p:nvPr/>
        </p:nvGrpSpPr>
        <p:grpSpPr>
          <a:xfrm>
            <a:off x="8054060" y="3787098"/>
            <a:ext cx="266334" cy="353834"/>
            <a:chOff x="8054060" y="3787098"/>
            <a:chExt cx="266334" cy="353834"/>
          </a:xfrm>
        </p:grpSpPr>
        <p:sp>
          <p:nvSpPr>
            <p:cNvPr id="9164" name="Google Shape;9164;p5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58"/>
          <p:cNvGrpSpPr/>
          <p:nvPr/>
        </p:nvGrpSpPr>
        <p:grpSpPr>
          <a:xfrm>
            <a:off x="6702211" y="3782599"/>
            <a:ext cx="270104" cy="361754"/>
            <a:chOff x="6702211" y="3782599"/>
            <a:chExt cx="270104" cy="361754"/>
          </a:xfrm>
        </p:grpSpPr>
        <p:sp>
          <p:nvSpPr>
            <p:cNvPr id="9169" name="Google Shape;9169;p5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58"/>
          <p:cNvGrpSpPr/>
          <p:nvPr/>
        </p:nvGrpSpPr>
        <p:grpSpPr>
          <a:xfrm>
            <a:off x="3516886" y="3438727"/>
            <a:ext cx="391854" cy="269922"/>
            <a:chOff x="3516850" y="3406526"/>
            <a:chExt cx="369674" cy="254644"/>
          </a:xfrm>
        </p:grpSpPr>
        <p:sp>
          <p:nvSpPr>
            <p:cNvPr id="9175" name="Google Shape;9175;p5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5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58"/>
          <p:cNvGrpSpPr/>
          <p:nvPr/>
        </p:nvGrpSpPr>
        <p:grpSpPr>
          <a:xfrm>
            <a:off x="1310655" y="3360527"/>
            <a:ext cx="306314" cy="347403"/>
            <a:chOff x="1310655" y="3360527"/>
            <a:chExt cx="306314" cy="347403"/>
          </a:xfrm>
        </p:grpSpPr>
        <p:sp>
          <p:nvSpPr>
            <p:cNvPr id="9180" name="Google Shape;9180;p5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58"/>
          <p:cNvGrpSpPr/>
          <p:nvPr/>
        </p:nvGrpSpPr>
        <p:grpSpPr>
          <a:xfrm>
            <a:off x="3119678" y="3360146"/>
            <a:ext cx="269343" cy="348543"/>
            <a:chOff x="3119678" y="3360146"/>
            <a:chExt cx="269343" cy="348543"/>
          </a:xfrm>
        </p:grpSpPr>
        <p:sp>
          <p:nvSpPr>
            <p:cNvPr id="9186" name="Google Shape;9186;p5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58"/>
          <p:cNvGrpSpPr/>
          <p:nvPr/>
        </p:nvGrpSpPr>
        <p:grpSpPr>
          <a:xfrm>
            <a:off x="3967213" y="3356947"/>
            <a:ext cx="368185" cy="354753"/>
            <a:chOff x="3967213" y="3356947"/>
            <a:chExt cx="368185" cy="354753"/>
          </a:xfrm>
        </p:grpSpPr>
        <p:sp>
          <p:nvSpPr>
            <p:cNvPr id="9194" name="Google Shape;9194;p5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58"/>
          <p:cNvGrpSpPr/>
          <p:nvPr/>
        </p:nvGrpSpPr>
        <p:grpSpPr>
          <a:xfrm>
            <a:off x="871254" y="3360146"/>
            <a:ext cx="285183" cy="347023"/>
            <a:chOff x="871254" y="3360146"/>
            <a:chExt cx="285183" cy="347023"/>
          </a:xfrm>
        </p:grpSpPr>
        <p:sp>
          <p:nvSpPr>
            <p:cNvPr id="9200" name="Google Shape;9200;p5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58"/>
          <p:cNvGrpSpPr/>
          <p:nvPr/>
        </p:nvGrpSpPr>
        <p:grpSpPr>
          <a:xfrm>
            <a:off x="2665165" y="3360146"/>
            <a:ext cx="281794" cy="349684"/>
            <a:chOff x="2665165" y="3360146"/>
            <a:chExt cx="281794" cy="349684"/>
          </a:xfrm>
        </p:grpSpPr>
        <p:sp>
          <p:nvSpPr>
            <p:cNvPr id="9205" name="Google Shape;9205;p5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58"/>
          <p:cNvGrpSpPr/>
          <p:nvPr/>
        </p:nvGrpSpPr>
        <p:grpSpPr>
          <a:xfrm>
            <a:off x="7156344" y="3347696"/>
            <a:ext cx="264465" cy="353074"/>
            <a:chOff x="7156344" y="3347696"/>
            <a:chExt cx="264465" cy="353074"/>
          </a:xfrm>
        </p:grpSpPr>
        <p:sp>
          <p:nvSpPr>
            <p:cNvPr id="9211" name="Google Shape;9211;p5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58"/>
          <p:cNvGrpSpPr/>
          <p:nvPr/>
        </p:nvGrpSpPr>
        <p:grpSpPr>
          <a:xfrm>
            <a:off x="6703732" y="3346936"/>
            <a:ext cx="264813" cy="352693"/>
            <a:chOff x="6703732" y="3346936"/>
            <a:chExt cx="264813" cy="352693"/>
          </a:xfrm>
        </p:grpSpPr>
        <p:sp>
          <p:nvSpPr>
            <p:cNvPr id="9217" name="Google Shape;9217;p5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58"/>
          <p:cNvGrpSpPr/>
          <p:nvPr/>
        </p:nvGrpSpPr>
        <p:grpSpPr>
          <a:xfrm>
            <a:off x="6252228" y="3346936"/>
            <a:ext cx="265193" cy="352693"/>
            <a:chOff x="6252228" y="3346936"/>
            <a:chExt cx="265193" cy="352693"/>
          </a:xfrm>
        </p:grpSpPr>
        <p:sp>
          <p:nvSpPr>
            <p:cNvPr id="9223" name="Google Shape;9223;p5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58"/>
          <p:cNvGrpSpPr/>
          <p:nvPr/>
        </p:nvGrpSpPr>
        <p:grpSpPr>
          <a:xfrm>
            <a:off x="5801105" y="3347696"/>
            <a:ext cx="264813" cy="351933"/>
            <a:chOff x="5801105" y="3347696"/>
            <a:chExt cx="264813" cy="351933"/>
          </a:xfrm>
        </p:grpSpPr>
        <p:sp>
          <p:nvSpPr>
            <p:cNvPr id="9227" name="Google Shape;9227;p5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58"/>
          <p:cNvGrpSpPr/>
          <p:nvPr/>
        </p:nvGrpSpPr>
        <p:grpSpPr>
          <a:xfrm>
            <a:off x="5349253" y="3346936"/>
            <a:ext cx="265922" cy="352693"/>
            <a:chOff x="5349253" y="3346936"/>
            <a:chExt cx="265922" cy="352693"/>
          </a:xfrm>
        </p:grpSpPr>
        <p:sp>
          <p:nvSpPr>
            <p:cNvPr id="9232" name="Google Shape;9232;p5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5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5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58"/>
          <p:cNvGrpSpPr/>
          <p:nvPr/>
        </p:nvGrpSpPr>
        <p:grpSpPr>
          <a:xfrm>
            <a:off x="4907159" y="3346936"/>
            <a:ext cx="264845" cy="354214"/>
            <a:chOff x="4907159" y="3346936"/>
            <a:chExt cx="264845" cy="354214"/>
          </a:xfrm>
        </p:grpSpPr>
        <p:sp>
          <p:nvSpPr>
            <p:cNvPr id="9239" name="Google Shape;9239;p5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5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58"/>
          <p:cNvGrpSpPr/>
          <p:nvPr/>
        </p:nvGrpSpPr>
        <p:grpSpPr>
          <a:xfrm>
            <a:off x="8048421" y="3334486"/>
            <a:ext cx="276503" cy="369674"/>
            <a:chOff x="8048421" y="3334486"/>
            <a:chExt cx="276503" cy="369674"/>
          </a:xfrm>
        </p:grpSpPr>
        <p:sp>
          <p:nvSpPr>
            <p:cNvPr id="9242" name="Google Shape;9242;p5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58"/>
          <p:cNvGrpSpPr/>
          <p:nvPr/>
        </p:nvGrpSpPr>
        <p:grpSpPr>
          <a:xfrm>
            <a:off x="7575787" y="3329955"/>
            <a:ext cx="295384" cy="376834"/>
            <a:chOff x="7575787" y="3329955"/>
            <a:chExt cx="295384" cy="376834"/>
          </a:xfrm>
        </p:grpSpPr>
        <p:sp>
          <p:nvSpPr>
            <p:cNvPr id="9249" name="Google Shape;9249;p5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5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5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58"/>
          <p:cNvGrpSpPr/>
          <p:nvPr/>
        </p:nvGrpSpPr>
        <p:grpSpPr>
          <a:xfrm>
            <a:off x="864062" y="2884503"/>
            <a:ext cx="264084" cy="347783"/>
            <a:chOff x="864062" y="2884503"/>
            <a:chExt cx="264084" cy="347783"/>
          </a:xfrm>
        </p:grpSpPr>
        <p:sp>
          <p:nvSpPr>
            <p:cNvPr id="9256" name="Google Shape;9256;p5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5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58"/>
          <p:cNvGrpSpPr/>
          <p:nvPr/>
        </p:nvGrpSpPr>
        <p:grpSpPr>
          <a:xfrm>
            <a:off x="3978523" y="2884661"/>
            <a:ext cx="348955" cy="346516"/>
            <a:chOff x="3978523" y="2884661"/>
            <a:chExt cx="348955" cy="346516"/>
          </a:xfrm>
        </p:grpSpPr>
        <p:sp>
          <p:nvSpPr>
            <p:cNvPr id="9267" name="Google Shape;9267;p5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58"/>
          <p:cNvGrpSpPr/>
          <p:nvPr/>
        </p:nvGrpSpPr>
        <p:grpSpPr>
          <a:xfrm>
            <a:off x="3527780" y="2885263"/>
            <a:ext cx="347435" cy="345534"/>
            <a:chOff x="3527780" y="2885263"/>
            <a:chExt cx="347435" cy="345534"/>
          </a:xfrm>
        </p:grpSpPr>
        <p:sp>
          <p:nvSpPr>
            <p:cNvPr id="9276" name="Google Shape;9276;p5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5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5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5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5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58"/>
          <p:cNvGrpSpPr/>
          <p:nvPr/>
        </p:nvGrpSpPr>
        <p:grpSpPr>
          <a:xfrm>
            <a:off x="2239671" y="2884503"/>
            <a:ext cx="218053" cy="348543"/>
            <a:chOff x="2239671" y="2884503"/>
            <a:chExt cx="218053" cy="348543"/>
          </a:xfrm>
        </p:grpSpPr>
        <p:sp>
          <p:nvSpPr>
            <p:cNvPr id="9300" name="Google Shape;9300;p5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5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5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58"/>
          <p:cNvGrpSpPr/>
          <p:nvPr/>
        </p:nvGrpSpPr>
        <p:grpSpPr>
          <a:xfrm>
            <a:off x="2691555" y="2884503"/>
            <a:ext cx="215044" cy="348924"/>
            <a:chOff x="2691555" y="2884503"/>
            <a:chExt cx="215044" cy="348924"/>
          </a:xfrm>
        </p:grpSpPr>
        <p:sp>
          <p:nvSpPr>
            <p:cNvPr id="9306" name="Google Shape;9306;p5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5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5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58"/>
          <p:cNvGrpSpPr/>
          <p:nvPr/>
        </p:nvGrpSpPr>
        <p:grpSpPr>
          <a:xfrm>
            <a:off x="1770459" y="2884503"/>
            <a:ext cx="254644" cy="348828"/>
            <a:chOff x="1770459" y="2884503"/>
            <a:chExt cx="254644" cy="348828"/>
          </a:xfrm>
        </p:grpSpPr>
        <p:sp>
          <p:nvSpPr>
            <p:cNvPr id="9310" name="Google Shape;9310;p5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5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5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5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5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5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58"/>
          <p:cNvGrpSpPr/>
          <p:nvPr/>
        </p:nvGrpSpPr>
        <p:grpSpPr>
          <a:xfrm>
            <a:off x="1317466" y="2884883"/>
            <a:ext cx="258382" cy="348543"/>
            <a:chOff x="1317466" y="2884883"/>
            <a:chExt cx="258382" cy="348543"/>
          </a:xfrm>
        </p:grpSpPr>
        <p:sp>
          <p:nvSpPr>
            <p:cNvPr id="9319" name="Google Shape;9319;p5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5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5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5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5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5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5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58"/>
          <p:cNvGrpSpPr/>
          <p:nvPr/>
        </p:nvGrpSpPr>
        <p:grpSpPr>
          <a:xfrm>
            <a:off x="3121167" y="2884883"/>
            <a:ext cx="258414" cy="348543"/>
            <a:chOff x="3121167" y="2884883"/>
            <a:chExt cx="258414" cy="348543"/>
          </a:xfrm>
        </p:grpSpPr>
        <p:sp>
          <p:nvSpPr>
            <p:cNvPr id="9328" name="Google Shape;9328;p5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5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5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5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58"/>
          <p:cNvGrpSpPr/>
          <p:nvPr/>
        </p:nvGrpSpPr>
        <p:grpSpPr>
          <a:xfrm>
            <a:off x="4899999" y="2882095"/>
            <a:ext cx="271244" cy="346801"/>
            <a:chOff x="4899999" y="2882095"/>
            <a:chExt cx="271244" cy="346801"/>
          </a:xfrm>
        </p:grpSpPr>
        <p:sp>
          <p:nvSpPr>
            <p:cNvPr id="9337" name="Google Shape;9337;p5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5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5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58"/>
          <p:cNvGrpSpPr/>
          <p:nvPr/>
        </p:nvGrpSpPr>
        <p:grpSpPr>
          <a:xfrm>
            <a:off x="7162775" y="2881113"/>
            <a:ext cx="259523" cy="346294"/>
            <a:chOff x="7162775" y="2881113"/>
            <a:chExt cx="259523" cy="346294"/>
          </a:xfrm>
        </p:grpSpPr>
        <p:sp>
          <p:nvSpPr>
            <p:cNvPr id="9348" name="Google Shape;9348;p5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5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58"/>
          <p:cNvGrpSpPr/>
          <p:nvPr/>
        </p:nvGrpSpPr>
        <p:grpSpPr>
          <a:xfrm>
            <a:off x="6709751" y="2881842"/>
            <a:ext cx="261075" cy="347815"/>
            <a:chOff x="6709751" y="2881842"/>
            <a:chExt cx="261075" cy="347815"/>
          </a:xfrm>
        </p:grpSpPr>
        <p:sp>
          <p:nvSpPr>
            <p:cNvPr id="9355" name="Google Shape;9355;p5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58"/>
          <p:cNvGrpSpPr/>
          <p:nvPr/>
        </p:nvGrpSpPr>
        <p:grpSpPr>
          <a:xfrm>
            <a:off x="5807156" y="2881113"/>
            <a:ext cx="261043" cy="348163"/>
            <a:chOff x="5807156" y="2881113"/>
            <a:chExt cx="261043" cy="348163"/>
          </a:xfrm>
        </p:grpSpPr>
        <p:sp>
          <p:nvSpPr>
            <p:cNvPr id="9362" name="Google Shape;9362;p5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5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5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5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58"/>
          <p:cNvGrpSpPr/>
          <p:nvPr/>
        </p:nvGrpSpPr>
        <p:grpSpPr>
          <a:xfrm>
            <a:off x="5355653" y="2881493"/>
            <a:ext cx="262184" cy="346643"/>
            <a:chOff x="5355653" y="2881493"/>
            <a:chExt cx="262184" cy="346643"/>
          </a:xfrm>
        </p:grpSpPr>
        <p:sp>
          <p:nvSpPr>
            <p:cNvPr id="9368" name="Google Shape;9368;p5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5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5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58"/>
          <p:cNvGrpSpPr/>
          <p:nvPr/>
        </p:nvGrpSpPr>
        <p:grpSpPr>
          <a:xfrm>
            <a:off x="8055961" y="2881842"/>
            <a:ext cx="260283" cy="345914"/>
            <a:chOff x="8055961" y="2881842"/>
            <a:chExt cx="260283" cy="345914"/>
          </a:xfrm>
        </p:grpSpPr>
        <p:sp>
          <p:nvSpPr>
            <p:cNvPr id="9374" name="Google Shape;9374;p5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58"/>
          <p:cNvGrpSpPr/>
          <p:nvPr/>
        </p:nvGrpSpPr>
        <p:grpSpPr>
          <a:xfrm>
            <a:off x="7609368" y="2893912"/>
            <a:ext cx="264813" cy="353105"/>
            <a:chOff x="7609368" y="2893912"/>
            <a:chExt cx="264813" cy="353105"/>
          </a:xfrm>
        </p:grpSpPr>
        <p:sp>
          <p:nvSpPr>
            <p:cNvPr id="9379" name="Google Shape;9379;p5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58"/>
          <p:cNvGrpSpPr/>
          <p:nvPr/>
        </p:nvGrpSpPr>
        <p:grpSpPr>
          <a:xfrm>
            <a:off x="6248458" y="2869772"/>
            <a:ext cx="270864" cy="360645"/>
            <a:chOff x="6248458" y="2869772"/>
            <a:chExt cx="270864" cy="360645"/>
          </a:xfrm>
        </p:grpSpPr>
        <p:sp>
          <p:nvSpPr>
            <p:cNvPr id="9386" name="Google Shape;9386;p5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58"/>
          <p:cNvGrpSpPr/>
          <p:nvPr/>
        </p:nvGrpSpPr>
        <p:grpSpPr>
          <a:xfrm>
            <a:off x="3075928" y="2445798"/>
            <a:ext cx="363243" cy="300675"/>
            <a:chOff x="3075928" y="2445798"/>
            <a:chExt cx="363243" cy="300675"/>
          </a:xfrm>
        </p:grpSpPr>
        <p:sp>
          <p:nvSpPr>
            <p:cNvPr id="9392" name="Google Shape;9392;p5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5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5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58"/>
          <p:cNvGrpSpPr/>
          <p:nvPr/>
        </p:nvGrpSpPr>
        <p:grpSpPr>
          <a:xfrm>
            <a:off x="2633105" y="2431859"/>
            <a:ext cx="363243" cy="328585"/>
            <a:chOff x="2633105" y="2431859"/>
            <a:chExt cx="363243" cy="328585"/>
          </a:xfrm>
        </p:grpSpPr>
        <p:sp>
          <p:nvSpPr>
            <p:cNvPr id="9404" name="Google Shape;9404;p5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58"/>
          <p:cNvGrpSpPr/>
          <p:nvPr/>
        </p:nvGrpSpPr>
        <p:grpSpPr>
          <a:xfrm>
            <a:off x="2189142" y="2421310"/>
            <a:ext cx="365904" cy="350064"/>
            <a:chOff x="2189142" y="2421310"/>
            <a:chExt cx="365904" cy="350064"/>
          </a:xfrm>
        </p:grpSpPr>
        <p:sp>
          <p:nvSpPr>
            <p:cNvPr id="9413" name="Google Shape;9413;p5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2" name="Google Shape;9422;p5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3" name="Google Shape;9423;p58"/>
          <p:cNvGrpSpPr/>
          <p:nvPr/>
        </p:nvGrpSpPr>
        <p:grpSpPr>
          <a:xfrm>
            <a:off x="3961923" y="2486317"/>
            <a:ext cx="364415" cy="220936"/>
            <a:chOff x="3961923" y="2486317"/>
            <a:chExt cx="364415" cy="220936"/>
          </a:xfrm>
        </p:grpSpPr>
        <p:sp>
          <p:nvSpPr>
            <p:cNvPr id="9424" name="Google Shape;9424;p5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5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8" name="Google Shape;9428;p5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9" name="Google Shape;9429;p58"/>
          <p:cNvGrpSpPr/>
          <p:nvPr/>
        </p:nvGrpSpPr>
        <p:grpSpPr>
          <a:xfrm>
            <a:off x="1303876" y="2419377"/>
            <a:ext cx="363275" cy="354626"/>
            <a:chOff x="1303876" y="2419377"/>
            <a:chExt cx="363275" cy="354626"/>
          </a:xfrm>
        </p:grpSpPr>
        <p:sp>
          <p:nvSpPr>
            <p:cNvPr id="9430" name="Google Shape;9430;p5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5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58"/>
          <p:cNvGrpSpPr/>
          <p:nvPr/>
        </p:nvGrpSpPr>
        <p:grpSpPr>
          <a:xfrm>
            <a:off x="861053" y="2414910"/>
            <a:ext cx="362134" cy="363623"/>
            <a:chOff x="861053" y="2414910"/>
            <a:chExt cx="362134" cy="363623"/>
          </a:xfrm>
        </p:grpSpPr>
        <p:sp>
          <p:nvSpPr>
            <p:cNvPr id="9439" name="Google Shape;9439;p5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5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5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58"/>
          <p:cNvGrpSpPr/>
          <p:nvPr/>
        </p:nvGrpSpPr>
        <p:grpSpPr>
          <a:xfrm>
            <a:off x="7594288" y="2415259"/>
            <a:ext cx="279513" cy="355735"/>
            <a:chOff x="7594288" y="2415259"/>
            <a:chExt cx="279513" cy="355735"/>
          </a:xfrm>
        </p:grpSpPr>
        <p:sp>
          <p:nvSpPr>
            <p:cNvPr id="9445" name="Google Shape;9445;p5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5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5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5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5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5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58"/>
          <p:cNvGrpSpPr/>
          <p:nvPr/>
        </p:nvGrpSpPr>
        <p:grpSpPr>
          <a:xfrm>
            <a:off x="7145794" y="2415639"/>
            <a:ext cx="278784" cy="355735"/>
            <a:chOff x="7145794" y="2415639"/>
            <a:chExt cx="278784" cy="355735"/>
          </a:xfrm>
        </p:grpSpPr>
        <p:sp>
          <p:nvSpPr>
            <p:cNvPr id="9452" name="Google Shape;9452;p5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5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5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5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5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5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5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5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58"/>
          <p:cNvGrpSpPr/>
          <p:nvPr/>
        </p:nvGrpSpPr>
        <p:grpSpPr>
          <a:xfrm>
            <a:off x="6698441" y="2414530"/>
            <a:ext cx="277644" cy="357984"/>
            <a:chOff x="6698441" y="2414530"/>
            <a:chExt cx="277644" cy="357984"/>
          </a:xfrm>
        </p:grpSpPr>
        <p:sp>
          <p:nvSpPr>
            <p:cNvPr id="9463" name="Google Shape;9463;p5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5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5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5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58"/>
          <p:cNvGrpSpPr/>
          <p:nvPr/>
        </p:nvGrpSpPr>
        <p:grpSpPr>
          <a:xfrm>
            <a:off x="4897750" y="2415639"/>
            <a:ext cx="279513" cy="357255"/>
            <a:chOff x="4897750" y="2415639"/>
            <a:chExt cx="279513" cy="357255"/>
          </a:xfrm>
        </p:grpSpPr>
        <p:sp>
          <p:nvSpPr>
            <p:cNvPr id="9470" name="Google Shape;9470;p5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5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5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5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5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5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5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5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58"/>
          <p:cNvGrpSpPr/>
          <p:nvPr/>
        </p:nvGrpSpPr>
        <p:grpSpPr>
          <a:xfrm>
            <a:off x="5812066" y="2416019"/>
            <a:ext cx="264813" cy="353454"/>
            <a:chOff x="5812066" y="2416019"/>
            <a:chExt cx="264813" cy="353454"/>
          </a:xfrm>
        </p:grpSpPr>
        <p:sp>
          <p:nvSpPr>
            <p:cNvPr id="9479" name="Google Shape;9479;p5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5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5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5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5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5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5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58"/>
          <p:cNvGrpSpPr/>
          <p:nvPr/>
        </p:nvGrpSpPr>
        <p:grpSpPr>
          <a:xfrm>
            <a:off x="8054820" y="2416399"/>
            <a:ext cx="264433" cy="353454"/>
            <a:chOff x="8054820" y="2416399"/>
            <a:chExt cx="264433" cy="353454"/>
          </a:xfrm>
        </p:grpSpPr>
        <p:sp>
          <p:nvSpPr>
            <p:cNvPr id="9487" name="Google Shape;9487;p5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58"/>
          <p:cNvGrpSpPr/>
          <p:nvPr/>
        </p:nvGrpSpPr>
        <p:grpSpPr>
          <a:xfrm>
            <a:off x="5356413" y="2413390"/>
            <a:ext cx="271212" cy="361374"/>
            <a:chOff x="5356413" y="2413390"/>
            <a:chExt cx="271212" cy="361374"/>
          </a:xfrm>
        </p:grpSpPr>
        <p:sp>
          <p:nvSpPr>
            <p:cNvPr id="9494" name="Google Shape;9494;p5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58"/>
          <p:cNvGrpSpPr/>
          <p:nvPr/>
        </p:nvGrpSpPr>
        <p:grpSpPr>
          <a:xfrm>
            <a:off x="6255238" y="2412249"/>
            <a:ext cx="271244" cy="360994"/>
            <a:chOff x="6255238" y="2412249"/>
            <a:chExt cx="271244" cy="360994"/>
          </a:xfrm>
        </p:grpSpPr>
        <p:sp>
          <p:nvSpPr>
            <p:cNvPr id="9500" name="Google Shape;9500;p5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58"/>
          <p:cNvGrpSpPr/>
          <p:nvPr/>
        </p:nvGrpSpPr>
        <p:grpSpPr>
          <a:xfrm>
            <a:off x="2185372" y="1957799"/>
            <a:ext cx="366664" cy="366981"/>
            <a:chOff x="2185372" y="1957799"/>
            <a:chExt cx="366664" cy="366981"/>
          </a:xfrm>
        </p:grpSpPr>
        <p:sp>
          <p:nvSpPr>
            <p:cNvPr id="9507" name="Google Shape;9507;p5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58"/>
          <p:cNvGrpSpPr/>
          <p:nvPr/>
        </p:nvGrpSpPr>
        <p:grpSpPr>
          <a:xfrm>
            <a:off x="1737258" y="1988371"/>
            <a:ext cx="370814" cy="307359"/>
            <a:chOff x="1737258" y="1988371"/>
            <a:chExt cx="370814" cy="307359"/>
          </a:xfrm>
        </p:grpSpPr>
        <p:sp>
          <p:nvSpPr>
            <p:cNvPr id="9516" name="Google Shape;9516;p5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58"/>
          <p:cNvGrpSpPr/>
          <p:nvPr/>
        </p:nvGrpSpPr>
        <p:grpSpPr>
          <a:xfrm>
            <a:off x="848983" y="1989511"/>
            <a:ext cx="369294" cy="304350"/>
            <a:chOff x="848983" y="1989511"/>
            <a:chExt cx="369294" cy="304350"/>
          </a:xfrm>
        </p:grpSpPr>
        <p:sp>
          <p:nvSpPr>
            <p:cNvPr id="9521" name="Google Shape;9521;p5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58"/>
          <p:cNvGrpSpPr/>
          <p:nvPr/>
        </p:nvGrpSpPr>
        <p:grpSpPr>
          <a:xfrm>
            <a:off x="3074027" y="1983777"/>
            <a:ext cx="380604" cy="313854"/>
            <a:chOff x="3074027" y="1983777"/>
            <a:chExt cx="380604" cy="313854"/>
          </a:xfrm>
        </p:grpSpPr>
        <p:sp>
          <p:nvSpPr>
            <p:cNvPr id="9527" name="Google Shape;9527;p5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58"/>
          <p:cNvGrpSpPr/>
          <p:nvPr/>
        </p:nvGrpSpPr>
        <p:grpSpPr>
          <a:xfrm>
            <a:off x="3522521" y="1975857"/>
            <a:ext cx="367013" cy="331278"/>
            <a:chOff x="3522521" y="1975857"/>
            <a:chExt cx="367013" cy="331278"/>
          </a:xfrm>
        </p:grpSpPr>
        <p:sp>
          <p:nvSpPr>
            <p:cNvPr id="9533" name="Google Shape;9533;p5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5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5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5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5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5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5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58"/>
          <p:cNvGrpSpPr/>
          <p:nvPr/>
        </p:nvGrpSpPr>
        <p:grpSpPr>
          <a:xfrm>
            <a:off x="2630824" y="1976966"/>
            <a:ext cx="368185" cy="330454"/>
            <a:chOff x="2630824" y="1976966"/>
            <a:chExt cx="368185" cy="330454"/>
          </a:xfrm>
        </p:grpSpPr>
        <p:sp>
          <p:nvSpPr>
            <p:cNvPr id="9541" name="Google Shape;9541;p5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5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5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5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5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5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5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58"/>
          <p:cNvGrpSpPr/>
          <p:nvPr/>
        </p:nvGrpSpPr>
        <p:grpSpPr>
          <a:xfrm>
            <a:off x="1293706" y="1966416"/>
            <a:ext cx="369294" cy="350444"/>
            <a:chOff x="1293706" y="1966416"/>
            <a:chExt cx="369294" cy="350444"/>
          </a:xfrm>
        </p:grpSpPr>
        <p:sp>
          <p:nvSpPr>
            <p:cNvPr id="9550" name="Google Shape;9550;p5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5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5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5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5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5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5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5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58"/>
          <p:cNvGrpSpPr/>
          <p:nvPr/>
        </p:nvGrpSpPr>
        <p:grpSpPr>
          <a:xfrm>
            <a:off x="3967213" y="1975477"/>
            <a:ext cx="368185" cy="331816"/>
            <a:chOff x="3967213" y="1975477"/>
            <a:chExt cx="368185" cy="331816"/>
          </a:xfrm>
        </p:grpSpPr>
        <p:sp>
          <p:nvSpPr>
            <p:cNvPr id="9559" name="Google Shape;9559;p5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5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5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58"/>
          <p:cNvGrpSpPr/>
          <p:nvPr/>
        </p:nvGrpSpPr>
        <p:grpSpPr>
          <a:xfrm>
            <a:off x="8047661" y="1969046"/>
            <a:ext cx="279132" cy="356875"/>
            <a:chOff x="8047661" y="1969046"/>
            <a:chExt cx="279132" cy="356875"/>
          </a:xfrm>
        </p:grpSpPr>
        <p:sp>
          <p:nvSpPr>
            <p:cNvPr id="9563" name="Google Shape;9563;p5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5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5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5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7" name="Google Shape;9567;p58"/>
          <p:cNvGrpSpPr/>
          <p:nvPr/>
        </p:nvGrpSpPr>
        <p:grpSpPr>
          <a:xfrm>
            <a:off x="7596157" y="1968159"/>
            <a:ext cx="279544" cy="358142"/>
            <a:chOff x="7596157" y="1968159"/>
            <a:chExt cx="279544" cy="358142"/>
          </a:xfrm>
        </p:grpSpPr>
        <p:sp>
          <p:nvSpPr>
            <p:cNvPr id="9568" name="Google Shape;9568;p5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5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5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5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5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58"/>
          <p:cNvGrpSpPr/>
          <p:nvPr/>
        </p:nvGrpSpPr>
        <p:grpSpPr>
          <a:xfrm>
            <a:off x="7147315" y="1969046"/>
            <a:ext cx="279513" cy="357636"/>
            <a:chOff x="7147315" y="1969046"/>
            <a:chExt cx="279513" cy="357636"/>
          </a:xfrm>
        </p:grpSpPr>
        <p:sp>
          <p:nvSpPr>
            <p:cNvPr id="9575" name="Google Shape;9575;p5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5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5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5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5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5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5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58"/>
          <p:cNvGrpSpPr/>
          <p:nvPr/>
        </p:nvGrpSpPr>
        <p:grpSpPr>
          <a:xfrm>
            <a:off x="6697681" y="1968317"/>
            <a:ext cx="280305" cy="359093"/>
            <a:chOff x="6697681" y="1968317"/>
            <a:chExt cx="280305" cy="359093"/>
          </a:xfrm>
        </p:grpSpPr>
        <p:sp>
          <p:nvSpPr>
            <p:cNvPr id="9583" name="Google Shape;9583;p5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5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5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5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5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5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5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58"/>
          <p:cNvGrpSpPr/>
          <p:nvPr/>
        </p:nvGrpSpPr>
        <p:grpSpPr>
          <a:xfrm>
            <a:off x="6248839" y="1967937"/>
            <a:ext cx="280273" cy="358744"/>
            <a:chOff x="6248839" y="1967937"/>
            <a:chExt cx="280273" cy="358744"/>
          </a:xfrm>
        </p:grpSpPr>
        <p:sp>
          <p:nvSpPr>
            <p:cNvPr id="9591" name="Google Shape;9591;p5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5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5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5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5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5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58"/>
          <p:cNvGrpSpPr/>
          <p:nvPr/>
        </p:nvGrpSpPr>
        <p:grpSpPr>
          <a:xfrm>
            <a:off x="5801485" y="1969046"/>
            <a:ext cx="279164" cy="357794"/>
            <a:chOff x="5801485" y="1969046"/>
            <a:chExt cx="279164" cy="357794"/>
          </a:xfrm>
        </p:grpSpPr>
        <p:sp>
          <p:nvSpPr>
            <p:cNvPr id="9598" name="Google Shape;9598;p5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5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5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5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58"/>
          <p:cNvGrpSpPr/>
          <p:nvPr/>
        </p:nvGrpSpPr>
        <p:grpSpPr>
          <a:xfrm>
            <a:off x="5352643" y="1969046"/>
            <a:ext cx="278404" cy="358364"/>
            <a:chOff x="5352643" y="1969046"/>
            <a:chExt cx="278404" cy="358364"/>
          </a:xfrm>
        </p:grpSpPr>
        <p:sp>
          <p:nvSpPr>
            <p:cNvPr id="9612" name="Google Shape;9612;p5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58"/>
          <p:cNvGrpSpPr/>
          <p:nvPr/>
        </p:nvGrpSpPr>
        <p:grpSpPr>
          <a:xfrm>
            <a:off x="4897750" y="1968317"/>
            <a:ext cx="279132" cy="358364"/>
            <a:chOff x="4897750" y="1968317"/>
            <a:chExt cx="279132" cy="358364"/>
          </a:xfrm>
        </p:grpSpPr>
        <p:sp>
          <p:nvSpPr>
            <p:cNvPr id="9617" name="Google Shape;9617;p5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0" name="Google Shape;9630;p5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1" name="Google Shape;9631;p58"/>
          <p:cNvGrpSpPr/>
          <p:nvPr/>
        </p:nvGrpSpPr>
        <p:grpSpPr>
          <a:xfrm>
            <a:off x="1767449" y="1513044"/>
            <a:ext cx="324403" cy="347783"/>
            <a:chOff x="1767449" y="1513044"/>
            <a:chExt cx="324403" cy="347783"/>
          </a:xfrm>
        </p:grpSpPr>
        <p:sp>
          <p:nvSpPr>
            <p:cNvPr id="9632" name="Google Shape;9632;p5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58"/>
          <p:cNvGrpSpPr/>
          <p:nvPr/>
        </p:nvGrpSpPr>
        <p:grpSpPr>
          <a:xfrm>
            <a:off x="4007193" y="1512727"/>
            <a:ext cx="320633" cy="348100"/>
            <a:chOff x="4007193" y="1512727"/>
            <a:chExt cx="320633" cy="348100"/>
          </a:xfrm>
        </p:grpSpPr>
        <p:sp>
          <p:nvSpPr>
            <p:cNvPr id="9642" name="Google Shape;9642;p5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58"/>
          <p:cNvGrpSpPr/>
          <p:nvPr/>
        </p:nvGrpSpPr>
        <p:grpSpPr>
          <a:xfrm>
            <a:off x="3530425" y="1508747"/>
            <a:ext cx="368175" cy="344594"/>
            <a:chOff x="3530425" y="1508747"/>
            <a:chExt cx="368175" cy="344594"/>
          </a:xfrm>
        </p:grpSpPr>
        <p:sp>
          <p:nvSpPr>
            <p:cNvPr id="9648" name="Google Shape;9648;p5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58"/>
          <p:cNvGrpSpPr/>
          <p:nvPr/>
        </p:nvGrpSpPr>
        <p:grpSpPr>
          <a:xfrm>
            <a:off x="3127598" y="1513234"/>
            <a:ext cx="289714" cy="347593"/>
            <a:chOff x="3127598" y="1513234"/>
            <a:chExt cx="289714" cy="347593"/>
          </a:xfrm>
        </p:grpSpPr>
        <p:sp>
          <p:nvSpPr>
            <p:cNvPr id="9653" name="Google Shape;9653;p5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58"/>
          <p:cNvGrpSpPr/>
          <p:nvPr/>
        </p:nvGrpSpPr>
        <p:grpSpPr>
          <a:xfrm>
            <a:off x="2662884" y="1513044"/>
            <a:ext cx="322914" cy="348543"/>
            <a:chOff x="2662884" y="1513044"/>
            <a:chExt cx="322914" cy="348543"/>
          </a:xfrm>
        </p:grpSpPr>
        <p:sp>
          <p:nvSpPr>
            <p:cNvPr id="9659" name="Google Shape;9659;p5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5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58"/>
          <p:cNvGrpSpPr/>
          <p:nvPr/>
        </p:nvGrpSpPr>
        <p:grpSpPr>
          <a:xfrm>
            <a:off x="2232511" y="1512759"/>
            <a:ext cx="299534" cy="348068"/>
            <a:chOff x="2232511" y="1512759"/>
            <a:chExt cx="299534" cy="348068"/>
          </a:xfrm>
        </p:grpSpPr>
        <p:sp>
          <p:nvSpPr>
            <p:cNvPr id="9670" name="Google Shape;9670;p5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5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5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5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5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5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5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58"/>
          <p:cNvGrpSpPr/>
          <p:nvPr/>
        </p:nvGrpSpPr>
        <p:grpSpPr>
          <a:xfrm>
            <a:off x="1331406" y="1513361"/>
            <a:ext cx="301784" cy="348607"/>
            <a:chOff x="1331406" y="1513361"/>
            <a:chExt cx="301784" cy="348607"/>
          </a:xfrm>
        </p:grpSpPr>
        <p:sp>
          <p:nvSpPr>
            <p:cNvPr id="9682" name="Google Shape;9682;p5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5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5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58"/>
          <p:cNvGrpSpPr/>
          <p:nvPr/>
        </p:nvGrpSpPr>
        <p:grpSpPr>
          <a:xfrm>
            <a:off x="7144274" y="1500214"/>
            <a:ext cx="282174" cy="355735"/>
            <a:chOff x="7144274" y="1500214"/>
            <a:chExt cx="282174" cy="355735"/>
          </a:xfrm>
        </p:grpSpPr>
        <p:sp>
          <p:nvSpPr>
            <p:cNvPr id="9687" name="Google Shape;9687;p5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5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5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58"/>
          <p:cNvGrpSpPr/>
          <p:nvPr/>
        </p:nvGrpSpPr>
        <p:grpSpPr>
          <a:xfrm>
            <a:off x="6685262" y="1500214"/>
            <a:ext cx="289682" cy="354594"/>
            <a:chOff x="6685262" y="1500214"/>
            <a:chExt cx="289682" cy="354594"/>
          </a:xfrm>
        </p:grpSpPr>
        <p:sp>
          <p:nvSpPr>
            <p:cNvPr id="9694" name="Google Shape;9694;p5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5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5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5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8" name="Google Shape;9698;p58"/>
          <p:cNvGrpSpPr/>
          <p:nvPr/>
        </p:nvGrpSpPr>
        <p:grpSpPr>
          <a:xfrm>
            <a:off x="6200938" y="1500594"/>
            <a:ext cx="322154" cy="355355"/>
            <a:chOff x="6200938" y="1500594"/>
            <a:chExt cx="322154" cy="355355"/>
          </a:xfrm>
        </p:grpSpPr>
        <p:sp>
          <p:nvSpPr>
            <p:cNvPr id="9699" name="Google Shape;9699;p5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5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5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5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5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58"/>
          <p:cNvGrpSpPr/>
          <p:nvPr/>
        </p:nvGrpSpPr>
        <p:grpSpPr>
          <a:xfrm>
            <a:off x="5289631" y="1500214"/>
            <a:ext cx="332355" cy="354974"/>
            <a:chOff x="5289631" y="1500214"/>
            <a:chExt cx="332355" cy="354974"/>
          </a:xfrm>
        </p:grpSpPr>
        <p:sp>
          <p:nvSpPr>
            <p:cNvPr id="9705" name="Google Shape;9705;p5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5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5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5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5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58"/>
          <p:cNvGrpSpPr/>
          <p:nvPr/>
        </p:nvGrpSpPr>
        <p:grpSpPr>
          <a:xfrm>
            <a:off x="5748295" y="1499833"/>
            <a:ext cx="323294" cy="356115"/>
            <a:chOff x="5748295" y="1499833"/>
            <a:chExt cx="323294" cy="356115"/>
          </a:xfrm>
        </p:grpSpPr>
        <p:sp>
          <p:nvSpPr>
            <p:cNvPr id="9712" name="Google Shape;9712;p5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5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5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5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5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5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5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58"/>
          <p:cNvGrpSpPr/>
          <p:nvPr/>
        </p:nvGrpSpPr>
        <p:grpSpPr>
          <a:xfrm>
            <a:off x="8047661" y="1501037"/>
            <a:ext cx="278404" cy="355260"/>
            <a:chOff x="8047661" y="1501037"/>
            <a:chExt cx="278404" cy="355260"/>
          </a:xfrm>
        </p:grpSpPr>
        <p:sp>
          <p:nvSpPr>
            <p:cNvPr id="9720" name="Google Shape;9720;p5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5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5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4" name="Google Shape;9724;p58"/>
          <p:cNvGrpSpPr/>
          <p:nvPr/>
        </p:nvGrpSpPr>
        <p:grpSpPr>
          <a:xfrm>
            <a:off x="4903389" y="1500214"/>
            <a:ext cx="267854" cy="355735"/>
            <a:chOff x="4903389" y="1500214"/>
            <a:chExt cx="267854" cy="355735"/>
          </a:xfrm>
        </p:grpSpPr>
        <p:sp>
          <p:nvSpPr>
            <p:cNvPr id="9725" name="Google Shape;9725;p5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5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5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5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5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58"/>
          <p:cNvGrpSpPr/>
          <p:nvPr/>
        </p:nvGrpSpPr>
        <p:grpSpPr>
          <a:xfrm>
            <a:off x="7613518" y="1501354"/>
            <a:ext cx="264433" cy="353074"/>
            <a:chOff x="7613518" y="1501354"/>
            <a:chExt cx="264433" cy="353074"/>
          </a:xfrm>
        </p:grpSpPr>
        <p:sp>
          <p:nvSpPr>
            <p:cNvPr id="9731" name="Google Shape;9731;p5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5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5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5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5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5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509"/>
        <p:cNvGrpSpPr/>
        <p:nvPr/>
      </p:nvGrpSpPr>
      <p:grpSpPr>
        <a:xfrm>
          <a:off x="0" y="0"/>
          <a:ext cx="0" cy="0"/>
          <a:chOff x="0" y="0"/>
          <a:chExt cx="0" cy="0"/>
        </a:xfrm>
      </p:grpSpPr>
      <p:grpSp>
        <p:nvGrpSpPr>
          <p:cNvPr id="510" name="Google Shape;510;p29"/>
          <p:cNvGrpSpPr/>
          <p:nvPr/>
        </p:nvGrpSpPr>
        <p:grpSpPr>
          <a:xfrm>
            <a:off x="6611896" y="276274"/>
            <a:ext cx="519733" cy="485268"/>
            <a:chOff x="4694531" y="2250235"/>
            <a:chExt cx="1090502" cy="1018186"/>
          </a:xfrm>
        </p:grpSpPr>
        <p:sp>
          <p:nvSpPr>
            <p:cNvPr id="511" name="Google Shape;511;p29"/>
            <p:cNvSpPr/>
            <p:nvPr/>
          </p:nvSpPr>
          <p:spPr>
            <a:xfrm>
              <a:off x="4694531" y="2250235"/>
              <a:ext cx="1090502" cy="1018186"/>
            </a:xfrm>
            <a:custGeom>
              <a:avLst/>
              <a:gdLst/>
              <a:ahLst/>
              <a:cxnLst/>
              <a:rect l="l" t="t" r="r" b="b"/>
              <a:pathLst>
                <a:path w="24565" h="22936" extrusionOk="0">
                  <a:moveTo>
                    <a:pt x="12304" y="1"/>
                  </a:moveTo>
                  <a:cubicBezTo>
                    <a:pt x="11753" y="1"/>
                    <a:pt x="11196" y="40"/>
                    <a:pt x="10635" y="122"/>
                  </a:cubicBezTo>
                  <a:cubicBezTo>
                    <a:pt x="4354" y="1033"/>
                    <a:pt x="0" y="6855"/>
                    <a:pt x="912" y="13122"/>
                  </a:cubicBezTo>
                  <a:cubicBezTo>
                    <a:pt x="1738" y="18828"/>
                    <a:pt x="6647" y="22935"/>
                    <a:pt x="12259" y="22935"/>
                  </a:cubicBezTo>
                  <a:cubicBezTo>
                    <a:pt x="12812" y="22935"/>
                    <a:pt x="13371" y="22895"/>
                    <a:pt x="13934" y="22813"/>
                  </a:cubicBezTo>
                  <a:cubicBezTo>
                    <a:pt x="20211" y="21901"/>
                    <a:pt x="24565" y="16083"/>
                    <a:pt x="23657" y="9816"/>
                  </a:cubicBezTo>
                  <a:cubicBezTo>
                    <a:pt x="22827" y="4109"/>
                    <a:pt x="17918" y="1"/>
                    <a:pt x="1230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9"/>
            <p:cNvSpPr/>
            <p:nvPr/>
          </p:nvSpPr>
          <p:spPr>
            <a:xfrm>
              <a:off x="4824199" y="2371334"/>
              <a:ext cx="831161" cy="775937"/>
            </a:xfrm>
            <a:custGeom>
              <a:avLst/>
              <a:gdLst/>
              <a:ahLst/>
              <a:cxnLst/>
              <a:rect l="l" t="t" r="r" b="b"/>
              <a:pathLst>
                <a:path w="18723" h="17479" extrusionOk="0">
                  <a:moveTo>
                    <a:pt x="9375" y="1"/>
                  </a:moveTo>
                  <a:cubicBezTo>
                    <a:pt x="8956" y="1"/>
                    <a:pt x="8532" y="31"/>
                    <a:pt x="8106" y="92"/>
                  </a:cubicBezTo>
                  <a:cubicBezTo>
                    <a:pt x="3320" y="789"/>
                    <a:pt x="0" y="5226"/>
                    <a:pt x="697" y="9999"/>
                  </a:cubicBezTo>
                  <a:cubicBezTo>
                    <a:pt x="1328" y="14348"/>
                    <a:pt x="5067" y="17478"/>
                    <a:pt x="9342" y="17478"/>
                  </a:cubicBezTo>
                  <a:cubicBezTo>
                    <a:pt x="9763" y="17478"/>
                    <a:pt x="10189" y="17448"/>
                    <a:pt x="10617" y="17386"/>
                  </a:cubicBezTo>
                  <a:cubicBezTo>
                    <a:pt x="15406" y="16690"/>
                    <a:pt x="18723" y="12257"/>
                    <a:pt x="18029" y="7479"/>
                  </a:cubicBezTo>
                  <a:cubicBezTo>
                    <a:pt x="17395" y="3131"/>
                    <a:pt x="13655" y="1"/>
                    <a:pt x="937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9"/>
            <p:cNvSpPr/>
            <p:nvPr/>
          </p:nvSpPr>
          <p:spPr>
            <a:xfrm>
              <a:off x="4841911" y="2356596"/>
              <a:ext cx="782507" cy="470782"/>
            </a:xfrm>
            <a:custGeom>
              <a:avLst/>
              <a:gdLst/>
              <a:ahLst/>
              <a:cxnLst/>
              <a:rect l="l" t="t" r="r" b="b"/>
              <a:pathLst>
                <a:path w="17627" h="10605" extrusionOk="0">
                  <a:moveTo>
                    <a:pt x="8959" y="0"/>
                  </a:moveTo>
                  <a:cubicBezTo>
                    <a:pt x="8916" y="0"/>
                    <a:pt x="8873" y="1"/>
                    <a:pt x="8830" y="1"/>
                  </a:cubicBezTo>
                  <a:cubicBezTo>
                    <a:pt x="8348" y="12"/>
                    <a:pt x="7864" y="55"/>
                    <a:pt x="7379" y="141"/>
                  </a:cubicBezTo>
                  <a:cubicBezTo>
                    <a:pt x="6895" y="227"/>
                    <a:pt x="6421" y="353"/>
                    <a:pt x="5969" y="511"/>
                  </a:cubicBezTo>
                  <a:cubicBezTo>
                    <a:pt x="5513" y="665"/>
                    <a:pt x="5083" y="866"/>
                    <a:pt x="4673" y="1085"/>
                  </a:cubicBezTo>
                  <a:cubicBezTo>
                    <a:pt x="4264" y="1301"/>
                    <a:pt x="3880" y="1556"/>
                    <a:pt x="3524" y="1824"/>
                  </a:cubicBezTo>
                  <a:cubicBezTo>
                    <a:pt x="3169" y="2094"/>
                    <a:pt x="2843" y="2384"/>
                    <a:pt x="2545" y="2689"/>
                  </a:cubicBezTo>
                  <a:cubicBezTo>
                    <a:pt x="1949" y="3296"/>
                    <a:pt x="1478" y="3964"/>
                    <a:pt x="1112" y="4620"/>
                  </a:cubicBezTo>
                  <a:cubicBezTo>
                    <a:pt x="750" y="5281"/>
                    <a:pt x="499" y="5941"/>
                    <a:pt x="334" y="6559"/>
                  </a:cubicBezTo>
                  <a:cubicBezTo>
                    <a:pt x="0" y="7793"/>
                    <a:pt x="14" y="8842"/>
                    <a:pt x="90" y="9538"/>
                  </a:cubicBezTo>
                  <a:cubicBezTo>
                    <a:pt x="172" y="10235"/>
                    <a:pt x="303" y="10604"/>
                    <a:pt x="340" y="10604"/>
                  </a:cubicBezTo>
                  <a:cubicBezTo>
                    <a:pt x="341" y="10604"/>
                    <a:pt x="341" y="10604"/>
                    <a:pt x="341" y="10604"/>
                  </a:cubicBezTo>
                  <a:cubicBezTo>
                    <a:pt x="395" y="10593"/>
                    <a:pt x="352" y="10209"/>
                    <a:pt x="352" y="9524"/>
                  </a:cubicBezTo>
                  <a:cubicBezTo>
                    <a:pt x="355" y="8842"/>
                    <a:pt x="416" y="7844"/>
                    <a:pt x="786" y="6691"/>
                  </a:cubicBezTo>
                  <a:cubicBezTo>
                    <a:pt x="973" y="6118"/>
                    <a:pt x="1235" y="5503"/>
                    <a:pt x="1594" y="4894"/>
                  </a:cubicBezTo>
                  <a:cubicBezTo>
                    <a:pt x="1960" y="4291"/>
                    <a:pt x="2416" y="3680"/>
                    <a:pt x="2982" y="3124"/>
                  </a:cubicBezTo>
                  <a:cubicBezTo>
                    <a:pt x="3266" y="2848"/>
                    <a:pt x="3575" y="2578"/>
                    <a:pt x="3908" y="2338"/>
                  </a:cubicBezTo>
                  <a:cubicBezTo>
                    <a:pt x="4246" y="2090"/>
                    <a:pt x="4601" y="1860"/>
                    <a:pt x="4985" y="1663"/>
                  </a:cubicBezTo>
                  <a:cubicBezTo>
                    <a:pt x="5366" y="1462"/>
                    <a:pt x="5764" y="1282"/>
                    <a:pt x="6188" y="1139"/>
                  </a:cubicBezTo>
                  <a:cubicBezTo>
                    <a:pt x="6608" y="996"/>
                    <a:pt x="7046" y="880"/>
                    <a:pt x="7495" y="798"/>
                  </a:cubicBezTo>
                  <a:cubicBezTo>
                    <a:pt x="7947" y="722"/>
                    <a:pt x="8396" y="679"/>
                    <a:pt x="8840" y="669"/>
                  </a:cubicBezTo>
                  <a:cubicBezTo>
                    <a:pt x="8899" y="668"/>
                    <a:pt x="8958" y="667"/>
                    <a:pt x="9016" y="667"/>
                  </a:cubicBezTo>
                  <a:cubicBezTo>
                    <a:pt x="9401" y="667"/>
                    <a:pt x="9780" y="698"/>
                    <a:pt x="10150" y="744"/>
                  </a:cubicBezTo>
                  <a:cubicBezTo>
                    <a:pt x="10578" y="798"/>
                    <a:pt x="10994" y="895"/>
                    <a:pt x="11393" y="1009"/>
                  </a:cubicBezTo>
                  <a:cubicBezTo>
                    <a:pt x="11791" y="1121"/>
                    <a:pt x="12171" y="1268"/>
                    <a:pt x="12531" y="1430"/>
                  </a:cubicBezTo>
                  <a:cubicBezTo>
                    <a:pt x="13255" y="1753"/>
                    <a:pt x="13894" y="2169"/>
                    <a:pt x="14447" y="2614"/>
                  </a:cubicBezTo>
                  <a:cubicBezTo>
                    <a:pt x="14993" y="3063"/>
                    <a:pt x="15448" y="3547"/>
                    <a:pt x="15821" y="4021"/>
                  </a:cubicBezTo>
                  <a:cubicBezTo>
                    <a:pt x="16568" y="4976"/>
                    <a:pt x="16970" y="5895"/>
                    <a:pt x="17207" y="6534"/>
                  </a:cubicBezTo>
                  <a:cubicBezTo>
                    <a:pt x="17442" y="7171"/>
                    <a:pt x="17536" y="7543"/>
                    <a:pt x="17586" y="7543"/>
                  </a:cubicBezTo>
                  <a:cubicBezTo>
                    <a:pt x="17586" y="7543"/>
                    <a:pt x="17587" y="7543"/>
                    <a:pt x="17587" y="7542"/>
                  </a:cubicBezTo>
                  <a:cubicBezTo>
                    <a:pt x="17627" y="7535"/>
                    <a:pt x="17623" y="7144"/>
                    <a:pt x="17458" y="6454"/>
                  </a:cubicBezTo>
                  <a:cubicBezTo>
                    <a:pt x="17290" y="5773"/>
                    <a:pt x="16941" y="4786"/>
                    <a:pt x="16205" y="3741"/>
                  </a:cubicBezTo>
                  <a:cubicBezTo>
                    <a:pt x="15836" y="3221"/>
                    <a:pt x="15373" y="2686"/>
                    <a:pt x="14806" y="2190"/>
                  </a:cubicBezTo>
                  <a:cubicBezTo>
                    <a:pt x="14235" y="1699"/>
                    <a:pt x="13564" y="1236"/>
                    <a:pt x="12792" y="870"/>
                  </a:cubicBezTo>
                  <a:cubicBezTo>
                    <a:pt x="12408" y="686"/>
                    <a:pt x="12002" y="525"/>
                    <a:pt x="11575" y="396"/>
                  </a:cubicBezTo>
                  <a:cubicBezTo>
                    <a:pt x="11148" y="267"/>
                    <a:pt x="10703" y="159"/>
                    <a:pt x="10243" y="95"/>
                  </a:cubicBezTo>
                  <a:cubicBezTo>
                    <a:pt x="9825" y="36"/>
                    <a:pt x="9395" y="0"/>
                    <a:pt x="89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9"/>
            <p:cNvSpPr/>
            <p:nvPr/>
          </p:nvSpPr>
          <p:spPr>
            <a:xfrm>
              <a:off x="5058586" y="2488083"/>
              <a:ext cx="386747" cy="570799"/>
            </a:xfrm>
            <a:custGeom>
              <a:avLst/>
              <a:gdLst/>
              <a:ahLst/>
              <a:cxnLst/>
              <a:rect l="l" t="t" r="r" b="b"/>
              <a:pathLst>
                <a:path w="8712" h="12858" extrusionOk="0">
                  <a:moveTo>
                    <a:pt x="3209" y="3500"/>
                  </a:moveTo>
                  <a:lnTo>
                    <a:pt x="3518" y="5409"/>
                  </a:lnTo>
                  <a:cubicBezTo>
                    <a:pt x="2894" y="5316"/>
                    <a:pt x="2452" y="5122"/>
                    <a:pt x="2377" y="4652"/>
                  </a:cubicBezTo>
                  <a:cubicBezTo>
                    <a:pt x="2304" y="4211"/>
                    <a:pt x="2524" y="3772"/>
                    <a:pt x="3209" y="3500"/>
                  </a:cubicBezTo>
                  <a:close/>
                  <a:moveTo>
                    <a:pt x="5233" y="7506"/>
                  </a:moveTo>
                  <a:cubicBezTo>
                    <a:pt x="5844" y="7617"/>
                    <a:pt x="6275" y="7807"/>
                    <a:pt x="6350" y="8277"/>
                  </a:cubicBezTo>
                  <a:cubicBezTo>
                    <a:pt x="6418" y="8708"/>
                    <a:pt x="6177" y="9106"/>
                    <a:pt x="5528" y="9361"/>
                  </a:cubicBezTo>
                  <a:lnTo>
                    <a:pt x="5233" y="7506"/>
                  </a:lnTo>
                  <a:close/>
                  <a:moveTo>
                    <a:pt x="4032" y="0"/>
                  </a:moveTo>
                  <a:lnTo>
                    <a:pt x="2685" y="216"/>
                  </a:lnTo>
                  <a:lnTo>
                    <a:pt x="2925" y="1708"/>
                  </a:lnTo>
                  <a:cubicBezTo>
                    <a:pt x="840" y="2290"/>
                    <a:pt x="0" y="3683"/>
                    <a:pt x="227" y="5108"/>
                  </a:cubicBezTo>
                  <a:cubicBezTo>
                    <a:pt x="535" y="7032"/>
                    <a:pt x="2283" y="7261"/>
                    <a:pt x="3833" y="7384"/>
                  </a:cubicBezTo>
                  <a:lnTo>
                    <a:pt x="4193" y="9630"/>
                  </a:lnTo>
                  <a:cubicBezTo>
                    <a:pt x="4079" y="9637"/>
                    <a:pt x="3965" y="9641"/>
                    <a:pt x="3850" y="9641"/>
                  </a:cubicBezTo>
                  <a:cubicBezTo>
                    <a:pt x="2975" y="9641"/>
                    <a:pt x="2096" y="9438"/>
                    <a:pt x="1433" y="9092"/>
                  </a:cubicBezTo>
                  <a:lnTo>
                    <a:pt x="955" y="10854"/>
                  </a:lnTo>
                  <a:cubicBezTo>
                    <a:pt x="1623" y="11223"/>
                    <a:pt x="2619" y="11432"/>
                    <a:pt x="3681" y="11432"/>
                  </a:cubicBezTo>
                  <a:cubicBezTo>
                    <a:pt x="3943" y="11432"/>
                    <a:pt x="4210" y="11419"/>
                    <a:pt x="4476" y="11393"/>
                  </a:cubicBezTo>
                  <a:lnTo>
                    <a:pt x="4709" y="12857"/>
                  </a:lnTo>
                  <a:lnTo>
                    <a:pt x="6056" y="12642"/>
                  </a:lnTo>
                  <a:lnTo>
                    <a:pt x="5815" y="11138"/>
                  </a:lnTo>
                  <a:cubicBezTo>
                    <a:pt x="7882" y="10542"/>
                    <a:pt x="8712" y="9171"/>
                    <a:pt x="8489" y="7771"/>
                  </a:cubicBezTo>
                  <a:cubicBezTo>
                    <a:pt x="8184" y="5876"/>
                    <a:pt x="6465" y="5639"/>
                    <a:pt x="4915" y="5528"/>
                  </a:cubicBezTo>
                  <a:lnTo>
                    <a:pt x="4548" y="3242"/>
                  </a:lnTo>
                  <a:cubicBezTo>
                    <a:pt x="4611" y="3239"/>
                    <a:pt x="4673" y="3238"/>
                    <a:pt x="4736" y="3238"/>
                  </a:cubicBezTo>
                  <a:cubicBezTo>
                    <a:pt x="5367" y="3238"/>
                    <a:pt x="6038" y="3357"/>
                    <a:pt x="6719" y="3611"/>
                  </a:cubicBezTo>
                  <a:lnTo>
                    <a:pt x="7125" y="1849"/>
                  </a:lnTo>
                  <a:cubicBezTo>
                    <a:pt x="6479" y="1570"/>
                    <a:pt x="5703" y="1442"/>
                    <a:pt x="4899" y="1442"/>
                  </a:cubicBezTo>
                  <a:cubicBezTo>
                    <a:pt x="4689" y="1442"/>
                    <a:pt x="4476" y="1451"/>
                    <a:pt x="4264" y="1468"/>
                  </a:cubicBezTo>
                  <a:lnTo>
                    <a:pt x="403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 name="Google Shape;515;p29"/>
          <p:cNvSpPr txBox="1">
            <a:spLocks noGrp="1"/>
          </p:cNvSpPr>
          <p:nvPr>
            <p:ph type="subTitle" idx="1"/>
          </p:nvPr>
        </p:nvSpPr>
        <p:spPr>
          <a:xfrm>
            <a:off x="2562675" y="2190023"/>
            <a:ext cx="4018200" cy="1307700"/>
          </a:xfrm>
          <a:prstGeom prst="rect">
            <a:avLst/>
          </a:prstGeom>
          <a:noFill/>
        </p:spPr>
        <p:txBody>
          <a:bodyPr spcFirstLastPara="1" wrap="square" lIns="91425" tIns="91425" rIns="91425" bIns="91425" anchor="t" anchorCtr="0">
            <a:noAutofit/>
          </a:bodyPr>
          <a:lstStyle/>
          <a:p>
            <a:pPr marL="0" lvl="0" indent="0" algn="ctr" rtl="0">
              <a:spcBef>
                <a:spcPts val="0"/>
              </a:spcBef>
              <a:spcAft>
                <a:spcPts val="0"/>
              </a:spcAft>
              <a:buNone/>
            </a:pPr>
            <a:r>
              <a:rPr lang="en" dirty="0"/>
              <a:t>Mercury is the closest planet to the Sun and the smallest one in the Solar System—it’s only a bit larger than our Moon. The planet’s name has nothing to do with the liquid metal, since it was named after the Roman messenger god, Mercury</a:t>
            </a:r>
            <a:endParaRPr dirty="0"/>
          </a:p>
        </p:txBody>
      </p:sp>
      <p:sp>
        <p:nvSpPr>
          <p:cNvPr id="516" name="Google Shape;516;p29"/>
          <p:cNvSpPr txBox="1">
            <a:spLocks noGrp="1"/>
          </p:cNvSpPr>
          <p:nvPr>
            <p:ph type="ctrTitle"/>
          </p:nvPr>
        </p:nvSpPr>
        <p:spPr>
          <a:xfrm>
            <a:off x="2237395" y="1645788"/>
            <a:ext cx="46692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grpSp>
        <p:nvGrpSpPr>
          <p:cNvPr id="517" name="Google Shape;517;p29"/>
          <p:cNvGrpSpPr/>
          <p:nvPr/>
        </p:nvGrpSpPr>
        <p:grpSpPr>
          <a:xfrm>
            <a:off x="4857224" y="3201746"/>
            <a:ext cx="2371910" cy="1507092"/>
            <a:chOff x="4857224" y="3518946"/>
            <a:chExt cx="2371910" cy="1507092"/>
          </a:xfrm>
        </p:grpSpPr>
        <p:sp>
          <p:nvSpPr>
            <p:cNvPr id="518" name="Google Shape;518;p29"/>
            <p:cNvSpPr/>
            <p:nvPr/>
          </p:nvSpPr>
          <p:spPr>
            <a:xfrm flipH="1">
              <a:off x="6620122" y="4175756"/>
              <a:ext cx="454956" cy="850283"/>
            </a:xfrm>
            <a:custGeom>
              <a:avLst/>
              <a:gdLst/>
              <a:ahLst/>
              <a:cxnLst/>
              <a:rect l="l" t="t" r="r" b="b"/>
              <a:pathLst>
                <a:path w="9415" h="17596" extrusionOk="0">
                  <a:moveTo>
                    <a:pt x="0" y="1"/>
                  </a:moveTo>
                  <a:lnTo>
                    <a:pt x="0" y="15912"/>
                  </a:lnTo>
                  <a:cubicBezTo>
                    <a:pt x="0" y="16842"/>
                    <a:pt x="620" y="17595"/>
                    <a:pt x="1382" y="17595"/>
                  </a:cubicBezTo>
                  <a:lnTo>
                    <a:pt x="8029" y="17595"/>
                  </a:lnTo>
                  <a:cubicBezTo>
                    <a:pt x="8794" y="17595"/>
                    <a:pt x="9415" y="16842"/>
                    <a:pt x="9415" y="15912"/>
                  </a:cubicBezTo>
                  <a:lnTo>
                    <a:pt x="9415" y="1"/>
                  </a:lnTo>
                  <a:lnTo>
                    <a:pt x="9228" y="1"/>
                  </a:lnTo>
                  <a:lnTo>
                    <a:pt x="9228" y="15912"/>
                  </a:lnTo>
                  <a:cubicBezTo>
                    <a:pt x="9228" y="16737"/>
                    <a:pt x="8693" y="17413"/>
                    <a:pt x="8029" y="17413"/>
                  </a:cubicBezTo>
                  <a:lnTo>
                    <a:pt x="1382" y="17413"/>
                  </a:lnTo>
                  <a:cubicBezTo>
                    <a:pt x="721" y="17413"/>
                    <a:pt x="183" y="16737"/>
                    <a:pt x="183" y="15912"/>
                  </a:cubicBezTo>
                  <a:lnTo>
                    <a:pt x="18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9"/>
            <p:cNvSpPr/>
            <p:nvPr/>
          </p:nvSpPr>
          <p:spPr>
            <a:xfrm flipH="1">
              <a:off x="4865016" y="4175756"/>
              <a:ext cx="455005" cy="850283"/>
            </a:xfrm>
            <a:custGeom>
              <a:avLst/>
              <a:gdLst/>
              <a:ahLst/>
              <a:cxnLst/>
              <a:rect l="l" t="t" r="r" b="b"/>
              <a:pathLst>
                <a:path w="9416" h="17596" extrusionOk="0">
                  <a:moveTo>
                    <a:pt x="1" y="1"/>
                  </a:moveTo>
                  <a:lnTo>
                    <a:pt x="1" y="15912"/>
                  </a:lnTo>
                  <a:cubicBezTo>
                    <a:pt x="1" y="16842"/>
                    <a:pt x="622" y="17595"/>
                    <a:pt x="1383" y="17595"/>
                  </a:cubicBezTo>
                  <a:lnTo>
                    <a:pt x="8030" y="17595"/>
                  </a:lnTo>
                  <a:cubicBezTo>
                    <a:pt x="8794" y="17595"/>
                    <a:pt x="9415" y="16842"/>
                    <a:pt x="9415" y="15912"/>
                  </a:cubicBezTo>
                  <a:lnTo>
                    <a:pt x="9415" y="1"/>
                  </a:lnTo>
                  <a:lnTo>
                    <a:pt x="9229" y="1"/>
                  </a:lnTo>
                  <a:lnTo>
                    <a:pt x="9229" y="15912"/>
                  </a:lnTo>
                  <a:cubicBezTo>
                    <a:pt x="9229" y="16737"/>
                    <a:pt x="8694" y="17413"/>
                    <a:pt x="8030" y="17413"/>
                  </a:cubicBezTo>
                  <a:lnTo>
                    <a:pt x="1383" y="17413"/>
                  </a:lnTo>
                  <a:cubicBezTo>
                    <a:pt x="723" y="17413"/>
                    <a:pt x="184" y="16737"/>
                    <a:pt x="184" y="15912"/>
                  </a:cubicBezTo>
                  <a:lnTo>
                    <a:pt x="18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9"/>
            <p:cNvSpPr/>
            <p:nvPr/>
          </p:nvSpPr>
          <p:spPr>
            <a:xfrm flipH="1">
              <a:off x="4857224" y="3925297"/>
              <a:ext cx="2371910" cy="250504"/>
            </a:xfrm>
            <a:custGeom>
              <a:avLst/>
              <a:gdLst/>
              <a:ahLst/>
              <a:cxnLst/>
              <a:rect l="l" t="t" r="r" b="b"/>
              <a:pathLst>
                <a:path w="49085" h="5184" extrusionOk="0">
                  <a:moveTo>
                    <a:pt x="1" y="0"/>
                  </a:moveTo>
                  <a:lnTo>
                    <a:pt x="1" y="5184"/>
                  </a:lnTo>
                  <a:lnTo>
                    <a:pt x="49084" y="5184"/>
                  </a:lnTo>
                  <a:lnTo>
                    <a:pt x="49084"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9"/>
            <p:cNvSpPr/>
            <p:nvPr/>
          </p:nvSpPr>
          <p:spPr>
            <a:xfrm flipH="1">
              <a:off x="6769635" y="4175756"/>
              <a:ext cx="455005" cy="850283"/>
            </a:xfrm>
            <a:custGeom>
              <a:avLst/>
              <a:gdLst/>
              <a:ahLst/>
              <a:cxnLst/>
              <a:rect l="l" t="t" r="r" b="b"/>
              <a:pathLst>
                <a:path w="9416" h="17596" extrusionOk="0">
                  <a:moveTo>
                    <a:pt x="1" y="1"/>
                  </a:moveTo>
                  <a:lnTo>
                    <a:pt x="1" y="15912"/>
                  </a:lnTo>
                  <a:cubicBezTo>
                    <a:pt x="1" y="16842"/>
                    <a:pt x="622" y="17595"/>
                    <a:pt x="1386" y="17595"/>
                  </a:cubicBezTo>
                  <a:lnTo>
                    <a:pt x="8034" y="17595"/>
                  </a:lnTo>
                  <a:cubicBezTo>
                    <a:pt x="8794" y="17595"/>
                    <a:pt x="9415" y="16842"/>
                    <a:pt x="9415" y="15912"/>
                  </a:cubicBezTo>
                  <a:lnTo>
                    <a:pt x="9415" y="1"/>
                  </a:lnTo>
                  <a:lnTo>
                    <a:pt x="9233" y="1"/>
                  </a:lnTo>
                  <a:lnTo>
                    <a:pt x="9233" y="15912"/>
                  </a:lnTo>
                  <a:cubicBezTo>
                    <a:pt x="9233" y="16737"/>
                    <a:pt x="8694" y="17413"/>
                    <a:pt x="8034" y="17413"/>
                  </a:cubicBezTo>
                  <a:lnTo>
                    <a:pt x="1386" y="17413"/>
                  </a:lnTo>
                  <a:cubicBezTo>
                    <a:pt x="722" y="17413"/>
                    <a:pt x="188" y="16737"/>
                    <a:pt x="188" y="15912"/>
                  </a:cubicBezTo>
                  <a:lnTo>
                    <a:pt x="18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9"/>
            <p:cNvSpPr/>
            <p:nvPr/>
          </p:nvSpPr>
          <p:spPr>
            <a:xfrm flipH="1">
              <a:off x="5039125" y="4175756"/>
              <a:ext cx="455005" cy="850283"/>
            </a:xfrm>
            <a:custGeom>
              <a:avLst/>
              <a:gdLst/>
              <a:ahLst/>
              <a:cxnLst/>
              <a:rect l="l" t="t" r="r" b="b"/>
              <a:pathLst>
                <a:path w="9416" h="17596" extrusionOk="0">
                  <a:moveTo>
                    <a:pt x="0" y="1"/>
                  </a:moveTo>
                  <a:lnTo>
                    <a:pt x="0" y="15912"/>
                  </a:lnTo>
                  <a:cubicBezTo>
                    <a:pt x="0" y="16842"/>
                    <a:pt x="622" y="17595"/>
                    <a:pt x="1382" y="17595"/>
                  </a:cubicBezTo>
                  <a:lnTo>
                    <a:pt x="8033" y="17595"/>
                  </a:lnTo>
                  <a:cubicBezTo>
                    <a:pt x="8794" y="17595"/>
                    <a:pt x="9415" y="16842"/>
                    <a:pt x="9415" y="15912"/>
                  </a:cubicBezTo>
                  <a:lnTo>
                    <a:pt x="9415" y="1"/>
                  </a:lnTo>
                  <a:lnTo>
                    <a:pt x="9232" y="1"/>
                  </a:lnTo>
                  <a:lnTo>
                    <a:pt x="9232" y="15912"/>
                  </a:lnTo>
                  <a:cubicBezTo>
                    <a:pt x="9232" y="16737"/>
                    <a:pt x="8693" y="17413"/>
                    <a:pt x="8033" y="17413"/>
                  </a:cubicBezTo>
                  <a:lnTo>
                    <a:pt x="1382" y="17413"/>
                  </a:lnTo>
                  <a:cubicBezTo>
                    <a:pt x="721" y="17413"/>
                    <a:pt x="183" y="16737"/>
                    <a:pt x="183" y="15912"/>
                  </a:cubicBezTo>
                  <a:lnTo>
                    <a:pt x="18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9"/>
            <p:cNvSpPr/>
            <p:nvPr/>
          </p:nvSpPr>
          <p:spPr>
            <a:xfrm flipH="1">
              <a:off x="5686280" y="3518946"/>
              <a:ext cx="881692" cy="406392"/>
            </a:xfrm>
            <a:custGeom>
              <a:avLst/>
              <a:gdLst/>
              <a:ahLst/>
              <a:cxnLst/>
              <a:rect l="l" t="t" r="r" b="b"/>
              <a:pathLst>
                <a:path w="18246" h="8410" extrusionOk="0">
                  <a:moveTo>
                    <a:pt x="6106" y="0"/>
                  </a:moveTo>
                  <a:lnTo>
                    <a:pt x="4096" y="8004"/>
                  </a:lnTo>
                  <a:lnTo>
                    <a:pt x="1" y="8004"/>
                  </a:lnTo>
                  <a:lnTo>
                    <a:pt x="1" y="8409"/>
                  </a:lnTo>
                  <a:lnTo>
                    <a:pt x="16490" y="8409"/>
                  </a:lnTo>
                  <a:lnTo>
                    <a:pt x="1824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9"/>
            <p:cNvSpPr/>
            <p:nvPr/>
          </p:nvSpPr>
          <p:spPr>
            <a:xfrm flipH="1">
              <a:off x="5968474" y="3699820"/>
              <a:ext cx="57455" cy="57455"/>
            </a:xfrm>
            <a:custGeom>
              <a:avLst/>
              <a:gdLst/>
              <a:ahLst/>
              <a:cxnLst/>
              <a:rect l="l" t="t" r="r" b="b"/>
              <a:pathLst>
                <a:path w="1189" h="1189" extrusionOk="0">
                  <a:moveTo>
                    <a:pt x="592" y="1"/>
                  </a:moveTo>
                  <a:cubicBezTo>
                    <a:pt x="266" y="1"/>
                    <a:pt x="1" y="266"/>
                    <a:pt x="1" y="593"/>
                  </a:cubicBezTo>
                  <a:cubicBezTo>
                    <a:pt x="1" y="923"/>
                    <a:pt x="266" y="1189"/>
                    <a:pt x="592" y="1189"/>
                  </a:cubicBezTo>
                  <a:cubicBezTo>
                    <a:pt x="923" y="1189"/>
                    <a:pt x="1189" y="923"/>
                    <a:pt x="1189" y="593"/>
                  </a:cubicBezTo>
                  <a:cubicBezTo>
                    <a:pt x="1189" y="266"/>
                    <a:pt x="923" y="1"/>
                    <a:pt x="59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9"/>
            <p:cNvSpPr/>
            <p:nvPr/>
          </p:nvSpPr>
          <p:spPr>
            <a:xfrm flipH="1">
              <a:off x="5488240" y="3848994"/>
              <a:ext cx="284136" cy="169805"/>
            </a:xfrm>
            <a:custGeom>
              <a:avLst/>
              <a:gdLst/>
              <a:ahLst/>
              <a:cxnLst/>
              <a:rect l="l" t="t" r="r" b="b"/>
              <a:pathLst>
                <a:path w="5880" h="3514" extrusionOk="0">
                  <a:moveTo>
                    <a:pt x="2620" y="1414"/>
                  </a:moveTo>
                  <a:cubicBezTo>
                    <a:pt x="2664" y="1527"/>
                    <a:pt x="2706" y="1643"/>
                    <a:pt x="2747" y="1763"/>
                  </a:cubicBezTo>
                  <a:cubicBezTo>
                    <a:pt x="2865" y="2104"/>
                    <a:pt x="2998" y="2484"/>
                    <a:pt x="2905" y="2861"/>
                  </a:cubicBezTo>
                  <a:cubicBezTo>
                    <a:pt x="2858" y="3044"/>
                    <a:pt x="2754" y="3224"/>
                    <a:pt x="2593" y="3328"/>
                  </a:cubicBezTo>
                  <a:cubicBezTo>
                    <a:pt x="2503" y="3388"/>
                    <a:pt x="2397" y="3417"/>
                    <a:pt x="2289" y="3417"/>
                  </a:cubicBezTo>
                  <a:cubicBezTo>
                    <a:pt x="2204" y="3417"/>
                    <a:pt x="2117" y="3398"/>
                    <a:pt x="2036" y="3363"/>
                  </a:cubicBezTo>
                  <a:cubicBezTo>
                    <a:pt x="1853" y="3288"/>
                    <a:pt x="1699" y="3141"/>
                    <a:pt x="1616" y="2965"/>
                  </a:cubicBezTo>
                  <a:cubicBezTo>
                    <a:pt x="1537" y="2790"/>
                    <a:pt x="1530" y="2585"/>
                    <a:pt x="1577" y="2402"/>
                  </a:cubicBezTo>
                  <a:cubicBezTo>
                    <a:pt x="1674" y="2025"/>
                    <a:pt x="1954" y="1734"/>
                    <a:pt x="2270" y="1566"/>
                  </a:cubicBezTo>
                  <a:cubicBezTo>
                    <a:pt x="2384" y="1503"/>
                    <a:pt x="2501" y="1454"/>
                    <a:pt x="2620" y="1414"/>
                  </a:cubicBezTo>
                  <a:close/>
                  <a:moveTo>
                    <a:pt x="999" y="0"/>
                  </a:moveTo>
                  <a:cubicBezTo>
                    <a:pt x="776" y="4"/>
                    <a:pt x="586" y="40"/>
                    <a:pt x="436" y="83"/>
                  </a:cubicBezTo>
                  <a:cubicBezTo>
                    <a:pt x="285" y="126"/>
                    <a:pt x="173" y="184"/>
                    <a:pt x="101" y="227"/>
                  </a:cubicBezTo>
                  <a:cubicBezTo>
                    <a:pt x="33" y="270"/>
                    <a:pt x="1" y="298"/>
                    <a:pt x="1" y="298"/>
                  </a:cubicBezTo>
                  <a:cubicBezTo>
                    <a:pt x="1" y="299"/>
                    <a:pt x="2" y="299"/>
                    <a:pt x="2" y="299"/>
                  </a:cubicBezTo>
                  <a:cubicBezTo>
                    <a:pt x="21" y="299"/>
                    <a:pt x="158" y="194"/>
                    <a:pt x="446" y="119"/>
                  </a:cubicBezTo>
                  <a:cubicBezTo>
                    <a:pt x="593" y="83"/>
                    <a:pt x="780" y="55"/>
                    <a:pt x="999" y="55"/>
                  </a:cubicBezTo>
                  <a:cubicBezTo>
                    <a:pt x="1218" y="58"/>
                    <a:pt x="1469" y="83"/>
                    <a:pt x="1717" y="194"/>
                  </a:cubicBezTo>
                  <a:cubicBezTo>
                    <a:pt x="1842" y="248"/>
                    <a:pt x="1950" y="338"/>
                    <a:pt x="2051" y="446"/>
                  </a:cubicBezTo>
                  <a:cubicBezTo>
                    <a:pt x="2154" y="557"/>
                    <a:pt x="2248" y="679"/>
                    <a:pt x="2331" y="815"/>
                  </a:cubicBezTo>
                  <a:cubicBezTo>
                    <a:pt x="2428" y="975"/>
                    <a:pt x="2511" y="1149"/>
                    <a:pt x="2588" y="1335"/>
                  </a:cubicBezTo>
                  <a:lnTo>
                    <a:pt x="2588" y="1335"/>
                  </a:lnTo>
                  <a:cubicBezTo>
                    <a:pt x="2467" y="1376"/>
                    <a:pt x="2345" y="1426"/>
                    <a:pt x="2227" y="1490"/>
                  </a:cubicBezTo>
                  <a:cubicBezTo>
                    <a:pt x="1892" y="1659"/>
                    <a:pt x="1591" y="1971"/>
                    <a:pt x="1487" y="2376"/>
                  </a:cubicBezTo>
                  <a:cubicBezTo>
                    <a:pt x="1433" y="2578"/>
                    <a:pt x="1437" y="2803"/>
                    <a:pt x="1530" y="3005"/>
                  </a:cubicBezTo>
                  <a:cubicBezTo>
                    <a:pt x="1624" y="3206"/>
                    <a:pt x="1792" y="3367"/>
                    <a:pt x="2000" y="3453"/>
                  </a:cubicBezTo>
                  <a:cubicBezTo>
                    <a:pt x="2090" y="3493"/>
                    <a:pt x="2189" y="3513"/>
                    <a:pt x="2288" y="3513"/>
                  </a:cubicBezTo>
                  <a:cubicBezTo>
                    <a:pt x="2415" y="3513"/>
                    <a:pt x="2541" y="3479"/>
                    <a:pt x="2646" y="3406"/>
                  </a:cubicBezTo>
                  <a:cubicBezTo>
                    <a:pt x="2833" y="3285"/>
                    <a:pt x="2944" y="3083"/>
                    <a:pt x="2994" y="2883"/>
                  </a:cubicBezTo>
                  <a:cubicBezTo>
                    <a:pt x="3048" y="2678"/>
                    <a:pt x="3034" y="2470"/>
                    <a:pt x="2994" y="2280"/>
                  </a:cubicBezTo>
                  <a:cubicBezTo>
                    <a:pt x="2955" y="2086"/>
                    <a:pt x="2894" y="1907"/>
                    <a:pt x="2833" y="1730"/>
                  </a:cubicBezTo>
                  <a:cubicBezTo>
                    <a:pt x="2792" y="1614"/>
                    <a:pt x="2749" y="1499"/>
                    <a:pt x="2703" y="1387"/>
                  </a:cubicBezTo>
                  <a:lnTo>
                    <a:pt x="2703" y="1387"/>
                  </a:lnTo>
                  <a:cubicBezTo>
                    <a:pt x="2885" y="1332"/>
                    <a:pt x="3069" y="1297"/>
                    <a:pt x="3246" y="1267"/>
                  </a:cubicBezTo>
                  <a:cubicBezTo>
                    <a:pt x="3547" y="1221"/>
                    <a:pt x="3829" y="1199"/>
                    <a:pt x="4089" y="1199"/>
                  </a:cubicBezTo>
                  <a:cubicBezTo>
                    <a:pt x="4109" y="1199"/>
                    <a:pt x="4128" y="1199"/>
                    <a:pt x="4147" y="1199"/>
                  </a:cubicBezTo>
                  <a:cubicBezTo>
                    <a:pt x="4700" y="1203"/>
                    <a:pt x="5141" y="1304"/>
                    <a:pt x="5432" y="1404"/>
                  </a:cubicBezTo>
                  <a:cubicBezTo>
                    <a:pt x="5713" y="1497"/>
                    <a:pt x="5864" y="1580"/>
                    <a:pt x="5879" y="1580"/>
                  </a:cubicBezTo>
                  <a:cubicBezTo>
                    <a:pt x="5879" y="1580"/>
                    <a:pt x="5880" y="1580"/>
                    <a:pt x="5880" y="1579"/>
                  </a:cubicBezTo>
                  <a:cubicBezTo>
                    <a:pt x="5880" y="1576"/>
                    <a:pt x="5845" y="1554"/>
                    <a:pt x="5772" y="1515"/>
                  </a:cubicBezTo>
                  <a:cubicBezTo>
                    <a:pt x="5701" y="1476"/>
                    <a:pt x="5590" y="1422"/>
                    <a:pt x="5446" y="1368"/>
                  </a:cubicBezTo>
                  <a:cubicBezTo>
                    <a:pt x="5152" y="1256"/>
                    <a:pt x="4707" y="1145"/>
                    <a:pt x="4147" y="1131"/>
                  </a:cubicBezTo>
                  <a:cubicBezTo>
                    <a:pt x="4105" y="1130"/>
                    <a:pt x="4063" y="1130"/>
                    <a:pt x="4020" y="1130"/>
                  </a:cubicBezTo>
                  <a:cubicBezTo>
                    <a:pt x="3775" y="1130"/>
                    <a:pt x="3513" y="1149"/>
                    <a:pt x="3235" y="1188"/>
                  </a:cubicBezTo>
                  <a:cubicBezTo>
                    <a:pt x="3054" y="1217"/>
                    <a:pt x="2863" y="1252"/>
                    <a:pt x="2671" y="1309"/>
                  </a:cubicBezTo>
                  <a:lnTo>
                    <a:pt x="2671" y="1309"/>
                  </a:lnTo>
                  <a:cubicBezTo>
                    <a:pt x="2590" y="1119"/>
                    <a:pt x="2501" y="939"/>
                    <a:pt x="2399" y="776"/>
                  </a:cubicBezTo>
                  <a:cubicBezTo>
                    <a:pt x="2313" y="636"/>
                    <a:pt x="2212" y="507"/>
                    <a:pt x="2104" y="395"/>
                  </a:cubicBezTo>
                  <a:cubicBezTo>
                    <a:pt x="2000" y="284"/>
                    <a:pt x="1879" y="187"/>
                    <a:pt x="1745" y="133"/>
                  </a:cubicBezTo>
                  <a:cubicBezTo>
                    <a:pt x="1483" y="18"/>
                    <a:pt x="1221" y="0"/>
                    <a:pt x="9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 name="Google Shape;526;p29"/>
          <p:cNvSpPr/>
          <p:nvPr/>
        </p:nvSpPr>
        <p:spPr>
          <a:xfrm flipH="1">
            <a:off x="7815668" y="4906241"/>
            <a:ext cx="6829" cy="3196"/>
          </a:xfrm>
          <a:custGeom>
            <a:avLst/>
            <a:gdLst/>
            <a:ahLst/>
            <a:cxnLst/>
            <a:rect l="l" t="t" r="r" b="b"/>
            <a:pathLst>
              <a:path w="141" h="66" extrusionOk="0">
                <a:moveTo>
                  <a:pt x="123" y="1"/>
                </a:moveTo>
                <a:cubicBezTo>
                  <a:pt x="112" y="22"/>
                  <a:pt x="80" y="40"/>
                  <a:pt x="29" y="58"/>
                </a:cubicBezTo>
                <a:cubicBezTo>
                  <a:pt x="22" y="61"/>
                  <a:pt x="11" y="61"/>
                  <a:pt x="1" y="65"/>
                </a:cubicBezTo>
                <a:cubicBezTo>
                  <a:pt x="76" y="51"/>
                  <a:pt x="119" y="36"/>
                  <a:pt x="130" y="22"/>
                </a:cubicBezTo>
                <a:cubicBezTo>
                  <a:pt x="137" y="15"/>
                  <a:pt x="141" y="8"/>
                  <a:pt x="141" y="1"/>
                </a:cubicBezTo>
                <a:close/>
              </a:path>
            </a:pathLst>
          </a:custGeom>
          <a:solidFill>
            <a:srgbClr val="7D8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 name="Google Shape;527;p29"/>
          <p:cNvGrpSpPr/>
          <p:nvPr/>
        </p:nvGrpSpPr>
        <p:grpSpPr>
          <a:xfrm>
            <a:off x="4695403" y="4708841"/>
            <a:ext cx="4600713" cy="150450"/>
            <a:chOff x="0" y="4397412"/>
            <a:chExt cx="4600713" cy="150450"/>
          </a:xfrm>
        </p:grpSpPr>
        <p:sp>
          <p:nvSpPr>
            <p:cNvPr id="528" name="Google Shape;528;p29"/>
            <p:cNvSpPr/>
            <p:nvPr/>
          </p:nvSpPr>
          <p:spPr>
            <a:xfrm>
              <a:off x="0" y="4397412"/>
              <a:ext cx="4600713" cy="2416"/>
            </a:xfrm>
            <a:custGeom>
              <a:avLst/>
              <a:gdLst/>
              <a:ahLst/>
              <a:cxnLst/>
              <a:rect l="l" t="t" r="r" b="b"/>
              <a:pathLst>
                <a:path w="131402" h="69" extrusionOk="0">
                  <a:moveTo>
                    <a:pt x="0" y="1"/>
                  </a:moveTo>
                  <a:lnTo>
                    <a:pt x="0" y="69"/>
                  </a:lnTo>
                  <a:lnTo>
                    <a:pt x="131401" y="69"/>
                  </a:lnTo>
                  <a:lnTo>
                    <a:pt x="131401"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9"/>
            <p:cNvSpPr/>
            <p:nvPr/>
          </p:nvSpPr>
          <p:spPr>
            <a:xfrm>
              <a:off x="755786" y="4545586"/>
              <a:ext cx="305519" cy="2276"/>
            </a:xfrm>
            <a:custGeom>
              <a:avLst/>
              <a:gdLst/>
              <a:ahLst/>
              <a:cxnLst/>
              <a:rect l="l" t="t" r="r" b="b"/>
              <a:pathLst>
                <a:path w="8726" h="65" extrusionOk="0">
                  <a:moveTo>
                    <a:pt x="0" y="0"/>
                  </a:moveTo>
                  <a:lnTo>
                    <a:pt x="0" y="65"/>
                  </a:lnTo>
                  <a:lnTo>
                    <a:pt x="8726" y="65"/>
                  </a:lnTo>
                  <a:lnTo>
                    <a:pt x="8726" y="0"/>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9"/>
            <p:cNvSpPr/>
            <p:nvPr/>
          </p:nvSpPr>
          <p:spPr>
            <a:xfrm>
              <a:off x="1619552" y="4536412"/>
              <a:ext cx="497808" cy="2276"/>
            </a:xfrm>
            <a:custGeom>
              <a:avLst/>
              <a:gdLst/>
              <a:ahLst/>
              <a:cxnLst/>
              <a:rect l="l" t="t" r="r" b="b"/>
              <a:pathLst>
                <a:path w="14218" h="65" extrusionOk="0">
                  <a:moveTo>
                    <a:pt x="0" y="0"/>
                  </a:moveTo>
                  <a:lnTo>
                    <a:pt x="0" y="65"/>
                  </a:lnTo>
                  <a:lnTo>
                    <a:pt x="14217" y="65"/>
                  </a:lnTo>
                  <a:lnTo>
                    <a:pt x="14217" y="0"/>
                  </a:lnTo>
                  <a:close/>
                </a:path>
              </a:pathLst>
            </a:custGeom>
            <a:solidFill>
              <a:srgbClr val="EBEBEB"/>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9"/>
            <p:cNvSpPr/>
            <p:nvPr/>
          </p:nvSpPr>
          <p:spPr>
            <a:xfrm>
              <a:off x="1070481" y="4460119"/>
              <a:ext cx="175833" cy="2311"/>
            </a:xfrm>
            <a:custGeom>
              <a:avLst/>
              <a:gdLst/>
              <a:ahLst/>
              <a:cxnLst/>
              <a:rect l="l" t="t" r="r" b="b"/>
              <a:pathLst>
                <a:path w="5022" h="66" extrusionOk="0">
                  <a:moveTo>
                    <a:pt x="1" y="1"/>
                  </a:moveTo>
                  <a:lnTo>
                    <a:pt x="1" y="65"/>
                  </a:lnTo>
                  <a:lnTo>
                    <a:pt x="5022" y="65"/>
                  </a:lnTo>
                  <a:lnTo>
                    <a:pt x="5022"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9"/>
            <p:cNvSpPr/>
            <p:nvPr/>
          </p:nvSpPr>
          <p:spPr>
            <a:xfrm>
              <a:off x="2732853" y="4514424"/>
              <a:ext cx="418259" cy="2276"/>
            </a:xfrm>
            <a:custGeom>
              <a:avLst/>
              <a:gdLst/>
              <a:ahLst/>
              <a:cxnLst/>
              <a:rect l="l" t="t" r="r" b="b"/>
              <a:pathLst>
                <a:path w="11946" h="65" extrusionOk="0">
                  <a:moveTo>
                    <a:pt x="0" y="0"/>
                  </a:moveTo>
                  <a:lnTo>
                    <a:pt x="0" y="65"/>
                  </a:lnTo>
                  <a:lnTo>
                    <a:pt x="11946" y="65"/>
                  </a:lnTo>
                  <a:lnTo>
                    <a:pt x="11946" y="0"/>
                  </a:lnTo>
                  <a:close/>
                </a:path>
              </a:pathLst>
            </a:custGeom>
            <a:solidFill>
              <a:srgbClr val="EBEBE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9"/>
          <p:cNvGrpSpPr/>
          <p:nvPr/>
        </p:nvGrpSpPr>
        <p:grpSpPr>
          <a:xfrm>
            <a:off x="7352176" y="1189928"/>
            <a:ext cx="1000385" cy="883233"/>
            <a:chOff x="6472501" y="1326053"/>
            <a:chExt cx="1000385" cy="883233"/>
          </a:xfrm>
        </p:grpSpPr>
        <p:sp>
          <p:nvSpPr>
            <p:cNvPr id="534" name="Google Shape;534;p29"/>
            <p:cNvSpPr/>
            <p:nvPr/>
          </p:nvSpPr>
          <p:spPr>
            <a:xfrm>
              <a:off x="6472501" y="1326053"/>
              <a:ext cx="1000385" cy="883233"/>
            </a:xfrm>
            <a:custGeom>
              <a:avLst/>
              <a:gdLst/>
              <a:ahLst/>
              <a:cxnLst/>
              <a:rect l="l" t="t" r="r" b="b"/>
              <a:pathLst>
                <a:path w="22535" h="19896" extrusionOk="0">
                  <a:moveTo>
                    <a:pt x="11255" y="0"/>
                  </a:moveTo>
                  <a:cubicBezTo>
                    <a:pt x="8227" y="0"/>
                    <a:pt x="5239" y="1376"/>
                    <a:pt x="3289" y="3985"/>
                  </a:cubicBezTo>
                  <a:cubicBezTo>
                    <a:pt x="1" y="8378"/>
                    <a:pt x="913" y="14612"/>
                    <a:pt x="5316" y="17907"/>
                  </a:cubicBezTo>
                  <a:cubicBezTo>
                    <a:pt x="7110" y="19248"/>
                    <a:pt x="9206" y="19895"/>
                    <a:pt x="11284" y="19895"/>
                  </a:cubicBezTo>
                  <a:cubicBezTo>
                    <a:pt x="14312" y="19895"/>
                    <a:pt x="17299" y="18520"/>
                    <a:pt x="19247" y="15912"/>
                  </a:cubicBezTo>
                  <a:cubicBezTo>
                    <a:pt x="22535" y="11515"/>
                    <a:pt x="21627" y="5281"/>
                    <a:pt x="17219" y="1986"/>
                  </a:cubicBezTo>
                  <a:cubicBezTo>
                    <a:pt x="15426" y="647"/>
                    <a:pt x="13331" y="0"/>
                    <a:pt x="1125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9"/>
            <p:cNvSpPr/>
            <p:nvPr/>
          </p:nvSpPr>
          <p:spPr>
            <a:xfrm>
              <a:off x="6591559" y="1431083"/>
              <a:ext cx="762308" cy="673123"/>
            </a:xfrm>
            <a:custGeom>
              <a:avLst/>
              <a:gdLst/>
              <a:ahLst/>
              <a:cxnLst/>
              <a:rect l="l" t="t" r="r" b="b"/>
              <a:pathLst>
                <a:path w="17172" h="15163" extrusionOk="0">
                  <a:moveTo>
                    <a:pt x="8574" y="0"/>
                  </a:moveTo>
                  <a:cubicBezTo>
                    <a:pt x="6268" y="0"/>
                    <a:pt x="3991" y="1048"/>
                    <a:pt x="2505" y="3036"/>
                  </a:cubicBezTo>
                  <a:cubicBezTo>
                    <a:pt x="0" y="6385"/>
                    <a:pt x="693" y="11138"/>
                    <a:pt x="4052" y="13646"/>
                  </a:cubicBezTo>
                  <a:cubicBezTo>
                    <a:pt x="5418" y="14669"/>
                    <a:pt x="7014" y="15162"/>
                    <a:pt x="8596" y="15162"/>
                  </a:cubicBezTo>
                  <a:cubicBezTo>
                    <a:pt x="10903" y="15162"/>
                    <a:pt x="13180" y="14113"/>
                    <a:pt x="14666" y="12124"/>
                  </a:cubicBezTo>
                  <a:cubicBezTo>
                    <a:pt x="17171" y="8776"/>
                    <a:pt x="16479" y="4023"/>
                    <a:pt x="13119" y="1515"/>
                  </a:cubicBezTo>
                  <a:cubicBezTo>
                    <a:pt x="11753" y="494"/>
                    <a:pt x="10157" y="0"/>
                    <a:pt x="857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9"/>
            <p:cNvSpPr/>
            <p:nvPr/>
          </p:nvSpPr>
          <p:spPr>
            <a:xfrm>
              <a:off x="6695435" y="1419230"/>
              <a:ext cx="625446" cy="541722"/>
            </a:xfrm>
            <a:custGeom>
              <a:avLst/>
              <a:gdLst/>
              <a:ahLst/>
              <a:cxnLst/>
              <a:rect l="l" t="t" r="r" b="b"/>
              <a:pathLst>
                <a:path w="14089" h="12203" extrusionOk="0">
                  <a:moveTo>
                    <a:pt x="6307" y="1"/>
                  </a:moveTo>
                  <a:cubicBezTo>
                    <a:pt x="6282" y="1"/>
                    <a:pt x="6257" y="1"/>
                    <a:pt x="6231" y="1"/>
                  </a:cubicBezTo>
                  <a:cubicBezTo>
                    <a:pt x="5492" y="8"/>
                    <a:pt x="4795" y="127"/>
                    <a:pt x="4167" y="306"/>
                  </a:cubicBezTo>
                  <a:cubicBezTo>
                    <a:pt x="3539" y="490"/>
                    <a:pt x="2983" y="737"/>
                    <a:pt x="2502" y="1013"/>
                  </a:cubicBezTo>
                  <a:cubicBezTo>
                    <a:pt x="1540" y="1566"/>
                    <a:pt x="909" y="2216"/>
                    <a:pt x="528" y="2690"/>
                  </a:cubicBezTo>
                  <a:cubicBezTo>
                    <a:pt x="147" y="3170"/>
                    <a:pt x="1" y="3480"/>
                    <a:pt x="29" y="3497"/>
                  </a:cubicBezTo>
                  <a:cubicBezTo>
                    <a:pt x="31" y="3498"/>
                    <a:pt x="33" y="3499"/>
                    <a:pt x="35" y="3499"/>
                  </a:cubicBezTo>
                  <a:cubicBezTo>
                    <a:pt x="85" y="3499"/>
                    <a:pt x="292" y="3245"/>
                    <a:pt x="693" y="2844"/>
                  </a:cubicBezTo>
                  <a:cubicBezTo>
                    <a:pt x="1116" y="2428"/>
                    <a:pt x="1767" y="1853"/>
                    <a:pt x="2700" y="1376"/>
                  </a:cubicBezTo>
                  <a:cubicBezTo>
                    <a:pt x="3166" y="1136"/>
                    <a:pt x="3701" y="924"/>
                    <a:pt x="4297" y="770"/>
                  </a:cubicBezTo>
                  <a:cubicBezTo>
                    <a:pt x="4863" y="630"/>
                    <a:pt x="5480" y="539"/>
                    <a:pt x="6128" y="539"/>
                  </a:cubicBezTo>
                  <a:cubicBezTo>
                    <a:pt x="6162" y="539"/>
                    <a:pt x="6197" y="539"/>
                    <a:pt x="6231" y="540"/>
                  </a:cubicBezTo>
                  <a:cubicBezTo>
                    <a:pt x="6576" y="543"/>
                    <a:pt x="6928" y="565"/>
                    <a:pt x="7283" y="622"/>
                  </a:cubicBezTo>
                  <a:cubicBezTo>
                    <a:pt x="7638" y="680"/>
                    <a:pt x="7997" y="755"/>
                    <a:pt x="8357" y="869"/>
                  </a:cubicBezTo>
                  <a:cubicBezTo>
                    <a:pt x="8712" y="981"/>
                    <a:pt x="9067" y="1114"/>
                    <a:pt x="9412" y="1286"/>
                  </a:cubicBezTo>
                  <a:cubicBezTo>
                    <a:pt x="9760" y="1459"/>
                    <a:pt x="10097" y="1656"/>
                    <a:pt x="10424" y="1882"/>
                  </a:cubicBezTo>
                  <a:cubicBezTo>
                    <a:pt x="10747" y="2112"/>
                    <a:pt x="11049" y="2360"/>
                    <a:pt x="11324" y="2625"/>
                  </a:cubicBezTo>
                  <a:cubicBezTo>
                    <a:pt x="11604" y="2890"/>
                    <a:pt x="11856" y="3182"/>
                    <a:pt x="12082" y="3475"/>
                  </a:cubicBezTo>
                  <a:cubicBezTo>
                    <a:pt x="12311" y="3773"/>
                    <a:pt x="12505" y="4083"/>
                    <a:pt x="12678" y="4398"/>
                  </a:cubicBezTo>
                  <a:cubicBezTo>
                    <a:pt x="12853" y="4714"/>
                    <a:pt x="12997" y="5034"/>
                    <a:pt x="13120" y="5357"/>
                  </a:cubicBezTo>
                  <a:cubicBezTo>
                    <a:pt x="13363" y="5999"/>
                    <a:pt x="13499" y="6645"/>
                    <a:pt x="13564" y="7255"/>
                  </a:cubicBezTo>
                  <a:cubicBezTo>
                    <a:pt x="13625" y="7865"/>
                    <a:pt x="13607" y="8443"/>
                    <a:pt x="13547" y="8960"/>
                  </a:cubicBezTo>
                  <a:cubicBezTo>
                    <a:pt x="13418" y="10005"/>
                    <a:pt x="13098" y="10812"/>
                    <a:pt x="12853" y="11351"/>
                  </a:cubicBezTo>
                  <a:cubicBezTo>
                    <a:pt x="12603" y="11889"/>
                    <a:pt x="12430" y="12176"/>
                    <a:pt x="12466" y="12202"/>
                  </a:cubicBezTo>
                  <a:cubicBezTo>
                    <a:pt x="12467" y="12202"/>
                    <a:pt x="12468" y="12202"/>
                    <a:pt x="12469" y="12202"/>
                  </a:cubicBezTo>
                  <a:cubicBezTo>
                    <a:pt x="12511" y="12202"/>
                    <a:pt x="12743" y="11961"/>
                    <a:pt x="13055" y="11455"/>
                  </a:cubicBezTo>
                  <a:cubicBezTo>
                    <a:pt x="13367" y="10934"/>
                    <a:pt x="13762" y="10116"/>
                    <a:pt x="13952" y="9025"/>
                  </a:cubicBezTo>
                  <a:cubicBezTo>
                    <a:pt x="14046" y="8479"/>
                    <a:pt x="14089" y="7869"/>
                    <a:pt x="14046" y="7216"/>
                  </a:cubicBezTo>
                  <a:cubicBezTo>
                    <a:pt x="13999" y="6566"/>
                    <a:pt x="13873" y="5870"/>
                    <a:pt x="13622" y="5173"/>
                  </a:cubicBezTo>
                  <a:cubicBezTo>
                    <a:pt x="13499" y="4829"/>
                    <a:pt x="13353" y="4477"/>
                    <a:pt x="13169" y="4136"/>
                  </a:cubicBezTo>
                  <a:cubicBezTo>
                    <a:pt x="12987" y="3795"/>
                    <a:pt x="12782" y="3458"/>
                    <a:pt x="12538" y="3135"/>
                  </a:cubicBezTo>
                  <a:cubicBezTo>
                    <a:pt x="12293" y="2815"/>
                    <a:pt x="12028" y="2499"/>
                    <a:pt x="11730" y="2212"/>
                  </a:cubicBezTo>
                  <a:cubicBezTo>
                    <a:pt x="11429" y="1921"/>
                    <a:pt x="11102" y="1652"/>
                    <a:pt x="10754" y="1404"/>
                  </a:cubicBezTo>
                  <a:cubicBezTo>
                    <a:pt x="10403" y="1164"/>
                    <a:pt x="10040" y="949"/>
                    <a:pt x="9663" y="766"/>
                  </a:cubicBezTo>
                  <a:cubicBezTo>
                    <a:pt x="9290" y="583"/>
                    <a:pt x="8905" y="443"/>
                    <a:pt x="8518" y="324"/>
                  </a:cubicBezTo>
                  <a:cubicBezTo>
                    <a:pt x="8134" y="206"/>
                    <a:pt x="7746" y="127"/>
                    <a:pt x="7362" y="73"/>
                  </a:cubicBezTo>
                  <a:cubicBezTo>
                    <a:pt x="7005" y="23"/>
                    <a:pt x="6653" y="1"/>
                    <a:pt x="6307"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9"/>
            <p:cNvSpPr/>
            <p:nvPr/>
          </p:nvSpPr>
          <p:spPr>
            <a:xfrm>
              <a:off x="6758560" y="1569362"/>
              <a:ext cx="413028" cy="429586"/>
            </a:xfrm>
            <a:custGeom>
              <a:avLst/>
              <a:gdLst/>
              <a:ahLst/>
              <a:cxnLst/>
              <a:rect l="l" t="t" r="r" b="b"/>
              <a:pathLst>
                <a:path w="9304" h="9677" extrusionOk="0">
                  <a:moveTo>
                    <a:pt x="5325" y="2199"/>
                  </a:moveTo>
                  <a:cubicBezTo>
                    <a:pt x="5490" y="2199"/>
                    <a:pt x="5679" y="2241"/>
                    <a:pt x="5893" y="2333"/>
                  </a:cubicBezTo>
                  <a:lnTo>
                    <a:pt x="4910" y="3690"/>
                  </a:lnTo>
                  <a:cubicBezTo>
                    <a:pt x="4587" y="3252"/>
                    <a:pt x="4429" y="2861"/>
                    <a:pt x="4673" y="2527"/>
                  </a:cubicBezTo>
                  <a:cubicBezTo>
                    <a:pt x="4819" y="2326"/>
                    <a:pt x="5035" y="2199"/>
                    <a:pt x="5325" y="2199"/>
                  </a:cubicBezTo>
                  <a:close/>
                  <a:moveTo>
                    <a:pt x="4673" y="6027"/>
                  </a:moveTo>
                  <a:cubicBezTo>
                    <a:pt x="4978" y="6468"/>
                    <a:pt x="5126" y="6849"/>
                    <a:pt x="4881" y="7186"/>
                  </a:cubicBezTo>
                  <a:cubicBezTo>
                    <a:pt x="4747" y="7373"/>
                    <a:pt x="4548" y="7482"/>
                    <a:pt x="4286" y="7482"/>
                  </a:cubicBezTo>
                  <a:cubicBezTo>
                    <a:pt x="4121" y="7482"/>
                    <a:pt x="3930" y="7438"/>
                    <a:pt x="3715" y="7344"/>
                  </a:cubicBezTo>
                  <a:lnTo>
                    <a:pt x="4673" y="6027"/>
                  </a:lnTo>
                  <a:close/>
                  <a:moveTo>
                    <a:pt x="7584" y="0"/>
                  </a:moveTo>
                  <a:lnTo>
                    <a:pt x="6816" y="1059"/>
                  </a:lnTo>
                  <a:cubicBezTo>
                    <a:pt x="6155" y="686"/>
                    <a:pt x="5538" y="519"/>
                    <a:pt x="4989" y="519"/>
                  </a:cubicBezTo>
                  <a:cubicBezTo>
                    <a:pt x="4180" y="519"/>
                    <a:pt x="3518" y="883"/>
                    <a:pt x="3080" y="1486"/>
                  </a:cubicBezTo>
                  <a:cubicBezTo>
                    <a:pt x="2089" y="2854"/>
                    <a:pt x="3015" y="4067"/>
                    <a:pt x="3890" y="5094"/>
                  </a:cubicBezTo>
                  <a:lnTo>
                    <a:pt x="2731" y="6691"/>
                  </a:lnTo>
                  <a:cubicBezTo>
                    <a:pt x="2093" y="6123"/>
                    <a:pt x="1594" y="5366"/>
                    <a:pt x="1371" y="4667"/>
                  </a:cubicBezTo>
                  <a:lnTo>
                    <a:pt x="0" y="5452"/>
                  </a:lnTo>
                  <a:cubicBezTo>
                    <a:pt x="226" y="6246"/>
                    <a:pt x="918" y="7200"/>
                    <a:pt x="1823" y="7944"/>
                  </a:cubicBezTo>
                  <a:lnTo>
                    <a:pt x="1069" y="8984"/>
                  </a:lnTo>
                  <a:lnTo>
                    <a:pt x="2024" y="9677"/>
                  </a:lnTo>
                  <a:lnTo>
                    <a:pt x="2800" y="8608"/>
                  </a:lnTo>
                  <a:cubicBezTo>
                    <a:pt x="3458" y="8973"/>
                    <a:pt x="4071" y="9136"/>
                    <a:pt x="4614" y="9136"/>
                  </a:cubicBezTo>
                  <a:cubicBezTo>
                    <a:pt x="5419" y="9136"/>
                    <a:pt x="6073" y="8778"/>
                    <a:pt x="6504" y="8187"/>
                  </a:cubicBezTo>
                  <a:cubicBezTo>
                    <a:pt x="7480" y="6838"/>
                    <a:pt x="6572" y="5639"/>
                    <a:pt x="5692" y="4620"/>
                  </a:cubicBezTo>
                  <a:lnTo>
                    <a:pt x="6870" y="2997"/>
                  </a:lnTo>
                  <a:cubicBezTo>
                    <a:pt x="7308" y="3399"/>
                    <a:pt x="7684" y="3923"/>
                    <a:pt x="7972" y="4556"/>
                  </a:cubicBezTo>
                  <a:lnTo>
                    <a:pt x="9304" y="3726"/>
                  </a:lnTo>
                  <a:cubicBezTo>
                    <a:pt x="9019" y="3008"/>
                    <a:pt x="8459" y="2311"/>
                    <a:pt x="7785" y="1734"/>
                  </a:cubicBezTo>
                  <a:lnTo>
                    <a:pt x="8539" y="693"/>
                  </a:lnTo>
                  <a:lnTo>
                    <a:pt x="758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oogle Shape;538;p29"/>
          <p:cNvGrpSpPr/>
          <p:nvPr/>
        </p:nvGrpSpPr>
        <p:grpSpPr>
          <a:xfrm>
            <a:off x="7352169" y="1792626"/>
            <a:ext cx="1333531" cy="2916217"/>
            <a:chOff x="7352169" y="1792626"/>
            <a:chExt cx="1333531" cy="2916217"/>
          </a:xfrm>
        </p:grpSpPr>
        <p:grpSp>
          <p:nvGrpSpPr>
            <p:cNvPr id="539" name="Google Shape;539;p29"/>
            <p:cNvGrpSpPr/>
            <p:nvPr/>
          </p:nvGrpSpPr>
          <p:grpSpPr>
            <a:xfrm>
              <a:off x="7352169" y="1792626"/>
              <a:ext cx="1333531" cy="2916217"/>
              <a:chOff x="7352169" y="1999451"/>
              <a:chExt cx="1333531" cy="2916217"/>
            </a:xfrm>
          </p:grpSpPr>
          <p:grpSp>
            <p:nvGrpSpPr>
              <p:cNvPr id="540" name="Google Shape;540;p29"/>
              <p:cNvGrpSpPr/>
              <p:nvPr/>
            </p:nvGrpSpPr>
            <p:grpSpPr>
              <a:xfrm>
                <a:off x="7788625" y="4788743"/>
                <a:ext cx="623190" cy="126925"/>
                <a:chOff x="7605347" y="4840573"/>
                <a:chExt cx="925164" cy="188427"/>
              </a:xfrm>
            </p:grpSpPr>
            <p:sp>
              <p:nvSpPr>
                <p:cNvPr id="541" name="Google Shape;541;p29"/>
                <p:cNvSpPr/>
                <p:nvPr/>
              </p:nvSpPr>
              <p:spPr>
                <a:xfrm flipH="1">
                  <a:off x="8100033" y="4840573"/>
                  <a:ext cx="429399" cy="187705"/>
                </a:xfrm>
                <a:custGeom>
                  <a:avLst/>
                  <a:gdLst/>
                  <a:ahLst/>
                  <a:cxnLst/>
                  <a:rect l="l" t="t" r="r" b="b"/>
                  <a:pathLst>
                    <a:path w="5973" h="2611" extrusionOk="0">
                      <a:moveTo>
                        <a:pt x="3202" y="0"/>
                      </a:moveTo>
                      <a:lnTo>
                        <a:pt x="0" y="54"/>
                      </a:lnTo>
                      <a:lnTo>
                        <a:pt x="32" y="2556"/>
                      </a:lnTo>
                      <a:lnTo>
                        <a:pt x="230" y="2563"/>
                      </a:lnTo>
                      <a:cubicBezTo>
                        <a:pt x="681" y="2581"/>
                        <a:pt x="1837" y="2611"/>
                        <a:pt x="2942" y="2611"/>
                      </a:cubicBezTo>
                      <a:cubicBezTo>
                        <a:pt x="4010" y="2611"/>
                        <a:pt x="5029" y="2583"/>
                        <a:pt x="5316" y="2491"/>
                      </a:cubicBezTo>
                      <a:cubicBezTo>
                        <a:pt x="5973" y="2279"/>
                        <a:pt x="3241" y="1713"/>
                        <a:pt x="3241" y="1713"/>
                      </a:cubicBezTo>
                      <a:lnTo>
                        <a:pt x="3202"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9"/>
                <p:cNvSpPr/>
                <p:nvPr/>
              </p:nvSpPr>
              <p:spPr>
                <a:xfrm flipH="1">
                  <a:off x="8139206" y="4986872"/>
                  <a:ext cx="61250" cy="27965"/>
                </a:xfrm>
                <a:custGeom>
                  <a:avLst/>
                  <a:gdLst/>
                  <a:ahLst/>
                  <a:cxnLst/>
                  <a:rect l="l" t="t" r="r" b="b"/>
                  <a:pathLst>
                    <a:path w="852" h="389" extrusionOk="0">
                      <a:moveTo>
                        <a:pt x="0" y="1"/>
                      </a:moveTo>
                      <a:cubicBezTo>
                        <a:pt x="79" y="22"/>
                        <a:pt x="155" y="47"/>
                        <a:pt x="227" y="69"/>
                      </a:cubicBezTo>
                      <a:cubicBezTo>
                        <a:pt x="98" y="26"/>
                        <a:pt x="0" y="1"/>
                        <a:pt x="0" y="1"/>
                      </a:cubicBezTo>
                      <a:close/>
                      <a:moveTo>
                        <a:pt x="833" y="349"/>
                      </a:moveTo>
                      <a:cubicBezTo>
                        <a:pt x="844" y="363"/>
                        <a:pt x="844" y="374"/>
                        <a:pt x="840" y="388"/>
                      </a:cubicBezTo>
                      <a:lnTo>
                        <a:pt x="851" y="388"/>
                      </a:lnTo>
                      <a:cubicBezTo>
                        <a:pt x="851" y="374"/>
                        <a:pt x="844" y="363"/>
                        <a:pt x="833" y="34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9"/>
                <p:cNvSpPr/>
                <p:nvPr/>
              </p:nvSpPr>
              <p:spPr>
                <a:xfrm flipH="1">
                  <a:off x="8138989" y="5014766"/>
                  <a:ext cx="10065" cy="5464"/>
                </a:xfrm>
                <a:custGeom>
                  <a:avLst/>
                  <a:gdLst/>
                  <a:ahLst/>
                  <a:cxnLst/>
                  <a:rect l="l" t="t" r="r" b="b"/>
                  <a:pathLst>
                    <a:path w="140" h="76" extrusionOk="0">
                      <a:moveTo>
                        <a:pt x="125" y="0"/>
                      </a:moveTo>
                      <a:cubicBezTo>
                        <a:pt x="118" y="25"/>
                        <a:pt x="86" y="47"/>
                        <a:pt x="25" y="68"/>
                      </a:cubicBezTo>
                      <a:cubicBezTo>
                        <a:pt x="17" y="68"/>
                        <a:pt x="7" y="72"/>
                        <a:pt x="0" y="75"/>
                      </a:cubicBezTo>
                      <a:cubicBezTo>
                        <a:pt x="72" y="61"/>
                        <a:pt x="118" y="47"/>
                        <a:pt x="129" y="32"/>
                      </a:cubicBezTo>
                      <a:cubicBezTo>
                        <a:pt x="136" y="22"/>
                        <a:pt x="140" y="11"/>
                        <a:pt x="136" y="0"/>
                      </a:cubicBezTo>
                      <a:close/>
                    </a:path>
                  </a:pathLst>
                </a:custGeom>
                <a:solidFill>
                  <a:srgbClr val="7D8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flipH="1">
                  <a:off x="8305710" y="5024255"/>
                  <a:ext cx="221421" cy="4529"/>
                </a:xfrm>
                <a:custGeom>
                  <a:avLst/>
                  <a:gdLst/>
                  <a:ahLst/>
                  <a:cxnLst/>
                  <a:rect l="l" t="t" r="r" b="b"/>
                  <a:pathLst>
                    <a:path w="3080" h="63" extrusionOk="0">
                      <a:moveTo>
                        <a:pt x="0" y="1"/>
                      </a:moveTo>
                      <a:cubicBezTo>
                        <a:pt x="582" y="41"/>
                        <a:pt x="1433" y="62"/>
                        <a:pt x="2283" y="62"/>
                      </a:cubicBezTo>
                      <a:cubicBezTo>
                        <a:pt x="2552" y="62"/>
                        <a:pt x="2818" y="59"/>
                        <a:pt x="3080" y="54"/>
                      </a:cubicBezTo>
                      <a:lnTo>
                        <a:pt x="2882" y="54"/>
                      </a:lnTo>
                      <a:cubicBezTo>
                        <a:pt x="1784" y="54"/>
                        <a:pt x="646" y="26"/>
                        <a:pt x="198" y="8"/>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p:nvPr/>
              </p:nvSpPr>
              <p:spPr>
                <a:xfrm flipH="1">
                  <a:off x="8139716" y="4986872"/>
                  <a:ext cx="387415" cy="41337"/>
                </a:xfrm>
                <a:custGeom>
                  <a:avLst/>
                  <a:gdLst/>
                  <a:ahLst/>
                  <a:cxnLst/>
                  <a:rect l="l" t="t" r="r" b="b"/>
                  <a:pathLst>
                    <a:path w="5389" h="575" extrusionOk="0">
                      <a:moveTo>
                        <a:pt x="4544" y="1"/>
                      </a:moveTo>
                      <a:cubicBezTo>
                        <a:pt x="4358" y="11"/>
                        <a:pt x="4268" y="417"/>
                        <a:pt x="4268" y="417"/>
                      </a:cubicBezTo>
                      <a:lnTo>
                        <a:pt x="1156" y="442"/>
                      </a:lnTo>
                      <a:lnTo>
                        <a:pt x="1156" y="456"/>
                      </a:lnTo>
                      <a:cubicBezTo>
                        <a:pt x="1153" y="456"/>
                        <a:pt x="1153" y="453"/>
                        <a:pt x="1149" y="442"/>
                      </a:cubicBezTo>
                      <a:lnTo>
                        <a:pt x="4" y="449"/>
                      </a:lnTo>
                      <a:lnTo>
                        <a:pt x="0" y="521"/>
                      </a:lnTo>
                      <a:lnTo>
                        <a:pt x="198" y="528"/>
                      </a:lnTo>
                      <a:cubicBezTo>
                        <a:pt x="646" y="546"/>
                        <a:pt x="1784" y="574"/>
                        <a:pt x="2882" y="574"/>
                      </a:cubicBezTo>
                      <a:lnTo>
                        <a:pt x="3080" y="574"/>
                      </a:lnTo>
                      <a:cubicBezTo>
                        <a:pt x="4063" y="561"/>
                        <a:pt x="4936" y="521"/>
                        <a:pt x="5259" y="463"/>
                      </a:cubicBezTo>
                      <a:cubicBezTo>
                        <a:pt x="5266" y="460"/>
                        <a:pt x="5276" y="456"/>
                        <a:pt x="5284" y="456"/>
                      </a:cubicBezTo>
                      <a:cubicBezTo>
                        <a:pt x="5345" y="435"/>
                        <a:pt x="5377" y="413"/>
                        <a:pt x="5384" y="388"/>
                      </a:cubicBezTo>
                      <a:cubicBezTo>
                        <a:pt x="5388" y="374"/>
                        <a:pt x="5388" y="363"/>
                        <a:pt x="5377" y="349"/>
                      </a:cubicBezTo>
                      <a:cubicBezTo>
                        <a:pt x="5302" y="251"/>
                        <a:pt x="4989" y="137"/>
                        <a:pt x="4771" y="69"/>
                      </a:cubicBezTo>
                      <a:cubicBezTo>
                        <a:pt x="4699" y="47"/>
                        <a:pt x="4623" y="22"/>
                        <a:pt x="4544"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9"/>
                <p:cNvSpPr/>
                <p:nvPr/>
              </p:nvSpPr>
              <p:spPr>
                <a:xfrm flipH="1">
                  <a:off x="8139716" y="5013040"/>
                  <a:ext cx="390794" cy="8699"/>
                </a:xfrm>
                <a:custGeom>
                  <a:avLst/>
                  <a:gdLst/>
                  <a:ahLst/>
                  <a:cxnLst/>
                  <a:rect l="l" t="t" r="r" b="b"/>
                  <a:pathLst>
                    <a:path w="5436" h="121" extrusionOk="0">
                      <a:moveTo>
                        <a:pt x="5420" y="0"/>
                      </a:moveTo>
                      <a:cubicBezTo>
                        <a:pt x="5410" y="0"/>
                        <a:pt x="5396" y="1"/>
                        <a:pt x="5378" y="3"/>
                      </a:cubicBezTo>
                      <a:cubicBezTo>
                        <a:pt x="5331" y="3"/>
                        <a:pt x="5280" y="3"/>
                        <a:pt x="5220" y="6"/>
                      </a:cubicBezTo>
                      <a:cubicBezTo>
                        <a:pt x="5061" y="10"/>
                        <a:pt x="4868" y="17"/>
                        <a:pt x="4639" y="28"/>
                      </a:cubicBezTo>
                      <a:cubicBezTo>
                        <a:pt x="4147" y="46"/>
                        <a:pt x="3468" y="64"/>
                        <a:pt x="2718" y="78"/>
                      </a:cubicBezTo>
                      <a:cubicBezTo>
                        <a:pt x="2235" y="85"/>
                        <a:pt x="1783" y="87"/>
                        <a:pt x="1390" y="87"/>
                      </a:cubicBezTo>
                      <a:cubicBezTo>
                        <a:pt x="1172" y="87"/>
                        <a:pt x="973" y="87"/>
                        <a:pt x="797" y="85"/>
                      </a:cubicBezTo>
                      <a:cubicBezTo>
                        <a:pt x="568" y="81"/>
                        <a:pt x="374" y="81"/>
                        <a:pt x="216" y="81"/>
                      </a:cubicBezTo>
                      <a:lnTo>
                        <a:pt x="55" y="81"/>
                      </a:lnTo>
                      <a:cubicBezTo>
                        <a:pt x="19" y="81"/>
                        <a:pt x="1" y="81"/>
                        <a:pt x="1" y="85"/>
                      </a:cubicBezTo>
                      <a:cubicBezTo>
                        <a:pt x="1" y="85"/>
                        <a:pt x="19" y="85"/>
                        <a:pt x="55" y="89"/>
                      </a:cubicBezTo>
                      <a:cubicBezTo>
                        <a:pt x="105" y="92"/>
                        <a:pt x="155" y="92"/>
                        <a:pt x="212" y="96"/>
                      </a:cubicBezTo>
                      <a:cubicBezTo>
                        <a:pt x="374" y="99"/>
                        <a:pt x="568" y="107"/>
                        <a:pt x="797" y="110"/>
                      </a:cubicBezTo>
                      <a:cubicBezTo>
                        <a:pt x="1083" y="116"/>
                        <a:pt x="1432" y="120"/>
                        <a:pt x="1821" y="120"/>
                      </a:cubicBezTo>
                      <a:cubicBezTo>
                        <a:pt x="2102" y="120"/>
                        <a:pt x="2404" y="118"/>
                        <a:pt x="2718" y="114"/>
                      </a:cubicBezTo>
                      <a:cubicBezTo>
                        <a:pt x="3468" y="103"/>
                        <a:pt x="4150" y="78"/>
                        <a:pt x="4639" y="53"/>
                      </a:cubicBezTo>
                      <a:cubicBezTo>
                        <a:pt x="4868" y="42"/>
                        <a:pt x="5061" y="31"/>
                        <a:pt x="5220" y="21"/>
                      </a:cubicBezTo>
                      <a:cubicBezTo>
                        <a:pt x="5280" y="17"/>
                        <a:pt x="5331" y="13"/>
                        <a:pt x="5378" y="10"/>
                      </a:cubicBezTo>
                      <a:cubicBezTo>
                        <a:pt x="5414" y="6"/>
                        <a:pt x="5435" y="3"/>
                        <a:pt x="5435" y="3"/>
                      </a:cubicBezTo>
                      <a:cubicBezTo>
                        <a:pt x="5435" y="1"/>
                        <a:pt x="5430" y="0"/>
                        <a:pt x="5420"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9"/>
                <p:cNvSpPr/>
                <p:nvPr/>
              </p:nvSpPr>
              <p:spPr>
                <a:xfrm flipH="1">
                  <a:off x="8198300" y="4983996"/>
                  <a:ext cx="23436" cy="36448"/>
                </a:xfrm>
                <a:custGeom>
                  <a:avLst/>
                  <a:gdLst/>
                  <a:ahLst/>
                  <a:cxnLst/>
                  <a:rect l="l" t="t" r="r" b="b"/>
                  <a:pathLst>
                    <a:path w="326" h="507" extrusionOk="0">
                      <a:moveTo>
                        <a:pt x="320" y="0"/>
                      </a:moveTo>
                      <a:cubicBezTo>
                        <a:pt x="304" y="0"/>
                        <a:pt x="177" y="62"/>
                        <a:pt x="92" y="209"/>
                      </a:cubicBezTo>
                      <a:cubicBezTo>
                        <a:pt x="0" y="358"/>
                        <a:pt x="9" y="507"/>
                        <a:pt x="20" y="507"/>
                      </a:cubicBezTo>
                      <a:cubicBezTo>
                        <a:pt x="20" y="507"/>
                        <a:pt x="20" y="507"/>
                        <a:pt x="20" y="507"/>
                      </a:cubicBezTo>
                      <a:cubicBezTo>
                        <a:pt x="31" y="507"/>
                        <a:pt x="38" y="371"/>
                        <a:pt x="124" y="227"/>
                      </a:cubicBezTo>
                      <a:cubicBezTo>
                        <a:pt x="207" y="84"/>
                        <a:pt x="325" y="11"/>
                        <a:pt x="322" y="1"/>
                      </a:cubicBezTo>
                      <a:cubicBezTo>
                        <a:pt x="322" y="1"/>
                        <a:pt x="321" y="0"/>
                        <a:pt x="3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9"/>
                <p:cNvSpPr/>
                <p:nvPr/>
              </p:nvSpPr>
              <p:spPr>
                <a:xfrm flipH="1">
                  <a:off x="8276302" y="4967677"/>
                  <a:ext cx="13156" cy="19554"/>
                </a:xfrm>
                <a:custGeom>
                  <a:avLst/>
                  <a:gdLst/>
                  <a:ahLst/>
                  <a:cxnLst/>
                  <a:rect l="l" t="t" r="r" b="b"/>
                  <a:pathLst>
                    <a:path w="183" h="272" extrusionOk="0">
                      <a:moveTo>
                        <a:pt x="174" y="1"/>
                      </a:moveTo>
                      <a:cubicBezTo>
                        <a:pt x="161" y="1"/>
                        <a:pt x="120" y="56"/>
                        <a:pt x="75" y="124"/>
                      </a:cubicBezTo>
                      <a:cubicBezTo>
                        <a:pt x="32" y="200"/>
                        <a:pt x="0" y="264"/>
                        <a:pt x="11" y="271"/>
                      </a:cubicBezTo>
                      <a:cubicBezTo>
                        <a:pt x="11" y="271"/>
                        <a:pt x="11" y="271"/>
                        <a:pt x="11" y="271"/>
                      </a:cubicBezTo>
                      <a:cubicBezTo>
                        <a:pt x="21" y="271"/>
                        <a:pt x="66" y="219"/>
                        <a:pt x="108" y="145"/>
                      </a:cubicBezTo>
                      <a:cubicBezTo>
                        <a:pt x="154" y="70"/>
                        <a:pt x="183" y="6"/>
                        <a:pt x="176" y="1"/>
                      </a:cubicBezTo>
                      <a:cubicBezTo>
                        <a:pt x="175" y="1"/>
                        <a:pt x="175" y="1"/>
                        <a:pt x="1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9"/>
                <p:cNvSpPr/>
                <p:nvPr/>
              </p:nvSpPr>
              <p:spPr>
                <a:xfrm flipH="1">
                  <a:off x="8292765" y="4964298"/>
                  <a:ext cx="15313" cy="13443"/>
                </a:xfrm>
                <a:custGeom>
                  <a:avLst/>
                  <a:gdLst/>
                  <a:ahLst/>
                  <a:cxnLst/>
                  <a:rect l="l" t="t" r="r" b="b"/>
                  <a:pathLst>
                    <a:path w="213" h="187" extrusionOk="0">
                      <a:moveTo>
                        <a:pt x="202" y="1"/>
                      </a:moveTo>
                      <a:cubicBezTo>
                        <a:pt x="189" y="1"/>
                        <a:pt x="143" y="32"/>
                        <a:pt x="94" y="78"/>
                      </a:cubicBezTo>
                      <a:cubicBezTo>
                        <a:pt x="40" y="128"/>
                        <a:pt x="1" y="174"/>
                        <a:pt x="8" y="185"/>
                      </a:cubicBezTo>
                      <a:cubicBezTo>
                        <a:pt x="8" y="186"/>
                        <a:pt x="9" y="186"/>
                        <a:pt x="10" y="186"/>
                      </a:cubicBezTo>
                      <a:cubicBezTo>
                        <a:pt x="24" y="186"/>
                        <a:pt x="70" y="152"/>
                        <a:pt x="119" y="106"/>
                      </a:cubicBezTo>
                      <a:cubicBezTo>
                        <a:pt x="173" y="56"/>
                        <a:pt x="213" y="10"/>
                        <a:pt x="205" y="2"/>
                      </a:cubicBezTo>
                      <a:cubicBezTo>
                        <a:pt x="204" y="1"/>
                        <a:pt x="203" y="1"/>
                        <a:pt x="2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9"/>
                <p:cNvSpPr/>
                <p:nvPr/>
              </p:nvSpPr>
              <p:spPr>
                <a:xfrm flipH="1">
                  <a:off x="8295569" y="4954592"/>
                  <a:ext cx="24155" cy="2732"/>
                </a:xfrm>
                <a:custGeom>
                  <a:avLst/>
                  <a:gdLst/>
                  <a:ahLst/>
                  <a:cxnLst/>
                  <a:rect l="l" t="t" r="r" b="b"/>
                  <a:pathLst>
                    <a:path w="336" h="38" extrusionOk="0">
                      <a:moveTo>
                        <a:pt x="205" y="0"/>
                      </a:moveTo>
                      <a:cubicBezTo>
                        <a:pt x="193" y="0"/>
                        <a:pt x="182" y="0"/>
                        <a:pt x="170" y="1"/>
                      </a:cubicBezTo>
                      <a:cubicBezTo>
                        <a:pt x="77" y="1"/>
                        <a:pt x="1" y="8"/>
                        <a:pt x="1" y="19"/>
                      </a:cubicBezTo>
                      <a:cubicBezTo>
                        <a:pt x="1" y="28"/>
                        <a:pt x="59" y="38"/>
                        <a:pt x="135" y="38"/>
                      </a:cubicBezTo>
                      <a:cubicBezTo>
                        <a:pt x="147" y="38"/>
                        <a:pt x="158" y="37"/>
                        <a:pt x="170" y="37"/>
                      </a:cubicBezTo>
                      <a:cubicBezTo>
                        <a:pt x="259" y="37"/>
                        <a:pt x="335" y="29"/>
                        <a:pt x="335" y="19"/>
                      </a:cubicBezTo>
                      <a:cubicBezTo>
                        <a:pt x="335" y="9"/>
                        <a:pt x="278" y="0"/>
                        <a:pt x="2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9"/>
                <p:cNvSpPr/>
                <p:nvPr/>
              </p:nvSpPr>
              <p:spPr>
                <a:xfrm flipH="1">
                  <a:off x="8296432" y="4940430"/>
                  <a:ext cx="27893" cy="4026"/>
                </a:xfrm>
                <a:custGeom>
                  <a:avLst/>
                  <a:gdLst/>
                  <a:ahLst/>
                  <a:cxnLst/>
                  <a:rect l="l" t="t" r="r" b="b"/>
                  <a:pathLst>
                    <a:path w="388" h="56" extrusionOk="0">
                      <a:moveTo>
                        <a:pt x="18" y="0"/>
                      </a:moveTo>
                      <a:cubicBezTo>
                        <a:pt x="10" y="0"/>
                        <a:pt x="5" y="1"/>
                        <a:pt x="5" y="4"/>
                      </a:cubicBezTo>
                      <a:cubicBezTo>
                        <a:pt x="0" y="14"/>
                        <a:pt x="83" y="51"/>
                        <a:pt x="194" y="54"/>
                      </a:cubicBezTo>
                      <a:cubicBezTo>
                        <a:pt x="208" y="55"/>
                        <a:pt x="221" y="55"/>
                        <a:pt x="234" y="55"/>
                      </a:cubicBezTo>
                      <a:cubicBezTo>
                        <a:pt x="322" y="55"/>
                        <a:pt x="387" y="35"/>
                        <a:pt x="384" y="26"/>
                      </a:cubicBezTo>
                      <a:cubicBezTo>
                        <a:pt x="384" y="20"/>
                        <a:pt x="365" y="19"/>
                        <a:pt x="334" y="19"/>
                      </a:cubicBezTo>
                      <a:cubicBezTo>
                        <a:pt x="313" y="19"/>
                        <a:pt x="288" y="20"/>
                        <a:pt x="259" y="20"/>
                      </a:cubicBezTo>
                      <a:cubicBezTo>
                        <a:pt x="239" y="20"/>
                        <a:pt x="217" y="19"/>
                        <a:pt x="194" y="19"/>
                      </a:cubicBezTo>
                      <a:cubicBezTo>
                        <a:pt x="114" y="13"/>
                        <a:pt x="46"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9"/>
                <p:cNvSpPr/>
                <p:nvPr/>
              </p:nvSpPr>
              <p:spPr>
                <a:xfrm flipH="1">
                  <a:off x="8237553" y="4945750"/>
                  <a:ext cx="43709" cy="25161"/>
                </a:xfrm>
                <a:custGeom>
                  <a:avLst/>
                  <a:gdLst/>
                  <a:ahLst/>
                  <a:cxnLst/>
                  <a:rect l="l" t="t" r="r" b="b"/>
                  <a:pathLst>
                    <a:path w="608" h="350" extrusionOk="0">
                      <a:moveTo>
                        <a:pt x="415" y="38"/>
                      </a:moveTo>
                      <a:cubicBezTo>
                        <a:pt x="460" y="38"/>
                        <a:pt x="505" y="47"/>
                        <a:pt x="543" y="70"/>
                      </a:cubicBezTo>
                      <a:cubicBezTo>
                        <a:pt x="575" y="91"/>
                        <a:pt x="564" y="131"/>
                        <a:pt x="529" y="152"/>
                      </a:cubicBezTo>
                      <a:cubicBezTo>
                        <a:pt x="493" y="174"/>
                        <a:pt x="450" y="188"/>
                        <a:pt x="413" y="203"/>
                      </a:cubicBezTo>
                      <a:cubicBezTo>
                        <a:pt x="335" y="232"/>
                        <a:pt x="263" y="250"/>
                        <a:pt x="202" y="263"/>
                      </a:cubicBezTo>
                      <a:cubicBezTo>
                        <a:pt x="142" y="274"/>
                        <a:pt x="91" y="281"/>
                        <a:pt x="56" y="285"/>
                      </a:cubicBezTo>
                      <a:lnTo>
                        <a:pt x="56" y="285"/>
                      </a:lnTo>
                      <a:cubicBezTo>
                        <a:pt x="69" y="254"/>
                        <a:pt x="89" y="214"/>
                        <a:pt x="123" y="174"/>
                      </a:cubicBezTo>
                      <a:cubicBezTo>
                        <a:pt x="163" y="124"/>
                        <a:pt x="220" y="81"/>
                        <a:pt x="299" y="56"/>
                      </a:cubicBezTo>
                      <a:cubicBezTo>
                        <a:pt x="333" y="46"/>
                        <a:pt x="374" y="38"/>
                        <a:pt x="415" y="38"/>
                      </a:cubicBezTo>
                      <a:close/>
                      <a:moveTo>
                        <a:pt x="409" y="0"/>
                      </a:moveTo>
                      <a:cubicBezTo>
                        <a:pt x="271" y="0"/>
                        <a:pt x="154" y="80"/>
                        <a:pt x="102" y="156"/>
                      </a:cubicBezTo>
                      <a:cubicBezTo>
                        <a:pt x="64" y="204"/>
                        <a:pt x="46" y="254"/>
                        <a:pt x="38" y="287"/>
                      </a:cubicBezTo>
                      <a:lnTo>
                        <a:pt x="38" y="287"/>
                      </a:lnTo>
                      <a:cubicBezTo>
                        <a:pt x="14" y="290"/>
                        <a:pt x="1" y="291"/>
                        <a:pt x="1" y="293"/>
                      </a:cubicBezTo>
                      <a:cubicBezTo>
                        <a:pt x="1" y="295"/>
                        <a:pt x="13" y="298"/>
                        <a:pt x="36" y="299"/>
                      </a:cubicBezTo>
                      <a:lnTo>
                        <a:pt x="36" y="299"/>
                      </a:lnTo>
                      <a:cubicBezTo>
                        <a:pt x="30" y="331"/>
                        <a:pt x="30" y="350"/>
                        <a:pt x="34" y="350"/>
                      </a:cubicBezTo>
                      <a:cubicBezTo>
                        <a:pt x="34" y="350"/>
                        <a:pt x="34" y="350"/>
                        <a:pt x="34" y="350"/>
                      </a:cubicBezTo>
                      <a:cubicBezTo>
                        <a:pt x="37" y="350"/>
                        <a:pt x="40" y="330"/>
                        <a:pt x="51" y="300"/>
                      </a:cubicBezTo>
                      <a:lnTo>
                        <a:pt x="51" y="300"/>
                      </a:lnTo>
                      <a:cubicBezTo>
                        <a:pt x="55" y="300"/>
                        <a:pt x="59" y="300"/>
                        <a:pt x="64" y="300"/>
                      </a:cubicBezTo>
                      <a:cubicBezTo>
                        <a:pt x="99" y="300"/>
                        <a:pt x="147" y="297"/>
                        <a:pt x="206" y="289"/>
                      </a:cubicBezTo>
                      <a:cubicBezTo>
                        <a:pt x="270" y="281"/>
                        <a:pt x="345" y="263"/>
                        <a:pt x="425" y="238"/>
                      </a:cubicBezTo>
                      <a:cubicBezTo>
                        <a:pt x="464" y="225"/>
                        <a:pt x="507" y="210"/>
                        <a:pt x="550" y="185"/>
                      </a:cubicBezTo>
                      <a:cubicBezTo>
                        <a:pt x="569" y="170"/>
                        <a:pt x="593" y="152"/>
                        <a:pt x="600" y="120"/>
                      </a:cubicBezTo>
                      <a:cubicBezTo>
                        <a:pt x="607" y="88"/>
                        <a:pt x="590" y="56"/>
                        <a:pt x="569" y="38"/>
                      </a:cubicBezTo>
                      <a:cubicBezTo>
                        <a:pt x="514" y="11"/>
                        <a:pt x="460" y="0"/>
                        <a:pt x="4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9"/>
                <p:cNvSpPr/>
                <p:nvPr/>
              </p:nvSpPr>
              <p:spPr>
                <a:xfrm flipH="1">
                  <a:off x="8275008" y="4939136"/>
                  <a:ext cx="22430" cy="28468"/>
                </a:xfrm>
                <a:custGeom>
                  <a:avLst/>
                  <a:gdLst/>
                  <a:ahLst/>
                  <a:cxnLst/>
                  <a:rect l="l" t="t" r="r" b="b"/>
                  <a:pathLst>
                    <a:path w="312" h="396" extrusionOk="0">
                      <a:moveTo>
                        <a:pt x="75" y="0"/>
                      </a:moveTo>
                      <a:cubicBezTo>
                        <a:pt x="73" y="0"/>
                        <a:pt x="71" y="0"/>
                        <a:pt x="68" y="0"/>
                      </a:cubicBezTo>
                      <a:cubicBezTo>
                        <a:pt x="22" y="7"/>
                        <a:pt x="0" y="62"/>
                        <a:pt x="7" y="97"/>
                      </a:cubicBezTo>
                      <a:cubicBezTo>
                        <a:pt x="10" y="133"/>
                        <a:pt x="29" y="162"/>
                        <a:pt x="43" y="187"/>
                      </a:cubicBezTo>
                      <a:cubicBezTo>
                        <a:pt x="75" y="237"/>
                        <a:pt x="111" y="280"/>
                        <a:pt x="143" y="312"/>
                      </a:cubicBezTo>
                      <a:cubicBezTo>
                        <a:pt x="203" y="369"/>
                        <a:pt x="252" y="392"/>
                        <a:pt x="261" y="392"/>
                      </a:cubicBezTo>
                      <a:cubicBezTo>
                        <a:pt x="261" y="392"/>
                        <a:pt x="262" y="392"/>
                        <a:pt x="262" y="392"/>
                      </a:cubicBezTo>
                      <a:cubicBezTo>
                        <a:pt x="265" y="388"/>
                        <a:pt x="219" y="355"/>
                        <a:pt x="161" y="291"/>
                      </a:cubicBezTo>
                      <a:cubicBezTo>
                        <a:pt x="133" y="259"/>
                        <a:pt x="104" y="219"/>
                        <a:pt x="75" y="169"/>
                      </a:cubicBezTo>
                      <a:cubicBezTo>
                        <a:pt x="47" y="126"/>
                        <a:pt x="25" y="50"/>
                        <a:pt x="75" y="40"/>
                      </a:cubicBezTo>
                      <a:cubicBezTo>
                        <a:pt x="79" y="40"/>
                        <a:pt x="83" y="39"/>
                        <a:pt x="86" y="39"/>
                      </a:cubicBezTo>
                      <a:cubicBezTo>
                        <a:pt x="136" y="39"/>
                        <a:pt x="182" y="86"/>
                        <a:pt x="212" y="123"/>
                      </a:cubicBezTo>
                      <a:cubicBezTo>
                        <a:pt x="247" y="169"/>
                        <a:pt x="265" y="216"/>
                        <a:pt x="272" y="255"/>
                      </a:cubicBezTo>
                      <a:cubicBezTo>
                        <a:pt x="290" y="342"/>
                        <a:pt x="272" y="395"/>
                        <a:pt x="280" y="395"/>
                      </a:cubicBezTo>
                      <a:cubicBezTo>
                        <a:pt x="280" y="395"/>
                        <a:pt x="280" y="395"/>
                        <a:pt x="280" y="395"/>
                      </a:cubicBezTo>
                      <a:cubicBezTo>
                        <a:pt x="285" y="395"/>
                        <a:pt x="312" y="342"/>
                        <a:pt x="302" y="252"/>
                      </a:cubicBezTo>
                      <a:cubicBezTo>
                        <a:pt x="294" y="209"/>
                        <a:pt x="277" y="155"/>
                        <a:pt x="240" y="105"/>
                      </a:cubicBezTo>
                      <a:cubicBezTo>
                        <a:pt x="205" y="59"/>
                        <a:pt x="160" y="0"/>
                        <a:pt x="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9"/>
                <p:cNvSpPr/>
                <p:nvPr/>
              </p:nvSpPr>
              <p:spPr>
                <a:xfrm flipH="1">
                  <a:off x="8443739" y="4954305"/>
                  <a:ext cx="83105" cy="65420"/>
                </a:xfrm>
                <a:custGeom>
                  <a:avLst/>
                  <a:gdLst/>
                  <a:ahLst/>
                  <a:cxnLst/>
                  <a:rect l="l" t="t" r="r" b="b"/>
                  <a:pathLst>
                    <a:path w="1156" h="910" extrusionOk="0">
                      <a:moveTo>
                        <a:pt x="183" y="0"/>
                      </a:moveTo>
                      <a:cubicBezTo>
                        <a:pt x="134" y="0"/>
                        <a:pt x="93" y="3"/>
                        <a:pt x="65" y="8"/>
                      </a:cubicBezTo>
                      <a:cubicBezTo>
                        <a:pt x="22" y="15"/>
                        <a:pt x="0" y="23"/>
                        <a:pt x="0" y="23"/>
                      </a:cubicBezTo>
                      <a:cubicBezTo>
                        <a:pt x="0" y="25"/>
                        <a:pt x="5" y="25"/>
                        <a:pt x="13" y="25"/>
                      </a:cubicBezTo>
                      <a:cubicBezTo>
                        <a:pt x="21" y="25"/>
                        <a:pt x="34" y="25"/>
                        <a:pt x="50" y="23"/>
                      </a:cubicBezTo>
                      <a:cubicBezTo>
                        <a:pt x="70" y="23"/>
                        <a:pt x="96" y="22"/>
                        <a:pt x="128" y="22"/>
                      </a:cubicBezTo>
                      <a:cubicBezTo>
                        <a:pt x="159" y="22"/>
                        <a:pt x="196" y="23"/>
                        <a:pt x="237" y="26"/>
                      </a:cubicBezTo>
                      <a:cubicBezTo>
                        <a:pt x="380" y="41"/>
                        <a:pt x="582" y="98"/>
                        <a:pt x="758" y="231"/>
                      </a:cubicBezTo>
                      <a:cubicBezTo>
                        <a:pt x="933" y="367"/>
                        <a:pt x="1038" y="547"/>
                        <a:pt x="1088" y="683"/>
                      </a:cubicBezTo>
                      <a:cubicBezTo>
                        <a:pt x="1137" y="817"/>
                        <a:pt x="1145" y="909"/>
                        <a:pt x="1152" y="909"/>
                      </a:cubicBezTo>
                      <a:cubicBezTo>
                        <a:pt x="1152" y="909"/>
                        <a:pt x="1152" y="909"/>
                        <a:pt x="1152" y="909"/>
                      </a:cubicBezTo>
                      <a:cubicBezTo>
                        <a:pt x="1152" y="909"/>
                        <a:pt x="1156" y="888"/>
                        <a:pt x="1152" y="845"/>
                      </a:cubicBezTo>
                      <a:cubicBezTo>
                        <a:pt x="1145" y="805"/>
                        <a:pt x="1134" y="744"/>
                        <a:pt x="1112" y="672"/>
                      </a:cubicBezTo>
                      <a:cubicBezTo>
                        <a:pt x="1069" y="532"/>
                        <a:pt x="965" y="343"/>
                        <a:pt x="783" y="202"/>
                      </a:cubicBezTo>
                      <a:cubicBezTo>
                        <a:pt x="599" y="63"/>
                        <a:pt x="388" y="8"/>
                        <a:pt x="241" y="1"/>
                      </a:cubicBezTo>
                      <a:cubicBezTo>
                        <a:pt x="220" y="0"/>
                        <a:pt x="201" y="0"/>
                        <a:pt x="1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9"/>
                <p:cNvSpPr/>
                <p:nvPr/>
              </p:nvSpPr>
              <p:spPr>
                <a:xfrm flipH="1">
                  <a:off x="8502832" y="4859911"/>
                  <a:ext cx="2876" cy="94535"/>
                </a:xfrm>
                <a:custGeom>
                  <a:avLst/>
                  <a:gdLst/>
                  <a:ahLst/>
                  <a:cxnLst/>
                  <a:rect l="l" t="t" r="r" b="b"/>
                  <a:pathLst>
                    <a:path w="40" h="1315" extrusionOk="0">
                      <a:moveTo>
                        <a:pt x="18" y="1"/>
                      </a:moveTo>
                      <a:cubicBezTo>
                        <a:pt x="18" y="1"/>
                        <a:pt x="18" y="1"/>
                        <a:pt x="18" y="1"/>
                      </a:cubicBezTo>
                      <a:cubicBezTo>
                        <a:pt x="8" y="1"/>
                        <a:pt x="0" y="294"/>
                        <a:pt x="0" y="657"/>
                      </a:cubicBezTo>
                      <a:cubicBezTo>
                        <a:pt x="0" y="1020"/>
                        <a:pt x="11" y="1314"/>
                        <a:pt x="22" y="1314"/>
                      </a:cubicBezTo>
                      <a:cubicBezTo>
                        <a:pt x="33" y="1314"/>
                        <a:pt x="40" y="1020"/>
                        <a:pt x="40" y="657"/>
                      </a:cubicBezTo>
                      <a:cubicBezTo>
                        <a:pt x="40" y="297"/>
                        <a:pt x="30" y="1"/>
                        <a:pt x="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9"/>
                <p:cNvSpPr/>
                <p:nvPr/>
              </p:nvSpPr>
              <p:spPr>
                <a:xfrm flipH="1">
                  <a:off x="8347763" y="4997440"/>
                  <a:ext cx="67361" cy="3666"/>
                </a:xfrm>
                <a:custGeom>
                  <a:avLst/>
                  <a:gdLst/>
                  <a:ahLst/>
                  <a:cxnLst/>
                  <a:rect l="l" t="t" r="r" b="b"/>
                  <a:pathLst>
                    <a:path w="937" h="51" extrusionOk="0">
                      <a:moveTo>
                        <a:pt x="894" y="0"/>
                      </a:moveTo>
                      <a:cubicBezTo>
                        <a:pt x="820" y="0"/>
                        <a:pt x="657" y="9"/>
                        <a:pt x="471" y="11"/>
                      </a:cubicBezTo>
                      <a:cubicBezTo>
                        <a:pt x="298" y="11"/>
                        <a:pt x="147" y="7"/>
                        <a:pt x="65" y="7"/>
                      </a:cubicBezTo>
                      <a:cubicBezTo>
                        <a:pt x="24" y="7"/>
                        <a:pt x="0" y="8"/>
                        <a:pt x="0" y="11"/>
                      </a:cubicBezTo>
                      <a:cubicBezTo>
                        <a:pt x="0" y="22"/>
                        <a:pt x="208" y="51"/>
                        <a:pt x="471" y="51"/>
                      </a:cubicBezTo>
                      <a:cubicBezTo>
                        <a:pt x="729" y="47"/>
                        <a:pt x="937" y="15"/>
                        <a:pt x="937" y="4"/>
                      </a:cubicBezTo>
                      <a:cubicBezTo>
                        <a:pt x="937" y="1"/>
                        <a:pt x="922" y="0"/>
                        <a:pt x="8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9"/>
                <p:cNvSpPr/>
                <p:nvPr/>
              </p:nvSpPr>
              <p:spPr>
                <a:xfrm flipH="1">
                  <a:off x="8453011" y="4998662"/>
                  <a:ext cx="7836" cy="13300"/>
                </a:xfrm>
                <a:custGeom>
                  <a:avLst/>
                  <a:gdLst/>
                  <a:ahLst/>
                  <a:cxnLst/>
                  <a:rect l="l" t="t" r="r" b="b"/>
                  <a:pathLst>
                    <a:path w="109" h="185" extrusionOk="0">
                      <a:moveTo>
                        <a:pt x="11" y="0"/>
                      </a:moveTo>
                      <a:cubicBezTo>
                        <a:pt x="10" y="0"/>
                        <a:pt x="9" y="0"/>
                        <a:pt x="8" y="1"/>
                      </a:cubicBezTo>
                      <a:cubicBezTo>
                        <a:pt x="1" y="9"/>
                        <a:pt x="26" y="49"/>
                        <a:pt x="47" y="95"/>
                      </a:cubicBezTo>
                      <a:cubicBezTo>
                        <a:pt x="73" y="142"/>
                        <a:pt x="83" y="185"/>
                        <a:pt x="95" y="185"/>
                      </a:cubicBezTo>
                      <a:cubicBezTo>
                        <a:pt x="105" y="185"/>
                        <a:pt x="108" y="130"/>
                        <a:pt x="83" y="77"/>
                      </a:cubicBezTo>
                      <a:cubicBezTo>
                        <a:pt x="61" y="28"/>
                        <a:pt x="24" y="0"/>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9"/>
                <p:cNvSpPr/>
                <p:nvPr/>
              </p:nvSpPr>
              <p:spPr>
                <a:xfrm flipH="1">
                  <a:off x="8468252" y="4977741"/>
                  <a:ext cx="9849" cy="9058"/>
                </a:xfrm>
                <a:custGeom>
                  <a:avLst/>
                  <a:gdLst/>
                  <a:ahLst/>
                  <a:cxnLst/>
                  <a:rect l="l" t="t" r="r" b="b"/>
                  <a:pathLst>
                    <a:path w="137" h="126" extrusionOk="0">
                      <a:moveTo>
                        <a:pt x="11" y="1"/>
                      </a:moveTo>
                      <a:cubicBezTo>
                        <a:pt x="10" y="1"/>
                        <a:pt x="8" y="1"/>
                        <a:pt x="7" y="2"/>
                      </a:cubicBezTo>
                      <a:cubicBezTo>
                        <a:pt x="0" y="9"/>
                        <a:pt x="22" y="45"/>
                        <a:pt x="55" y="77"/>
                      </a:cubicBezTo>
                      <a:cubicBezTo>
                        <a:pt x="85" y="105"/>
                        <a:pt x="114" y="125"/>
                        <a:pt x="126" y="125"/>
                      </a:cubicBezTo>
                      <a:cubicBezTo>
                        <a:pt x="127" y="125"/>
                        <a:pt x="129" y="125"/>
                        <a:pt x="130" y="124"/>
                      </a:cubicBezTo>
                      <a:cubicBezTo>
                        <a:pt x="136" y="116"/>
                        <a:pt x="115" y="81"/>
                        <a:pt x="83" y="48"/>
                      </a:cubicBezTo>
                      <a:cubicBezTo>
                        <a:pt x="54" y="21"/>
                        <a:pt x="24"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9"/>
                <p:cNvSpPr/>
                <p:nvPr/>
              </p:nvSpPr>
              <p:spPr>
                <a:xfrm flipH="1">
                  <a:off x="8488382" y="4967245"/>
                  <a:ext cx="13947" cy="5823"/>
                </a:xfrm>
                <a:custGeom>
                  <a:avLst/>
                  <a:gdLst/>
                  <a:ahLst/>
                  <a:cxnLst/>
                  <a:rect l="l" t="t" r="r" b="b"/>
                  <a:pathLst>
                    <a:path w="194" h="81" extrusionOk="0">
                      <a:moveTo>
                        <a:pt x="63" y="1"/>
                      </a:moveTo>
                      <a:cubicBezTo>
                        <a:pt x="27" y="1"/>
                        <a:pt x="1" y="14"/>
                        <a:pt x="4" y="19"/>
                      </a:cubicBezTo>
                      <a:cubicBezTo>
                        <a:pt x="7" y="29"/>
                        <a:pt x="50" y="29"/>
                        <a:pt x="97" y="44"/>
                      </a:cubicBezTo>
                      <a:cubicBezTo>
                        <a:pt x="138" y="60"/>
                        <a:pt x="171" y="81"/>
                        <a:pt x="183" y="81"/>
                      </a:cubicBezTo>
                      <a:cubicBezTo>
                        <a:pt x="185" y="81"/>
                        <a:pt x="186" y="81"/>
                        <a:pt x="187" y="80"/>
                      </a:cubicBezTo>
                      <a:cubicBezTo>
                        <a:pt x="193" y="72"/>
                        <a:pt x="168" y="26"/>
                        <a:pt x="107" y="7"/>
                      </a:cubicBezTo>
                      <a:cubicBezTo>
                        <a:pt x="92" y="3"/>
                        <a:pt x="77" y="1"/>
                        <a:pt x="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9"/>
                <p:cNvSpPr/>
                <p:nvPr/>
              </p:nvSpPr>
              <p:spPr>
                <a:xfrm flipH="1">
                  <a:off x="8512106" y="4963866"/>
                  <a:ext cx="7548" cy="3666"/>
                </a:xfrm>
                <a:custGeom>
                  <a:avLst/>
                  <a:gdLst/>
                  <a:ahLst/>
                  <a:cxnLst/>
                  <a:rect l="l" t="t" r="r" b="b"/>
                  <a:pathLst>
                    <a:path w="105" h="51" extrusionOk="0">
                      <a:moveTo>
                        <a:pt x="23" y="0"/>
                      </a:moveTo>
                      <a:cubicBezTo>
                        <a:pt x="13" y="0"/>
                        <a:pt x="6" y="3"/>
                        <a:pt x="4" y="8"/>
                      </a:cubicBezTo>
                      <a:cubicBezTo>
                        <a:pt x="0" y="19"/>
                        <a:pt x="18" y="33"/>
                        <a:pt x="43" y="44"/>
                      </a:cubicBezTo>
                      <a:cubicBezTo>
                        <a:pt x="57" y="49"/>
                        <a:pt x="69" y="51"/>
                        <a:pt x="79" y="51"/>
                      </a:cubicBezTo>
                      <a:cubicBezTo>
                        <a:pt x="91" y="51"/>
                        <a:pt x="99" y="48"/>
                        <a:pt x="101" y="44"/>
                      </a:cubicBezTo>
                      <a:cubicBezTo>
                        <a:pt x="105" y="33"/>
                        <a:pt x="86" y="16"/>
                        <a:pt x="58" y="8"/>
                      </a:cubicBezTo>
                      <a:cubicBezTo>
                        <a:pt x="46" y="3"/>
                        <a:pt x="33" y="0"/>
                        <a:pt x="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9"/>
                <p:cNvSpPr/>
                <p:nvPr/>
              </p:nvSpPr>
              <p:spPr>
                <a:xfrm flipH="1">
                  <a:off x="8296647" y="4914836"/>
                  <a:ext cx="791" cy="27462"/>
                </a:xfrm>
                <a:custGeom>
                  <a:avLst/>
                  <a:gdLst/>
                  <a:ahLst/>
                  <a:cxnLst/>
                  <a:rect l="l" t="t" r="r" b="b"/>
                  <a:pathLst>
                    <a:path w="11" h="382" extrusionOk="0">
                      <a:moveTo>
                        <a:pt x="0" y="1"/>
                      </a:moveTo>
                      <a:lnTo>
                        <a:pt x="7" y="382"/>
                      </a:lnTo>
                      <a:lnTo>
                        <a:pt x="10" y="382"/>
                      </a:lnTo>
                      <a:lnTo>
                        <a:pt x="0"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9"/>
                <p:cNvSpPr/>
                <p:nvPr/>
              </p:nvSpPr>
              <p:spPr>
                <a:xfrm flipH="1">
                  <a:off x="8296867" y="4914621"/>
                  <a:ext cx="206540" cy="34363"/>
                </a:xfrm>
                <a:custGeom>
                  <a:avLst/>
                  <a:gdLst/>
                  <a:ahLst/>
                  <a:cxnLst/>
                  <a:rect l="l" t="t" r="r" b="b"/>
                  <a:pathLst>
                    <a:path w="2873" h="478" extrusionOk="0">
                      <a:moveTo>
                        <a:pt x="2865" y="0"/>
                      </a:moveTo>
                      <a:lnTo>
                        <a:pt x="4" y="255"/>
                      </a:lnTo>
                      <a:cubicBezTo>
                        <a:pt x="4" y="348"/>
                        <a:pt x="1" y="428"/>
                        <a:pt x="1" y="478"/>
                      </a:cubicBezTo>
                      <a:lnTo>
                        <a:pt x="2567" y="395"/>
                      </a:lnTo>
                      <a:cubicBezTo>
                        <a:pt x="2524" y="385"/>
                        <a:pt x="2496" y="370"/>
                        <a:pt x="2496" y="363"/>
                      </a:cubicBezTo>
                      <a:cubicBezTo>
                        <a:pt x="2499" y="360"/>
                        <a:pt x="2502" y="360"/>
                        <a:pt x="2509" y="360"/>
                      </a:cubicBezTo>
                      <a:cubicBezTo>
                        <a:pt x="2539" y="360"/>
                        <a:pt x="2607" y="370"/>
                        <a:pt x="2685" y="378"/>
                      </a:cubicBezTo>
                      <a:cubicBezTo>
                        <a:pt x="2779" y="381"/>
                        <a:pt x="2857" y="378"/>
                        <a:pt x="2872" y="385"/>
                      </a:cubicBezTo>
                      <a:lnTo>
                        <a:pt x="2865" y="4"/>
                      </a:lnTo>
                      <a:lnTo>
                        <a:pt x="2865" y="0"/>
                      </a:ln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9"/>
                <p:cNvSpPr/>
                <p:nvPr/>
              </p:nvSpPr>
              <p:spPr>
                <a:xfrm flipH="1">
                  <a:off x="8296647" y="4940430"/>
                  <a:ext cx="27390" cy="2588"/>
                </a:xfrm>
                <a:custGeom>
                  <a:avLst/>
                  <a:gdLst/>
                  <a:ahLst/>
                  <a:cxnLst/>
                  <a:rect l="l" t="t" r="r" b="b"/>
                  <a:pathLst>
                    <a:path w="381" h="36" extrusionOk="0">
                      <a:moveTo>
                        <a:pt x="14" y="1"/>
                      </a:moveTo>
                      <a:cubicBezTo>
                        <a:pt x="7" y="1"/>
                        <a:pt x="4" y="1"/>
                        <a:pt x="1" y="4"/>
                      </a:cubicBezTo>
                      <a:cubicBezTo>
                        <a:pt x="1" y="11"/>
                        <a:pt x="29" y="26"/>
                        <a:pt x="72" y="36"/>
                      </a:cubicBezTo>
                      <a:lnTo>
                        <a:pt x="380" y="26"/>
                      </a:lnTo>
                      <a:lnTo>
                        <a:pt x="377" y="26"/>
                      </a:lnTo>
                      <a:cubicBezTo>
                        <a:pt x="362" y="19"/>
                        <a:pt x="284" y="22"/>
                        <a:pt x="190" y="19"/>
                      </a:cubicBezTo>
                      <a:cubicBezTo>
                        <a:pt x="112" y="11"/>
                        <a:pt x="44" y="1"/>
                        <a:pt x="14" y="1"/>
                      </a:cubicBez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9"/>
                <p:cNvSpPr/>
                <p:nvPr/>
              </p:nvSpPr>
              <p:spPr>
                <a:xfrm flipH="1">
                  <a:off x="8528066" y="4935254"/>
                  <a:ext cx="647" cy="3163"/>
                </a:xfrm>
                <a:custGeom>
                  <a:avLst/>
                  <a:gdLst/>
                  <a:ahLst/>
                  <a:cxnLst/>
                  <a:rect l="l" t="t" r="r" b="b"/>
                  <a:pathLst>
                    <a:path w="9" h="44" extrusionOk="0">
                      <a:moveTo>
                        <a:pt x="1" y="0"/>
                      </a:moveTo>
                      <a:lnTo>
                        <a:pt x="8" y="43"/>
                      </a:lnTo>
                      <a:lnTo>
                        <a:pt x="8"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9"/>
                <p:cNvSpPr/>
                <p:nvPr/>
              </p:nvSpPr>
              <p:spPr>
                <a:xfrm flipH="1">
                  <a:off x="8504630" y="4933169"/>
                  <a:ext cx="23508" cy="16607"/>
                </a:xfrm>
                <a:custGeom>
                  <a:avLst/>
                  <a:gdLst/>
                  <a:ahLst/>
                  <a:cxnLst/>
                  <a:rect l="l" t="t" r="r" b="b"/>
                  <a:pathLst>
                    <a:path w="327" h="231" extrusionOk="0">
                      <a:moveTo>
                        <a:pt x="316" y="1"/>
                      </a:moveTo>
                      <a:lnTo>
                        <a:pt x="0" y="29"/>
                      </a:lnTo>
                      <a:lnTo>
                        <a:pt x="0" y="72"/>
                      </a:lnTo>
                      <a:lnTo>
                        <a:pt x="22" y="231"/>
                      </a:lnTo>
                      <a:lnTo>
                        <a:pt x="327" y="223"/>
                      </a:lnTo>
                      <a:cubicBezTo>
                        <a:pt x="323" y="170"/>
                        <a:pt x="320" y="94"/>
                        <a:pt x="316"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9"/>
                <p:cNvSpPr/>
                <p:nvPr/>
              </p:nvSpPr>
              <p:spPr>
                <a:xfrm flipH="1">
                  <a:off x="8503048" y="4932953"/>
                  <a:ext cx="2444" cy="16319"/>
                </a:xfrm>
                <a:custGeom>
                  <a:avLst/>
                  <a:gdLst/>
                  <a:ahLst/>
                  <a:cxnLst/>
                  <a:rect l="l" t="t" r="r" b="b"/>
                  <a:pathLst>
                    <a:path w="34" h="227" extrusionOk="0">
                      <a:moveTo>
                        <a:pt x="33" y="0"/>
                      </a:moveTo>
                      <a:lnTo>
                        <a:pt x="1" y="4"/>
                      </a:lnTo>
                      <a:cubicBezTo>
                        <a:pt x="5" y="97"/>
                        <a:pt x="8" y="173"/>
                        <a:pt x="12" y="226"/>
                      </a:cubicBezTo>
                      <a:lnTo>
                        <a:pt x="30" y="223"/>
                      </a:lnTo>
                      <a:cubicBezTo>
                        <a:pt x="30" y="173"/>
                        <a:pt x="33" y="93"/>
                        <a:pt x="33" y="0"/>
                      </a:cubicBez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9"/>
                <p:cNvSpPr/>
                <p:nvPr/>
              </p:nvSpPr>
              <p:spPr>
                <a:xfrm flipH="1">
                  <a:off x="7605347" y="4840573"/>
                  <a:ext cx="430190" cy="187633"/>
                </a:xfrm>
                <a:custGeom>
                  <a:avLst/>
                  <a:gdLst/>
                  <a:ahLst/>
                  <a:cxnLst/>
                  <a:rect l="l" t="t" r="r" b="b"/>
                  <a:pathLst>
                    <a:path w="5984" h="2610" extrusionOk="0">
                      <a:moveTo>
                        <a:pt x="3202" y="0"/>
                      </a:moveTo>
                      <a:lnTo>
                        <a:pt x="0" y="68"/>
                      </a:lnTo>
                      <a:lnTo>
                        <a:pt x="43" y="2571"/>
                      </a:lnTo>
                      <a:lnTo>
                        <a:pt x="240" y="2577"/>
                      </a:lnTo>
                      <a:cubicBezTo>
                        <a:pt x="641" y="2590"/>
                        <a:pt x="1598" y="2610"/>
                        <a:pt x="2581" y="2610"/>
                      </a:cubicBezTo>
                      <a:cubicBezTo>
                        <a:pt x="3774" y="2610"/>
                        <a:pt x="5006" y="2581"/>
                        <a:pt x="5326" y="2477"/>
                      </a:cubicBezTo>
                      <a:cubicBezTo>
                        <a:pt x="5984" y="2261"/>
                        <a:pt x="3249" y="1709"/>
                        <a:pt x="3249" y="1709"/>
                      </a:cubicBezTo>
                      <a:lnTo>
                        <a:pt x="3202"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9"/>
                <p:cNvSpPr/>
                <p:nvPr/>
              </p:nvSpPr>
              <p:spPr>
                <a:xfrm flipH="1">
                  <a:off x="7644303" y="4986081"/>
                  <a:ext cx="61466" cy="28468"/>
                </a:xfrm>
                <a:custGeom>
                  <a:avLst/>
                  <a:gdLst/>
                  <a:ahLst/>
                  <a:cxnLst/>
                  <a:rect l="l" t="t" r="r" b="b"/>
                  <a:pathLst>
                    <a:path w="855" h="396" extrusionOk="0">
                      <a:moveTo>
                        <a:pt x="0" y="0"/>
                      </a:moveTo>
                      <a:lnTo>
                        <a:pt x="0" y="0"/>
                      </a:lnTo>
                      <a:cubicBezTo>
                        <a:pt x="11" y="4"/>
                        <a:pt x="101" y="30"/>
                        <a:pt x="223" y="68"/>
                      </a:cubicBezTo>
                      <a:cubicBezTo>
                        <a:pt x="151" y="44"/>
                        <a:pt x="75" y="22"/>
                        <a:pt x="0" y="0"/>
                      </a:cubicBezTo>
                      <a:close/>
                      <a:moveTo>
                        <a:pt x="833" y="345"/>
                      </a:moveTo>
                      <a:cubicBezTo>
                        <a:pt x="844" y="363"/>
                        <a:pt x="844" y="381"/>
                        <a:pt x="833" y="396"/>
                      </a:cubicBezTo>
                      <a:lnTo>
                        <a:pt x="851" y="396"/>
                      </a:lnTo>
                      <a:cubicBezTo>
                        <a:pt x="855" y="381"/>
                        <a:pt x="847" y="363"/>
                        <a:pt x="833" y="3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9"/>
                <p:cNvSpPr/>
                <p:nvPr/>
              </p:nvSpPr>
              <p:spPr>
                <a:xfrm flipH="1">
                  <a:off x="7811239" y="5025334"/>
                  <a:ext cx="221206" cy="3666"/>
                </a:xfrm>
                <a:custGeom>
                  <a:avLst/>
                  <a:gdLst/>
                  <a:ahLst/>
                  <a:cxnLst/>
                  <a:rect l="l" t="t" r="r" b="b"/>
                  <a:pathLst>
                    <a:path w="3077" h="51" extrusionOk="0">
                      <a:moveTo>
                        <a:pt x="0" y="1"/>
                      </a:moveTo>
                      <a:cubicBezTo>
                        <a:pt x="517" y="32"/>
                        <a:pt x="1242" y="51"/>
                        <a:pt x="1996" y="51"/>
                      </a:cubicBezTo>
                      <a:cubicBezTo>
                        <a:pt x="2355" y="51"/>
                        <a:pt x="2724" y="47"/>
                        <a:pt x="3076" y="39"/>
                      </a:cubicBezTo>
                      <a:lnTo>
                        <a:pt x="2530" y="39"/>
                      </a:lnTo>
                      <a:cubicBezTo>
                        <a:pt x="1551" y="39"/>
                        <a:pt x="596" y="22"/>
                        <a:pt x="197" y="7"/>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9"/>
                <p:cNvSpPr/>
                <p:nvPr/>
              </p:nvSpPr>
              <p:spPr>
                <a:xfrm flipH="1">
                  <a:off x="7645102" y="4986081"/>
                  <a:ext cx="387343" cy="42128"/>
                </a:xfrm>
                <a:custGeom>
                  <a:avLst/>
                  <a:gdLst/>
                  <a:ahLst/>
                  <a:cxnLst/>
                  <a:rect l="l" t="t" r="r" b="b"/>
                  <a:pathLst>
                    <a:path w="5388" h="586" extrusionOk="0">
                      <a:moveTo>
                        <a:pt x="4541" y="0"/>
                      </a:moveTo>
                      <a:cubicBezTo>
                        <a:pt x="4357" y="15"/>
                        <a:pt x="4268" y="421"/>
                        <a:pt x="4268" y="421"/>
                      </a:cubicBezTo>
                      <a:lnTo>
                        <a:pt x="1156" y="460"/>
                      </a:lnTo>
                      <a:lnTo>
                        <a:pt x="1156" y="478"/>
                      </a:lnTo>
                      <a:cubicBezTo>
                        <a:pt x="1152" y="478"/>
                        <a:pt x="1152" y="471"/>
                        <a:pt x="1148" y="460"/>
                      </a:cubicBezTo>
                      <a:lnTo>
                        <a:pt x="4" y="474"/>
                      </a:lnTo>
                      <a:lnTo>
                        <a:pt x="0" y="547"/>
                      </a:lnTo>
                      <a:lnTo>
                        <a:pt x="197" y="553"/>
                      </a:lnTo>
                      <a:cubicBezTo>
                        <a:pt x="596" y="568"/>
                        <a:pt x="1551" y="585"/>
                        <a:pt x="2530" y="585"/>
                      </a:cubicBezTo>
                      <a:lnTo>
                        <a:pt x="3076" y="585"/>
                      </a:lnTo>
                      <a:cubicBezTo>
                        <a:pt x="4059" y="564"/>
                        <a:pt x="4935" y="521"/>
                        <a:pt x="5255" y="460"/>
                      </a:cubicBezTo>
                      <a:cubicBezTo>
                        <a:pt x="5265" y="456"/>
                        <a:pt x="5276" y="456"/>
                        <a:pt x="5283" y="453"/>
                      </a:cubicBezTo>
                      <a:cubicBezTo>
                        <a:pt x="5334" y="435"/>
                        <a:pt x="5366" y="417"/>
                        <a:pt x="5377" y="396"/>
                      </a:cubicBezTo>
                      <a:cubicBezTo>
                        <a:pt x="5388" y="381"/>
                        <a:pt x="5388" y="363"/>
                        <a:pt x="5377" y="345"/>
                      </a:cubicBezTo>
                      <a:cubicBezTo>
                        <a:pt x="5298" y="249"/>
                        <a:pt x="4985" y="137"/>
                        <a:pt x="4767" y="68"/>
                      </a:cubicBezTo>
                      <a:cubicBezTo>
                        <a:pt x="4695" y="44"/>
                        <a:pt x="4619" y="22"/>
                        <a:pt x="4544"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9"/>
                <p:cNvSpPr/>
                <p:nvPr/>
              </p:nvSpPr>
              <p:spPr>
                <a:xfrm flipH="1">
                  <a:off x="7645317" y="5011962"/>
                  <a:ext cx="390506" cy="10136"/>
                </a:xfrm>
                <a:custGeom>
                  <a:avLst/>
                  <a:gdLst/>
                  <a:ahLst/>
                  <a:cxnLst/>
                  <a:rect l="l" t="t" r="r" b="b"/>
                  <a:pathLst>
                    <a:path w="5432" h="141" extrusionOk="0">
                      <a:moveTo>
                        <a:pt x="5418" y="1"/>
                      </a:moveTo>
                      <a:cubicBezTo>
                        <a:pt x="5409" y="1"/>
                        <a:pt x="5395" y="1"/>
                        <a:pt x="5377" y="3"/>
                      </a:cubicBezTo>
                      <a:cubicBezTo>
                        <a:pt x="5330" y="3"/>
                        <a:pt x="5277" y="7"/>
                        <a:pt x="5219" y="7"/>
                      </a:cubicBezTo>
                      <a:cubicBezTo>
                        <a:pt x="5062" y="14"/>
                        <a:pt x="4868" y="21"/>
                        <a:pt x="4638" y="32"/>
                      </a:cubicBezTo>
                      <a:cubicBezTo>
                        <a:pt x="4146" y="50"/>
                        <a:pt x="3468" y="75"/>
                        <a:pt x="2718" y="89"/>
                      </a:cubicBezTo>
                      <a:cubicBezTo>
                        <a:pt x="2134" y="103"/>
                        <a:pt x="1594" y="109"/>
                        <a:pt x="1152" y="109"/>
                      </a:cubicBezTo>
                      <a:cubicBezTo>
                        <a:pt x="1025" y="109"/>
                        <a:pt x="907" y="108"/>
                        <a:pt x="798" y="107"/>
                      </a:cubicBezTo>
                      <a:lnTo>
                        <a:pt x="213" y="107"/>
                      </a:lnTo>
                      <a:cubicBezTo>
                        <a:pt x="155" y="107"/>
                        <a:pt x="105" y="107"/>
                        <a:pt x="54" y="111"/>
                      </a:cubicBezTo>
                      <a:lnTo>
                        <a:pt x="1" y="111"/>
                      </a:lnTo>
                      <a:cubicBezTo>
                        <a:pt x="1" y="114"/>
                        <a:pt x="19" y="114"/>
                        <a:pt x="54" y="118"/>
                      </a:cubicBezTo>
                      <a:cubicBezTo>
                        <a:pt x="101" y="118"/>
                        <a:pt x="155" y="122"/>
                        <a:pt x="213" y="122"/>
                      </a:cubicBezTo>
                      <a:cubicBezTo>
                        <a:pt x="370" y="125"/>
                        <a:pt x="568" y="132"/>
                        <a:pt x="798" y="136"/>
                      </a:cubicBezTo>
                      <a:cubicBezTo>
                        <a:pt x="1005" y="139"/>
                        <a:pt x="1245" y="141"/>
                        <a:pt x="1510" y="141"/>
                      </a:cubicBezTo>
                      <a:cubicBezTo>
                        <a:pt x="1873" y="141"/>
                        <a:pt x="2283" y="137"/>
                        <a:pt x="2718" y="129"/>
                      </a:cubicBezTo>
                      <a:cubicBezTo>
                        <a:pt x="3468" y="114"/>
                        <a:pt x="4146" y="86"/>
                        <a:pt x="4638" y="57"/>
                      </a:cubicBezTo>
                      <a:cubicBezTo>
                        <a:pt x="4868" y="43"/>
                        <a:pt x="5062" y="32"/>
                        <a:pt x="5219" y="21"/>
                      </a:cubicBezTo>
                      <a:cubicBezTo>
                        <a:pt x="5280" y="18"/>
                        <a:pt x="5330" y="14"/>
                        <a:pt x="5377" y="10"/>
                      </a:cubicBezTo>
                      <a:cubicBezTo>
                        <a:pt x="5413" y="7"/>
                        <a:pt x="5431" y="3"/>
                        <a:pt x="5431" y="3"/>
                      </a:cubicBezTo>
                      <a:cubicBezTo>
                        <a:pt x="5431" y="1"/>
                        <a:pt x="5427" y="1"/>
                        <a:pt x="54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9"/>
                <p:cNvSpPr/>
                <p:nvPr/>
              </p:nvSpPr>
              <p:spPr>
                <a:xfrm flipH="1">
                  <a:off x="7703685" y="4983421"/>
                  <a:ext cx="23508" cy="36520"/>
                </a:xfrm>
                <a:custGeom>
                  <a:avLst/>
                  <a:gdLst/>
                  <a:ahLst/>
                  <a:cxnLst/>
                  <a:rect l="l" t="t" r="r" b="b"/>
                  <a:pathLst>
                    <a:path w="327" h="508" extrusionOk="0">
                      <a:moveTo>
                        <a:pt x="317" y="1"/>
                      </a:moveTo>
                      <a:cubicBezTo>
                        <a:pt x="296" y="1"/>
                        <a:pt x="173" y="64"/>
                        <a:pt x="90" y="206"/>
                      </a:cubicBezTo>
                      <a:cubicBezTo>
                        <a:pt x="0" y="360"/>
                        <a:pt x="11" y="508"/>
                        <a:pt x="22" y="508"/>
                      </a:cubicBezTo>
                      <a:cubicBezTo>
                        <a:pt x="33" y="508"/>
                        <a:pt x="40" y="368"/>
                        <a:pt x="126" y="228"/>
                      </a:cubicBezTo>
                      <a:cubicBezTo>
                        <a:pt x="209" y="84"/>
                        <a:pt x="327" y="9"/>
                        <a:pt x="320" y="2"/>
                      </a:cubicBezTo>
                      <a:cubicBezTo>
                        <a:pt x="320" y="1"/>
                        <a:pt x="318" y="1"/>
                        <a:pt x="3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9"/>
                <p:cNvSpPr/>
                <p:nvPr/>
              </p:nvSpPr>
              <p:spPr>
                <a:xfrm flipH="1">
                  <a:off x="7781831" y="4967461"/>
                  <a:ext cx="13012" cy="19482"/>
                </a:xfrm>
                <a:custGeom>
                  <a:avLst/>
                  <a:gdLst/>
                  <a:ahLst/>
                  <a:cxnLst/>
                  <a:rect l="l" t="t" r="r" b="b"/>
                  <a:pathLst>
                    <a:path w="181" h="271" extrusionOk="0">
                      <a:moveTo>
                        <a:pt x="171" y="0"/>
                      </a:moveTo>
                      <a:cubicBezTo>
                        <a:pt x="158" y="0"/>
                        <a:pt x="117" y="56"/>
                        <a:pt x="73" y="123"/>
                      </a:cubicBezTo>
                      <a:cubicBezTo>
                        <a:pt x="30" y="198"/>
                        <a:pt x="1" y="263"/>
                        <a:pt x="8" y="271"/>
                      </a:cubicBezTo>
                      <a:cubicBezTo>
                        <a:pt x="9" y="271"/>
                        <a:pt x="9" y="271"/>
                        <a:pt x="9" y="271"/>
                      </a:cubicBezTo>
                      <a:cubicBezTo>
                        <a:pt x="21" y="271"/>
                        <a:pt x="63" y="218"/>
                        <a:pt x="105" y="145"/>
                      </a:cubicBezTo>
                      <a:cubicBezTo>
                        <a:pt x="151" y="69"/>
                        <a:pt x="181" y="4"/>
                        <a:pt x="173" y="1"/>
                      </a:cubicBezTo>
                      <a:cubicBezTo>
                        <a:pt x="172" y="1"/>
                        <a:pt x="172" y="0"/>
                        <a:pt x="1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9"/>
                <p:cNvSpPr/>
                <p:nvPr/>
              </p:nvSpPr>
              <p:spPr>
                <a:xfrm flipH="1">
                  <a:off x="7798366" y="4964082"/>
                  <a:ext cx="15313" cy="13372"/>
                </a:xfrm>
                <a:custGeom>
                  <a:avLst/>
                  <a:gdLst/>
                  <a:ahLst/>
                  <a:cxnLst/>
                  <a:rect l="l" t="t" r="r" b="b"/>
                  <a:pathLst>
                    <a:path w="213" h="186" extrusionOk="0">
                      <a:moveTo>
                        <a:pt x="203" y="1"/>
                      </a:moveTo>
                      <a:cubicBezTo>
                        <a:pt x="189" y="1"/>
                        <a:pt x="143" y="31"/>
                        <a:pt x="95" y="81"/>
                      </a:cubicBezTo>
                      <a:cubicBezTo>
                        <a:pt x="40" y="131"/>
                        <a:pt x="1" y="177"/>
                        <a:pt x="8" y="185"/>
                      </a:cubicBezTo>
                      <a:cubicBezTo>
                        <a:pt x="9" y="186"/>
                        <a:pt x="10" y="186"/>
                        <a:pt x="11" y="186"/>
                      </a:cubicBezTo>
                      <a:cubicBezTo>
                        <a:pt x="24" y="186"/>
                        <a:pt x="70" y="154"/>
                        <a:pt x="120" y="106"/>
                      </a:cubicBezTo>
                      <a:cubicBezTo>
                        <a:pt x="173" y="56"/>
                        <a:pt x="213" y="8"/>
                        <a:pt x="206" y="1"/>
                      </a:cubicBezTo>
                      <a:cubicBezTo>
                        <a:pt x="205" y="1"/>
                        <a:pt x="204" y="1"/>
                        <a:pt x="2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9"/>
                <p:cNvSpPr/>
                <p:nvPr/>
              </p:nvSpPr>
              <p:spPr>
                <a:xfrm flipH="1">
                  <a:off x="7801242" y="4954377"/>
                  <a:ext cx="24011" cy="2876"/>
                </a:xfrm>
                <a:custGeom>
                  <a:avLst/>
                  <a:gdLst/>
                  <a:ahLst/>
                  <a:cxnLst/>
                  <a:rect l="l" t="t" r="r" b="b"/>
                  <a:pathLst>
                    <a:path w="334" h="40" extrusionOk="0">
                      <a:moveTo>
                        <a:pt x="165" y="0"/>
                      </a:moveTo>
                      <a:cubicBezTo>
                        <a:pt x="72" y="0"/>
                        <a:pt x="1" y="11"/>
                        <a:pt x="1" y="22"/>
                      </a:cubicBezTo>
                      <a:cubicBezTo>
                        <a:pt x="1" y="32"/>
                        <a:pt x="76" y="40"/>
                        <a:pt x="165" y="40"/>
                      </a:cubicBezTo>
                      <a:cubicBezTo>
                        <a:pt x="259" y="40"/>
                        <a:pt x="334" y="29"/>
                        <a:pt x="334" y="18"/>
                      </a:cubicBezTo>
                      <a:cubicBezTo>
                        <a:pt x="334" y="7"/>
                        <a:pt x="259" y="0"/>
                        <a:pt x="1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9"/>
                <p:cNvSpPr/>
                <p:nvPr/>
              </p:nvSpPr>
              <p:spPr>
                <a:xfrm flipH="1">
                  <a:off x="7802249" y="4940430"/>
                  <a:ext cx="27678" cy="4026"/>
                </a:xfrm>
                <a:custGeom>
                  <a:avLst/>
                  <a:gdLst/>
                  <a:ahLst/>
                  <a:cxnLst/>
                  <a:rect l="l" t="t" r="r" b="b"/>
                  <a:pathLst>
                    <a:path w="385" h="56" extrusionOk="0">
                      <a:moveTo>
                        <a:pt x="19" y="0"/>
                      </a:moveTo>
                      <a:cubicBezTo>
                        <a:pt x="10" y="0"/>
                        <a:pt x="5" y="1"/>
                        <a:pt x="4" y="4"/>
                      </a:cubicBezTo>
                      <a:cubicBezTo>
                        <a:pt x="1" y="14"/>
                        <a:pt x="84" y="47"/>
                        <a:pt x="191" y="54"/>
                      </a:cubicBezTo>
                      <a:cubicBezTo>
                        <a:pt x="204" y="55"/>
                        <a:pt x="216" y="55"/>
                        <a:pt x="228" y="55"/>
                      </a:cubicBezTo>
                      <a:cubicBezTo>
                        <a:pt x="318" y="55"/>
                        <a:pt x="385" y="32"/>
                        <a:pt x="381" y="26"/>
                      </a:cubicBezTo>
                      <a:cubicBezTo>
                        <a:pt x="381" y="14"/>
                        <a:pt x="295" y="22"/>
                        <a:pt x="195" y="14"/>
                      </a:cubicBezTo>
                      <a:cubicBezTo>
                        <a:pt x="115" y="12"/>
                        <a:pt x="47" y="0"/>
                        <a:pt x="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9"/>
                <p:cNvSpPr/>
                <p:nvPr/>
              </p:nvSpPr>
              <p:spPr>
                <a:xfrm flipH="1">
                  <a:off x="7743370" y="4945247"/>
                  <a:ext cx="43422" cy="25449"/>
                </a:xfrm>
                <a:custGeom>
                  <a:avLst/>
                  <a:gdLst/>
                  <a:ahLst/>
                  <a:cxnLst/>
                  <a:rect l="l" t="t" r="r" b="b"/>
                  <a:pathLst>
                    <a:path w="604" h="354" extrusionOk="0">
                      <a:moveTo>
                        <a:pt x="410" y="38"/>
                      </a:moveTo>
                      <a:cubicBezTo>
                        <a:pt x="456" y="38"/>
                        <a:pt x="502" y="47"/>
                        <a:pt x="539" y="70"/>
                      </a:cubicBezTo>
                      <a:cubicBezTo>
                        <a:pt x="574" y="91"/>
                        <a:pt x="560" y="131"/>
                        <a:pt x="524" y="152"/>
                      </a:cubicBezTo>
                      <a:cubicBezTo>
                        <a:pt x="492" y="174"/>
                        <a:pt x="448" y="189"/>
                        <a:pt x="410" y="206"/>
                      </a:cubicBezTo>
                      <a:cubicBezTo>
                        <a:pt x="334" y="235"/>
                        <a:pt x="262" y="253"/>
                        <a:pt x="201" y="263"/>
                      </a:cubicBezTo>
                      <a:cubicBezTo>
                        <a:pt x="139" y="276"/>
                        <a:pt x="89" y="283"/>
                        <a:pt x="55" y="287"/>
                      </a:cubicBezTo>
                      <a:lnTo>
                        <a:pt x="55" y="287"/>
                      </a:lnTo>
                      <a:cubicBezTo>
                        <a:pt x="67" y="256"/>
                        <a:pt x="87" y="216"/>
                        <a:pt x="122" y="174"/>
                      </a:cubicBezTo>
                      <a:cubicBezTo>
                        <a:pt x="158" y="127"/>
                        <a:pt x="219" y="81"/>
                        <a:pt x="294" y="55"/>
                      </a:cubicBezTo>
                      <a:cubicBezTo>
                        <a:pt x="328" y="45"/>
                        <a:pt x="369" y="38"/>
                        <a:pt x="410" y="38"/>
                      </a:cubicBezTo>
                      <a:close/>
                      <a:moveTo>
                        <a:pt x="408" y="1"/>
                      </a:moveTo>
                      <a:cubicBezTo>
                        <a:pt x="270" y="1"/>
                        <a:pt x="150" y="83"/>
                        <a:pt x="100" y="159"/>
                      </a:cubicBezTo>
                      <a:cubicBezTo>
                        <a:pt x="63" y="207"/>
                        <a:pt x="46" y="254"/>
                        <a:pt x="37" y="290"/>
                      </a:cubicBezTo>
                      <a:lnTo>
                        <a:pt x="37" y="290"/>
                      </a:lnTo>
                      <a:cubicBezTo>
                        <a:pt x="13" y="293"/>
                        <a:pt x="1" y="294"/>
                        <a:pt x="1" y="296"/>
                      </a:cubicBezTo>
                      <a:cubicBezTo>
                        <a:pt x="1" y="299"/>
                        <a:pt x="12" y="302"/>
                        <a:pt x="35" y="303"/>
                      </a:cubicBezTo>
                      <a:lnTo>
                        <a:pt x="35" y="303"/>
                      </a:lnTo>
                      <a:cubicBezTo>
                        <a:pt x="29" y="334"/>
                        <a:pt x="29" y="353"/>
                        <a:pt x="32" y="353"/>
                      </a:cubicBezTo>
                      <a:cubicBezTo>
                        <a:pt x="36" y="353"/>
                        <a:pt x="38" y="334"/>
                        <a:pt x="49" y="303"/>
                      </a:cubicBezTo>
                      <a:lnTo>
                        <a:pt x="49" y="303"/>
                      </a:lnTo>
                      <a:cubicBezTo>
                        <a:pt x="53" y="303"/>
                        <a:pt x="57" y="303"/>
                        <a:pt x="61" y="303"/>
                      </a:cubicBezTo>
                      <a:cubicBezTo>
                        <a:pt x="96" y="303"/>
                        <a:pt x="145" y="300"/>
                        <a:pt x="205" y="292"/>
                      </a:cubicBezTo>
                      <a:cubicBezTo>
                        <a:pt x="269" y="282"/>
                        <a:pt x="341" y="267"/>
                        <a:pt x="423" y="239"/>
                      </a:cubicBezTo>
                      <a:cubicBezTo>
                        <a:pt x="463" y="224"/>
                        <a:pt x="503" y="214"/>
                        <a:pt x="546" y="184"/>
                      </a:cubicBezTo>
                      <a:cubicBezTo>
                        <a:pt x="567" y="170"/>
                        <a:pt x="589" y="152"/>
                        <a:pt x="596" y="120"/>
                      </a:cubicBezTo>
                      <a:cubicBezTo>
                        <a:pt x="604" y="88"/>
                        <a:pt x="589" y="55"/>
                        <a:pt x="564" y="38"/>
                      </a:cubicBezTo>
                      <a:cubicBezTo>
                        <a:pt x="511" y="12"/>
                        <a:pt x="458" y="1"/>
                        <a:pt x="4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9"/>
                <p:cNvSpPr/>
                <p:nvPr/>
              </p:nvSpPr>
              <p:spPr>
                <a:xfrm flipH="1">
                  <a:off x="7780537" y="4938848"/>
                  <a:ext cx="22789" cy="28468"/>
                </a:xfrm>
                <a:custGeom>
                  <a:avLst/>
                  <a:gdLst/>
                  <a:ahLst/>
                  <a:cxnLst/>
                  <a:rect l="l" t="t" r="r" b="b"/>
                  <a:pathLst>
                    <a:path w="317" h="396" extrusionOk="0">
                      <a:moveTo>
                        <a:pt x="79" y="1"/>
                      </a:moveTo>
                      <a:cubicBezTo>
                        <a:pt x="77" y="1"/>
                        <a:pt x="74" y="1"/>
                        <a:pt x="72" y="1"/>
                      </a:cubicBezTo>
                      <a:cubicBezTo>
                        <a:pt x="22" y="8"/>
                        <a:pt x="1" y="62"/>
                        <a:pt x="7" y="97"/>
                      </a:cubicBezTo>
                      <a:cubicBezTo>
                        <a:pt x="15" y="134"/>
                        <a:pt x="29" y="166"/>
                        <a:pt x="47" y="187"/>
                      </a:cubicBezTo>
                      <a:cubicBezTo>
                        <a:pt x="80" y="241"/>
                        <a:pt x="112" y="281"/>
                        <a:pt x="144" y="313"/>
                      </a:cubicBezTo>
                      <a:cubicBezTo>
                        <a:pt x="208" y="370"/>
                        <a:pt x="256" y="392"/>
                        <a:pt x="265" y="392"/>
                      </a:cubicBezTo>
                      <a:cubicBezTo>
                        <a:pt x="265" y="392"/>
                        <a:pt x="266" y="392"/>
                        <a:pt x="266" y="392"/>
                      </a:cubicBezTo>
                      <a:cubicBezTo>
                        <a:pt x="269" y="389"/>
                        <a:pt x="223" y="356"/>
                        <a:pt x="166" y="291"/>
                      </a:cubicBezTo>
                      <a:cubicBezTo>
                        <a:pt x="137" y="259"/>
                        <a:pt x="105" y="220"/>
                        <a:pt x="75" y="170"/>
                      </a:cubicBezTo>
                      <a:cubicBezTo>
                        <a:pt x="47" y="127"/>
                        <a:pt x="25" y="51"/>
                        <a:pt x="80" y="41"/>
                      </a:cubicBezTo>
                      <a:cubicBezTo>
                        <a:pt x="83" y="40"/>
                        <a:pt x="87" y="40"/>
                        <a:pt x="90" y="40"/>
                      </a:cubicBezTo>
                      <a:cubicBezTo>
                        <a:pt x="137" y="40"/>
                        <a:pt x="185" y="86"/>
                        <a:pt x="216" y="122"/>
                      </a:cubicBezTo>
                      <a:cubicBezTo>
                        <a:pt x="248" y="170"/>
                        <a:pt x="266" y="216"/>
                        <a:pt x="277" y="256"/>
                      </a:cubicBezTo>
                      <a:cubicBezTo>
                        <a:pt x="295" y="338"/>
                        <a:pt x="277" y="392"/>
                        <a:pt x="284" y="396"/>
                      </a:cubicBezTo>
                      <a:cubicBezTo>
                        <a:pt x="284" y="396"/>
                        <a:pt x="317" y="346"/>
                        <a:pt x="302" y="252"/>
                      </a:cubicBezTo>
                      <a:cubicBezTo>
                        <a:pt x="299" y="205"/>
                        <a:pt x="280" y="152"/>
                        <a:pt x="244" y="101"/>
                      </a:cubicBezTo>
                      <a:cubicBezTo>
                        <a:pt x="206" y="59"/>
                        <a:pt x="161" y="1"/>
                        <a:pt x="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9"/>
                <p:cNvSpPr/>
                <p:nvPr/>
              </p:nvSpPr>
              <p:spPr>
                <a:xfrm flipH="1">
                  <a:off x="7949053" y="4955024"/>
                  <a:ext cx="83392" cy="65420"/>
                </a:xfrm>
                <a:custGeom>
                  <a:avLst/>
                  <a:gdLst/>
                  <a:ahLst/>
                  <a:cxnLst/>
                  <a:rect l="l" t="t" r="r" b="b"/>
                  <a:pathLst>
                    <a:path w="1160" h="910" extrusionOk="0">
                      <a:moveTo>
                        <a:pt x="199" y="1"/>
                      </a:moveTo>
                      <a:cubicBezTo>
                        <a:pt x="144" y="1"/>
                        <a:pt x="97" y="7"/>
                        <a:pt x="61" y="13"/>
                      </a:cubicBezTo>
                      <a:cubicBezTo>
                        <a:pt x="22" y="16"/>
                        <a:pt x="0" y="23"/>
                        <a:pt x="0" y="27"/>
                      </a:cubicBezTo>
                      <a:cubicBezTo>
                        <a:pt x="0" y="28"/>
                        <a:pt x="2" y="29"/>
                        <a:pt x="6" y="29"/>
                      </a:cubicBezTo>
                      <a:cubicBezTo>
                        <a:pt x="14" y="29"/>
                        <a:pt x="29" y="27"/>
                        <a:pt x="50" y="27"/>
                      </a:cubicBezTo>
                      <a:cubicBezTo>
                        <a:pt x="66" y="25"/>
                        <a:pt x="86" y="24"/>
                        <a:pt x="109" y="24"/>
                      </a:cubicBezTo>
                      <a:cubicBezTo>
                        <a:pt x="144" y="24"/>
                        <a:pt x="187" y="26"/>
                        <a:pt x="237" y="31"/>
                      </a:cubicBezTo>
                      <a:cubicBezTo>
                        <a:pt x="381" y="45"/>
                        <a:pt x="582" y="99"/>
                        <a:pt x="757" y="232"/>
                      </a:cubicBezTo>
                      <a:cubicBezTo>
                        <a:pt x="933" y="368"/>
                        <a:pt x="1037" y="548"/>
                        <a:pt x="1087" y="681"/>
                      </a:cubicBezTo>
                      <a:cubicBezTo>
                        <a:pt x="1142" y="817"/>
                        <a:pt x="1148" y="910"/>
                        <a:pt x="1156" y="910"/>
                      </a:cubicBezTo>
                      <a:cubicBezTo>
                        <a:pt x="1156" y="910"/>
                        <a:pt x="1160" y="885"/>
                        <a:pt x="1152" y="845"/>
                      </a:cubicBezTo>
                      <a:cubicBezTo>
                        <a:pt x="1148" y="802"/>
                        <a:pt x="1138" y="742"/>
                        <a:pt x="1117" y="673"/>
                      </a:cubicBezTo>
                      <a:cubicBezTo>
                        <a:pt x="1070" y="530"/>
                        <a:pt x="966" y="343"/>
                        <a:pt x="779" y="203"/>
                      </a:cubicBezTo>
                      <a:cubicBezTo>
                        <a:pt x="596" y="63"/>
                        <a:pt x="388" y="9"/>
                        <a:pt x="237" y="2"/>
                      </a:cubicBezTo>
                      <a:cubicBezTo>
                        <a:pt x="224" y="1"/>
                        <a:pt x="211" y="1"/>
                        <a:pt x="19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9"/>
                <p:cNvSpPr/>
                <p:nvPr/>
              </p:nvSpPr>
              <p:spPr>
                <a:xfrm flipH="1">
                  <a:off x="8008649" y="4860702"/>
                  <a:ext cx="3163" cy="94751"/>
                </a:xfrm>
                <a:custGeom>
                  <a:avLst/>
                  <a:gdLst/>
                  <a:ahLst/>
                  <a:cxnLst/>
                  <a:rect l="l" t="t" r="r" b="b"/>
                  <a:pathLst>
                    <a:path w="44" h="1318" extrusionOk="0">
                      <a:moveTo>
                        <a:pt x="18" y="0"/>
                      </a:moveTo>
                      <a:cubicBezTo>
                        <a:pt x="8" y="0"/>
                        <a:pt x="0" y="295"/>
                        <a:pt x="4" y="657"/>
                      </a:cubicBezTo>
                      <a:cubicBezTo>
                        <a:pt x="8" y="1020"/>
                        <a:pt x="18" y="1317"/>
                        <a:pt x="29" y="1317"/>
                      </a:cubicBezTo>
                      <a:cubicBezTo>
                        <a:pt x="40" y="1314"/>
                        <a:pt x="43" y="1020"/>
                        <a:pt x="43" y="657"/>
                      </a:cubicBezTo>
                      <a:cubicBezTo>
                        <a:pt x="40" y="295"/>
                        <a:pt x="29"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9"/>
                <p:cNvSpPr/>
                <p:nvPr/>
              </p:nvSpPr>
              <p:spPr>
                <a:xfrm flipH="1">
                  <a:off x="7853077" y="4997440"/>
                  <a:ext cx="67648" cy="3954"/>
                </a:xfrm>
                <a:custGeom>
                  <a:avLst/>
                  <a:gdLst/>
                  <a:ahLst/>
                  <a:cxnLst/>
                  <a:rect l="l" t="t" r="r" b="b"/>
                  <a:pathLst>
                    <a:path w="941" h="55" extrusionOk="0">
                      <a:moveTo>
                        <a:pt x="906" y="1"/>
                      </a:moveTo>
                      <a:cubicBezTo>
                        <a:pt x="838" y="1"/>
                        <a:pt x="669" y="12"/>
                        <a:pt x="471" y="15"/>
                      </a:cubicBezTo>
                      <a:cubicBezTo>
                        <a:pt x="441" y="15"/>
                        <a:pt x="411" y="15"/>
                        <a:pt x="383" y="15"/>
                      </a:cubicBezTo>
                      <a:cubicBezTo>
                        <a:pt x="236" y="15"/>
                        <a:pt x="113" y="11"/>
                        <a:pt x="50" y="11"/>
                      </a:cubicBezTo>
                      <a:cubicBezTo>
                        <a:pt x="20" y="11"/>
                        <a:pt x="4" y="12"/>
                        <a:pt x="4" y="15"/>
                      </a:cubicBezTo>
                      <a:cubicBezTo>
                        <a:pt x="0" y="26"/>
                        <a:pt x="212" y="54"/>
                        <a:pt x="471" y="54"/>
                      </a:cubicBezTo>
                      <a:cubicBezTo>
                        <a:pt x="732" y="51"/>
                        <a:pt x="941" y="15"/>
                        <a:pt x="937" y="4"/>
                      </a:cubicBezTo>
                      <a:cubicBezTo>
                        <a:pt x="937" y="2"/>
                        <a:pt x="926" y="1"/>
                        <a:pt x="9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9"/>
                <p:cNvSpPr/>
                <p:nvPr/>
              </p:nvSpPr>
              <p:spPr>
                <a:xfrm flipH="1">
                  <a:off x="7958325" y="4999453"/>
                  <a:ext cx="7836" cy="13012"/>
                </a:xfrm>
                <a:custGeom>
                  <a:avLst/>
                  <a:gdLst/>
                  <a:ahLst/>
                  <a:cxnLst/>
                  <a:rect l="l" t="t" r="r" b="b"/>
                  <a:pathLst>
                    <a:path w="109" h="181" extrusionOk="0">
                      <a:moveTo>
                        <a:pt x="11" y="0"/>
                      </a:moveTo>
                      <a:cubicBezTo>
                        <a:pt x="10" y="0"/>
                        <a:pt x="8" y="1"/>
                        <a:pt x="8" y="1"/>
                      </a:cubicBezTo>
                      <a:cubicBezTo>
                        <a:pt x="1" y="8"/>
                        <a:pt x="26" y="44"/>
                        <a:pt x="47" y="91"/>
                      </a:cubicBezTo>
                      <a:cubicBezTo>
                        <a:pt x="69" y="137"/>
                        <a:pt x="84" y="181"/>
                        <a:pt x="94" y="181"/>
                      </a:cubicBezTo>
                      <a:cubicBezTo>
                        <a:pt x="105" y="181"/>
                        <a:pt x="108" y="131"/>
                        <a:pt x="84" y="76"/>
                      </a:cubicBezTo>
                      <a:cubicBezTo>
                        <a:pt x="60" y="26"/>
                        <a:pt x="24" y="0"/>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9"/>
                <p:cNvSpPr/>
                <p:nvPr/>
              </p:nvSpPr>
              <p:spPr>
                <a:xfrm flipH="1">
                  <a:off x="7973782" y="4978460"/>
                  <a:ext cx="9921" cy="8842"/>
                </a:xfrm>
                <a:custGeom>
                  <a:avLst/>
                  <a:gdLst/>
                  <a:ahLst/>
                  <a:cxnLst/>
                  <a:rect l="l" t="t" r="r" b="b"/>
                  <a:pathLst>
                    <a:path w="138" h="123" extrusionOk="0">
                      <a:moveTo>
                        <a:pt x="12" y="1"/>
                      </a:moveTo>
                      <a:cubicBezTo>
                        <a:pt x="10" y="1"/>
                        <a:pt x="9" y="1"/>
                        <a:pt x="8" y="2"/>
                      </a:cubicBezTo>
                      <a:cubicBezTo>
                        <a:pt x="0" y="10"/>
                        <a:pt x="22" y="42"/>
                        <a:pt x="54" y="78"/>
                      </a:cubicBezTo>
                      <a:cubicBezTo>
                        <a:pt x="85" y="105"/>
                        <a:pt x="113" y="123"/>
                        <a:pt x="125" y="123"/>
                      </a:cubicBezTo>
                      <a:cubicBezTo>
                        <a:pt x="127" y="123"/>
                        <a:pt x="128" y="122"/>
                        <a:pt x="129" y="121"/>
                      </a:cubicBezTo>
                      <a:cubicBezTo>
                        <a:pt x="137" y="114"/>
                        <a:pt x="116" y="81"/>
                        <a:pt x="83" y="50"/>
                      </a:cubicBezTo>
                      <a:cubicBezTo>
                        <a:pt x="55" y="21"/>
                        <a:pt x="24" y="1"/>
                        <a:pt x="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9"/>
                <p:cNvSpPr/>
                <p:nvPr/>
              </p:nvSpPr>
              <p:spPr>
                <a:xfrm flipH="1">
                  <a:off x="7993911" y="4968036"/>
                  <a:ext cx="13947" cy="5823"/>
                </a:xfrm>
                <a:custGeom>
                  <a:avLst/>
                  <a:gdLst/>
                  <a:ahLst/>
                  <a:cxnLst/>
                  <a:rect l="l" t="t" r="r" b="b"/>
                  <a:pathLst>
                    <a:path w="194" h="81" extrusionOk="0">
                      <a:moveTo>
                        <a:pt x="62" y="1"/>
                      </a:moveTo>
                      <a:cubicBezTo>
                        <a:pt x="26" y="1"/>
                        <a:pt x="0" y="14"/>
                        <a:pt x="3" y="22"/>
                      </a:cubicBezTo>
                      <a:cubicBezTo>
                        <a:pt x="6" y="33"/>
                        <a:pt x="49" y="29"/>
                        <a:pt x="96" y="47"/>
                      </a:cubicBezTo>
                      <a:cubicBezTo>
                        <a:pt x="136" y="59"/>
                        <a:pt x="169" y="81"/>
                        <a:pt x="181" y="81"/>
                      </a:cubicBezTo>
                      <a:cubicBezTo>
                        <a:pt x="183" y="81"/>
                        <a:pt x="185" y="80"/>
                        <a:pt x="185" y="79"/>
                      </a:cubicBezTo>
                      <a:cubicBezTo>
                        <a:pt x="193" y="72"/>
                        <a:pt x="168" y="26"/>
                        <a:pt x="107" y="8"/>
                      </a:cubicBezTo>
                      <a:cubicBezTo>
                        <a:pt x="91" y="3"/>
                        <a:pt x="76" y="1"/>
                        <a:pt x="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9"/>
                <p:cNvSpPr/>
                <p:nvPr/>
              </p:nvSpPr>
              <p:spPr>
                <a:xfrm flipH="1">
                  <a:off x="8017707" y="4964657"/>
                  <a:ext cx="7548" cy="3738"/>
                </a:xfrm>
                <a:custGeom>
                  <a:avLst/>
                  <a:gdLst/>
                  <a:ahLst/>
                  <a:cxnLst/>
                  <a:rect l="l" t="t" r="r" b="b"/>
                  <a:pathLst>
                    <a:path w="105" h="52" extrusionOk="0">
                      <a:moveTo>
                        <a:pt x="26" y="1"/>
                      </a:moveTo>
                      <a:cubicBezTo>
                        <a:pt x="15" y="1"/>
                        <a:pt x="6" y="4"/>
                        <a:pt x="4" y="8"/>
                      </a:cubicBezTo>
                      <a:cubicBezTo>
                        <a:pt x="1" y="18"/>
                        <a:pt x="18" y="37"/>
                        <a:pt x="44" y="43"/>
                      </a:cubicBezTo>
                      <a:cubicBezTo>
                        <a:pt x="58" y="49"/>
                        <a:pt x="72" y="52"/>
                        <a:pt x="82" y="52"/>
                      </a:cubicBezTo>
                      <a:cubicBezTo>
                        <a:pt x="92" y="52"/>
                        <a:pt x="99" y="49"/>
                        <a:pt x="101" y="43"/>
                      </a:cubicBezTo>
                      <a:cubicBezTo>
                        <a:pt x="104" y="33"/>
                        <a:pt x="83" y="18"/>
                        <a:pt x="58" y="8"/>
                      </a:cubicBezTo>
                      <a:cubicBezTo>
                        <a:pt x="46" y="3"/>
                        <a:pt x="35" y="1"/>
                        <a:pt x="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9"/>
                <p:cNvSpPr/>
                <p:nvPr/>
              </p:nvSpPr>
              <p:spPr>
                <a:xfrm flipH="1">
                  <a:off x="7802535" y="4914333"/>
                  <a:ext cx="791" cy="27965"/>
                </a:xfrm>
                <a:custGeom>
                  <a:avLst/>
                  <a:gdLst/>
                  <a:ahLst/>
                  <a:cxnLst/>
                  <a:rect l="l" t="t" r="r" b="b"/>
                  <a:pathLst>
                    <a:path w="11" h="389" extrusionOk="0">
                      <a:moveTo>
                        <a:pt x="1" y="1"/>
                      </a:moveTo>
                      <a:lnTo>
                        <a:pt x="11" y="389"/>
                      </a:lnTo>
                      <a:lnTo>
                        <a:pt x="11" y="385"/>
                      </a:lnTo>
                      <a:lnTo>
                        <a:pt x="1"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9"/>
                <p:cNvSpPr/>
                <p:nvPr/>
              </p:nvSpPr>
              <p:spPr>
                <a:xfrm flipH="1">
                  <a:off x="7802540" y="4914333"/>
                  <a:ext cx="206684" cy="35729"/>
                </a:xfrm>
                <a:custGeom>
                  <a:avLst/>
                  <a:gdLst/>
                  <a:ahLst/>
                  <a:cxnLst/>
                  <a:rect l="l" t="t" r="r" b="b"/>
                  <a:pathLst>
                    <a:path w="2875" h="497" extrusionOk="0">
                      <a:moveTo>
                        <a:pt x="2865" y="1"/>
                      </a:moveTo>
                      <a:lnTo>
                        <a:pt x="7" y="270"/>
                      </a:lnTo>
                      <a:cubicBezTo>
                        <a:pt x="4" y="367"/>
                        <a:pt x="4" y="442"/>
                        <a:pt x="0" y="496"/>
                      </a:cubicBezTo>
                      <a:lnTo>
                        <a:pt x="2566" y="399"/>
                      </a:lnTo>
                      <a:cubicBezTo>
                        <a:pt x="2523" y="385"/>
                        <a:pt x="2495" y="370"/>
                        <a:pt x="2498" y="367"/>
                      </a:cubicBezTo>
                      <a:cubicBezTo>
                        <a:pt x="2498" y="364"/>
                        <a:pt x="2502" y="364"/>
                        <a:pt x="2513" y="364"/>
                      </a:cubicBezTo>
                      <a:cubicBezTo>
                        <a:pt x="2541" y="364"/>
                        <a:pt x="2606" y="374"/>
                        <a:pt x="2689" y="377"/>
                      </a:cubicBezTo>
                      <a:cubicBezTo>
                        <a:pt x="2735" y="381"/>
                        <a:pt x="2778" y="381"/>
                        <a:pt x="2812" y="381"/>
                      </a:cubicBezTo>
                      <a:cubicBezTo>
                        <a:pt x="2845" y="381"/>
                        <a:pt x="2868" y="381"/>
                        <a:pt x="2875" y="385"/>
                      </a:cubicBezTo>
                      <a:lnTo>
                        <a:pt x="2865" y="1"/>
                      </a:ln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9"/>
                <p:cNvSpPr/>
                <p:nvPr/>
              </p:nvSpPr>
              <p:spPr>
                <a:xfrm flipH="1">
                  <a:off x="7802536" y="4940430"/>
                  <a:ext cx="27390" cy="2588"/>
                </a:xfrm>
                <a:custGeom>
                  <a:avLst/>
                  <a:gdLst/>
                  <a:ahLst/>
                  <a:cxnLst/>
                  <a:rect l="l" t="t" r="r" b="b"/>
                  <a:pathLst>
                    <a:path w="381" h="36" extrusionOk="0">
                      <a:moveTo>
                        <a:pt x="19" y="1"/>
                      </a:moveTo>
                      <a:cubicBezTo>
                        <a:pt x="8" y="1"/>
                        <a:pt x="4" y="1"/>
                        <a:pt x="4" y="4"/>
                      </a:cubicBezTo>
                      <a:cubicBezTo>
                        <a:pt x="1" y="7"/>
                        <a:pt x="29" y="22"/>
                        <a:pt x="72" y="36"/>
                      </a:cubicBezTo>
                      <a:lnTo>
                        <a:pt x="381" y="26"/>
                      </a:lnTo>
                      <a:lnTo>
                        <a:pt x="381" y="22"/>
                      </a:lnTo>
                      <a:cubicBezTo>
                        <a:pt x="374" y="18"/>
                        <a:pt x="351" y="18"/>
                        <a:pt x="318" y="18"/>
                      </a:cubicBezTo>
                      <a:cubicBezTo>
                        <a:pt x="284" y="18"/>
                        <a:pt x="241" y="18"/>
                        <a:pt x="195" y="14"/>
                      </a:cubicBezTo>
                      <a:cubicBezTo>
                        <a:pt x="112" y="11"/>
                        <a:pt x="47" y="1"/>
                        <a:pt x="19" y="1"/>
                      </a:cubicBez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9"/>
                <p:cNvSpPr/>
                <p:nvPr/>
              </p:nvSpPr>
              <p:spPr>
                <a:xfrm flipH="1">
                  <a:off x="8033955" y="4936260"/>
                  <a:ext cx="575" cy="2947"/>
                </a:xfrm>
                <a:custGeom>
                  <a:avLst/>
                  <a:gdLst/>
                  <a:ahLst/>
                  <a:cxnLst/>
                  <a:rect l="l" t="t" r="r" b="b"/>
                  <a:pathLst>
                    <a:path w="8" h="41" extrusionOk="0">
                      <a:moveTo>
                        <a:pt x="1" y="1"/>
                      </a:moveTo>
                      <a:lnTo>
                        <a:pt x="8" y="40"/>
                      </a:lnTo>
                      <a:lnTo>
                        <a:pt x="8"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9"/>
                <p:cNvSpPr/>
                <p:nvPr/>
              </p:nvSpPr>
              <p:spPr>
                <a:xfrm flipH="1">
                  <a:off x="8010447" y="4933960"/>
                  <a:ext cx="23580" cy="16822"/>
                </a:xfrm>
                <a:custGeom>
                  <a:avLst/>
                  <a:gdLst/>
                  <a:ahLst/>
                  <a:cxnLst/>
                  <a:rect l="l" t="t" r="r" b="b"/>
                  <a:pathLst>
                    <a:path w="328" h="234" extrusionOk="0">
                      <a:moveTo>
                        <a:pt x="320" y="1"/>
                      </a:moveTo>
                      <a:lnTo>
                        <a:pt x="1" y="33"/>
                      </a:lnTo>
                      <a:lnTo>
                        <a:pt x="1" y="72"/>
                      </a:lnTo>
                      <a:lnTo>
                        <a:pt x="26" y="234"/>
                      </a:lnTo>
                      <a:lnTo>
                        <a:pt x="327" y="223"/>
                      </a:lnTo>
                      <a:cubicBezTo>
                        <a:pt x="324" y="169"/>
                        <a:pt x="320" y="94"/>
                        <a:pt x="320"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9"/>
                <p:cNvSpPr/>
                <p:nvPr/>
              </p:nvSpPr>
              <p:spPr>
                <a:xfrm flipH="1">
                  <a:off x="8008649" y="4933672"/>
                  <a:ext cx="2372" cy="16391"/>
                </a:xfrm>
                <a:custGeom>
                  <a:avLst/>
                  <a:gdLst/>
                  <a:ahLst/>
                  <a:cxnLst/>
                  <a:rect l="l" t="t" r="r" b="b"/>
                  <a:pathLst>
                    <a:path w="33" h="228" extrusionOk="0">
                      <a:moveTo>
                        <a:pt x="32" y="1"/>
                      </a:moveTo>
                      <a:lnTo>
                        <a:pt x="0" y="5"/>
                      </a:lnTo>
                      <a:cubicBezTo>
                        <a:pt x="0" y="98"/>
                        <a:pt x="4" y="173"/>
                        <a:pt x="7" y="227"/>
                      </a:cubicBezTo>
                      <a:lnTo>
                        <a:pt x="25" y="227"/>
                      </a:lnTo>
                      <a:cubicBezTo>
                        <a:pt x="29" y="173"/>
                        <a:pt x="29" y="98"/>
                        <a:pt x="32" y="1"/>
                      </a:cubicBez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 name="Google Shape;592;p29"/>
              <p:cNvSpPr/>
              <p:nvPr/>
            </p:nvSpPr>
            <p:spPr>
              <a:xfrm flipH="1">
                <a:off x="7352169" y="2317256"/>
                <a:ext cx="531159" cy="563531"/>
              </a:xfrm>
              <a:custGeom>
                <a:avLst/>
                <a:gdLst/>
                <a:ahLst/>
                <a:cxnLst/>
                <a:rect l="l" t="t" r="r" b="b"/>
                <a:pathLst>
                  <a:path w="10967" h="11636" extrusionOk="0">
                    <a:moveTo>
                      <a:pt x="9968" y="0"/>
                    </a:moveTo>
                    <a:cubicBezTo>
                      <a:pt x="9815" y="0"/>
                      <a:pt x="9735" y="286"/>
                      <a:pt x="9735" y="286"/>
                    </a:cubicBezTo>
                    <a:cubicBezTo>
                      <a:pt x="9735" y="286"/>
                      <a:pt x="9081" y="1726"/>
                      <a:pt x="8906" y="1726"/>
                    </a:cubicBezTo>
                    <a:cubicBezTo>
                      <a:pt x="8902" y="1726"/>
                      <a:pt x="8899" y="1726"/>
                      <a:pt x="8895" y="1724"/>
                    </a:cubicBezTo>
                    <a:cubicBezTo>
                      <a:pt x="8737" y="1660"/>
                      <a:pt x="9111" y="763"/>
                      <a:pt x="9257" y="468"/>
                    </a:cubicBezTo>
                    <a:cubicBezTo>
                      <a:pt x="9387" y="206"/>
                      <a:pt x="9335" y="28"/>
                      <a:pt x="9189" y="28"/>
                    </a:cubicBezTo>
                    <a:cubicBezTo>
                      <a:pt x="9173" y="28"/>
                      <a:pt x="9157" y="30"/>
                      <a:pt x="9139" y="34"/>
                    </a:cubicBezTo>
                    <a:cubicBezTo>
                      <a:pt x="9017" y="63"/>
                      <a:pt x="8543" y="953"/>
                      <a:pt x="8407" y="1247"/>
                    </a:cubicBezTo>
                    <a:cubicBezTo>
                      <a:pt x="8300" y="1471"/>
                      <a:pt x="8064" y="1992"/>
                      <a:pt x="7894" y="1992"/>
                    </a:cubicBezTo>
                    <a:cubicBezTo>
                      <a:pt x="7839" y="1992"/>
                      <a:pt x="7792" y="1939"/>
                      <a:pt x="7757" y="1807"/>
                    </a:cubicBezTo>
                    <a:cubicBezTo>
                      <a:pt x="7610" y="1258"/>
                      <a:pt x="7290" y="892"/>
                      <a:pt x="7136" y="853"/>
                    </a:cubicBezTo>
                    <a:cubicBezTo>
                      <a:pt x="7123" y="849"/>
                      <a:pt x="7110" y="848"/>
                      <a:pt x="7098" y="848"/>
                    </a:cubicBezTo>
                    <a:cubicBezTo>
                      <a:pt x="6965" y="848"/>
                      <a:pt x="6881" y="1029"/>
                      <a:pt x="6985" y="1151"/>
                    </a:cubicBezTo>
                    <a:cubicBezTo>
                      <a:pt x="7075" y="1262"/>
                      <a:pt x="7168" y="1492"/>
                      <a:pt x="7233" y="1664"/>
                    </a:cubicBezTo>
                    <a:cubicBezTo>
                      <a:pt x="7287" y="1811"/>
                      <a:pt x="7315" y="1961"/>
                      <a:pt x="7315" y="2116"/>
                    </a:cubicBezTo>
                    <a:cubicBezTo>
                      <a:pt x="7319" y="2612"/>
                      <a:pt x="7272" y="2920"/>
                      <a:pt x="7254" y="3010"/>
                    </a:cubicBezTo>
                    <a:lnTo>
                      <a:pt x="3224" y="8340"/>
                    </a:lnTo>
                    <a:lnTo>
                      <a:pt x="1555" y="7335"/>
                    </a:lnTo>
                    <a:lnTo>
                      <a:pt x="1" y="10034"/>
                    </a:lnTo>
                    <a:lnTo>
                      <a:pt x="2244" y="11304"/>
                    </a:lnTo>
                    <a:cubicBezTo>
                      <a:pt x="2639" y="11529"/>
                      <a:pt x="3069" y="11636"/>
                      <a:pt x="3494" y="11636"/>
                    </a:cubicBezTo>
                    <a:cubicBezTo>
                      <a:pt x="4341" y="11636"/>
                      <a:pt x="5166" y="11211"/>
                      <a:pt x="5647" y="10446"/>
                    </a:cubicBezTo>
                    <a:lnTo>
                      <a:pt x="9800" y="3031"/>
                    </a:lnTo>
                    <a:cubicBezTo>
                      <a:pt x="10094" y="2662"/>
                      <a:pt x="10367" y="2306"/>
                      <a:pt x="10517" y="2066"/>
                    </a:cubicBezTo>
                    <a:cubicBezTo>
                      <a:pt x="10966" y="1351"/>
                      <a:pt x="10902" y="1308"/>
                      <a:pt x="10812" y="1272"/>
                    </a:cubicBezTo>
                    <a:cubicBezTo>
                      <a:pt x="10803" y="1268"/>
                      <a:pt x="10793" y="1266"/>
                      <a:pt x="10783" y="1266"/>
                    </a:cubicBezTo>
                    <a:cubicBezTo>
                      <a:pt x="10553" y="1266"/>
                      <a:pt x="10105" y="2199"/>
                      <a:pt x="9972" y="2199"/>
                    </a:cubicBezTo>
                    <a:cubicBezTo>
                      <a:pt x="9953" y="2199"/>
                      <a:pt x="9941" y="2181"/>
                      <a:pt x="9936" y="2138"/>
                    </a:cubicBezTo>
                    <a:cubicBezTo>
                      <a:pt x="9896" y="1779"/>
                      <a:pt x="10844" y="598"/>
                      <a:pt x="10582" y="501"/>
                    </a:cubicBezTo>
                    <a:cubicBezTo>
                      <a:pt x="10567" y="496"/>
                      <a:pt x="10552" y="493"/>
                      <a:pt x="10536" y="493"/>
                    </a:cubicBezTo>
                    <a:cubicBezTo>
                      <a:pt x="10188" y="493"/>
                      <a:pt x="9647" y="1784"/>
                      <a:pt x="9591" y="1893"/>
                    </a:cubicBezTo>
                    <a:cubicBezTo>
                      <a:pt x="9571" y="1932"/>
                      <a:pt x="9537" y="1948"/>
                      <a:pt x="9504" y="1948"/>
                    </a:cubicBezTo>
                    <a:cubicBezTo>
                      <a:pt x="9443" y="1948"/>
                      <a:pt x="9385" y="1894"/>
                      <a:pt x="9422" y="1829"/>
                    </a:cubicBezTo>
                    <a:cubicBezTo>
                      <a:pt x="9505" y="1681"/>
                      <a:pt x="10352" y="135"/>
                      <a:pt x="10015" y="9"/>
                    </a:cubicBezTo>
                    <a:cubicBezTo>
                      <a:pt x="9999" y="3"/>
                      <a:pt x="9983" y="0"/>
                      <a:pt x="9968"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9"/>
              <p:cNvSpPr/>
              <p:nvPr/>
            </p:nvSpPr>
            <p:spPr>
              <a:xfrm flipH="1">
                <a:off x="8108534" y="2060426"/>
                <a:ext cx="254077" cy="497618"/>
              </a:xfrm>
              <a:custGeom>
                <a:avLst/>
                <a:gdLst/>
                <a:ahLst/>
                <a:cxnLst/>
                <a:rect l="l" t="t" r="r" b="b"/>
                <a:pathLst>
                  <a:path w="5246" h="10275" extrusionOk="0">
                    <a:moveTo>
                      <a:pt x="2880" y="0"/>
                    </a:moveTo>
                    <a:cubicBezTo>
                      <a:pt x="1946" y="0"/>
                      <a:pt x="1019" y="263"/>
                      <a:pt x="220" y="804"/>
                    </a:cubicBezTo>
                    <a:lnTo>
                      <a:pt x="1" y="951"/>
                    </a:lnTo>
                    <a:lnTo>
                      <a:pt x="72" y="8561"/>
                    </a:lnTo>
                    <a:cubicBezTo>
                      <a:pt x="84" y="9457"/>
                      <a:pt x="776" y="10201"/>
                      <a:pt x="1670" y="10269"/>
                    </a:cubicBezTo>
                    <a:cubicBezTo>
                      <a:pt x="1715" y="10272"/>
                      <a:pt x="1760" y="10274"/>
                      <a:pt x="1805" y="10274"/>
                    </a:cubicBezTo>
                    <a:cubicBezTo>
                      <a:pt x="2726" y="10274"/>
                      <a:pt x="3498" y="9545"/>
                      <a:pt x="3536" y="8611"/>
                    </a:cubicBezTo>
                    <a:cubicBezTo>
                      <a:pt x="3572" y="7667"/>
                      <a:pt x="3604" y="6712"/>
                      <a:pt x="3604" y="6712"/>
                    </a:cubicBezTo>
                    <a:cubicBezTo>
                      <a:pt x="3604" y="6712"/>
                      <a:pt x="5033" y="6579"/>
                      <a:pt x="5141" y="5165"/>
                    </a:cubicBezTo>
                    <a:cubicBezTo>
                      <a:pt x="5245" y="3750"/>
                      <a:pt x="5166" y="574"/>
                      <a:pt x="5166" y="574"/>
                    </a:cubicBezTo>
                    <a:lnTo>
                      <a:pt x="5209" y="560"/>
                    </a:lnTo>
                    <a:cubicBezTo>
                      <a:pt x="4476" y="190"/>
                      <a:pt x="3676" y="0"/>
                      <a:pt x="2880"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9"/>
              <p:cNvSpPr/>
              <p:nvPr/>
            </p:nvSpPr>
            <p:spPr>
              <a:xfrm flipH="1">
                <a:off x="8125245" y="2187557"/>
                <a:ext cx="22134" cy="20002"/>
              </a:xfrm>
              <a:custGeom>
                <a:avLst/>
                <a:gdLst/>
                <a:ahLst/>
                <a:cxnLst/>
                <a:rect l="l" t="t" r="r" b="b"/>
                <a:pathLst>
                  <a:path w="457" h="413" extrusionOk="0">
                    <a:moveTo>
                      <a:pt x="228" y="1"/>
                    </a:moveTo>
                    <a:cubicBezTo>
                      <a:pt x="176" y="1"/>
                      <a:pt x="124" y="21"/>
                      <a:pt x="83" y="60"/>
                    </a:cubicBezTo>
                    <a:cubicBezTo>
                      <a:pt x="4" y="138"/>
                      <a:pt x="0" y="267"/>
                      <a:pt x="79" y="350"/>
                    </a:cubicBezTo>
                    <a:cubicBezTo>
                      <a:pt x="119" y="392"/>
                      <a:pt x="173" y="413"/>
                      <a:pt x="227" y="413"/>
                    </a:cubicBezTo>
                    <a:cubicBezTo>
                      <a:pt x="280" y="413"/>
                      <a:pt x="333" y="393"/>
                      <a:pt x="374" y="354"/>
                    </a:cubicBezTo>
                    <a:cubicBezTo>
                      <a:pt x="452" y="275"/>
                      <a:pt x="457" y="146"/>
                      <a:pt x="377" y="63"/>
                    </a:cubicBezTo>
                    <a:cubicBezTo>
                      <a:pt x="336" y="22"/>
                      <a:pt x="282" y="1"/>
                      <a:pt x="2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9"/>
              <p:cNvSpPr/>
              <p:nvPr/>
            </p:nvSpPr>
            <p:spPr>
              <a:xfrm flipH="1">
                <a:off x="8116237" y="2182036"/>
                <a:ext cx="35501" cy="11139"/>
              </a:xfrm>
              <a:custGeom>
                <a:avLst/>
                <a:gdLst/>
                <a:ahLst/>
                <a:cxnLst/>
                <a:rect l="l" t="t" r="r" b="b"/>
                <a:pathLst>
                  <a:path w="733" h="230" extrusionOk="0">
                    <a:moveTo>
                      <a:pt x="350" y="1"/>
                    </a:moveTo>
                    <a:cubicBezTo>
                      <a:pt x="241" y="1"/>
                      <a:pt x="146" y="37"/>
                      <a:pt x="87" y="77"/>
                    </a:cubicBezTo>
                    <a:cubicBezTo>
                      <a:pt x="22" y="120"/>
                      <a:pt x="1" y="163"/>
                      <a:pt x="8" y="174"/>
                    </a:cubicBezTo>
                    <a:cubicBezTo>
                      <a:pt x="11" y="177"/>
                      <a:pt x="15" y="178"/>
                      <a:pt x="21" y="178"/>
                    </a:cubicBezTo>
                    <a:cubicBezTo>
                      <a:pt x="62" y="178"/>
                      <a:pt x="179" y="118"/>
                      <a:pt x="330" y="118"/>
                    </a:cubicBezTo>
                    <a:cubicBezTo>
                      <a:pt x="343" y="118"/>
                      <a:pt x="357" y="119"/>
                      <a:pt x="370" y="120"/>
                    </a:cubicBezTo>
                    <a:cubicBezTo>
                      <a:pt x="551" y="133"/>
                      <a:pt x="675" y="230"/>
                      <a:pt x="714" y="230"/>
                    </a:cubicBezTo>
                    <a:cubicBezTo>
                      <a:pt x="717" y="230"/>
                      <a:pt x="720" y="229"/>
                      <a:pt x="722" y="227"/>
                    </a:cubicBezTo>
                    <a:cubicBezTo>
                      <a:pt x="733" y="217"/>
                      <a:pt x="715" y="170"/>
                      <a:pt x="658" y="116"/>
                    </a:cubicBezTo>
                    <a:cubicBezTo>
                      <a:pt x="600" y="66"/>
                      <a:pt x="504" y="12"/>
                      <a:pt x="381" y="2"/>
                    </a:cubicBezTo>
                    <a:cubicBezTo>
                      <a:pt x="371" y="1"/>
                      <a:pt x="361" y="1"/>
                      <a:pt x="3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9"/>
              <p:cNvSpPr/>
              <p:nvPr/>
            </p:nvSpPr>
            <p:spPr>
              <a:xfrm flipH="1">
                <a:off x="8227291" y="2189688"/>
                <a:ext cx="22812" cy="19953"/>
              </a:xfrm>
              <a:custGeom>
                <a:avLst/>
                <a:gdLst/>
                <a:ahLst/>
                <a:cxnLst/>
                <a:rect l="l" t="t" r="r" b="b"/>
                <a:pathLst>
                  <a:path w="471" h="412" extrusionOk="0">
                    <a:moveTo>
                      <a:pt x="236" y="0"/>
                    </a:moveTo>
                    <a:cubicBezTo>
                      <a:pt x="172" y="0"/>
                      <a:pt x="108" y="30"/>
                      <a:pt x="68" y="87"/>
                    </a:cubicBezTo>
                    <a:cubicBezTo>
                      <a:pt x="0" y="180"/>
                      <a:pt x="25" y="310"/>
                      <a:pt x="118" y="374"/>
                    </a:cubicBezTo>
                    <a:cubicBezTo>
                      <a:pt x="155" y="399"/>
                      <a:pt x="196" y="411"/>
                      <a:pt x="237" y="411"/>
                    </a:cubicBezTo>
                    <a:cubicBezTo>
                      <a:pt x="301" y="411"/>
                      <a:pt x="364" y="381"/>
                      <a:pt x="406" y="324"/>
                    </a:cubicBezTo>
                    <a:cubicBezTo>
                      <a:pt x="471" y="231"/>
                      <a:pt x="449" y="105"/>
                      <a:pt x="355" y="37"/>
                    </a:cubicBezTo>
                    <a:cubicBezTo>
                      <a:pt x="319" y="12"/>
                      <a:pt x="278" y="0"/>
                      <a:pt x="2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9"/>
              <p:cNvSpPr/>
              <p:nvPr/>
            </p:nvSpPr>
            <p:spPr>
              <a:xfrm flipH="1">
                <a:off x="8219106" y="2184264"/>
                <a:ext cx="35743" cy="11042"/>
              </a:xfrm>
              <a:custGeom>
                <a:avLst/>
                <a:gdLst/>
                <a:ahLst/>
                <a:cxnLst/>
                <a:rect l="l" t="t" r="r" b="b"/>
                <a:pathLst>
                  <a:path w="738" h="228" extrusionOk="0">
                    <a:moveTo>
                      <a:pt x="340" y="0"/>
                    </a:moveTo>
                    <a:cubicBezTo>
                      <a:pt x="236" y="0"/>
                      <a:pt x="148" y="36"/>
                      <a:pt x="91" y="74"/>
                    </a:cubicBezTo>
                    <a:cubicBezTo>
                      <a:pt x="27" y="117"/>
                      <a:pt x="1" y="160"/>
                      <a:pt x="12" y="171"/>
                    </a:cubicBezTo>
                    <a:cubicBezTo>
                      <a:pt x="14" y="174"/>
                      <a:pt x="18" y="175"/>
                      <a:pt x="24" y="175"/>
                    </a:cubicBezTo>
                    <a:cubicBezTo>
                      <a:pt x="63" y="175"/>
                      <a:pt x="183" y="115"/>
                      <a:pt x="335" y="115"/>
                    </a:cubicBezTo>
                    <a:cubicBezTo>
                      <a:pt x="348" y="115"/>
                      <a:pt x="361" y="116"/>
                      <a:pt x="375" y="117"/>
                    </a:cubicBezTo>
                    <a:cubicBezTo>
                      <a:pt x="552" y="130"/>
                      <a:pt x="678" y="227"/>
                      <a:pt x="718" y="227"/>
                    </a:cubicBezTo>
                    <a:cubicBezTo>
                      <a:pt x="721" y="227"/>
                      <a:pt x="724" y="226"/>
                      <a:pt x="726" y="224"/>
                    </a:cubicBezTo>
                    <a:cubicBezTo>
                      <a:pt x="737" y="214"/>
                      <a:pt x="719" y="168"/>
                      <a:pt x="662" y="117"/>
                    </a:cubicBezTo>
                    <a:cubicBezTo>
                      <a:pt x="604" y="63"/>
                      <a:pt x="504" y="9"/>
                      <a:pt x="382" y="2"/>
                    </a:cubicBezTo>
                    <a:cubicBezTo>
                      <a:pt x="367" y="1"/>
                      <a:pt x="353" y="0"/>
                      <a:pt x="3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9"/>
              <p:cNvSpPr/>
              <p:nvPr/>
            </p:nvSpPr>
            <p:spPr>
              <a:xfrm flipH="1">
                <a:off x="8110277" y="2038196"/>
                <a:ext cx="255433" cy="208249"/>
              </a:xfrm>
              <a:custGeom>
                <a:avLst/>
                <a:gdLst/>
                <a:ahLst/>
                <a:cxnLst/>
                <a:rect l="l" t="t" r="r" b="b"/>
                <a:pathLst>
                  <a:path w="5274" h="4300" extrusionOk="0">
                    <a:moveTo>
                      <a:pt x="2832" y="0"/>
                    </a:moveTo>
                    <a:cubicBezTo>
                      <a:pt x="2374" y="0"/>
                      <a:pt x="1874" y="49"/>
                      <a:pt x="1350" y="175"/>
                    </a:cubicBezTo>
                    <a:cubicBezTo>
                      <a:pt x="1350" y="175"/>
                      <a:pt x="126" y="631"/>
                      <a:pt x="65" y="1281"/>
                    </a:cubicBezTo>
                    <a:cubicBezTo>
                      <a:pt x="0" y="1930"/>
                      <a:pt x="79" y="3007"/>
                      <a:pt x="79" y="3007"/>
                    </a:cubicBezTo>
                    <a:lnTo>
                      <a:pt x="154" y="3015"/>
                    </a:lnTo>
                    <a:lnTo>
                      <a:pt x="123" y="4299"/>
                    </a:lnTo>
                    <a:lnTo>
                      <a:pt x="600" y="4231"/>
                    </a:lnTo>
                    <a:lnTo>
                      <a:pt x="668" y="2630"/>
                    </a:lnTo>
                    <a:cubicBezTo>
                      <a:pt x="668" y="2630"/>
                      <a:pt x="1501" y="2056"/>
                      <a:pt x="1515" y="1163"/>
                    </a:cubicBezTo>
                    <a:cubicBezTo>
                      <a:pt x="1731" y="1134"/>
                      <a:pt x="2388" y="1054"/>
                      <a:pt x="3160" y="1054"/>
                    </a:cubicBezTo>
                    <a:cubicBezTo>
                      <a:pt x="3851" y="1054"/>
                      <a:pt x="4633" y="1118"/>
                      <a:pt x="5273" y="1338"/>
                    </a:cubicBezTo>
                    <a:lnTo>
                      <a:pt x="5273" y="1019"/>
                    </a:lnTo>
                    <a:cubicBezTo>
                      <a:pt x="5273" y="821"/>
                      <a:pt x="5129" y="423"/>
                      <a:pt x="4943" y="355"/>
                    </a:cubicBezTo>
                    <a:cubicBezTo>
                      <a:pt x="4535" y="205"/>
                      <a:pt x="3774" y="0"/>
                      <a:pt x="28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9"/>
              <p:cNvSpPr/>
              <p:nvPr/>
            </p:nvSpPr>
            <p:spPr>
              <a:xfrm flipH="1">
                <a:off x="8186995" y="2351061"/>
                <a:ext cx="87275" cy="52353"/>
              </a:xfrm>
              <a:custGeom>
                <a:avLst/>
                <a:gdLst/>
                <a:ahLst/>
                <a:cxnLst/>
                <a:rect l="l" t="t" r="r" b="b"/>
                <a:pathLst>
                  <a:path w="1802" h="1081" extrusionOk="0">
                    <a:moveTo>
                      <a:pt x="0" y="0"/>
                    </a:moveTo>
                    <a:cubicBezTo>
                      <a:pt x="1" y="1"/>
                      <a:pt x="337" y="1066"/>
                      <a:pt x="1770" y="1081"/>
                    </a:cubicBezTo>
                    <a:lnTo>
                      <a:pt x="1802" y="711"/>
                    </a:lnTo>
                    <a:cubicBezTo>
                      <a:pt x="1802" y="711"/>
                      <a:pt x="897" y="693"/>
                      <a:pt x="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9"/>
              <p:cNvSpPr/>
              <p:nvPr/>
            </p:nvSpPr>
            <p:spPr>
              <a:xfrm flipH="1">
                <a:off x="8220172" y="2167119"/>
                <a:ext cx="35888" cy="5521"/>
              </a:xfrm>
              <a:custGeom>
                <a:avLst/>
                <a:gdLst/>
                <a:ahLst/>
                <a:cxnLst/>
                <a:rect l="l" t="t" r="r" b="b"/>
                <a:pathLst>
                  <a:path w="741" h="114" extrusionOk="0">
                    <a:moveTo>
                      <a:pt x="554" y="1"/>
                    </a:moveTo>
                    <a:cubicBezTo>
                      <a:pt x="499" y="1"/>
                      <a:pt x="435" y="3"/>
                      <a:pt x="367" y="8"/>
                    </a:cubicBezTo>
                    <a:cubicBezTo>
                      <a:pt x="163" y="26"/>
                      <a:pt x="1" y="62"/>
                      <a:pt x="4" y="86"/>
                    </a:cubicBezTo>
                    <a:cubicBezTo>
                      <a:pt x="4" y="103"/>
                      <a:pt x="77" y="114"/>
                      <a:pt x="183" y="114"/>
                    </a:cubicBezTo>
                    <a:cubicBezTo>
                      <a:pt x="239" y="114"/>
                      <a:pt x="305" y="111"/>
                      <a:pt x="375" y="105"/>
                    </a:cubicBezTo>
                    <a:cubicBezTo>
                      <a:pt x="576" y="91"/>
                      <a:pt x="741" y="55"/>
                      <a:pt x="737" y="30"/>
                    </a:cubicBezTo>
                    <a:cubicBezTo>
                      <a:pt x="734" y="10"/>
                      <a:pt x="661" y="1"/>
                      <a:pt x="5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9"/>
              <p:cNvSpPr/>
              <p:nvPr/>
            </p:nvSpPr>
            <p:spPr>
              <a:xfrm flipH="1">
                <a:off x="8121855" y="2150992"/>
                <a:ext cx="35259" cy="8863"/>
              </a:xfrm>
              <a:custGeom>
                <a:avLst/>
                <a:gdLst/>
                <a:ahLst/>
                <a:cxnLst/>
                <a:rect l="l" t="t" r="r" b="b"/>
                <a:pathLst>
                  <a:path w="728" h="183" extrusionOk="0">
                    <a:moveTo>
                      <a:pt x="409" y="1"/>
                    </a:moveTo>
                    <a:cubicBezTo>
                      <a:pt x="390" y="1"/>
                      <a:pt x="371" y="2"/>
                      <a:pt x="352" y="3"/>
                    </a:cubicBezTo>
                    <a:cubicBezTo>
                      <a:pt x="130" y="22"/>
                      <a:pt x="0" y="161"/>
                      <a:pt x="22" y="179"/>
                    </a:cubicBezTo>
                    <a:cubicBezTo>
                      <a:pt x="24" y="182"/>
                      <a:pt x="27" y="183"/>
                      <a:pt x="31" y="183"/>
                    </a:cubicBezTo>
                    <a:cubicBezTo>
                      <a:pt x="67" y="183"/>
                      <a:pt x="194" y="113"/>
                      <a:pt x="363" y="101"/>
                    </a:cubicBezTo>
                    <a:cubicBezTo>
                      <a:pt x="392" y="97"/>
                      <a:pt x="421" y="96"/>
                      <a:pt x="448" y="96"/>
                    </a:cubicBezTo>
                    <a:cubicBezTo>
                      <a:pt x="563" y="96"/>
                      <a:pt x="655" y="121"/>
                      <a:pt x="693" y="121"/>
                    </a:cubicBezTo>
                    <a:cubicBezTo>
                      <a:pt x="703" y="121"/>
                      <a:pt x="709" y="119"/>
                      <a:pt x="711" y="115"/>
                    </a:cubicBezTo>
                    <a:cubicBezTo>
                      <a:pt x="728" y="95"/>
                      <a:pt x="601" y="1"/>
                      <a:pt x="4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9"/>
              <p:cNvSpPr/>
              <p:nvPr/>
            </p:nvSpPr>
            <p:spPr>
              <a:xfrm flipH="1">
                <a:off x="8173241" y="2285291"/>
                <a:ext cx="42475" cy="14965"/>
              </a:xfrm>
              <a:custGeom>
                <a:avLst/>
                <a:gdLst/>
                <a:ahLst/>
                <a:cxnLst/>
                <a:rect l="l" t="t" r="r" b="b"/>
                <a:pathLst>
                  <a:path w="877" h="309" extrusionOk="0">
                    <a:moveTo>
                      <a:pt x="31" y="0"/>
                    </a:moveTo>
                    <a:cubicBezTo>
                      <a:pt x="29" y="0"/>
                      <a:pt x="27" y="1"/>
                      <a:pt x="26" y="2"/>
                    </a:cubicBezTo>
                    <a:cubicBezTo>
                      <a:pt x="1" y="15"/>
                      <a:pt x="134" y="209"/>
                      <a:pt x="399" y="282"/>
                    </a:cubicBezTo>
                    <a:cubicBezTo>
                      <a:pt x="469" y="301"/>
                      <a:pt x="536" y="309"/>
                      <a:pt x="596" y="309"/>
                    </a:cubicBezTo>
                    <a:cubicBezTo>
                      <a:pt x="763" y="309"/>
                      <a:pt x="877" y="250"/>
                      <a:pt x="866" y="231"/>
                    </a:cubicBezTo>
                    <a:cubicBezTo>
                      <a:pt x="864" y="224"/>
                      <a:pt x="849" y="223"/>
                      <a:pt x="823" y="223"/>
                    </a:cubicBezTo>
                    <a:cubicBezTo>
                      <a:pt x="798" y="223"/>
                      <a:pt x="763" y="224"/>
                      <a:pt x="720" y="224"/>
                    </a:cubicBezTo>
                    <a:cubicBezTo>
                      <a:pt x="641" y="224"/>
                      <a:pt x="536" y="219"/>
                      <a:pt x="425" y="188"/>
                    </a:cubicBezTo>
                    <a:cubicBezTo>
                      <a:pt x="205" y="131"/>
                      <a:pt x="65" y="0"/>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9"/>
              <p:cNvSpPr/>
              <p:nvPr/>
            </p:nvSpPr>
            <p:spPr>
              <a:xfrm flipH="1">
                <a:off x="8315292" y="1999451"/>
                <a:ext cx="80495" cy="77682"/>
              </a:xfrm>
              <a:custGeom>
                <a:avLst/>
                <a:gdLst/>
                <a:ahLst/>
                <a:cxnLst/>
                <a:rect l="l" t="t" r="r" b="b"/>
                <a:pathLst>
                  <a:path w="1662" h="1604" extrusionOk="0">
                    <a:moveTo>
                      <a:pt x="1415" y="1366"/>
                    </a:moveTo>
                    <a:lnTo>
                      <a:pt x="1369" y="1399"/>
                    </a:lnTo>
                    <a:lnTo>
                      <a:pt x="1369" y="1399"/>
                    </a:lnTo>
                    <a:cubicBezTo>
                      <a:pt x="1385" y="1389"/>
                      <a:pt x="1400" y="1378"/>
                      <a:pt x="1415" y="1366"/>
                    </a:cubicBezTo>
                    <a:close/>
                    <a:moveTo>
                      <a:pt x="769" y="0"/>
                    </a:moveTo>
                    <a:cubicBezTo>
                      <a:pt x="731" y="0"/>
                      <a:pt x="692" y="3"/>
                      <a:pt x="654" y="10"/>
                    </a:cubicBezTo>
                    <a:cubicBezTo>
                      <a:pt x="331" y="60"/>
                      <a:pt x="65" y="351"/>
                      <a:pt x="33" y="677"/>
                    </a:cubicBezTo>
                    <a:cubicBezTo>
                      <a:pt x="0" y="1000"/>
                      <a:pt x="197" y="1330"/>
                      <a:pt x="489" y="1474"/>
                    </a:cubicBezTo>
                    <a:cubicBezTo>
                      <a:pt x="602" y="1530"/>
                      <a:pt x="728" y="1556"/>
                      <a:pt x="854" y="1556"/>
                    </a:cubicBezTo>
                    <a:cubicBezTo>
                      <a:pt x="981" y="1556"/>
                      <a:pt x="1109" y="1529"/>
                      <a:pt x="1226" y="1478"/>
                    </a:cubicBezTo>
                    <a:lnTo>
                      <a:pt x="1226" y="1478"/>
                    </a:lnTo>
                    <a:cubicBezTo>
                      <a:pt x="1181" y="1521"/>
                      <a:pt x="1135" y="1563"/>
                      <a:pt x="1088" y="1603"/>
                    </a:cubicBezTo>
                    <a:lnTo>
                      <a:pt x="1369" y="1399"/>
                    </a:lnTo>
                    <a:lnTo>
                      <a:pt x="1369" y="1399"/>
                    </a:lnTo>
                    <a:cubicBezTo>
                      <a:pt x="1324" y="1430"/>
                      <a:pt x="1276" y="1456"/>
                      <a:pt x="1226" y="1478"/>
                    </a:cubicBezTo>
                    <a:lnTo>
                      <a:pt x="1226" y="1478"/>
                    </a:lnTo>
                    <a:cubicBezTo>
                      <a:pt x="1343" y="1366"/>
                      <a:pt x="1450" y="1244"/>
                      <a:pt x="1526" y="1101"/>
                    </a:cubicBezTo>
                    <a:cubicBezTo>
                      <a:pt x="1627" y="904"/>
                      <a:pt x="1662" y="656"/>
                      <a:pt x="1565" y="455"/>
                    </a:cubicBezTo>
                    <a:cubicBezTo>
                      <a:pt x="1497" y="311"/>
                      <a:pt x="1365" y="200"/>
                      <a:pt x="1224" y="124"/>
                    </a:cubicBezTo>
                    <a:cubicBezTo>
                      <a:pt x="1083" y="50"/>
                      <a:pt x="926" y="0"/>
                      <a:pt x="76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9"/>
              <p:cNvSpPr/>
              <p:nvPr/>
            </p:nvSpPr>
            <p:spPr>
              <a:xfrm flipH="1">
                <a:off x="8355587" y="2171817"/>
                <a:ext cx="47900" cy="78892"/>
              </a:xfrm>
              <a:custGeom>
                <a:avLst/>
                <a:gdLst/>
                <a:ahLst/>
                <a:cxnLst/>
                <a:rect l="l" t="t" r="r" b="b"/>
                <a:pathLst>
                  <a:path w="989" h="1629" extrusionOk="0">
                    <a:moveTo>
                      <a:pt x="750" y="0"/>
                    </a:moveTo>
                    <a:cubicBezTo>
                      <a:pt x="486" y="0"/>
                      <a:pt x="75" y="118"/>
                      <a:pt x="38" y="826"/>
                    </a:cubicBezTo>
                    <a:cubicBezTo>
                      <a:pt x="1" y="1497"/>
                      <a:pt x="402" y="1628"/>
                      <a:pt x="694" y="1628"/>
                    </a:cubicBezTo>
                    <a:cubicBezTo>
                      <a:pt x="856" y="1628"/>
                      <a:pt x="984" y="1588"/>
                      <a:pt x="985" y="1576"/>
                    </a:cubicBezTo>
                    <a:cubicBezTo>
                      <a:pt x="989" y="1555"/>
                      <a:pt x="981" y="618"/>
                      <a:pt x="977" y="213"/>
                    </a:cubicBezTo>
                    <a:cubicBezTo>
                      <a:pt x="977" y="101"/>
                      <a:pt x="888" y="4"/>
                      <a:pt x="773" y="1"/>
                    </a:cubicBezTo>
                    <a:cubicBezTo>
                      <a:pt x="766" y="0"/>
                      <a:pt x="758" y="0"/>
                      <a:pt x="750"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9"/>
              <p:cNvSpPr/>
              <p:nvPr/>
            </p:nvSpPr>
            <p:spPr>
              <a:xfrm flipH="1">
                <a:off x="8366727" y="2187945"/>
                <a:ext cx="21940" cy="44168"/>
              </a:xfrm>
              <a:custGeom>
                <a:avLst/>
                <a:gdLst/>
                <a:ahLst/>
                <a:cxnLst/>
                <a:rect l="l" t="t" r="r" b="b"/>
                <a:pathLst>
                  <a:path w="453" h="912" extrusionOk="0">
                    <a:moveTo>
                      <a:pt x="295" y="1"/>
                    </a:moveTo>
                    <a:cubicBezTo>
                      <a:pt x="291" y="1"/>
                      <a:pt x="287" y="1"/>
                      <a:pt x="284" y="1"/>
                    </a:cubicBezTo>
                    <a:cubicBezTo>
                      <a:pt x="201" y="1"/>
                      <a:pt x="126" y="73"/>
                      <a:pt x="83" y="152"/>
                    </a:cubicBezTo>
                    <a:cubicBezTo>
                      <a:pt x="40" y="231"/>
                      <a:pt x="7" y="332"/>
                      <a:pt x="4" y="440"/>
                    </a:cubicBezTo>
                    <a:cubicBezTo>
                      <a:pt x="0" y="647"/>
                      <a:pt x="98" y="852"/>
                      <a:pt x="244" y="902"/>
                    </a:cubicBezTo>
                    <a:cubicBezTo>
                      <a:pt x="267" y="909"/>
                      <a:pt x="289" y="912"/>
                      <a:pt x="310" y="912"/>
                    </a:cubicBezTo>
                    <a:cubicBezTo>
                      <a:pt x="354" y="912"/>
                      <a:pt x="391" y="899"/>
                      <a:pt x="413" y="884"/>
                    </a:cubicBezTo>
                    <a:cubicBezTo>
                      <a:pt x="446" y="859"/>
                      <a:pt x="453" y="838"/>
                      <a:pt x="449" y="834"/>
                    </a:cubicBezTo>
                    <a:cubicBezTo>
                      <a:pt x="449" y="834"/>
                      <a:pt x="449" y="834"/>
                      <a:pt x="448" y="834"/>
                    </a:cubicBezTo>
                    <a:cubicBezTo>
                      <a:pt x="443" y="834"/>
                      <a:pt x="428" y="850"/>
                      <a:pt x="399" y="859"/>
                    </a:cubicBezTo>
                    <a:cubicBezTo>
                      <a:pt x="382" y="865"/>
                      <a:pt x="360" y="870"/>
                      <a:pt x="335" y="870"/>
                    </a:cubicBezTo>
                    <a:cubicBezTo>
                      <a:pt x="313" y="870"/>
                      <a:pt x="288" y="866"/>
                      <a:pt x="262" y="856"/>
                    </a:cubicBezTo>
                    <a:cubicBezTo>
                      <a:pt x="155" y="809"/>
                      <a:pt x="72" y="630"/>
                      <a:pt x="80" y="440"/>
                    </a:cubicBezTo>
                    <a:cubicBezTo>
                      <a:pt x="80" y="346"/>
                      <a:pt x="105" y="256"/>
                      <a:pt x="144" y="185"/>
                    </a:cubicBezTo>
                    <a:cubicBezTo>
                      <a:pt x="180" y="109"/>
                      <a:pt x="230" y="59"/>
                      <a:pt x="287" y="52"/>
                    </a:cubicBezTo>
                    <a:cubicBezTo>
                      <a:pt x="294" y="50"/>
                      <a:pt x="301" y="50"/>
                      <a:pt x="307" y="50"/>
                    </a:cubicBezTo>
                    <a:cubicBezTo>
                      <a:pt x="351" y="50"/>
                      <a:pt x="382" y="81"/>
                      <a:pt x="392" y="109"/>
                    </a:cubicBezTo>
                    <a:cubicBezTo>
                      <a:pt x="403" y="138"/>
                      <a:pt x="395" y="160"/>
                      <a:pt x="403" y="160"/>
                    </a:cubicBezTo>
                    <a:cubicBezTo>
                      <a:pt x="403" y="160"/>
                      <a:pt x="403" y="160"/>
                      <a:pt x="404" y="160"/>
                    </a:cubicBezTo>
                    <a:cubicBezTo>
                      <a:pt x="409" y="160"/>
                      <a:pt x="424" y="141"/>
                      <a:pt x="421" y="102"/>
                    </a:cubicBezTo>
                    <a:cubicBezTo>
                      <a:pt x="417" y="80"/>
                      <a:pt x="406" y="55"/>
                      <a:pt x="381" y="34"/>
                    </a:cubicBezTo>
                    <a:cubicBezTo>
                      <a:pt x="362" y="14"/>
                      <a:pt x="328" y="1"/>
                      <a:pt x="295"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9"/>
              <p:cNvSpPr/>
              <p:nvPr/>
            </p:nvSpPr>
            <p:spPr>
              <a:xfrm flipH="1">
                <a:off x="7720053" y="2405110"/>
                <a:ext cx="955428" cy="792751"/>
              </a:xfrm>
              <a:custGeom>
                <a:avLst/>
                <a:gdLst/>
                <a:ahLst/>
                <a:cxnLst/>
                <a:rect l="l" t="t" r="r" b="b"/>
                <a:pathLst>
                  <a:path w="19727" h="16369" extrusionOk="0">
                    <a:moveTo>
                      <a:pt x="10287" y="1"/>
                    </a:moveTo>
                    <a:cubicBezTo>
                      <a:pt x="9167" y="112"/>
                      <a:pt x="8586" y="1436"/>
                      <a:pt x="8586" y="1436"/>
                    </a:cubicBezTo>
                    <a:cubicBezTo>
                      <a:pt x="8123" y="316"/>
                      <a:pt x="6378" y="152"/>
                      <a:pt x="6378" y="152"/>
                    </a:cubicBezTo>
                    <a:lnTo>
                      <a:pt x="6378" y="152"/>
                    </a:lnTo>
                    <a:lnTo>
                      <a:pt x="6411" y="1310"/>
                    </a:lnTo>
                    <a:cubicBezTo>
                      <a:pt x="5851" y="1346"/>
                      <a:pt x="5008" y="1490"/>
                      <a:pt x="4584" y="1644"/>
                    </a:cubicBezTo>
                    <a:cubicBezTo>
                      <a:pt x="3611" y="1996"/>
                      <a:pt x="2757" y="2470"/>
                      <a:pt x="2092" y="3248"/>
                    </a:cubicBezTo>
                    <a:cubicBezTo>
                      <a:pt x="1536" y="3899"/>
                      <a:pt x="1199" y="4706"/>
                      <a:pt x="1070" y="5553"/>
                    </a:cubicBezTo>
                    <a:lnTo>
                      <a:pt x="0" y="12474"/>
                    </a:lnTo>
                    <a:lnTo>
                      <a:pt x="3877" y="12843"/>
                    </a:lnTo>
                    <a:lnTo>
                      <a:pt x="4501" y="7588"/>
                    </a:lnTo>
                    <a:lnTo>
                      <a:pt x="4584" y="11526"/>
                    </a:lnTo>
                    <a:lnTo>
                      <a:pt x="4627" y="15794"/>
                    </a:lnTo>
                    <a:lnTo>
                      <a:pt x="14699" y="16368"/>
                    </a:lnTo>
                    <a:lnTo>
                      <a:pt x="14699" y="16368"/>
                    </a:lnTo>
                    <a:lnTo>
                      <a:pt x="14027" y="11677"/>
                    </a:lnTo>
                    <a:lnTo>
                      <a:pt x="13482" y="6831"/>
                    </a:lnTo>
                    <a:lnTo>
                      <a:pt x="13482" y="6831"/>
                    </a:lnTo>
                    <a:lnTo>
                      <a:pt x="17527" y="9110"/>
                    </a:lnTo>
                    <a:lnTo>
                      <a:pt x="19727" y="6296"/>
                    </a:lnTo>
                    <a:cubicBezTo>
                      <a:pt x="19727" y="6296"/>
                      <a:pt x="14763" y="2962"/>
                      <a:pt x="14278" y="2682"/>
                    </a:cubicBezTo>
                    <a:cubicBezTo>
                      <a:pt x="12067" y="1389"/>
                      <a:pt x="10947" y="1296"/>
                      <a:pt x="10280" y="1260"/>
                    </a:cubicBezTo>
                    <a:lnTo>
                      <a:pt x="10287"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9"/>
              <p:cNvSpPr/>
              <p:nvPr/>
            </p:nvSpPr>
            <p:spPr>
              <a:xfrm flipH="1">
                <a:off x="8407070" y="2495676"/>
                <a:ext cx="61025" cy="275567"/>
              </a:xfrm>
              <a:custGeom>
                <a:avLst/>
                <a:gdLst/>
                <a:ahLst/>
                <a:cxnLst/>
                <a:rect l="l" t="t" r="r" b="b"/>
                <a:pathLst>
                  <a:path w="1260" h="5690" extrusionOk="0">
                    <a:moveTo>
                      <a:pt x="18" y="0"/>
                    </a:moveTo>
                    <a:cubicBezTo>
                      <a:pt x="0" y="22"/>
                      <a:pt x="359" y="141"/>
                      <a:pt x="689" y="596"/>
                    </a:cubicBezTo>
                    <a:cubicBezTo>
                      <a:pt x="855" y="823"/>
                      <a:pt x="1001" y="1128"/>
                      <a:pt x="1080" y="1486"/>
                    </a:cubicBezTo>
                    <a:cubicBezTo>
                      <a:pt x="1160" y="1845"/>
                      <a:pt x="1163" y="2258"/>
                      <a:pt x="1102" y="2678"/>
                    </a:cubicBezTo>
                    <a:cubicBezTo>
                      <a:pt x="969" y="3529"/>
                      <a:pt x="661" y="4254"/>
                      <a:pt x="499" y="4796"/>
                    </a:cubicBezTo>
                    <a:cubicBezTo>
                      <a:pt x="413" y="5069"/>
                      <a:pt x="352" y="5291"/>
                      <a:pt x="320" y="5445"/>
                    </a:cubicBezTo>
                    <a:cubicBezTo>
                      <a:pt x="284" y="5599"/>
                      <a:pt x="273" y="5686"/>
                      <a:pt x="280" y="5690"/>
                    </a:cubicBezTo>
                    <a:cubicBezTo>
                      <a:pt x="287" y="5690"/>
                      <a:pt x="312" y="5607"/>
                      <a:pt x="355" y="5453"/>
                    </a:cubicBezTo>
                    <a:cubicBezTo>
                      <a:pt x="403" y="5302"/>
                      <a:pt x="471" y="5087"/>
                      <a:pt x="564" y="4817"/>
                    </a:cubicBezTo>
                    <a:cubicBezTo>
                      <a:pt x="657" y="4552"/>
                      <a:pt x="776" y="4236"/>
                      <a:pt x="894" y="3881"/>
                    </a:cubicBezTo>
                    <a:cubicBezTo>
                      <a:pt x="1016" y="3525"/>
                      <a:pt x="1135" y="3127"/>
                      <a:pt x="1195" y="2692"/>
                    </a:cubicBezTo>
                    <a:cubicBezTo>
                      <a:pt x="1260" y="2261"/>
                      <a:pt x="1256" y="1838"/>
                      <a:pt x="1167" y="1465"/>
                    </a:cubicBezTo>
                    <a:cubicBezTo>
                      <a:pt x="1080" y="1095"/>
                      <a:pt x="923" y="783"/>
                      <a:pt x="747" y="557"/>
                    </a:cubicBezTo>
                    <a:cubicBezTo>
                      <a:pt x="567" y="327"/>
                      <a:pt x="381" y="184"/>
                      <a:pt x="244" y="104"/>
                    </a:cubicBezTo>
                    <a:cubicBezTo>
                      <a:pt x="173" y="65"/>
                      <a:pt x="118" y="36"/>
                      <a:pt x="80" y="22"/>
                    </a:cubicBezTo>
                    <a:cubicBezTo>
                      <a:pt x="40" y="8"/>
                      <a:pt x="18"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9"/>
              <p:cNvSpPr/>
              <p:nvPr/>
            </p:nvSpPr>
            <p:spPr>
              <a:xfrm flipH="1">
                <a:off x="8016273" y="2499309"/>
                <a:ext cx="35985" cy="288643"/>
              </a:xfrm>
              <a:custGeom>
                <a:avLst/>
                <a:gdLst/>
                <a:ahLst/>
                <a:cxnLst/>
                <a:rect l="l" t="t" r="r" b="b"/>
                <a:pathLst>
                  <a:path w="743" h="5960" extrusionOk="0">
                    <a:moveTo>
                      <a:pt x="7" y="1"/>
                    </a:moveTo>
                    <a:cubicBezTo>
                      <a:pt x="7" y="1"/>
                      <a:pt x="7" y="1"/>
                      <a:pt x="7" y="1"/>
                    </a:cubicBezTo>
                    <a:cubicBezTo>
                      <a:pt x="0" y="1"/>
                      <a:pt x="7" y="87"/>
                      <a:pt x="25" y="234"/>
                    </a:cubicBezTo>
                    <a:cubicBezTo>
                      <a:pt x="47" y="407"/>
                      <a:pt x="72" y="622"/>
                      <a:pt x="104" y="873"/>
                    </a:cubicBezTo>
                    <a:cubicBezTo>
                      <a:pt x="172" y="1433"/>
                      <a:pt x="259" y="2169"/>
                      <a:pt x="359" y="2980"/>
                    </a:cubicBezTo>
                    <a:cubicBezTo>
                      <a:pt x="456" y="3795"/>
                      <a:pt x="545" y="4530"/>
                      <a:pt x="614" y="5087"/>
                    </a:cubicBezTo>
                    <a:cubicBezTo>
                      <a:pt x="646" y="5342"/>
                      <a:pt x="675" y="5557"/>
                      <a:pt x="696" y="5726"/>
                    </a:cubicBezTo>
                    <a:cubicBezTo>
                      <a:pt x="714" y="5877"/>
                      <a:pt x="728" y="5959"/>
                      <a:pt x="736" y="5959"/>
                    </a:cubicBezTo>
                    <a:cubicBezTo>
                      <a:pt x="743" y="5959"/>
                      <a:pt x="739" y="5877"/>
                      <a:pt x="732" y="5723"/>
                    </a:cubicBezTo>
                    <a:cubicBezTo>
                      <a:pt x="725" y="5572"/>
                      <a:pt x="707" y="5352"/>
                      <a:pt x="682" y="5080"/>
                    </a:cubicBezTo>
                    <a:cubicBezTo>
                      <a:pt x="635" y="4542"/>
                      <a:pt x="552" y="3795"/>
                      <a:pt x="456" y="2969"/>
                    </a:cubicBezTo>
                    <a:cubicBezTo>
                      <a:pt x="355" y="2148"/>
                      <a:pt x="254" y="1401"/>
                      <a:pt x="168" y="866"/>
                    </a:cubicBezTo>
                    <a:cubicBezTo>
                      <a:pt x="129" y="597"/>
                      <a:pt x="90" y="382"/>
                      <a:pt x="60" y="231"/>
                    </a:cubicBezTo>
                    <a:cubicBezTo>
                      <a:pt x="33" y="83"/>
                      <a:pt x="15" y="1"/>
                      <a:pt x="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9"/>
              <p:cNvSpPr/>
              <p:nvPr/>
            </p:nvSpPr>
            <p:spPr>
              <a:xfrm flipH="1">
                <a:off x="8275432" y="2450296"/>
                <a:ext cx="90617" cy="42279"/>
              </a:xfrm>
              <a:custGeom>
                <a:avLst/>
                <a:gdLst/>
                <a:ahLst/>
                <a:cxnLst/>
                <a:rect l="l" t="t" r="r" b="b"/>
                <a:pathLst>
                  <a:path w="1871" h="873" extrusionOk="0">
                    <a:moveTo>
                      <a:pt x="1697" y="1"/>
                    </a:moveTo>
                    <a:cubicBezTo>
                      <a:pt x="1642" y="1"/>
                      <a:pt x="1576" y="12"/>
                      <a:pt x="1508" y="44"/>
                    </a:cubicBezTo>
                    <a:cubicBezTo>
                      <a:pt x="1400" y="90"/>
                      <a:pt x="1296" y="198"/>
                      <a:pt x="1228" y="334"/>
                    </a:cubicBezTo>
                    <a:cubicBezTo>
                      <a:pt x="1195" y="403"/>
                      <a:pt x="1167" y="478"/>
                      <a:pt x="1145" y="554"/>
                    </a:cubicBezTo>
                    <a:cubicBezTo>
                      <a:pt x="1120" y="629"/>
                      <a:pt x="1109" y="726"/>
                      <a:pt x="1074" y="761"/>
                    </a:cubicBezTo>
                    <a:cubicBezTo>
                      <a:pt x="1066" y="771"/>
                      <a:pt x="1058" y="775"/>
                      <a:pt x="1048" y="775"/>
                    </a:cubicBezTo>
                    <a:cubicBezTo>
                      <a:pt x="1039" y="775"/>
                      <a:pt x="1028" y="772"/>
                      <a:pt x="1013" y="765"/>
                    </a:cubicBezTo>
                    <a:cubicBezTo>
                      <a:pt x="976" y="751"/>
                      <a:pt x="940" y="733"/>
                      <a:pt x="905" y="718"/>
                    </a:cubicBezTo>
                    <a:cubicBezTo>
                      <a:pt x="832" y="686"/>
                      <a:pt x="764" y="654"/>
                      <a:pt x="696" y="622"/>
                    </a:cubicBezTo>
                    <a:cubicBezTo>
                      <a:pt x="574" y="568"/>
                      <a:pt x="456" y="514"/>
                      <a:pt x="341" y="463"/>
                    </a:cubicBezTo>
                    <a:cubicBezTo>
                      <a:pt x="160" y="386"/>
                      <a:pt x="37" y="340"/>
                      <a:pt x="12" y="340"/>
                    </a:cubicBezTo>
                    <a:cubicBezTo>
                      <a:pt x="9" y="340"/>
                      <a:pt x="8" y="341"/>
                      <a:pt x="7" y="342"/>
                    </a:cubicBezTo>
                    <a:cubicBezTo>
                      <a:pt x="0" y="356"/>
                      <a:pt x="118" y="425"/>
                      <a:pt x="312" y="525"/>
                    </a:cubicBezTo>
                    <a:cubicBezTo>
                      <a:pt x="423" y="582"/>
                      <a:pt x="539" y="640"/>
                      <a:pt x="657" y="700"/>
                    </a:cubicBezTo>
                    <a:cubicBezTo>
                      <a:pt x="725" y="736"/>
                      <a:pt x="794" y="769"/>
                      <a:pt x="865" y="804"/>
                    </a:cubicBezTo>
                    <a:cubicBezTo>
                      <a:pt x="901" y="819"/>
                      <a:pt x="933" y="837"/>
                      <a:pt x="976" y="855"/>
                    </a:cubicBezTo>
                    <a:cubicBezTo>
                      <a:pt x="998" y="866"/>
                      <a:pt x="1023" y="873"/>
                      <a:pt x="1056" y="873"/>
                    </a:cubicBezTo>
                    <a:cubicBezTo>
                      <a:pt x="1091" y="869"/>
                      <a:pt x="1124" y="851"/>
                      <a:pt x="1142" y="829"/>
                    </a:cubicBezTo>
                    <a:cubicBezTo>
                      <a:pt x="1185" y="783"/>
                      <a:pt x="1195" y="736"/>
                      <a:pt x="1206" y="697"/>
                    </a:cubicBezTo>
                    <a:cubicBezTo>
                      <a:pt x="1217" y="657"/>
                      <a:pt x="1224" y="618"/>
                      <a:pt x="1235" y="582"/>
                    </a:cubicBezTo>
                    <a:cubicBezTo>
                      <a:pt x="1256" y="506"/>
                      <a:pt x="1278" y="435"/>
                      <a:pt x="1311" y="374"/>
                    </a:cubicBezTo>
                    <a:cubicBezTo>
                      <a:pt x="1364" y="245"/>
                      <a:pt x="1450" y="152"/>
                      <a:pt x="1540" y="105"/>
                    </a:cubicBezTo>
                    <a:cubicBezTo>
                      <a:pt x="1619" y="59"/>
                      <a:pt x="1689" y="47"/>
                      <a:pt x="1745" y="47"/>
                    </a:cubicBezTo>
                    <a:cubicBezTo>
                      <a:pt x="1809" y="47"/>
                      <a:pt x="1852" y="64"/>
                      <a:pt x="1863" y="64"/>
                    </a:cubicBezTo>
                    <a:cubicBezTo>
                      <a:pt x="1865" y="64"/>
                      <a:pt x="1866" y="63"/>
                      <a:pt x="1866" y="62"/>
                    </a:cubicBezTo>
                    <a:cubicBezTo>
                      <a:pt x="1871" y="58"/>
                      <a:pt x="1845" y="29"/>
                      <a:pt x="1780" y="11"/>
                    </a:cubicBezTo>
                    <a:cubicBezTo>
                      <a:pt x="1758" y="5"/>
                      <a:pt x="1729" y="1"/>
                      <a:pt x="16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9"/>
              <p:cNvSpPr/>
              <p:nvPr/>
            </p:nvSpPr>
            <p:spPr>
              <a:xfrm flipH="1">
                <a:off x="8175662" y="2446277"/>
                <a:ext cx="68338" cy="49108"/>
              </a:xfrm>
              <a:custGeom>
                <a:avLst/>
                <a:gdLst/>
                <a:ahLst/>
                <a:cxnLst/>
                <a:rect l="l" t="t" r="r" b="b"/>
                <a:pathLst>
                  <a:path w="1411" h="1014" extrusionOk="0">
                    <a:moveTo>
                      <a:pt x="29" y="0"/>
                    </a:moveTo>
                    <a:cubicBezTo>
                      <a:pt x="12" y="0"/>
                      <a:pt x="3" y="3"/>
                      <a:pt x="3" y="5"/>
                    </a:cubicBezTo>
                    <a:cubicBezTo>
                      <a:pt x="0" y="23"/>
                      <a:pt x="126" y="37"/>
                      <a:pt x="262" y="170"/>
                    </a:cubicBezTo>
                    <a:cubicBezTo>
                      <a:pt x="401" y="296"/>
                      <a:pt x="502" y="543"/>
                      <a:pt x="545" y="838"/>
                    </a:cubicBezTo>
                    <a:cubicBezTo>
                      <a:pt x="552" y="869"/>
                      <a:pt x="557" y="906"/>
                      <a:pt x="563" y="934"/>
                    </a:cubicBezTo>
                    <a:lnTo>
                      <a:pt x="578" y="1013"/>
                    </a:lnTo>
                    <a:lnTo>
                      <a:pt x="638" y="967"/>
                    </a:lnTo>
                    <a:cubicBezTo>
                      <a:pt x="1080" y="632"/>
                      <a:pt x="1410" y="360"/>
                      <a:pt x="1396" y="339"/>
                    </a:cubicBezTo>
                    <a:cubicBezTo>
                      <a:pt x="1396" y="338"/>
                      <a:pt x="1395" y="337"/>
                      <a:pt x="1393" y="337"/>
                    </a:cubicBezTo>
                    <a:cubicBezTo>
                      <a:pt x="1354" y="337"/>
                      <a:pt x="1039" y="551"/>
                      <a:pt x="645" y="841"/>
                    </a:cubicBezTo>
                    <a:lnTo>
                      <a:pt x="645" y="841"/>
                    </a:lnTo>
                    <a:cubicBezTo>
                      <a:pt x="644" y="834"/>
                      <a:pt x="643" y="827"/>
                      <a:pt x="643" y="819"/>
                    </a:cubicBezTo>
                    <a:cubicBezTo>
                      <a:pt x="613" y="672"/>
                      <a:pt x="578" y="529"/>
                      <a:pt x="524" y="407"/>
                    </a:cubicBezTo>
                    <a:cubicBezTo>
                      <a:pt x="466" y="281"/>
                      <a:pt x="388" y="185"/>
                      <a:pt x="308" y="120"/>
                    </a:cubicBezTo>
                    <a:cubicBezTo>
                      <a:pt x="186" y="19"/>
                      <a:pt x="77" y="0"/>
                      <a:pt x="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9"/>
              <p:cNvSpPr/>
              <p:nvPr/>
            </p:nvSpPr>
            <p:spPr>
              <a:xfrm flipH="1">
                <a:off x="8248311" y="2475335"/>
                <a:ext cx="15014" cy="131148"/>
              </a:xfrm>
              <a:custGeom>
                <a:avLst/>
                <a:gdLst/>
                <a:ahLst/>
                <a:cxnLst/>
                <a:rect l="l" t="t" r="r" b="b"/>
                <a:pathLst>
                  <a:path w="310" h="2708" extrusionOk="0">
                    <a:moveTo>
                      <a:pt x="15" y="1"/>
                    </a:moveTo>
                    <a:cubicBezTo>
                      <a:pt x="0" y="4"/>
                      <a:pt x="4" y="155"/>
                      <a:pt x="22" y="403"/>
                    </a:cubicBezTo>
                    <a:cubicBezTo>
                      <a:pt x="40" y="647"/>
                      <a:pt x="68" y="988"/>
                      <a:pt x="104" y="1361"/>
                    </a:cubicBezTo>
                    <a:cubicBezTo>
                      <a:pt x="172" y="2000"/>
                      <a:pt x="241" y="2535"/>
                      <a:pt x="277" y="2671"/>
                    </a:cubicBezTo>
                    <a:lnTo>
                      <a:pt x="280" y="2675"/>
                    </a:lnTo>
                    <a:cubicBezTo>
                      <a:pt x="291" y="2696"/>
                      <a:pt x="298" y="2707"/>
                      <a:pt x="302" y="2707"/>
                    </a:cubicBezTo>
                    <a:cubicBezTo>
                      <a:pt x="305" y="2703"/>
                      <a:pt x="305" y="2693"/>
                      <a:pt x="298" y="2668"/>
                    </a:cubicBezTo>
                    <a:lnTo>
                      <a:pt x="302" y="2668"/>
                    </a:lnTo>
                    <a:cubicBezTo>
                      <a:pt x="309" y="2531"/>
                      <a:pt x="270" y="1992"/>
                      <a:pt x="202" y="1350"/>
                    </a:cubicBezTo>
                    <a:cubicBezTo>
                      <a:pt x="166" y="977"/>
                      <a:pt x="123" y="635"/>
                      <a:pt x="90" y="395"/>
                    </a:cubicBezTo>
                    <a:cubicBezTo>
                      <a:pt x="58" y="151"/>
                      <a:pt x="29" y="1"/>
                      <a:pt x="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9"/>
              <p:cNvSpPr/>
              <p:nvPr/>
            </p:nvSpPr>
            <p:spPr>
              <a:xfrm flipH="1">
                <a:off x="8495167" y="2979504"/>
                <a:ext cx="156195" cy="39519"/>
              </a:xfrm>
              <a:custGeom>
                <a:avLst/>
                <a:gdLst/>
                <a:ahLst/>
                <a:cxnLst/>
                <a:rect l="l" t="t" r="r" b="b"/>
                <a:pathLst>
                  <a:path w="3225" h="816" extrusionOk="0">
                    <a:moveTo>
                      <a:pt x="47" y="1"/>
                    </a:moveTo>
                    <a:cubicBezTo>
                      <a:pt x="19" y="1"/>
                      <a:pt x="4" y="3"/>
                      <a:pt x="4" y="7"/>
                    </a:cubicBezTo>
                    <a:cubicBezTo>
                      <a:pt x="1" y="21"/>
                      <a:pt x="184" y="54"/>
                      <a:pt x="478" y="110"/>
                    </a:cubicBezTo>
                    <a:cubicBezTo>
                      <a:pt x="773" y="172"/>
                      <a:pt x="1178" y="254"/>
                      <a:pt x="1624" y="365"/>
                    </a:cubicBezTo>
                    <a:cubicBezTo>
                      <a:pt x="2065" y="477"/>
                      <a:pt x="2464" y="595"/>
                      <a:pt x="2751" y="682"/>
                    </a:cubicBezTo>
                    <a:cubicBezTo>
                      <a:pt x="3009" y="763"/>
                      <a:pt x="3181" y="816"/>
                      <a:pt x="3212" y="816"/>
                    </a:cubicBezTo>
                    <a:cubicBezTo>
                      <a:pt x="3215" y="816"/>
                      <a:pt x="3217" y="815"/>
                      <a:pt x="3217" y="814"/>
                    </a:cubicBezTo>
                    <a:cubicBezTo>
                      <a:pt x="3224" y="800"/>
                      <a:pt x="3052" y="725"/>
                      <a:pt x="2772" y="617"/>
                    </a:cubicBezTo>
                    <a:cubicBezTo>
                      <a:pt x="2489" y="513"/>
                      <a:pt x="2090" y="384"/>
                      <a:pt x="1645" y="272"/>
                    </a:cubicBezTo>
                    <a:cubicBezTo>
                      <a:pt x="1200" y="161"/>
                      <a:pt x="787" y="85"/>
                      <a:pt x="489" y="46"/>
                    </a:cubicBezTo>
                    <a:cubicBezTo>
                      <a:pt x="275" y="15"/>
                      <a:pt x="118" y="1"/>
                      <a:pt x="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9"/>
              <p:cNvSpPr/>
              <p:nvPr/>
            </p:nvSpPr>
            <p:spPr>
              <a:xfrm flipH="1">
                <a:off x="8493811" y="2960180"/>
                <a:ext cx="142392" cy="59666"/>
              </a:xfrm>
              <a:custGeom>
                <a:avLst/>
                <a:gdLst/>
                <a:ahLst/>
                <a:cxnLst/>
                <a:rect l="l" t="t" r="r" b="b"/>
                <a:pathLst>
                  <a:path w="2940" h="1232" extrusionOk="0">
                    <a:moveTo>
                      <a:pt x="17" y="1"/>
                    </a:moveTo>
                    <a:cubicBezTo>
                      <a:pt x="9" y="1"/>
                      <a:pt x="4" y="2"/>
                      <a:pt x="4" y="4"/>
                    </a:cubicBezTo>
                    <a:cubicBezTo>
                      <a:pt x="1" y="18"/>
                      <a:pt x="173" y="75"/>
                      <a:pt x="449" y="165"/>
                    </a:cubicBezTo>
                    <a:cubicBezTo>
                      <a:pt x="725" y="255"/>
                      <a:pt x="1109" y="377"/>
                      <a:pt x="1526" y="524"/>
                    </a:cubicBezTo>
                    <a:cubicBezTo>
                      <a:pt x="1734" y="600"/>
                      <a:pt x="1931" y="671"/>
                      <a:pt x="2114" y="736"/>
                    </a:cubicBezTo>
                    <a:cubicBezTo>
                      <a:pt x="2297" y="804"/>
                      <a:pt x="2459" y="862"/>
                      <a:pt x="2585" y="930"/>
                    </a:cubicBezTo>
                    <a:cubicBezTo>
                      <a:pt x="2835" y="1060"/>
                      <a:pt x="2912" y="1232"/>
                      <a:pt x="2925" y="1232"/>
                    </a:cubicBezTo>
                    <a:cubicBezTo>
                      <a:pt x="2926" y="1232"/>
                      <a:pt x="2926" y="1231"/>
                      <a:pt x="2926" y="1231"/>
                    </a:cubicBezTo>
                    <a:cubicBezTo>
                      <a:pt x="2940" y="1231"/>
                      <a:pt x="2883" y="1031"/>
                      <a:pt x="2617" y="872"/>
                    </a:cubicBezTo>
                    <a:cubicBezTo>
                      <a:pt x="2491" y="789"/>
                      <a:pt x="2326" y="725"/>
                      <a:pt x="2146" y="653"/>
                    </a:cubicBezTo>
                    <a:cubicBezTo>
                      <a:pt x="1967" y="582"/>
                      <a:pt x="1770" y="506"/>
                      <a:pt x="1558" y="435"/>
                    </a:cubicBezTo>
                    <a:cubicBezTo>
                      <a:pt x="1138" y="287"/>
                      <a:pt x="751" y="173"/>
                      <a:pt x="467" y="97"/>
                    </a:cubicBezTo>
                    <a:cubicBezTo>
                      <a:pt x="228" y="36"/>
                      <a:pt x="62"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9"/>
              <p:cNvSpPr/>
              <p:nvPr/>
            </p:nvSpPr>
            <p:spPr>
              <a:xfrm flipH="1">
                <a:off x="7734980" y="2699911"/>
                <a:ext cx="77250" cy="110469"/>
              </a:xfrm>
              <a:custGeom>
                <a:avLst/>
                <a:gdLst/>
                <a:ahLst/>
                <a:cxnLst/>
                <a:rect l="l" t="t" r="r" b="b"/>
                <a:pathLst>
                  <a:path w="1595" h="2281" extrusionOk="0">
                    <a:moveTo>
                      <a:pt x="1572" y="0"/>
                    </a:moveTo>
                    <a:cubicBezTo>
                      <a:pt x="1555" y="0"/>
                      <a:pt x="1446" y="107"/>
                      <a:pt x="1285" y="288"/>
                    </a:cubicBezTo>
                    <a:cubicBezTo>
                      <a:pt x="1121" y="478"/>
                      <a:pt x="902" y="751"/>
                      <a:pt x="687" y="1067"/>
                    </a:cubicBezTo>
                    <a:cubicBezTo>
                      <a:pt x="467" y="1382"/>
                      <a:pt x="291" y="1684"/>
                      <a:pt x="177" y="1907"/>
                    </a:cubicBezTo>
                    <a:cubicBezTo>
                      <a:pt x="58" y="2129"/>
                      <a:pt x="1" y="2273"/>
                      <a:pt x="11" y="2280"/>
                    </a:cubicBezTo>
                    <a:cubicBezTo>
                      <a:pt x="11" y="2280"/>
                      <a:pt x="12" y="2280"/>
                      <a:pt x="12" y="2280"/>
                    </a:cubicBezTo>
                    <a:cubicBezTo>
                      <a:pt x="42" y="2280"/>
                      <a:pt x="335" y="1742"/>
                      <a:pt x="765" y="1121"/>
                    </a:cubicBezTo>
                    <a:cubicBezTo>
                      <a:pt x="1192" y="493"/>
                      <a:pt x="1595" y="22"/>
                      <a:pt x="1573" y="1"/>
                    </a:cubicBezTo>
                    <a:cubicBezTo>
                      <a:pt x="1573" y="1"/>
                      <a:pt x="1572" y="0"/>
                      <a:pt x="15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9"/>
              <p:cNvSpPr/>
              <p:nvPr/>
            </p:nvSpPr>
            <p:spPr>
              <a:xfrm flipH="1">
                <a:off x="7738128" y="2702332"/>
                <a:ext cx="88196" cy="85963"/>
              </a:xfrm>
              <a:custGeom>
                <a:avLst/>
                <a:gdLst/>
                <a:ahLst/>
                <a:cxnLst/>
                <a:rect l="l" t="t" r="r" b="b"/>
                <a:pathLst>
                  <a:path w="1821" h="1775" extrusionOk="0">
                    <a:moveTo>
                      <a:pt x="1799" y="0"/>
                    </a:moveTo>
                    <a:cubicBezTo>
                      <a:pt x="1777" y="0"/>
                      <a:pt x="1650" y="58"/>
                      <a:pt x="1465" y="166"/>
                    </a:cubicBezTo>
                    <a:cubicBezTo>
                      <a:pt x="1268" y="288"/>
                      <a:pt x="1006" y="479"/>
                      <a:pt x="754" y="729"/>
                    </a:cubicBezTo>
                    <a:cubicBezTo>
                      <a:pt x="499" y="981"/>
                      <a:pt x="306" y="1239"/>
                      <a:pt x="184" y="1437"/>
                    </a:cubicBezTo>
                    <a:cubicBezTo>
                      <a:pt x="58" y="1634"/>
                      <a:pt x="1" y="1767"/>
                      <a:pt x="12" y="1774"/>
                    </a:cubicBezTo>
                    <a:cubicBezTo>
                      <a:pt x="12" y="1775"/>
                      <a:pt x="13" y="1775"/>
                      <a:pt x="13" y="1775"/>
                    </a:cubicBezTo>
                    <a:cubicBezTo>
                      <a:pt x="48" y="1775"/>
                      <a:pt x="327" y="1282"/>
                      <a:pt x="823" y="798"/>
                    </a:cubicBezTo>
                    <a:cubicBezTo>
                      <a:pt x="1318" y="306"/>
                      <a:pt x="1821" y="27"/>
                      <a:pt x="1803" y="2"/>
                    </a:cubicBezTo>
                    <a:cubicBezTo>
                      <a:pt x="1803" y="1"/>
                      <a:pt x="1801" y="0"/>
                      <a:pt x="17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9"/>
              <p:cNvSpPr/>
              <p:nvPr/>
            </p:nvSpPr>
            <p:spPr>
              <a:xfrm flipH="1">
                <a:off x="8307785" y="2605131"/>
                <a:ext cx="42136" cy="39906"/>
              </a:xfrm>
              <a:custGeom>
                <a:avLst/>
                <a:gdLst/>
                <a:ahLst/>
                <a:cxnLst/>
                <a:rect l="l" t="t" r="r" b="b"/>
                <a:pathLst>
                  <a:path w="870" h="824" extrusionOk="0">
                    <a:moveTo>
                      <a:pt x="451" y="1"/>
                    </a:moveTo>
                    <a:cubicBezTo>
                      <a:pt x="401" y="1"/>
                      <a:pt x="348" y="16"/>
                      <a:pt x="302" y="38"/>
                    </a:cubicBezTo>
                    <a:lnTo>
                      <a:pt x="234" y="74"/>
                    </a:lnTo>
                    <a:cubicBezTo>
                      <a:pt x="148" y="113"/>
                      <a:pt x="77" y="181"/>
                      <a:pt x="52" y="271"/>
                    </a:cubicBezTo>
                    <a:cubicBezTo>
                      <a:pt x="1" y="458"/>
                      <a:pt x="80" y="695"/>
                      <a:pt x="249" y="784"/>
                    </a:cubicBezTo>
                    <a:cubicBezTo>
                      <a:pt x="301" y="811"/>
                      <a:pt x="357" y="824"/>
                      <a:pt x="415" y="824"/>
                    </a:cubicBezTo>
                    <a:cubicBezTo>
                      <a:pt x="608" y="824"/>
                      <a:pt x="807" y="684"/>
                      <a:pt x="837" y="490"/>
                    </a:cubicBezTo>
                    <a:cubicBezTo>
                      <a:pt x="870" y="278"/>
                      <a:pt x="704" y="52"/>
                      <a:pt x="499" y="6"/>
                    </a:cubicBezTo>
                    <a:cubicBezTo>
                      <a:pt x="484" y="2"/>
                      <a:pt x="468" y="1"/>
                      <a:pt x="4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9"/>
              <p:cNvSpPr/>
              <p:nvPr/>
            </p:nvSpPr>
            <p:spPr>
              <a:xfrm flipH="1">
                <a:off x="8571303" y="2808493"/>
                <a:ext cx="42330" cy="39858"/>
              </a:xfrm>
              <a:custGeom>
                <a:avLst/>
                <a:gdLst/>
                <a:ahLst/>
                <a:cxnLst/>
                <a:rect l="l" t="t" r="r" b="b"/>
                <a:pathLst>
                  <a:path w="874" h="823" extrusionOk="0">
                    <a:moveTo>
                      <a:pt x="448" y="1"/>
                    </a:moveTo>
                    <a:cubicBezTo>
                      <a:pt x="398" y="1"/>
                      <a:pt x="347" y="15"/>
                      <a:pt x="302" y="38"/>
                    </a:cubicBezTo>
                    <a:lnTo>
                      <a:pt x="234" y="71"/>
                    </a:lnTo>
                    <a:cubicBezTo>
                      <a:pt x="148" y="110"/>
                      <a:pt x="76" y="182"/>
                      <a:pt x="51" y="272"/>
                    </a:cubicBezTo>
                    <a:cubicBezTo>
                      <a:pt x="1" y="454"/>
                      <a:pt x="80" y="691"/>
                      <a:pt x="249" y="781"/>
                    </a:cubicBezTo>
                    <a:cubicBezTo>
                      <a:pt x="301" y="810"/>
                      <a:pt x="359" y="823"/>
                      <a:pt x="418" y="823"/>
                    </a:cubicBezTo>
                    <a:cubicBezTo>
                      <a:pt x="610" y="823"/>
                      <a:pt x="807" y="682"/>
                      <a:pt x="837" y="487"/>
                    </a:cubicBezTo>
                    <a:cubicBezTo>
                      <a:pt x="873" y="278"/>
                      <a:pt x="704" y="49"/>
                      <a:pt x="500" y="6"/>
                    </a:cubicBezTo>
                    <a:cubicBezTo>
                      <a:pt x="483" y="2"/>
                      <a:pt x="466" y="1"/>
                      <a:pt x="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9"/>
              <p:cNvSpPr/>
              <p:nvPr/>
            </p:nvSpPr>
            <p:spPr>
              <a:xfrm flipH="1">
                <a:off x="7945853" y="2606293"/>
                <a:ext cx="42136" cy="39906"/>
              </a:xfrm>
              <a:custGeom>
                <a:avLst/>
                <a:gdLst/>
                <a:ahLst/>
                <a:cxnLst/>
                <a:rect l="l" t="t" r="r" b="b"/>
                <a:pathLst>
                  <a:path w="870" h="824" extrusionOk="0">
                    <a:moveTo>
                      <a:pt x="446" y="1"/>
                    </a:moveTo>
                    <a:cubicBezTo>
                      <a:pt x="396" y="1"/>
                      <a:pt x="347" y="15"/>
                      <a:pt x="302" y="39"/>
                    </a:cubicBezTo>
                    <a:lnTo>
                      <a:pt x="234" y="71"/>
                    </a:lnTo>
                    <a:cubicBezTo>
                      <a:pt x="148" y="111"/>
                      <a:pt x="76" y="182"/>
                      <a:pt x="51" y="272"/>
                    </a:cubicBezTo>
                    <a:cubicBezTo>
                      <a:pt x="1" y="456"/>
                      <a:pt x="80" y="692"/>
                      <a:pt x="249" y="782"/>
                    </a:cubicBezTo>
                    <a:cubicBezTo>
                      <a:pt x="301" y="810"/>
                      <a:pt x="359" y="823"/>
                      <a:pt x="418" y="823"/>
                    </a:cubicBezTo>
                    <a:cubicBezTo>
                      <a:pt x="610" y="823"/>
                      <a:pt x="807" y="683"/>
                      <a:pt x="837" y="487"/>
                    </a:cubicBezTo>
                    <a:cubicBezTo>
                      <a:pt x="870" y="279"/>
                      <a:pt x="704" y="50"/>
                      <a:pt x="499" y="7"/>
                    </a:cubicBezTo>
                    <a:cubicBezTo>
                      <a:pt x="481" y="3"/>
                      <a:pt x="463"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9"/>
              <p:cNvSpPr/>
              <p:nvPr/>
            </p:nvSpPr>
            <p:spPr>
              <a:xfrm flipH="1">
                <a:off x="8026880" y="3084357"/>
                <a:ext cx="42282" cy="39955"/>
              </a:xfrm>
              <a:custGeom>
                <a:avLst/>
                <a:gdLst/>
                <a:ahLst/>
                <a:cxnLst/>
                <a:rect l="l" t="t" r="r" b="b"/>
                <a:pathLst>
                  <a:path w="873" h="825" extrusionOk="0">
                    <a:moveTo>
                      <a:pt x="452" y="1"/>
                    </a:moveTo>
                    <a:cubicBezTo>
                      <a:pt x="401" y="1"/>
                      <a:pt x="348" y="17"/>
                      <a:pt x="302" y="39"/>
                    </a:cubicBezTo>
                    <a:lnTo>
                      <a:pt x="234" y="71"/>
                    </a:lnTo>
                    <a:cubicBezTo>
                      <a:pt x="148" y="114"/>
                      <a:pt x="76" y="182"/>
                      <a:pt x="51" y="271"/>
                    </a:cubicBezTo>
                    <a:cubicBezTo>
                      <a:pt x="0" y="458"/>
                      <a:pt x="80" y="692"/>
                      <a:pt x="248" y="785"/>
                    </a:cubicBezTo>
                    <a:cubicBezTo>
                      <a:pt x="300" y="812"/>
                      <a:pt x="357" y="825"/>
                      <a:pt x="415" y="825"/>
                    </a:cubicBezTo>
                    <a:cubicBezTo>
                      <a:pt x="608" y="825"/>
                      <a:pt x="806" y="684"/>
                      <a:pt x="837" y="491"/>
                    </a:cubicBezTo>
                    <a:cubicBezTo>
                      <a:pt x="873" y="279"/>
                      <a:pt x="704" y="53"/>
                      <a:pt x="500" y="6"/>
                    </a:cubicBezTo>
                    <a:cubicBezTo>
                      <a:pt x="484" y="2"/>
                      <a:pt x="468" y="1"/>
                      <a:pt x="4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9"/>
              <p:cNvSpPr/>
              <p:nvPr/>
            </p:nvSpPr>
            <p:spPr>
              <a:xfrm flipH="1">
                <a:off x="8335585" y="3084357"/>
                <a:ext cx="42330" cy="39955"/>
              </a:xfrm>
              <a:custGeom>
                <a:avLst/>
                <a:gdLst/>
                <a:ahLst/>
                <a:cxnLst/>
                <a:rect l="l" t="t" r="r" b="b"/>
                <a:pathLst>
                  <a:path w="874" h="825" extrusionOk="0">
                    <a:moveTo>
                      <a:pt x="454" y="1"/>
                    </a:moveTo>
                    <a:cubicBezTo>
                      <a:pt x="403" y="1"/>
                      <a:pt x="352" y="17"/>
                      <a:pt x="306" y="39"/>
                    </a:cubicBezTo>
                    <a:lnTo>
                      <a:pt x="234" y="71"/>
                    </a:lnTo>
                    <a:cubicBezTo>
                      <a:pt x="151" y="114"/>
                      <a:pt x="80" y="182"/>
                      <a:pt x="55" y="271"/>
                    </a:cubicBezTo>
                    <a:cubicBezTo>
                      <a:pt x="1" y="458"/>
                      <a:pt x="80" y="692"/>
                      <a:pt x="252" y="785"/>
                    </a:cubicBezTo>
                    <a:cubicBezTo>
                      <a:pt x="304" y="812"/>
                      <a:pt x="361" y="825"/>
                      <a:pt x="419" y="825"/>
                    </a:cubicBezTo>
                    <a:cubicBezTo>
                      <a:pt x="612" y="825"/>
                      <a:pt x="811" y="684"/>
                      <a:pt x="841" y="491"/>
                    </a:cubicBezTo>
                    <a:cubicBezTo>
                      <a:pt x="873" y="279"/>
                      <a:pt x="704" y="53"/>
                      <a:pt x="504" y="6"/>
                    </a:cubicBezTo>
                    <a:cubicBezTo>
                      <a:pt x="487" y="2"/>
                      <a:pt x="471" y="1"/>
                      <a:pt x="45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9"/>
              <p:cNvSpPr/>
              <p:nvPr/>
            </p:nvSpPr>
            <p:spPr>
              <a:xfrm flipH="1">
                <a:off x="8212519" y="2910732"/>
                <a:ext cx="42330" cy="39858"/>
              </a:xfrm>
              <a:custGeom>
                <a:avLst/>
                <a:gdLst/>
                <a:ahLst/>
                <a:cxnLst/>
                <a:rect l="l" t="t" r="r" b="b"/>
                <a:pathLst>
                  <a:path w="874" h="823" extrusionOk="0">
                    <a:moveTo>
                      <a:pt x="449" y="0"/>
                    </a:moveTo>
                    <a:cubicBezTo>
                      <a:pt x="398" y="0"/>
                      <a:pt x="347" y="14"/>
                      <a:pt x="302" y="38"/>
                    </a:cubicBezTo>
                    <a:lnTo>
                      <a:pt x="234" y="70"/>
                    </a:lnTo>
                    <a:cubicBezTo>
                      <a:pt x="148" y="109"/>
                      <a:pt x="77" y="181"/>
                      <a:pt x="52" y="271"/>
                    </a:cubicBezTo>
                    <a:cubicBezTo>
                      <a:pt x="1" y="454"/>
                      <a:pt x="80" y="691"/>
                      <a:pt x="252" y="781"/>
                    </a:cubicBezTo>
                    <a:cubicBezTo>
                      <a:pt x="305" y="809"/>
                      <a:pt x="363" y="822"/>
                      <a:pt x="421" y="822"/>
                    </a:cubicBezTo>
                    <a:cubicBezTo>
                      <a:pt x="612" y="822"/>
                      <a:pt x="807" y="682"/>
                      <a:pt x="837" y="486"/>
                    </a:cubicBezTo>
                    <a:cubicBezTo>
                      <a:pt x="874" y="278"/>
                      <a:pt x="705" y="49"/>
                      <a:pt x="504" y="6"/>
                    </a:cubicBezTo>
                    <a:cubicBezTo>
                      <a:pt x="486" y="2"/>
                      <a:pt x="468" y="0"/>
                      <a:pt x="4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9"/>
              <p:cNvSpPr/>
              <p:nvPr/>
            </p:nvSpPr>
            <p:spPr>
              <a:xfrm flipH="1">
                <a:off x="8151689" y="2708047"/>
                <a:ext cx="23683" cy="22423"/>
              </a:xfrm>
              <a:custGeom>
                <a:avLst/>
                <a:gdLst/>
                <a:ahLst/>
                <a:cxnLst/>
                <a:rect l="l" t="t" r="r" b="b"/>
                <a:pathLst>
                  <a:path w="489" h="463" extrusionOk="0">
                    <a:moveTo>
                      <a:pt x="251" y="1"/>
                    </a:moveTo>
                    <a:cubicBezTo>
                      <a:pt x="223" y="1"/>
                      <a:pt x="195" y="10"/>
                      <a:pt x="169" y="23"/>
                    </a:cubicBezTo>
                    <a:lnTo>
                      <a:pt x="130" y="41"/>
                    </a:lnTo>
                    <a:cubicBezTo>
                      <a:pt x="83" y="63"/>
                      <a:pt x="44" y="102"/>
                      <a:pt x="29" y="152"/>
                    </a:cubicBezTo>
                    <a:cubicBezTo>
                      <a:pt x="1" y="257"/>
                      <a:pt x="44" y="389"/>
                      <a:pt x="140" y="439"/>
                    </a:cubicBezTo>
                    <a:cubicBezTo>
                      <a:pt x="170" y="455"/>
                      <a:pt x="203" y="463"/>
                      <a:pt x="236" y="463"/>
                    </a:cubicBezTo>
                    <a:cubicBezTo>
                      <a:pt x="343" y="463"/>
                      <a:pt x="454" y="384"/>
                      <a:pt x="470" y="275"/>
                    </a:cubicBezTo>
                    <a:cubicBezTo>
                      <a:pt x="489" y="156"/>
                      <a:pt x="395" y="30"/>
                      <a:pt x="281" y="5"/>
                    </a:cubicBezTo>
                    <a:cubicBezTo>
                      <a:pt x="271" y="2"/>
                      <a:pt x="261" y="1"/>
                      <a:pt x="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9"/>
              <p:cNvSpPr/>
              <p:nvPr/>
            </p:nvSpPr>
            <p:spPr>
              <a:xfrm flipH="1">
                <a:off x="8117448" y="2554666"/>
                <a:ext cx="23683" cy="22472"/>
              </a:xfrm>
              <a:custGeom>
                <a:avLst/>
                <a:gdLst/>
                <a:ahLst/>
                <a:cxnLst/>
                <a:rect l="l" t="t" r="r" b="b"/>
                <a:pathLst>
                  <a:path w="489" h="464" extrusionOk="0">
                    <a:moveTo>
                      <a:pt x="257" y="1"/>
                    </a:moveTo>
                    <a:cubicBezTo>
                      <a:pt x="228" y="1"/>
                      <a:pt x="198" y="10"/>
                      <a:pt x="169" y="24"/>
                    </a:cubicBezTo>
                    <a:lnTo>
                      <a:pt x="130" y="42"/>
                    </a:lnTo>
                    <a:cubicBezTo>
                      <a:pt x="83" y="64"/>
                      <a:pt x="43" y="104"/>
                      <a:pt x="30" y="154"/>
                    </a:cubicBezTo>
                    <a:cubicBezTo>
                      <a:pt x="0" y="258"/>
                      <a:pt x="43" y="390"/>
                      <a:pt x="141" y="440"/>
                    </a:cubicBezTo>
                    <a:cubicBezTo>
                      <a:pt x="170" y="457"/>
                      <a:pt x="203" y="464"/>
                      <a:pt x="236" y="464"/>
                    </a:cubicBezTo>
                    <a:cubicBezTo>
                      <a:pt x="343" y="464"/>
                      <a:pt x="454" y="385"/>
                      <a:pt x="471" y="276"/>
                    </a:cubicBezTo>
                    <a:cubicBezTo>
                      <a:pt x="489" y="157"/>
                      <a:pt x="396" y="28"/>
                      <a:pt x="280" y="3"/>
                    </a:cubicBezTo>
                    <a:cubicBezTo>
                      <a:pt x="273" y="1"/>
                      <a:pt x="265" y="1"/>
                      <a:pt x="2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9"/>
              <p:cNvSpPr/>
              <p:nvPr/>
            </p:nvSpPr>
            <p:spPr>
              <a:xfrm flipH="1">
                <a:off x="8336457" y="2823846"/>
                <a:ext cx="23732" cy="22423"/>
              </a:xfrm>
              <a:custGeom>
                <a:avLst/>
                <a:gdLst/>
                <a:ahLst/>
                <a:cxnLst/>
                <a:rect l="l" t="t" r="r" b="b"/>
                <a:pathLst>
                  <a:path w="490" h="463" extrusionOk="0">
                    <a:moveTo>
                      <a:pt x="251" y="0"/>
                    </a:moveTo>
                    <a:cubicBezTo>
                      <a:pt x="224" y="0"/>
                      <a:pt x="196" y="9"/>
                      <a:pt x="170" y="23"/>
                    </a:cubicBezTo>
                    <a:lnTo>
                      <a:pt x="134" y="41"/>
                    </a:lnTo>
                    <a:cubicBezTo>
                      <a:pt x="83" y="62"/>
                      <a:pt x="44" y="102"/>
                      <a:pt x="30" y="152"/>
                    </a:cubicBezTo>
                    <a:cubicBezTo>
                      <a:pt x="1" y="256"/>
                      <a:pt x="44" y="389"/>
                      <a:pt x="141" y="439"/>
                    </a:cubicBezTo>
                    <a:cubicBezTo>
                      <a:pt x="171" y="455"/>
                      <a:pt x="203" y="462"/>
                      <a:pt x="236" y="462"/>
                    </a:cubicBezTo>
                    <a:cubicBezTo>
                      <a:pt x="344" y="462"/>
                      <a:pt x="455" y="384"/>
                      <a:pt x="471" y="274"/>
                    </a:cubicBezTo>
                    <a:cubicBezTo>
                      <a:pt x="489" y="155"/>
                      <a:pt x="396" y="29"/>
                      <a:pt x="281" y="4"/>
                    </a:cubicBezTo>
                    <a:cubicBezTo>
                      <a:pt x="271" y="2"/>
                      <a:pt x="261"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flipH="1">
                <a:off x="8526988" y="2603823"/>
                <a:ext cx="23829" cy="22375"/>
              </a:xfrm>
              <a:custGeom>
                <a:avLst/>
                <a:gdLst/>
                <a:ahLst/>
                <a:cxnLst/>
                <a:rect l="l" t="t" r="r" b="b"/>
                <a:pathLst>
                  <a:path w="492" h="462" extrusionOk="0">
                    <a:moveTo>
                      <a:pt x="253" y="1"/>
                    </a:moveTo>
                    <a:cubicBezTo>
                      <a:pt x="224" y="1"/>
                      <a:pt x="196" y="8"/>
                      <a:pt x="172" y="22"/>
                    </a:cubicBezTo>
                    <a:lnTo>
                      <a:pt x="133" y="40"/>
                    </a:lnTo>
                    <a:cubicBezTo>
                      <a:pt x="86" y="61"/>
                      <a:pt x="43" y="101"/>
                      <a:pt x="28" y="154"/>
                    </a:cubicBezTo>
                    <a:cubicBezTo>
                      <a:pt x="0" y="255"/>
                      <a:pt x="47" y="388"/>
                      <a:pt x="140" y="438"/>
                    </a:cubicBezTo>
                    <a:cubicBezTo>
                      <a:pt x="170" y="454"/>
                      <a:pt x="203" y="461"/>
                      <a:pt x="236" y="461"/>
                    </a:cubicBezTo>
                    <a:cubicBezTo>
                      <a:pt x="344" y="461"/>
                      <a:pt x="453" y="383"/>
                      <a:pt x="470" y="276"/>
                    </a:cubicBezTo>
                    <a:cubicBezTo>
                      <a:pt x="491" y="158"/>
                      <a:pt x="395" y="28"/>
                      <a:pt x="283" y="3"/>
                    </a:cubicBezTo>
                    <a:cubicBezTo>
                      <a:pt x="273" y="2"/>
                      <a:pt x="263"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flipH="1">
                <a:off x="8177213" y="3063145"/>
                <a:ext cx="23732" cy="22375"/>
              </a:xfrm>
              <a:custGeom>
                <a:avLst/>
                <a:gdLst/>
                <a:ahLst/>
                <a:cxnLst/>
                <a:rect l="l" t="t" r="r" b="b"/>
                <a:pathLst>
                  <a:path w="490" h="462" extrusionOk="0">
                    <a:moveTo>
                      <a:pt x="256" y="0"/>
                    </a:moveTo>
                    <a:cubicBezTo>
                      <a:pt x="227" y="0"/>
                      <a:pt x="198" y="10"/>
                      <a:pt x="170" y="20"/>
                    </a:cubicBezTo>
                    <a:lnTo>
                      <a:pt x="130" y="38"/>
                    </a:lnTo>
                    <a:cubicBezTo>
                      <a:pt x="84" y="63"/>
                      <a:pt x="44" y="103"/>
                      <a:pt x="29" y="154"/>
                    </a:cubicBezTo>
                    <a:cubicBezTo>
                      <a:pt x="1" y="257"/>
                      <a:pt x="44" y="391"/>
                      <a:pt x="141" y="441"/>
                    </a:cubicBezTo>
                    <a:cubicBezTo>
                      <a:pt x="170" y="455"/>
                      <a:pt x="201" y="462"/>
                      <a:pt x="233" y="462"/>
                    </a:cubicBezTo>
                    <a:cubicBezTo>
                      <a:pt x="341" y="462"/>
                      <a:pt x="455" y="384"/>
                      <a:pt x="471" y="275"/>
                    </a:cubicBezTo>
                    <a:cubicBezTo>
                      <a:pt x="489" y="157"/>
                      <a:pt x="395" y="28"/>
                      <a:pt x="281" y="3"/>
                    </a:cubicBezTo>
                    <a:cubicBezTo>
                      <a:pt x="273" y="1"/>
                      <a:pt x="264" y="0"/>
                      <a:pt x="25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9"/>
              <p:cNvSpPr/>
              <p:nvPr/>
            </p:nvSpPr>
            <p:spPr>
              <a:xfrm flipH="1">
                <a:off x="8084417" y="2897365"/>
                <a:ext cx="23683" cy="22423"/>
              </a:xfrm>
              <a:custGeom>
                <a:avLst/>
                <a:gdLst/>
                <a:ahLst/>
                <a:cxnLst/>
                <a:rect l="l" t="t" r="r" b="b"/>
                <a:pathLst>
                  <a:path w="489" h="463" extrusionOk="0">
                    <a:moveTo>
                      <a:pt x="250" y="1"/>
                    </a:moveTo>
                    <a:cubicBezTo>
                      <a:pt x="223" y="1"/>
                      <a:pt x="196" y="10"/>
                      <a:pt x="169" y="23"/>
                    </a:cubicBezTo>
                    <a:lnTo>
                      <a:pt x="133" y="41"/>
                    </a:lnTo>
                    <a:cubicBezTo>
                      <a:pt x="83" y="62"/>
                      <a:pt x="44" y="102"/>
                      <a:pt x="29" y="153"/>
                    </a:cubicBezTo>
                    <a:cubicBezTo>
                      <a:pt x="1" y="256"/>
                      <a:pt x="44" y="389"/>
                      <a:pt x="141" y="439"/>
                    </a:cubicBezTo>
                    <a:cubicBezTo>
                      <a:pt x="170" y="455"/>
                      <a:pt x="203" y="463"/>
                      <a:pt x="235" y="463"/>
                    </a:cubicBezTo>
                    <a:cubicBezTo>
                      <a:pt x="343" y="463"/>
                      <a:pt x="454" y="384"/>
                      <a:pt x="471" y="274"/>
                    </a:cubicBezTo>
                    <a:cubicBezTo>
                      <a:pt x="489" y="156"/>
                      <a:pt x="395" y="27"/>
                      <a:pt x="281" y="5"/>
                    </a:cubicBezTo>
                    <a:cubicBezTo>
                      <a:pt x="271" y="2"/>
                      <a:pt x="260" y="1"/>
                      <a:pt x="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9"/>
              <p:cNvSpPr/>
              <p:nvPr/>
            </p:nvSpPr>
            <p:spPr>
              <a:xfrm flipH="1">
                <a:off x="7857555" y="3164991"/>
                <a:ext cx="593008" cy="1690546"/>
              </a:xfrm>
              <a:custGeom>
                <a:avLst/>
                <a:gdLst/>
                <a:ahLst/>
                <a:cxnLst/>
                <a:rect l="l" t="t" r="r" b="b"/>
                <a:pathLst>
                  <a:path w="12244" h="34907" extrusionOk="0">
                    <a:moveTo>
                      <a:pt x="1" y="0"/>
                    </a:moveTo>
                    <a:lnTo>
                      <a:pt x="1" y="34907"/>
                    </a:lnTo>
                    <a:lnTo>
                      <a:pt x="5062" y="34713"/>
                    </a:lnTo>
                    <a:lnTo>
                      <a:pt x="5496" y="4799"/>
                    </a:lnTo>
                    <a:lnTo>
                      <a:pt x="7212" y="34832"/>
                    </a:lnTo>
                    <a:lnTo>
                      <a:pt x="12244" y="34713"/>
                    </a:lnTo>
                    <a:lnTo>
                      <a:pt x="10055" y="611"/>
                    </a:lnTo>
                    <a:lnTo>
                      <a:pt x="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flipH="1">
                <a:off x="8316988" y="3177442"/>
                <a:ext cx="4940" cy="1671271"/>
              </a:xfrm>
              <a:custGeom>
                <a:avLst/>
                <a:gdLst/>
                <a:ahLst/>
                <a:cxnLst/>
                <a:rect l="l" t="t" r="r" b="b"/>
                <a:pathLst>
                  <a:path w="102" h="34509" extrusionOk="0">
                    <a:moveTo>
                      <a:pt x="47" y="1"/>
                    </a:moveTo>
                    <a:cubicBezTo>
                      <a:pt x="22" y="1"/>
                      <a:pt x="1" y="7725"/>
                      <a:pt x="1" y="17254"/>
                    </a:cubicBezTo>
                    <a:cubicBezTo>
                      <a:pt x="4" y="26784"/>
                      <a:pt x="26" y="34508"/>
                      <a:pt x="51" y="34508"/>
                    </a:cubicBezTo>
                    <a:cubicBezTo>
                      <a:pt x="80" y="34508"/>
                      <a:pt x="102" y="26784"/>
                      <a:pt x="98" y="17254"/>
                    </a:cubicBezTo>
                    <a:cubicBezTo>
                      <a:pt x="98" y="7725"/>
                      <a:pt x="77" y="1"/>
                      <a:pt x="47" y="1"/>
                    </a:cubicBezTo>
                    <a:close/>
                  </a:path>
                </a:pathLst>
              </a:custGeom>
              <a:solidFill>
                <a:srgbClr val="FFF2CC"/>
              </a:solidFill>
              <a:ln w="9525" cap="flat" cmpd="sng">
                <a:solidFill>
                  <a:srgbClr val="FFF2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flipH="1">
                <a:off x="7980481" y="3191729"/>
                <a:ext cx="90084" cy="1656984"/>
              </a:xfrm>
              <a:custGeom>
                <a:avLst/>
                <a:gdLst/>
                <a:ahLst/>
                <a:cxnLst/>
                <a:rect l="l" t="t" r="r" b="b"/>
                <a:pathLst>
                  <a:path w="1860" h="34214" extrusionOk="0">
                    <a:moveTo>
                      <a:pt x="1" y="0"/>
                    </a:moveTo>
                    <a:lnTo>
                      <a:pt x="1" y="90"/>
                    </a:lnTo>
                    <a:cubicBezTo>
                      <a:pt x="1" y="151"/>
                      <a:pt x="4" y="237"/>
                      <a:pt x="4" y="348"/>
                    </a:cubicBezTo>
                    <a:cubicBezTo>
                      <a:pt x="12" y="582"/>
                      <a:pt x="22" y="915"/>
                      <a:pt x="37" y="1346"/>
                    </a:cubicBezTo>
                    <a:cubicBezTo>
                      <a:pt x="65" y="2211"/>
                      <a:pt x="115" y="3468"/>
                      <a:pt x="184" y="5015"/>
                    </a:cubicBezTo>
                    <a:cubicBezTo>
                      <a:pt x="320" y="8112"/>
                      <a:pt x="536" y="12390"/>
                      <a:pt x="801" y="17114"/>
                    </a:cubicBezTo>
                    <a:cubicBezTo>
                      <a:pt x="1067" y="21838"/>
                      <a:pt x="1321" y="26112"/>
                      <a:pt x="1520" y="29206"/>
                    </a:cubicBezTo>
                    <a:cubicBezTo>
                      <a:pt x="1620" y="30750"/>
                      <a:pt x="1699" y="31999"/>
                      <a:pt x="1756" y="32871"/>
                    </a:cubicBezTo>
                    <a:cubicBezTo>
                      <a:pt x="1785" y="33298"/>
                      <a:pt x="1810" y="33636"/>
                      <a:pt x="1828" y="33865"/>
                    </a:cubicBezTo>
                    <a:cubicBezTo>
                      <a:pt x="1835" y="33976"/>
                      <a:pt x="1843" y="34062"/>
                      <a:pt x="1846" y="34123"/>
                    </a:cubicBezTo>
                    <a:cubicBezTo>
                      <a:pt x="1853" y="34185"/>
                      <a:pt x="1856" y="34213"/>
                      <a:pt x="1856" y="34213"/>
                    </a:cubicBezTo>
                    <a:cubicBezTo>
                      <a:pt x="1856" y="34213"/>
                      <a:pt x="1860" y="34181"/>
                      <a:pt x="1856" y="34123"/>
                    </a:cubicBezTo>
                    <a:cubicBezTo>
                      <a:pt x="1853" y="34062"/>
                      <a:pt x="1850" y="33976"/>
                      <a:pt x="1846" y="33865"/>
                    </a:cubicBezTo>
                    <a:cubicBezTo>
                      <a:pt x="1835" y="33632"/>
                      <a:pt x="1817" y="33298"/>
                      <a:pt x="1792" y="32867"/>
                    </a:cubicBezTo>
                    <a:cubicBezTo>
                      <a:pt x="1745" y="31999"/>
                      <a:pt x="1674" y="30746"/>
                      <a:pt x="1588" y="29203"/>
                    </a:cubicBezTo>
                    <a:cubicBezTo>
                      <a:pt x="1412" y="26102"/>
                      <a:pt x="1167" y="21830"/>
                      <a:pt x="898" y="17110"/>
                    </a:cubicBezTo>
                    <a:cubicBezTo>
                      <a:pt x="632" y="12383"/>
                      <a:pt x="407" y="8108"/>
                      <a:pt x="252" y="5010"/>
                    </a:cubicBezTo>
                    <a:cubicBezTo>
                      <a:pt x="177" y="3468"/>
                      <a:pt x="115" y="2215"/>
                      <a:pt x="72" y="1346"/>
                    </a:cubicBezTo>
                    <a:cubicBezTo>
                      <a:pt x="55" y="915"/>
                      <a:pt x="37" y="582"/>
                      <a:pt x="26" y="348"/>
                    </a:cubicBezTo>
                    <a:cubicBezTo>
                      <a:pt x="19" y="237"/>
                      <a:pt x="16" y="151"/>
                      <a:pt x="12" y="90"/>
                    </a:cubicBezTo>
                    <a:cubicBezTo>
                      <a:pt x="8" y="29"/>
                      <a:pt x="1" y="0"/>
                      <a:pt x="1" y="0"/>
                    </a:cubicBezTo>
                    <a:close/>
                  </a:path>
                </a:pathLst>
              </a:custGeom>
              <a:solidFill>
                <a:srgbClr val="FFF2CC"/>
              </a:solidFill>
              <a:ln w="9525" cap="flat" cmpd="sng">
                <a:solidFill>
                  <a:srgbClr val="FFF2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9"/>
              <p:cNvSpPr/>
              <p:nvPr/>
            </p:nvSpPr>
            <p:spPr>
              <a:xfrm flipH="1">
                <a:off x="8159680" y="3181268"/>
                <a:ext cx="26493" cy="182823"/>
              </a:xfrm>
              <a:custGeom>
                <a:avLst/>
                <a:gdLst/>
                <a:ahLst/>
                <a:cxnLst/>
                <a:rect l="l" t="t" r="r" b="b"/>
                <a:pathLst>
                  <a:path w="547" h="3775" extrusionOk="0">
                    <a:moveTo>
                      <a:pt x="464" y="1"/>
                    </a:moveTo>
                    <a:cubicBezTo>
                      <a:pt x="450" y="1"/>
                      <a:pt x="443" y="223"/>
                      <a:pt x="439" y="586"/>
                    </a:cubicBezTo>
                    <a:cubicBezTo>
                      <a:pt x="435" y="945"/>
                      <a:pt x="435" y="1440"/>
                      <a:pt x="443" y="1989"/>
                    </a:cubicBezTo>
                    <a:cubicBezTo>
                      <a:pt x="450" y="2262"/>
                      <a:pt x="453" y="2524"/>
                      <a:pt x="457" y="2764"/>
                    </a:cubicBezTo>
                    <a:cubicBezTo>
                      <a:pt x="464" y="3001"/>
                      <a:pt x="446" y="3210"/>
                      <a:pt x="378" y="3371"/>
                    </a:cubicBezTo>
                    <a:cubicBezTo>
                      <a:pt x="314" y="3533"/>
                      <a:pt x="213" y="3641"/>
                      <a:pt x="133" y="3694"/>
                    </a:cubicBezTo>
                    <a:cubicBezTo>
                      <a:pt x="55" y="3752"/>
                      <a:pt x="1" y="3766"/>
                      <a:pt x="4" y="3773"/>
                    </a:cubicBezTo>
                    <a:cubicBezTo>
                      <a:pt x="4" y="3774"/>
                      <a:pt x="7" y="3774"/>
                      <a:pt x="12" y="3774"/>
                    </a:cubicBezTo>
                    <a:cubicBezTo>
                      <a:pt x="30" y="3774"/>
                      <a:pt x="81" y="3766"/>
                      <a:pt x="155" y="3727"/>
                    </a:cubicBezTo>
                    <a:cubicBezTo>
                      <a:pt x="245" y="3676"/>
                      <a:pt x="363" y="3568"/>
                      <a:pt x="443" y="3400"/>
                    </a:cubicBezTo>
                    <a:cubicBezTo>
                      <a:pt x="521" y="3228"/>
                      <a:pt x="547" y="3001"/>
                      <a:pt x="547" y="2764"/>
                    </a:cubicBezTo>
                    <a:cubicBezTo>
                      <a:pt x="547" y="2524"/>
                      <a:pt x="543" y="2262"/>
                      <a:pt x="539" y="1989"/>
                    </a:cubicBezTo>
                    <a:cubicBezTo>
                      <a:pt x="532" y="1440"/>
                      <a:pt x="521" y="945"/>
                      <a:pt x="507" y="582"/>
                    </a:cubicBezTo>
                    <a:cubicBezTo>
                      <a:pt x="493" y="223"/>
                      <a:pt x="478" y="1"/>
                      <a:pt x="464" y="1"/>
                    </a:cubicBezTo>
                    <a:close/>
                  </a:path>
                </a:pathLst>
              </a:custGeom>
              <a:solidFill>
                <a:srgbClr val="FFF2CC"/>
              </a:solidFill>
              <a:ln w="9525" cap="flat" cmpd="sng">
                <a:solidFill>
                  <a:srgbClr val="FFF2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flipH="1">
                <a:off x="8189224" y="3198606"/>
                <a:ext cx="25572" cy="24651"/>
              </a:xfrm>
              <a:custGeom>
                <a:avLst/>
                <a:gdLst/>
                <a:ahLst/>
                <a:cxnLst/>
                <a:rect l="l" t="t" r="r" b="b"/>
                <a:pathLst>
                  <a:path w="528" h="509" extrusionOk="0">
                    <a:moveTo>
                      <a:pt x="217" y="61"/>
                    </a:moveTo>
                    <a:cubicBezTo>
                      <a:pt x="262" y="61"/>
                      <a:pt x="317" y="76"/>
                      <a:pt x="366" y="120"/>
                    </a:cubicBezTo>
                    <a:cubicBezTo>
                      <a:pt x="441" y="178"/>
                      <a:pt x="456" y="307"/>
                      <a:pt x="355" y="375"/>
                    </a:cubicBezTo>
                    <a:cubicBezTo>
                      <a:pt x="319" y="401"/>
                      <a:pt x="276" y="415"/>
                      <a:pt x="236" y="415"/>
                    </a:cubicBezTo>
                    <a:cubicBezTo>
                      <a:pt x="204" y="415"/>
                      <a:pt x="174" y="406"/>
                      <a:pt x="151" y="389"/>
                    </a:cubicBezTo>
                    <a:cubicBezTo>
                      <a:pt x="100" y="354"/>
                      <a:pt x="78" y="281"/>
                      <a:pt x="78" y="228"/>
                    </a:cubicBezTo>
                    <a:cubicBezTo>
                      <a:pt x="82" y="143"/>
                      <a:pt x="121" y="96"/>
                      <a:pt x="140" y="72"/>
                    </a:cubicBezTo>
                    <a:lnTo>
                      <a:pt x="140" y="72"/>
                    </a:lnTo>
                    <a:lnTo>
                      <a:pt x="147" y="74"/>
                    </a:lnTo>
                    <a:cubicBezTo>
                      <a:pt x="174" y="78"/>
                      <a:pt x="195" y="81"/>
                      <a:pt x="207" y="81"/>
                    </a:cubicBezTo>
                    <a:cubicBezTo>
                      <a:pt x="215" y="81"/>
                      <a:pt x="219" y="80"/>
                      <a:pt x="219" y="77"/>
                    </a:cubicBezTo>
                    <a:cubicBezTo>
                      <a:pt x="221" y="74"/>
                      <a:pt x="216" y="68"/>
                      <a:pt x="206" y="61"/>
                    </a:cubicBezTo>
                    <a:lnTo>
                      <a:pt x="206" y="61"/>
                    </a:lnTo>
                    <a:cubicBezTo>
                      <a:pt x="209" y="61"/>
                      <a:pt x="213" y="61"/>
                      <a:pt x="217" y="61"/>
                    </a:cubicBezTo>
                    <a:close/>
                    <a:moveTo>
                      <a:pt x="257" y="0"/>
                    </a:moveTo>
                    <a:cubicBezTo>
                      <a:pt x="209" y="0"/>
                      <a:pt x="168" y="15"/>
                      <a:pt x="143" y="34"/>
                    </a:cubicBezTo>
                    <a:lnTo>
                      <a:pt x="104" y="62"/>
                    </a:lnTo>
                    <a:lnTo>
                      <a:pt x="109" y="64"/>
                    </a:lnTo>
                    <a:lnTo>
                      <a:pt x="109" y="64"/>
                    </a:lnTo>
                    <a:cubicBezTo>
                      <a:pt x="104" y="67"/>
                      <a:pt x="99" y="70"/>
                      <a:pt x="93" y="74"/>
                    </a:cubicBezTo>
                    <a:cubicBezTo>
                      <a:pt x="61" y="99"/>
                      <a:pt x="25" y="149"/>
                      <a:pt x="10" y="221"/>
                    </a:cubicBezTo>
                    <a:cubicBezTo>
                      <a:pt x="0" y="289"/>
                      <a:pt x="14" y="393"/>
                      <a:pt x="100" y="461"/>
                    </a:cubicBezTo>
                    <a:cubicBezTo>
                      <a:pt x="139" y="494"/>
                      <a:pt x="190" y="509"/>
                      <a:pt x="243" y="509"/>
                    </a:cubicBezTo>
                    <a:cubicBezTo>
                      <a:pt x="302" y="509"/>
                      <a:pt x="364" y="490"/>
                      <a:pt x="413" y="454"/>
                    </a:cubicBezTo>
                    <a:cubicBezTo>
                      <a:pt x="481" y="407"/>
                      <a:pt x="527" y="321"/>
                      <a:pt x="520" y="238"/>
                    </a:cubicBezTo>
                    <a:cubicBezTo>
                      <a:pt x="517" y="156"/>
                      <a:pt x="466" y="95"/>
                      <a:pt x="416" y="56"/>
                    </a:cubicBezTo>
                    <a:cubicBezTo>
                      <a:pt x="363" y="15"/>
                      <a:pt x="307" y="0"/>
                      <a:pt x="257" y="0"/>
                    </a:cubicBezTo>
                    <a:close/>
                  </a:path>
                </a:pathLst>
              </a:custGeom>
              <a:solidFill>
                <a:srgbClr val="FFF2CC"/>
              </a:solidFill>
              <a:ln w="9525" cap="flat" cmpd="sng">
                <a:solidFill>
                  <a:srgbClr val="FFF2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9"/>
              <p:cNvSpPr/>
              <p:nvPr/>
            </p:nvSpPr>
            <p:spPr>
              <a:xfrm flipH="1">
                <a:off x="8016411" y="2913589"/>
                <a:ext cx="669289" cy="285204"/>
              </a:xfrm>
              <a:custGeom>
                <a:avLst/>
                <a:gdLst/>
                <a:ahLst/>
                <a:cxnLst/>
                <a:rect l="l" t="t" r="r" b="b"/>
                <a:pathLst>
                  <a:path w="13819" h="5889" extrusionOk="0">
                    <a:moveTo>
                      <a:pt x="12124" y="1"/>
                    </a:moveTo>
                    <a:cubicBezTo>
                      <a:pt x="11688" y="1"/>
                      <a:pt x="11071" y="405"/>
                      <a:pt x="10828" y="632"/>
                    </a:cubicBezTo>
                    <a:cubicBezTo>
                      <a:pt x="10739" y="718"/>
                      <a:pt x="10689" y="833"/>
                      <a:pt x="10663" y="959"/>
                    </a:cubicBezTo>
                    <a:lnTo>
                      <a:pt x="4088" y="2344"/>
                    </a:lnTo>
                    <a:lnTo>
                      <a:pt x="420" y="1971"/>
                    </a:lnTo>
                    <a:cubicBezTo>
                      <a:pt x="420" y="1971"/>
                      <a:pt x="344" y="2603"/>
                      <a:pt x="161" y="3797"/>
                    </a:cubicBezTo>
                    <a:cubicBezTo>
                      <a:pt x="0" y="4851"/>
                      <a:pt x="1610" y="5888"/>
                      <a:pt x="2758" y="5888"/>
                    </a:cubicBezTo>
                    <a:cubicBezTo>
                      <a:pt x="2839" y="5888"/>
                      <a:pt x="2917" y="5883"/>
                      <a:pt x="2993" y="5873"/>
                    </a:cubicBezTo>
                    <a:cubicBezTo>
                      <a:pt x="4044" y="5725"/>
                      <a:pt x="10473" y="3898"/>
                      <a:pt x="11564" y="3586"/>
                    </a:cubicBezTo>
                    <a:cubicBezTo>
                      <a:pt x="11668" y="3554"/>
                      <a:pt x="11722" y="3539"/>
                      <a:pt x="11722" y="3539"/>
                    </a:cubicBezTo>
                    <a:lnTo>
                      <a:pt x="11722" y="3532"/>
                    </a:lnTo>
                    <a:cubicBezTo>
                      <a:pt x="12077" y="3410"/>
                      <a:pt x="12921" y="3105"/>
                      <a:pt x="13010" y="2954"/>
                    </a:cubicBezTo>
                    <a:cubicBezTo>
                      <a:pt x="13122" y="2760"/>
                      <a:pt x="13093" y="1239"/>
                      <a:pt x="13093" y="1239"/>
                    </a:cubicBezTo>
                    <a:lnTo>
                      <a:pt x="13696" y="969"/>
                    </a:lnTo>
                    <a:cubicBezTo>
                      <a:pt x="13696" y="969"/>
                      <a:pt x="13818" y="729"/>
                      <a:pt x="13682" y="553"/>
                    </a:cubicBezTo>
                    <a:cubicBezTo>
                      <a:pt x="13649" y="511"/>
                      <a:pt x="13532" y="495"/>
                      <a:pt x="13371" y="495"/>
                    </a:cubicBezTo>
                    <a:cubicBezTo>
                      <a:pt x="12860" y="495"/>
                      <a:pt x="11916" y="657"/>
                      <a:pt x="11916" y="657"/>
                    </a:cubicBezTo>
                    <a:lnTo>
                      <a:pt x="12511" y="205"/>
                    </a:lnTo>
                    <a:cubicBezTo>
                      <a:pt x="12428" y="59"/>
                      <a:pt x="12289" y="1"/>
                      <a:pt x="12124"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 name="Google Shape;634;p29"/>
            <p:cNvSpPr/>
            <p:nvPr/>
          </p:nvSpPr>
          <p:spPr>
            <a:xfrm rot="-5400000">
              <a:off x="8133000" y="2006075"/>
              <a:ext cx="87600" cy="27900"/>
            </a:xfrm>
            <a:prstGeom prst="rtTriangle">
              <a:avLst/>
            </a:pr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 name="Google Shape;635;p29"/>
          <p:cNvGrpSpPr/>
          <p:nvPr/>
        </p:nvGrpSpPr>
        <p:grpSpPr>
          <a:xfrm>
            <a:off x="591096" y="2830324"/>
            <a:ext cx="519733" cy="485268"/>
            <a:chOff x="4694531" y="2250235"/>
            <a:chExt cx="1090502" cy="1018186"/>
          </a:xfrm>
        </p:grpSpPr>
        <p:sp>
          <p:nvSpPr>
            <p:cNvPr id="636" name="Google Shape;636;p29"/>
            <p:cNvSpPr/>
            <p:nvPr/>
          </p:nvSpPr>
          <p:spPr>
            <a:xfrm>
              <a:off x="4694531" y="2250235"/>
              <a:ext cx="1090502" cy="1018186"/>
            </a:xfrm>
            <a:custGeom>
              <a:avLst/>
              <a:gdLst/>
              <a:ahLst/>
              <a:cxnLst/>
              <a:rect l="l" t="t" r="r" b="b"/>
              <a:pathLst>
                <a:path w="24565" h="22936" extrusionOk="0">
                  <a:moveTo>
                    <a:pt x="12304" y="1"/>
                  </a:moveTo>
                  <a:cubicBezTo>
                    <a:pt x="11753" y="1"/>
                    <a:pt x="11196" y="40"/>
                    <a:pt x="10635" y="122"/>
                  </a:cubicBezTo>
                  <a:cubicBezTo>
                    <a:pt x="4354" y="1033"/>
                    <a:pt x="0" y="6855"/>
                    <a:pt x="912" y="13122"/>
                  </a:cubicBezTo>
                  <a:cubicBezTo>
                    <a:pt x="1738" y="18828"/>
                    <a:pt x="6647" y="22935"/>
                    <a:pt x="12259" y="22935"/>
                  </a:cubicBezTo>
                  <a:cubicBezTo>
                    <a:pt x="12812" y="22935"/>
                    <a:pt x="13371" y="22895"/>
                    <a:pt x="13934" y="22813"/>
                  </a:cubicBezTo>
                  <a:cubicBezTo>
                    <a:pt x="20211" y="21901"/>
                    <a:pt x="24565" y="16083"/>
                    <a:pt x="23657" y="9816"/>
                  </a:cubicBezTo>
                  <a:cubicBezTo>
                    <a:pt x="22827" y="4109"/>
                    <a:pt x="17918" y="1"/>
                    <a:pt x="1230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9"/>
            <p:cNvSpPr/>
            <p:nvPr/>
          </p:nvSpPr>
          <p:spPr>
            <a:xfrm>
              <a:off x="4824199" y="2371334"/>
              <a:ext cx="831161" cy="775937"/>
            </a:xfrm>
            <a:custGeom>
              <a:avLst/>
              <a:gdLst/>
              <a:ahLst/>
              <a:cxnLst/>
              <a:rect l="l" t="t" r="r" b="b"/>
              <a:pathLst>
                <a:path w="18723" h="17479" extrusionOk="0">
                  <a:moveTo>
                    <a:pt x="9375" y="1"/>
                  </a:moveTo>
                  <a:cubicBezTo>
                    <a:pt x="8956" y="1"/>
                    <a:pt x="8532" y="31"/>
                    <a:pt x="8106" y="92"/>
                  </a:cubicBezTo>
                  <a:cubicBezTo>
                    <a:pt x="3320" y="789"/>
                    <a:pt x="0" y="5226"/>
                    <a:pt x="697" y="9999"/>
                  </a:cubicBezTo>
                  <a:cubicBezTo>
                    <a:pt x="1328" y="14348"/>
                    <a:pt x="5067" y="17478"/>
                    <a:pt x="9342" y="17478"/>
                  </a:cubicBezTo>
                  <a:cubicBezTo>
                    <a:pt x="9763" y="17478"/>
                    <a:pt x="10189" y="17448"/>
                    <a:pt x="10617" y="17386"/>
                  </a:cubicBezTo>
                  <a:cubicBezTo>
                    <a:pt x="15406" y="16690"/>
                    <a:pt x="18723" y="12257"/>
                    <a:pt x="18029" y="7479"/>
                  </a:cubicBezTo>
                  <a:cubicBezTo>
                    <a:pt x="17395" y="3131"/>
                    <a:pt x="13655" y="1"/>
                    <a:pt x="937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9"/>
            <p:cNvSpPr/>
            <p:nvPr/>
          </p:nvSpPr>
          <p:spPr>
            <a:xfrm>
              <a:off x="4841911" y="2356596"/>
              <a:ext cx="782507" cy="470782"/>
            </a:xfrm>
            <a:custGeom>
              <a:avLst/>
              <a:gdLst/>
              <a:ahLst/>
              <a:cxnLst/>
              <a:rect l="l" t="t" r="r" b="b"/>
              <a:pathLst>
                <a:path w="17627" h="10605" extrusionOk="0">
                  <a:moveTo>
                    <a:pt x="8959" y="0"/>
                  </a:moveTo>
                  <a:cubicBezTo>
                    <a:pt x="8916" y="0"/>
                    <a:pt x="8873" y="1"/>
                    <a:pt x="8830" y="1"/>
                  </a:cubicBezTo>
                  <a:cubicBezTo>
                    <a:pt x="8348" y="12"/>
                    <a:pt x="7864" y="55"/>
                    <a:pt x="7379" y="141"/>
                  </a:cubicBezTo>
                  <a:cubicBezTo>
                    <a:pt x="6895" y="227"/>
                    <a:pt x="6421" y="353"/>
                    <a:pt x="5969" y="511"/>
                  </a:cubicBezTo>
                  <a:cubicBezTo>
                    <a:pt x="5513" y="665"/>
                    <a:pt x="5083" y="866"/>
                    <a:pt x="4673" y="1085"/>
                  </a:cubicBezTo>
                  <a:cubicBezTo>
                    <a:pt x="4264" y="1301"/>
                    <a:pt x="3880" y="1556"/>
                    <a:pt x="3524" y="1824"/>
                  </a:cubicBezTo>
                  <a:cubicBezTo>
                    <a:pt x="3169" y="2094"/>
                    <a:pt x="2843" y="2384"/>
                    <a:pt x="2545" y="2689"/>
                  </a:cubicBezTo>
                  <a:cubicBezTo>
                    <a:pt x="1949" y="3296"/>
                    <a:pt x="1478" y="3964"/>
                    <a:pt x="1112" y="4620"/>
                  </a:cubicBezTo>
                  <a:cubicBezTo>
                    <a:pt x="750" y="5281"/>
                    <a:pt x="499" y="5941"/>
                    <a:pt x="334" y="6559"/>
                  </a:cubicBezTo>
                  <a:cubicBezTo>
                    <a:pt x="0" y="7793"/>
                    <a:pt x="14" y="8842"/>
                    <a:pt x="90" y="9538"/>
                  </a:cubicBezTo>
                  <a:cubicBezTo>
                    <a:pt x="172" y="10235"/>
                    <a:pt x="303" y="10604"/>
                    <a:pt x="340" y="10604"/>
                  </a:cubicBezTo>
                  <a:cubicBezTo>
                    <a:pt x="341" y="10604"/>
                    <a:pt x="341" y="10604"/>
                    <a:pt x="341" y="10604"/>
                  </a:cubicBezTo>
                  <a:cubicBezTo>
                    <a:pt x="395" y="10593"/>
                    <a:pt x="352" y="10209"/>
                    <a:pt x="352" y="9524"/>
                  </a:cubicBezTo>
                  <a:cubicBezTo>
                    <a:pt x="355" y="8842"/>
                    <a:pt x="416" y="7844"/>
                    <a:pt x="786" y="6691"/>
                  </a:cubicBezTo>
                  <a:cubicBezTo>
                    <a:pt x="973" y="6118"/>
                    <a:pt x="1235" y="5503"/>
                    <a:pt x="1594" y="4894"/>
                  </a:cubicBezTo>
                  <a:cubicBezTo>
                    <a:pt x="1960" y="4291"/>
                    <a:pt x="2416" y="3680"/>
                    <a:pt x="2982" y="3124"/>
                  </a:cubicBezTo>
                  <a:cubicBezTo>
                    <a:pt x="3266" y="2848"/>
                    <a:pt x="3575" y="2578"/>
                    <a:pt x="3908" y="2338"/>
                  </a:cubicBezTo>
                  <a:cubicBezTo>
                    <a:pt x="4246" y="2090"/>
                    <a:pt x="4601" y="1860"/>
                    <a:pt x="4985" y="1663"/>
                  </a:cubicBezTo>
                  <a:cubicBezTo>
                    <a:pt x="5366" y="1462"/>
                    <a:pt x="5764" y="1282"/>
                    <a:pt x="6188" y="1139"/>
                  </a:cubicBezTo>
                  <a:cubicBezTo>
                    <a:pt x="6608" y="996"/>
                    <a:pt x="7046" y="880"/>
                    <a:pt x="7495" y="798"/>
                  </a:cubicBezTo>
                  <a:cubicBezTo>
                    <a:pt x="7947" y="722"/>
                    <a:pt x="8396" y="679"/>
                    <a:pt x="8840" y="669"/>
                  </a:cubicBezTo>
                  <a:cubicBezTo>
                    <a:pt x="8899" y="668"/>
                    <a:pt x="8958" y="667"/>
                    <a:pt x="9016" y="667"/>
                  </a:cubicBezTo>
                  <a:cubicBezTo>
                    <a:pt x="9401" y="667"/>
                    <a:pt x="9780" y="698"/>
                    <a:pt x="10150" y="744"/>
                  </a:cubicBezTo>
                  <a:cubicBezTo>
                    <a:pt x="10578" y="798"/>
                    <a:pt x="10994" y="895"/>
                    <a:pt x="11393" y="1009"/>
                  </a:cubicBezTo>
                  <a:cubicBezTo>
                    <a:pt x="11791" y="1121"/>
                    <a:pt x="12171" y="1268"/>
                    <a:pt x="12531" y="1430"/>
                  </a:cubicBezTo>
                  <a:cubicBezTo>
                    <a:pt x="13255" y="1753"/>
                    <a:pt x="13894" y="2169"/>
                    <a:pt x="14447" y="2614"/>
                  </a:cubicBezTo>
                  <a:cubicBezTo>
                    <a:pt x="14993" y="3063"/>
                    <a:pt x="15448" y="3547"/>
                    <a:pt x="15821" y="4021"/>
                  </a:cubicBezTo>
                  <a:cubicBezTo>
                    <a:pt x="16568" y="4976"/>
                    <a:pt x="16970" y="5895"/>
                    <a:pt x="17207" y="6534"/>
                  </a:cubicBezTo>
                  <a:cubicBezTo>
                    <a:pt x="17442" y="7171"/>
                    <a:pt x="17536" y="7543"/>
                    <a:pt x="17586" y="7543"/>
                  </a:cubicBezTo>
                  <a:cubicBezTo>
                    <a:pt x="17586" y="7543"/>
                    <a:pt x="17587" y="7543"/>
                    <a:pt x="17587" y="7542"/>
                  </a:cubicBezTo>
                  <a:cubicBezTo>
                    <a:pt x="17627" y="7535"/>
                    <a:pt x="17623" y="7144"/>
                    <a:pt x="17458" y="6454"/>
                  </a:cubicBezTo>
                  <a:cubicBezTo>
                    <a:pt x="17290" y="5773"/>
                    <a:pt x="16941" y="4786"/>
                    <a:pt x="16205" y="3741"/>
                  </a:cubicBezTo>
                  <a:cubicBezTo>
                    <a:pt x="15836" y="3221"/>
                    <a:pt x="15373" y="2686"/>
                    <a:pt x="14806" y="2190"/>
                  </a:cubicBezTo>
                  <a:cubicBezTo>
                    <a:pt x="14235" y="1699"/>
                    <a:pt x="13564" y="1236"/>
                    <a:pt x="12792" y="870"/>
                  </a:cubicBezTo>
                  <a:cubicBezTo>
                    <a:pt x="12408" y="686"/>
                    <a:pt x="12002" y="525"/>
                    <a:pt x="11575" y="396"/>
                  </a:cubicBezTo>
                  <a:cubicBezTo>
                    <a:pt x="11148" y="267"/>
                    <a:pt x="10703" y="159"/>
                    <a:pt x="10243" y="95"/>
                  </a:cubicBezTo>
                  <a:cubicBezTo>
                    <a:pt x="9825" y="36"/>
                    <a:pt x="9395" y="0"/>
                    <a:pt x="89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9"/>
            <p:cNvSpPr/>
            <p:nvPr/>
          </p:nvSpPr>
          <p:spPr>
            <a:xfrm>
              <a:off x="5058586" y="2488083"/>
              <a:ext cx="386747" cy="570799"/>
            </a:xfrm>
            <a:custGeom>
              <a:avLst/>
              <a:gdLst/>
              <a:ahLst/>
              <a:cxnLst/>
              <a:rect l="l" t="t" r="r" b="b"/>
              <a:pathLst>
                <a:path w="8712" h="12858" extrusionOk="0">
                  <a:moveTo>
                    <a:pt x="3209" y="3500"/>
                  </a:moveTo>
                  <a:lnTo>
                    <a:pt x="3518" y="5409"/>
                  </a:lnTo>
                  <a:cubicBezTo>
                    <a:pt x="2894" y="5316"/>
                    <a:pt x="2452" y="5122"/>
                    <a:pt x="2377" y="4652"/>
                  </a:cubicBezTo>
                  <a:cubicBezTo>
                    <a:pt x="2304" y="4211"/>
                    <a:pt x="2524" y="3772"/>
                    <a:pt x="3209" y="3500"/>
                  </a:cubicBezTo>
                  <a:close/>
                  <a:moveTo>
                    <a:pt x="5233" y="7506"/>
                  </a:moveTo>
                  <a:cubicBezTo>
                    <a:pt x="5844" y="7617"/>
                    <a:pt x="6275" y="7807"/>
                    <a:pt x="6350" y="8277"/>
                  </a:cubicBezTo>
                  <a:cubicBezTo>
                    <a:pt x="6418" y="8708"/>
                    <a:pt x="6177" y="9106"/>
                    <a:pt x="5528" y="9361"/>
                  </a:cubicBezTo>
                  <a:lnTo>
                    <a:pt x="5233" y="7506"/>
                  </a:lnTo>
                  <a:close/>
                  <a:moveTo>
                    <a:pt x="4032" y="0"/>
                  </a:moveTo>
                  <a:lnTo>
                    <a:pt x="2685" y="216"/>
                  </a:lnTo>
                  <a:lnTo>
                    <a:pt x="2925" y="1708"/>
                  </a:lnTo>
                  <a:cubicBezTo>
                    <a:pt x="840" y="2290"/>
                    <a:pt x="0" y="3683"/>
                    <a:pt x="227" y="5108"/>
                  </a:cubicBezTo>
                  <a:cubicBezTo>
                    <a:pt x="535" y="7032"/>
                    <a:pt x="2283" y="7261"/>
                    <a:pt x="3833" y="7384"/>
                  </a:cubicBezTo>
                  <a:lnTo>
                    <a:pt x="4193" y="9630"/>
                  </a:lnTo>
                  <a:cubicBezTo>
                    <a:pt x="4079" y="9637"/>
                    <a:pt x="3965" y="9641"/>
                    <a:pt x="3850" y="9641"/>
                  </a:cubicBezTo>
                  <a:cubicBezTo>
                    <a:pt x="2975" y="9641"/>
                    <a:pt x="2096" y="9438"/>
                    <a:pt x="1433" y="9092"/>
                  </a:cubicBezTo>
                  <a:lnTo>
                    <a:pt x="955" y="10854"/>
                  </a:lnTo>
                  <a:cubicBezTo>
                    <a:pt x="1623" y="11223"/>
                    <a:pt x="2619" y="11432"/>
                    <a:pt x="3681" y="11432"/>
                  </a:cubicBezTo>
                  <a:cubicBezTo>
                    <a:pt x="3943" y="11432"/>
                    <a:pt x="4210" y="11419"/>
                    <a:pt x="4476" y="11393"/>
                  </a:cubicBezTo>
                  <a:lnTo>
                    <a:pt x="4709" y="12857"/>
                  </a:lnTo>
                  <a:lnTo>
                    <a:pt x="6056" y="12642"/>
                  </a:lnTo>
                  <a:lnTo>
                    <a:pt x="5815" y="11138"/>
                  </a:lnTo>
                  <a:cubicBezTo>
                    <a:pt x="7882" y="10542"/>
                    <a:pt x="8712" y="9171"/>
                    <a:pt x="8489" y="7771"/>
                  </a:cubicBezTo>
                  <a:cubicBezTo>
                    <a:pt x="8184" y="5876"/>
                    <a:pt x="6465" y="5639"/>
                    <a:pt x="4915" y="5528"/>
                  </a:cubicBezTo>
                  <a:lnTo>
                    <a:pt x="4548" y="3242"/>
                  </a:lnTo>
                  <a:cubicBezTo>
                    <a:pt x="4611" y="3239"/>
                    <a:pt x="4673" y="3238"/>
                    <a:pt x="4736" y="3238"/>
                  </a:cubicBezTo>
                  <a:cubicBezTo>
                    <a:pt x="5367" y="3238"/>
                    <a:pt x="6038" y="3357"/>
                    <a:pt x="6719" y="3611"/>
                  </a:cubicBezTo>
                  <a:lnTo>
                    <a:pt x="7125" y="1849"/>
                  </a:lnTo>
                  <a:cubicBezTo>
                    <a:pt x="6479" y="1570"/>
                    <a:pt x="5703" y="1442"/>
                    <a:pt x="4899" y="1442"/>
                  </a:cubicBezTo>
                  <a:cubicBezTo>
                    <a:pt x="4689" y="1442"/>
                    <a:pt x="4476" y="1451"/>
                    <a:pt x="4264" y="1468"/>
                  </a:cubicBezTo>
                  <a:lnTo>
                    <a:pt x="403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 name="Google Shape;640;p29"/>
          <p:cNvGrpSpPr/>
          <p:nvPr/>
        </p:nvGrpSpPr>
        <p:grpSpPr>
          <a:xfrm>
            <a:off x="1433177" y="4004850"/>
            <a:ext cx="335765" cy="313500"/>
            <a:chOff x="4694531" y="2250235"/>
            <a:chExt cx="1090502" cy="1018186"/>
          </a:xfrm>
        </p:grpSpPr>
        <p:sp>
          <p:nvSpPr>
            <p:cNvPr id="641" name="Google Shape;641;p29"/>
            <p:cNvSpPr/>
            <p:nvPr/>
          </p:nvSpPr>
          <p:spPr>
            <a:xfrm>
              <a:off x="4694531" y="2250235"/>
              <a:ext cx="1090502" cy="1018186"/>
            </a:xfrm>
            <a:custGeom>
              <a:avLst/>
              <a:gdLst/>
              <a:ahLst/>
              <a:cxnLst/>
              <a:rect l="l" t="t" r="r" b="b"/>
              <a:pathLst>
                <a:path w="24565" h="22936" extrusionOk="0">
                  <a:moveTo>
                    <a:pt x="12304" y="1"/>
                  </a:moveTo>
                  <a:cubicBezTo>
                    <a:pt x="11753" y="1"/>
                    <a:pt x="11196" y="40"/>
                    <a:pt x="10635" y="122"/>
                  </a:cubicBezTo>
                  <a:cubicBezTo>
                    <a:pt x="4354" y="1033"/>
                    <a:pt x="0" y="6855"/>
                    <a:pt x="912" y="13122"/>
                  </a:cubicBezTo>
                  <a:cubicBezTo>
                    <a:pt x="1738" y="18828"/>
                    <a:pt x="6647" y="22935"/>
                    <a:pt x="12259" y="22935"/>
                  </a:cubicBezTo>
                  <a:cubicBezTo>
                    <a:pt x="12812" y="22935"/>
                    <a:pt x="13371" y="22895"/>
                    <a:pt x="13934" y="22813"/>
                  </a:cubicBezTo>
                  <a:cubicBezTo>
                    <a:pt x="20211" y="21901"/>
                    <a:pt x="24565" y="16083"/>
                    <a:pt x="23657" y="9816"/>
                  </a:cubicBezTo>
                  <a:cubicBezTo>
                    <a:pt x="22827" y="4109"/>
                    <a:pt x="17918" y="1"/>
                    <a:pt x="1230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9"/>
            <p:cNvSpPr/>
            <p:nvPr/>
          </p:nvSpPr>
          <p:spPr>
            <a:xfrm>
              <a:off x="4824199" y="2371334"/>
              <a:ext cx="831161" cy="775937"/>
            </a:xfrm>
            <a:custGeom>
              <a:avLst/>
              <a:gdLst/>
              <a:ahLst/>
              <a:cxnLst/>
              <a:rect l="l" t="t" r="r" b="b"/>
              <a:pathLst>
                <a:path w="18723" h="17479" extrusionOk="0">
                  <a:moveTo>
                    <a:pt x="9375" y="1"/>
                  </a:moveTo>
                  <a:cubicBezTo>
                    <a:pt x="8956" y="1"/>
                    <a:pt x="8532" y="31"/>
                    <a:pt x="8106" y="92"/>
                  </a:cubicBezTo>
                  <a:cubicBezTo>
                    <a:pt x="3320" y="789"/>
                    <a:pt x="0" y="5226"/>
                    <a:pt x="697" y="9999"/>
                  </a:cubicBezTo>
                  <a:cubicBezTo>
                    <a:pt x="1328" y="14348"/>
                    <a:pt x="5067" y="17478"/>
                    <a:pt x="9342" y="17478"/>
                  </a:cubicBezTo>
                  <a:cubicBezTo>
                    <a:pt x="9763" y="17478"/>
                    <a:pt x="10189" y="17448"/>
                    <a:pt x="10617" y="17386"/>
                  </a:cubicBezTo>
                  <a:cubicBezTo>
                    <a:pt x="15406" y="16690"/>
                    <a:pt x="18723" y="12257"/>
                    <a:pt x="18029" y="7479"/>
                  </a:cubicBezTo>
                  <a:cubicBezTo>
                    <a:pt x="17395" y="3131"/>
                    <a:pt x="13655" y="1"/>
                    <a:pt x="937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9"/>
            <p:cNvSpPr/>
            <p:nvPr/>
          </p:nvSpPr>
          <p:spPr>
            <a:xfrm>
              <a:off x="4841911" y="2356596"/>
              <a:ext cx="782507" cy="470782"/>
            </a:xfrm>
            <a:custGeom>
              <a:avLst/>
              <a:gdLst/>
              <a:ahLst/>
              <a:cxnLst/>
              <a:rect l="l" t="t" r="r" b="b"/>
              <a:pathLst>
                <a:path w="17627" h="10605" extrusionOk="0">
                  <a:moveTo>
                    <a:pt x="8959" y="0"/>
                  </a:moveTo>
                  <a:cubicBezTo>
                    <a:pt x="8916" y="0"/>
                    <a:pt x="8873" y="1"/>
                    <a:pt x="8830" y="1"/>
                  </a:cubicBezTo>
                  <a:cubicBezTo>
                    <a:pt x="8348" y="12"/>
                    <a:pt x="7864" y="55"/>
                    <a:pt x="7379" y="141"/>
                  </a:cubicBezTo>
                  <a:cubicBezTo>
                    <a:pt x="6895" y="227"/>
                    <a:pt x="6421" y="353"/>
                    <a:pt x="5969" y="511"/>
                  </a:cubicBezTo>
                  <a:cubicBezTo>
                    <a:pt x="5513" y="665"/>
                    <a:pt x="5083" y="866"/>
                    <a:pt x="4673" y="1085"/>
                  </a:cubicBezTo>
                  <a:cubicBezTo>
                    <a:pt x="4264" y="1301"/>
                    <a:pt x="3880" y="1556"/>
                    <a:pt x="3524" y="1824"/>
                  </a:cubicBezTo>
                  <a:cubicBezTo>
                    <a:pt x="3169" y="2094"/>
                    <a:pt x="2843" y="2384"/>
                    <a:pt x="2545" y="2689"/>
                  </a:cubicBezTo>
                  <a:cubicBezTo>
                    <a:pt x="1949" y="3296"/>
                    <a:pt x="1478" y="3964"/>
                    <a:pt x="1112" y="4620"/>
                  </a:cubicBezTo>
                  <a:cubicBezTo>
                    <a:pt x="750" y="5281"/>
                    <a:pt x="499" y="5941"/>
                    <a:pt x="334" y="6559"/>
                  </a:cubicBezTo>
                  <a:cubicBezTo>
                    <a:pt x="0" y="7793"/>
                    <a:pt x="14" y="8842"/>
                    <a:pt x="90" y="9538"/>
                  </a:cubicBezTo>
                  <a:cubicBezTo>
                    <a:pt x="172" y="10235"/>
                    <a:pt x="303" y="10604"/>
                    <a:pt x="340" y="10604"/>
                  </a:cubicBezTo>
                  <a:cubicBezTo>
                    <a:pt x="341" y="10604"/>
                    <a:pt x="341" y="10604"/>
                    <a:pt x="341" y="10604"/>
                  </a:cubicBezTo>
                  <a:cubicBezTo>
                    <a:pt x="395" y="10593"/>
                    <a:pt x="352" y="10209"/>
                    <a:pt x="352" y="9524"/>
                  </a:cubicBezTo>
                  <a:cubicBezTo>
                    <a:pt x="355" y="8842"/>
                    <a:pt x="416" y="7844"/>
                    <a:pt x="786" y="6691"/>
                  </a:cubicBezTo>
                  <a:cubicBezTo>
                    <a:pt x="973" y="6118"/>
                    <a:pt x="1235" y="5503"/>
                    <a:pt x="1594" y="4894"/>
                  </a:cubicBezTo>
                  <a:cubicBezTo>
                    <a:pt x="1960" y="4291"/>
                    <a:pt x="2416" y="3680"/>
                    <a:pt x="2982" y="3124"/>
                  </a:cubicBezTo>
                  <a:cubicBezTo>
                    <a:pt x="3266" y="2848"/>
                    <a:pt x="3575" y="2578"/>
                    <a:pt x="3908" y="2338"/>
                  </a:cubicBezTo>
                  <a:cubicBezTo>
                    <a:pt x="4246" y="2090"/>
                    <a:pt x="4601" y="1860"/>
                    <a:pt x="4985" y="1663"/>
                  </a:cubicBezTo>
                  <a:cubicBezTo>
                    <a:pt x="5366" y="1462"/>
                    <a:pt x="5764" y="1282"/>
                    <a:pt x="6188" y="1139"/>
                  </a:cubicBezTo>
                  <a:cubicBezTo>
                    <a:pt x="6608" y="996"/>
                    <a:pt x="7046" y="880"/>
                    <a:pt x="7495" y="798"/>
                  </a:cubicBezTo>
                  <a:cubicBezTo>
                    <a:pt x="7947" y="722"/>
                    <a:pt x="8396" y="679"/>
                    <a:pt x="8840" y="669"/>
                  </a:cubicBezTo>
                  <a:cubicBezTo>
                    <a:pt x="8899" y="668"/>
                    <a:pt x="8958" y="667"/>
                    <a:pt x="9016" y="667"/>
                  </a:cubicBezTo>
                  <a:cubicBezTo>
                    <a:pt x="9401" y="667"/>
                    <a:pt x="9780" y="698"/>
                    <a:pt x="10150" y="744"/>
                  </a:cubicBezTo>
                  <a:cubicBezTo>
                    <a:pt x="10578" y="798"/>
                    <a:pt x="10994" y="895"/>
                    <a:pt x="11393" y="1009"/>
                  </a:cubicBezTo>
                  <a:cubicBezTo>
                    <a:pt x="11791" y="1121"/>
                    <a:pt x="12171" y="1268"/>
                    <a:pt x="12531" y="1430"/>
                  </a:cubicBezTo>
                  <a:cubicBezTo>
                    <a:pt x="13255" y="1753"/>
                    <a:pt x="13894" y="2169"/>
                    <a:pt x="14447" y="2614"/>
                  </a:cubicBezTo>
                  <a:cubicBezTo>
                    <a:pt x="14993" y="3063"/>
                    <a:pt x="15448" y="3547"/>
                    <a:pt x="15821" y="4021"/>
                  </a:cubicBezTo>
                  <a:cubicBezTo>
                    <a:pt x="16568" y="4976"/>
                    <a:pt x="16970" y="5895"/>
                    <a:pt x="17207" y="6534"/>
                  </a:cubicBezTo>
                  <a:cubicBezTo>
                    <a:pt x="17442" y="7171"/>
                    <a:pt x="17536" y="7543"/>
                    <a:pt x="17586" y="7543"/>
                  </a:cubicBezTo>
                  <a:cubicBezTo>
                    <a:pt x="17586" y="7543"/>
                    <a:pt x="17587" y="7543"/>
                    <a:pt x="17587" y="7542"/>
                  </a:cubicBezTo>
                  <a:cubicBezTo>
                    <a:pt x="17627" y="7535"/>
                    <a:pt x="17623" y="7144"/>
                    <a:pt x="17458" y="6454"/>
                  </a:cubicBezTo>
                  <a:cubicBezTo>
                    <a:pt x="17290" y="5773"/>
                    <a:pt x="16941" y="4786"/>
                    <a:pt x="16205" y="3741"/>
                  </a:cubicBezTo>
                  <a:cubicBezTo>
                    <a:pt x="15836" y="3221"/>
                    <a:pt x="15373" y="2686"/>
                    <a:pt x="14806" y="2190"/>
                  </a:cubicBezTo>
                  <a:cubicBezTo>
                    <a:pt x="14235" y="1699"/>
                    <a:pt x="13564" y="1236"/>
                    <a:pt x="12792" y="870"/>
                  </a:cubicBezTo>
                  <a:cubicBezTo>
                    <a:pt x="12408" y="686"/>
                    <a:pt x="12002" y="525"/>
                    <a:pt x="11575" y="396"/>
                  </a:cubicBezTo>
                  <a:cubicBezTo>
                    <a:pt x="11148" y="267"/>
                    <a:pt x="10703" y="159"/>
                    <a:pt x="10243" y="95"/>
                  </a:cubicBezTo>
                  <a:cubicBezTo>
                    <a:pt x="9825" y="36"/>
                    <a:pt x="9395" y="0"/>
                    <a:pt x="89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9"/>
            <p:cNvSpPr/>
            <p:nvPr/>
          </p:nvSpPr>
          <p:spPr>
            <a:xfrm>
              <a:off x="5058586" y="2488083"/>
              <a:ext cx="386747" cy="570799"/>
            </a:xfrm>
            <a:custGeom>
              <a:avLst/>
              <a:gdLst/>
              <a:ahLst/>
              <a:cxnLst/>
              <a:rect l="l" t="t" r="r" b="b"/>
              <a:pathLst>
                <a:path w="8712" h="12858" extrusionOk="0">
                  <a:moveTo>
                    <a:pt x="3209" y="3500"/>
                  </a:moveTo>
                  <a:lnTo>
                    <a:pt x="3518" y="5409"/>
                  </a:lnTo>
                  <a:cubicBezTo>
                    <a:pt x="2894" y="5316"/>
                    <a:pt x="2452" y="5122"/>
                    <a:pt x="2377" y="4652"/>
                  </a:cubicBezTo>
                  <a:cubicBezTo>
                    <a:pt x="2304" y="4211"/>
                    <a:pt x="2524" y="3772"/>
                    <a:pt x="3209" y="3500"/>
                  </a:cubicBezTo>
                  <a:close/>
                  <a:moveTo>
                    <a:pt x="5233" y="7506"/>
                  </a:moveTo>
                  <a:cubicBezTo>
                    <a:pt x="5844" y="7617"/>
                    <a:pt x="6275" y="7807"/>
                    <a:pt x="6350" y="8277"/>
                  </a:cubicBezTo>
                  <a:cubicBezTo>
                    <a:pt x="6418" y="8708"/>
                    <a:pt x="6177" y="9106"/>
                    <a:pt x="5528" y="9361"/>
                  </a:cubicBezTo>
                  <a:lnTo>
                    <a:pt x="5233" y="7506"/>
                  </a:lnTo>
                  <a:close/>
                  <a:moveTo>
                    <a:pt x="4032" y="0"/>
                  </a:moveTo>
                  <a:lnTo>
                    <a:pt x="2685" y="216"/>
                  </a:lnTo>
                  <a:lnTo>
                    <a:pt x="2925" y="1708"/>
                  </a:lnTo>
                  <a:cubicBezTo>
                    <a:pt x="840" y="2290"/>
                    <a:pt x="0" y="3683"/>
                    <a:pt x="227" y="5108"/>
                  </a:cubicBezTo>
                  <a:cubicBezTo>
                    <a:pt x="535" y="7032"/>
                    <a:pt x="2283" y="7261"/>
                    <a:pt x="3833" y="7384"/>
                  </a:cubicBezTo>
                  <a:lnTo>
                    <a:pt x="4193" y="9630"/>
                  </a:lnTo>
                  <a:cubicBezTo>
                    <a:pt x="4079" y="9637"/>
                    <a:pt x="3965" y="9641"/>
                    <a:pt x="3850" y="9641"/>
                  </a:cubicBezTo>
                  <a:cubicBezTo>
                    <a:pt x="2975" y="9641"/>
                    <a:pt x="2096" y="9438"/>
                    <a:pt x="1433" y="9092"/>
                  </a:cubicBezTo>
                  <a:lnTo>
                    <a:pt x="955" y="10854"/>
                  </a:lnTo>
                  <a:cubicBezTo>
                    <a:pt x="1623" y="11223"/>
                    <a:pt x="2619" y="11432"/>
                    <a:pt x="3681" y="11432"/>
                  </a:cubicBezTo>
                  <a:cubicBezTo>
                    <a:pt x="3943" y="11432"/>
                    <a:pt x="4210" y="11419"/>
                    <a:pt x="4476" y="11393"/>
                  </a:cubicBezTo>
                  <a:lnTo>
                    <a:pt x="4709" y="12857"/>
                  </a:lnTo>
                  <a:lnTo>
                    <a:pt x="6056" y="12642"/>
                  </a:lnTo>
                  <a:lnTo>
                    <a:pt x="5815" y="11138"/>
                  </a:lnTo>
                  <a:cubicBezTo>
                    <a:pt x="7882" y="10542"/>
                    <a:pt x="8712" y="9171"/>
                    <a:pt x="8489" y="7771"/>
                  </a:cubicBezTo>
                  <a:cubicBezTo>
                    <a:pt x="8184" y="5876"/>
                    <a:pt x="6465" y="5639"/>
                    <a:pt x="4915" y="5528"/>
                  </a:cubicBezTo>
                  <a:lnTo>
                    <a:pt x="4548" y="3242"/>
                  </a:lnTo>
                  <a:cubicBezTo>
                    <a:pt x="4611" y="3239"/>
                    <a:pt x="4673" y="3238"/>
                    <a:pt x="4736" y="3238"/>
                  </a:cubicBezTo>
                  <a:cubicBezTo>
                    <a:pt x="5367" y="3238"/>
                    <a:pt x="6038" y="3357"/>
                    <a:pt x="6719" y="3611"/>
                  </a:cubicBezTo>
                  <a:lnTo>
                    <a:pt x="7125" y="1849"/>
                  </a:lnTo>
                  <a:cubicBezTo>
                    <a:pt x="6479" y="1570"/>
                    <a:pt x="5703" y="1442"/>
                    <a:pt x="4899" y="1442"/>
                  </a:cubicBezTo>
                  <a:cubicBezTo>
                    <a:pt x="4689" y="1442"/>
                    <a:pt x="4476" y="1451"/>
                    <a:pt x="4264" y="1468"/>
                  </a:cubicBezTo>
                  <a:lnTo>
                    <a:pt x="403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40"/>
        <p:cNvGrpSpPr/>
        <p:nvPr/>
      </p:nvGrpSpPr>
      <p:grpSpPr>
        <a:xfrm>
          <a:off x="0" y="0"/>
          <a:ext cx="0" cy="0"/>
          <a:chOff x="0" y="0"/>
          <a:chExt cx="0" cy="0"/>
        </a:xfrm>
      </p:grpSpPr>
      <p:sp>
        <p:nvSpPr>
          <p:cNvPr id="9741" name="Google Shape;9741;p5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742" name="Google Shape;9742;p5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9743" name="Google Shape;9743;p59"/>
          <p:cNvGrpSpPr/>
          <p:nvPr/>
        </p:nvGrpSpPr>
        <p:grpSpPr>
          <a:xfrm>
            <a:off x="1757085" y="1500675"/>
            <a:ext cx="371069" cy="359396"/>
            <a:chOff x="1757085" y="1500675"/>
            <a:chExt cx="371069" cy="359396"/>
          </a:xfrm>
        </p:grpSpPr>
        <p:sp>
          <p:nvSpPr>
            <p:cNvPr id="9744" name="Google Shape;9744;p5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5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5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5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5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5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5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5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5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5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5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5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59"/>
          <p:cNvGrpSpPr/>
          <p:nvPr/>
        </p:nvGrpSpPr>
        <p:grpSpPr>
          <a:xfrm>
            <a:off x="2774209" y="1954691"/>
            <a:ext cx="116693" cy="374186"/>
            <a:chOff x="2774209" y="1954691"/>
            <a:chExt cx="116693" cy="374186"/>
          </a:xfrm>
        </p:grpSpPr>
        <p:sp>
          <p:nvSpPr>
            <p:cNvPr id="9774" name="Google Shape;9774;p5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59"/>
          <p:cNvGrpSpPr/>
          <p:nvPr/>
        </p:nvGrpSpPr>
        <p:grpSpPr>
          <a:xfrm>
            <a:off x="4017435" y="1499912"/>
            <a:ext cx="315092" cy="359397"/>
            <a:chOff x="4017435" y="1499912"/>
            <a:chExt cx="315092" cy="359397"/>
          </a:xfrm>
        </p:grpSpPr>
        <p:sp>
          <p:nvSpPr>
            <p:cNvPr id="9777" name="Google Shape;9777;p5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5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59"/>
          <p:cNvGrpSpPr/>
          <p:nvPr/>
        </p:nvGrpSpPr>
        <p:grpSpPr>
          <a:xfrm>
            <a:off x="3963652" y="1999759"/>
            <a:ext cx="374154" cy="284050"/>
            <a:chOff x="3963652" y="1999759"/>
            <a:chExt cx="374154" cy="284050"/>
          </a:xfrm>
        </p:grpSpPr>
        <p:sp>
          <p:nvSpPr>
            <p:cNvPr id="9780" name="Google Shape;9780;p5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5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59"/>
          <p:cNvGrpSpPr/>
          <p:nvPr/>
        </p:nvGrpSpPr>
        <p:grpSpPr>
          <a:xfrm>
            <a:off x="1777536" y="2014866"/>
            <a:ext cx="376444" cy="253772"/>
            <a:chOff x="1777536" y="2014866"/>
            <a:chExt cx="376444" cy="253772"/>
          </a:xfrm>
        </p:grpSpPr>
        <p:sp>
          <p:nvSpPr>
            <p:cNvPr id="9784" name="Google Shape;9784;p5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5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5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59"/>
          <p:cNvGrpSpPr/>
          <p:nvPr/>
        </p:nvGrpSpPr>
        <p:grpSpPr>
          <a:xfrm>
            <a:off x="1309875" y="2057326"/>
            <a:ext cx="374154" cy="169680"/>
            <a:chOff x="1309875" y="2057326"/>
            <a:chExt cx="374154" cy="169680"/>
          </a:xfrm>
        </p:grpSpPr>
        <p:sp>
          <p:nvSpPr>
            <p:cNvPr id="9790" name="Google Shape;9790;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5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5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1" name="Google Shape;9801;p5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2" name="Google Shape;9802;p59"/>
          <p:cNvGrpSpPr/>
          <p:nvPr/>
        </p:nvGrpSpPr>
        <p:grpSpPr>
          <a:xfrm>
            <a:off x="2347450" y="1954564"/>
            <a:ext cx="113639" cy="373168"/>
            <a:chOff x="2347450" y="1954564"/>
            <a:chExt cx="113639" cy="373168"/>
          </a:xfrm>
        </p:grpSpPr>
        <p:sp>
          <p:nvSpPr>
            <p:cNvPr id="9803" name="Google Shape;9803;p5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5" name="Google Shape;9805;p5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6" name="Google Shape;9806;p59"/>
          <p:cNvGrpSpPr/>
          <p:nvPr/>
        </p:nvGrpSpPr>
        <p:grpSpPr>
          <a:xfrm>
            <a:off x="3110102" y="1499880"/>
            <a:ext cx="330613" cy="358379"/>
            <a:chOff x="3110102" y="1499880"/>
            <a:chExt cx="330613" cy="358379"/>
          </a:xfrm>
        </p:grpSpPr>
        <p:sp>
          <p:nvSpPr>
            <p:cNvPr id="9807" name="Google Shape;9807;p5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5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5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5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4" name="Google Shape;9814;p5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5" name="Google Shape;9815;p59"/>
          <p:cNvGrpSpPr/>
          <p:nvPr/>
        </p:nvGrpSpPr>
        <p:grpSpPr>
          <a:xfrm>
            <a:off x="3485575" y="1999759"/>
            <a:ext cx="373772" cy="284050"/>
            <a:chOff x="3531200" y="1999759"/>
            <a:chExt cx="373772" cy="284050"/>
          </a:xfrm>
        </p:grpSpPr>
        <p:sp>
          <p:nvSpPr>
            <p:cNvPr id="9816" name="Google Shape;9816;p5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5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5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59"/>
          <p:cNvGrpSpPr/>
          <p:nvPr/>
        </p:nvGrpSpPr>
        <p:grpSpPr>
          <a:xfrm>
            <a:off x="2667058" y="1500293"/>
            <a:ext cx="330231" cy="359015"/>
            <a:chOff x="2667058" y="1500293"/>
            <a:chExt cx="330231" cy="359015"/>
          </a:xfrm>
        </p:grpSpPr>
        <p:sp>
          <p:nvSpPr>
            <p:cNvPr id="9821" name="Google Shape;9821;p5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5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5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5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5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5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59"/>
          <p:cNvGrpSpPr/>
          <p:nvPr/>
        </p:nvGrpSpPr>
        <p:grpSpPr>
          <a:xfrm>
            <a:off x="3567553" y="1499912"/>
            <a:ext cx="320022" cy="359778"/>
            <a:chOff x="3567553" y="1499912"/>
            <a:chExt cx="320022" cy="359778"/>
          </a:xfrm>
        </p:grpSpPr>
        <p:sp>
          <p:nvSpPr>
            <p:cNvPr id="9840" name="Google Shape;9840;p5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5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5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5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59"/>
          <p:cNvGrpSpPr/>
          <p:nvPr/>
        </p:nvGrpSpPr>
        <p:grpSpPr>
          <a:xfrm>
            <a:off x="1309875" y="1499912"/>
            <a:ext cx="359015" cy="358633"/>
            <a:chOff x="1309875" y="1499912"/>
            <a:chExt cx="359015" cy="358633"/>
          </a:xfrm>
        </p:grpSpPr>
        <p:sp>
          <p:nvSpPr>
            <p:cNvPr id="9847" name="Google Shape;9847;p5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5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5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5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59"/>
          <p:cNvGrpSpPr/>
          <p:nvPr/>
        </p:nvGrpSpPr>
        <p:grpSpPr>
          <a:xfrm>
            <a:off x="2219466" y="1500293"/>
            <a:ext cx="330613" cy="359015"/>
            <a:chOff x="2219466" y="1500293"/>
            <a:chExt cx="330613" cy="359015"/>
          </a:xfrm>
        </p:grpSpPr>
        <p:sp>
          <p:nvSpPr>
            <p:cNvPr id="9857" name="Google Shape;9857;p5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5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59"/>
          <p:cNvGrpSpPr/>
          <p:nvPr/>
        </p:nvGrpSpPr>
        <p:grpSpPr>
          <a:xfrm>
            <a:off x="5343544" y="1509358"/>
            <a:ext cx="244676" cy="351095"/>
            <a:chOff x="5343544" y="1509358"/>
            <a:chExt cx="244676" cy="351095"/>
          </a:xfrm>
        </p:grpSpPr>
        <p:sp>
          <p:nvSpPr>
            <p:cNvPr id="9860" name="Google Shape;9860;p5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59"/>
          <p:cNvGrpSpPr/>
          <p:nvPr/>
        </p:nvGrpSpPr>
        <p:grpSpPr>
          <a:xfrm>
            <a:off x="4882340" y="1509358"/>
            <a:ext cx="246171" cy="351095"/>
            <a:chOff x="4882340" y="1509358"/>
            <a:chExt cx="246171" cy="351095"/>
          </a:xfrm>
        </p:grpSpPr>
        <p:sp>
          <p:nvSpPr>
            <p:cNvPr id="9864" name="Google Shape;9864;p5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59"/>
          <p:cNvGrpSpPr/>
          <p:nvPr/>
        </p:nvGrpSpPr>
        <p:grpSpPr>
          <a:xfrm>
            <a:off x="6273204" y="1509008"/>
            <a:ext cx="236343" cy="351445"/>
            <a:chOff x="6273204" y="1509008"/>
            <a:chExt cx="236343" cy="351445"/>
          </a:xfrm>
        </p:grpSpPr>
        <p:sp>
          <p:nvSpPr>
            <p:cNvPr id="9870" name="Google Shape;9870;p5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2" name="Google Shape;9872;p5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3" name="Google Shape;9873;p59"/>
          <p:cNvGrpSpPr/>
          <p:nvPr/>
        </p:nvGrpSpPr>
        <p:grpSpPr>
          <a:xfrm>
            <a:off x="7219530" y="1508244"/>
            <a:ext cx="191625" cy="352209"/>
            <a:chOff x="7219530" y="1508244"/>
            <a:chExt cx="191625" cy="352209"/>
          </a:xfrm>
        </p:grpSpPr>
        <p:sp>
          <p:nvSpPr>
            <p:cNvPr id="9874" name="Google Shape;9874;p5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5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59"/>
          <p:cNvGrpSpPr/>
          <p:nvPr/>
        </p:nvGrpSpPr>
        <p:grpSpPr>
          <a:xfrm>
            <a:off x="7699309" y="1508626"/>
            <a:ext cx="154922" cy="351827"/>
            <a:chOff x="7699309" y="1508626"/>
            <a:chExt cx="154922" cy="351827"/>
          </a:xfrm>
        </p:grpSpPr>
        <p:sp>
          <p:nvSpPr>
            <p:cNvPr id="9877" name="Google Shape;9877;p5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5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5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5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5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5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59"/>
          <p:cNvGrpSpPr/>
          <p:nvPr/>
        </p:nvGrpSpPr>
        <p:grpSpPr>
          <a:xfrm>
            <a:off x="8161690" y="1509008"/>
            <a:ext cx="153396" cy="351064"/>
            <a:chOff x="8161690" y="1509008"/>
            <a:chExt cx="153396" cy="351064"/>
          </a:xfrm>
        </p:grpSpPr>
        <p:sp>
          <p:nvSpPr>
            <p:cNvPr id="9885" name="Google Shape;9885;p5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5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5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5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59"/>
          <p:cNvGrpSpPr/>
          <p:nvPr/>
        </p:nvGrpSpPr>
        <p:grpSpPr>
          <a:xfrm>
            <a:off x="6746940" y="1508881"/>
            <a:ext cx="213221" cy="352304"/>
            <a:chOff x="6746940" y="1508881"/>
            <a:chExt cx="213221" cy="352304"/>
          </a:xfrm>
        </p:grpSpPr>
        <p:sp>
          <p:nvSpPr>
            <p:cNvPr id="9890" name="Google Shape;9890;p5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5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5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5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59"/>
          <p:cNvGrpSpPr/>
          <p:nvPr/>
        </p:nvGrpSpPr>
        <p:grpSpPr>
          <a:xfrm>
            <a:off x="5770336" y="2007615"/>
            <a:ext cx="350682" cy="292097"/>
            <a:chOff x="5770336" y="2007615"/>
            <a:chExt cx="350682" cy="292097"/>
          </a:xfrm>
        </p:grpSpPr>
        <p:sp>
          <p:nvSpPr>
            <p:cNvPr id="9895" name="Google Shape;9895;p5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5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5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5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59"/>
          <p:cNvGrpSpPr/>
          <p:nvPr/>
        </p:nvGrpSpPr>
        <p:grpSpPr>
          <a:xfrm>
            <a:off x="5326878" y="1980358"/>
            <a:ext cx="350332" cy="346229"/>
            <a:chOff x="5326878" y="1980358"/>
            <a:chExt cx="350332" cy="346229"/>
          </a:xfrm>
        </p:grpSpPr>
        <p:sp>
          <p:nvSpPr>
            <p:cNvPr id="9900" name="Google Shape;9900;p5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5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5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5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4" name="Google Shape;9904;p5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5" name="Google Shape;9905;p59"/>
          <p:cNvGrpSpPr/>
          <p:nvPr/>
        </p:nvGrpSpPr>
        <p:grpSpPr>
          <a:xfrm>
            <a:off x="4883835" y="1992571"/>
            <a:ext cx="350300" cy="323043"/>
            <a:chOff x="4883835" y="1992571"/>
            <a:chExt cx="350300" cy="323043"/>
          </a:xfrm>
        </p:grpSpPr>
        <p:sp>
          <p:nvSpPr>
            <p:cNvPr id="9906" name="Google Shape;9906;p5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5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5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5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5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5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59"/>
          <p:cNvGrpSpPr/>
          <p:nvPr/>
        </p:nvGrpSpPr>
        <p:grpSpPr>
          <a:xfrm>
            <a:off x="7548967" y="1978927"/>
            <a:ext cx="333285" cy="349950"/>
            <a:chOff x="7548967" y="1978927"/>
            <a:chExt cx="333285" cy="349950"/>
          </a:xfrm>
        </p:grpSpPr>
        <p:sp>
          <p:nvSpPr>
            <p:cNvPr id="9913" name="Google Shape;9913;p5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5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5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5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5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5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59"/>
          <p:cNvGrpSpPr/>
          <p:nvPr/>
        </p:nvGrpSpPr>
        <p:grpSpPr>
          <a:xfrm>
            <a:off x="6214142" y="1978927"/>
            <a:ext cx="346515" cy="350300"/>
            <a:chOff x="6214142" y="1978927"/>
            <a:chExt cx="346515" cy="350300"/>
          </a:xfrm>
        </p:grpSpPr>
        <p:sp>
          <p:nvSpPr>
            <p:cNvPr id="9921" name="Google Shape;9921;p5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59"/>
          <p:cNvGrpSpPr/>
          <p:nvPr/>
        </p:nvGrpSpPr>
        <p:grpSpPr>
          <a:xfrm>
            <a:off x="7105923" y="1978545"/>
            <a:ext cx="333285" cy="350682"/>
            <a:chOff x="7105923" y="1978545"/>
            <a:chExt cx="333285" cy="350682"/>
          </a:xfrm>
        </p:grpSpPr>
        <p:sp>
          <p:nvSpPr>
            <p:cNvPr id="9924" name="Google Shape;9924;p5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5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5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5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5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5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5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1" name="Google Shape;9931;p5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5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3" name="Google Shape;9933;p59"/>
          <p:cNvGrpSpPr/>
          <p:nvPr/>
        </p:nvGrpSpPr>
        <p:grpSpPr>
          <a:xfrm>
            <a:off x="3616406" y="2422352"/>
            <a:ext cx="203393" cy="351827"/>
            <a:chOff x="3616406" y="2422352"/>
            <a:chExt cx="203393" cy="351827"/>
          </a:xfrm>
        </p:grpSpPr>
        <p:sp>
          <p:nvSpPr>
            <p:cNvPr id="9934" name="Google Shape;9934;p5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59"/>
          <p:cNvGrpSpPr/>
          <p:nvPr/>
        </p:nvGrpSpPr>
        <p:grpSpPr>
          <a:xfrm>
            <a:off x="878187" y="2421970"/>
            <a:ext cx="272696" cy="351827"/>
            <a:chOff x="913012" y="2421970"/>
            <a:chExt cx="272696" cy="351827"/>
          </a:xfrm>
        </p:grpSpPr>
        <p:sp>
          <p:nvSpPr>
            <p:cNvPr id="9937" name="Google Shape;9937;p5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5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59"/>
          <p:cNvGrpSpPr/>
          <p:nvPr/>
        </p:nvGrpSpPr>
        <p:grpSpPr>
          <a:xfrm>
            <a:off x="2274743" y="2422352"/>
            <a:ext cx="255649" cy="351445"/>
            <a:chOff x="2274743" y="2422352"/>
            <a:chExt cx="255649" cy="351445"/>
          </a:xfrm>
        </p:grpSpPr>
        <p:sp>
          <p:nvSpPr>
            <p:cNvPr id="9942" name="Google Shape;9942;p5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5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59"/>
          <p:cNvGrpSpPr/>
          <p:nvPr/>
        </p:nvGrpSpPr>
        <p:grpSpPr>
          <a:xfrm>
            <a:off x="2708723" y="2421239"/>
            <a:ext cx="246552" cy="352558"/>
            <a:chOff x="2708723" y="2421239"/>
            <a:chExt cx="246552" cy="352558"/>
          </a:xfrm>
        </p:grpSpPr>
        <p:sp>
          <p:nvSpPr>
            <p:cNvPr id="9946" name="Google Shape;9946;p5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5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59"/>
          <p:cNvGrpSpPr/>
          <p:nvPr/>
        </p:nvGrpSpPr>
        <p:grpSpPr>
          <a:xfrm>
            <a:off x="1835485" y="2422352"/>
            <a:ext cx="259433" cy="350714"/>
            <a:chOff x="1835485" y="2422352"/>
            <a:chExt cx="259433" cy="350714"/>
          </a:xfrm>
        </p:grpSpPr>
        <p:sp>
          <p:nvSpPr>
            <p:cNvPr id="9949" name="Google Shape;9949;p5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5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5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5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5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59"/>
          <p:cNvGrpSpPr/>
          <p:nvPr/>
        </p:nvGrpSpPr>
        <p:grpSpPr>
          <a:xfrm>
            <a:off x="3150240" y="2422352"/>
            <a:ext cx="212489" cy="351445"/>
            <a:chOff x="3150240" y="2422352"/>
            <a:chExt cx="212489" cy="351445"/>
          </a:xfrm>
        </p:grpSpPr>
        <p:sp>
          <p:nvSpPr>
            <p:cNvPr id="9957" name="Google Shape;9957;p5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5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59"/>
          <p:cNvGrpSpPr/>
          <p:nvPr/>
        </p:nvGrpSpPr>
        <p:grpSpPr>
          <a:xfrm>
            <a:off x="1367060" y="2422129"/>
            <a:ext cx="269261" cy="352050"/>
            <a:chOff x="1367060" y="2422129"/>
            <a:chExt cx="269261" cy="352050"/>
          </a:xfrm>
        </p:grpSpPr>
        <p:sp>
          <p:nvSpPr>
            <p:cNvPr id="9960" name="Google Shape;9960;p5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5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5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5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5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5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5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5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5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5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4" name="Google Shape;9974;p5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5" name="Google Shape;9975;p59"/>
          <p:cNvGrpSpPr/>
          <p:nvPr/>
        </p:nvGrpSpPr>
        <p:grpSpPr>
          <a:xfrm>
            <a:off x="4882690" y="2425405"/>
            <a:ext cx="274573" cy="350682"/>
            <a:chOff x="4882690" y="2425405"/>
            <a:chExt cx="274573" cy="350682"/>
          </a:xfrm>
        </p:grpSpPr>
        <p:sp>
          <p:nvSpPr>
            <p:cNvPr id="9976" name="Google Shape;9976;p5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5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59"/>
          <p:cNvGrpSpPr/>
          <p:nvPr/>
        </p:nvGrpSpPr>
        <p:grpSpPr>
          <a:xfrm>
            <a:off x="6627639" y="2443884"/>
            <a:ext cx="355993" cy="313247"/>
            <a:chOff x="6627639" y="2443884"/>
            <a:chExt cx="355993" cy="313247"/>
          </a:xfrm>
        </p:grpSpPr>
        <p:sp>
          <p:nvSpPr>
            <p:cNvPr id="9979" name="Google Shape;9979;p5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59"/>
          <p:cNvGrpSpPr/>
          <p:nvPr/>
        </p:nvGrpSpPr>
        <p:grpSpPr>
          <a:xfrm>
            <a:off x="6183451" y="2462140"/>
            <a:ext cx="351445" cy="277976"/>
            <a:chOff x="6183451" y="2462140"/>
            <a:chExt cx="351445" cy="277976"/>
          </a:xfrm>
        </p:grpSpPr>
        <p:sp>
          <p:nvSpPr>
            <p:cNvPr id="9983" name="Google Shape;9983;p5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5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5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5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59"/>
          <p:cNvGrpSpPr/>
          <p:nvPr/>
        </p:nvGrpSpPr>
        <p:grpSpPr>
          <a:xfrm>
            <a:off x="5735477" y="2429858"/>
            <a:ext cx="353354" cy="341299"/>
            <a:chOff x="5735477" y="2429858"/>
            <a:chExt cx="353354" cy="341299"/>
          </a:xfrm>
        </p:grpSpPr>
        <p:sp>
          <p:nvSpPr>
            <p:cNvPr id="9991" name="Google Shape;9991;p5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5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5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5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5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59"/>
          <p:cNvGrpSpPr/>
          <p:nvPr/>
        </p:nvGrpSpPr>
        <p:grpSpPr>
          <a:xfrm>
            <a:off x="5243735" y="2446973"/>
            <a:ext cx="405255" cy="275499"/>
            <a:chOff x="5283337" y="2478774"/>
            <a:chExt cx="358633" cy="243913"/>
          </a:xfrm>
        </p:grpSpPr>
        <p:sp>
          <p:nvSpPr>
            <p:cNvPr id="9998" name="Google Shape;9998;p5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5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5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5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5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5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5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5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5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5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5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5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5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5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59"/>
          <p:cNvGrpSpPr/>
          <p:nvPr/>
        </p:nvGrpSpPr>
        <p:grpSpPr>
          <a:xfrm>
            <a:off x="7964753" y="2470823"/>
            <a:ext cx="362068" cy="258670"/>
            <a:chOff x="7964753" y="2470823"/>
            <a:chExt cx="362068" cy="258670"/>
          </a:xfrm>
        </p:grpSpPr>
        <p:sp>
          <p:nvSpPr>
            <p:cNvPr id="10016" name="Google Shape;10016;p5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5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5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5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5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5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59"/>
          <p:cNvGrpSpPr/>
          <p:nvPr/>
        </p:nvGrpSpPr>
        <p:grpSpPr>
          <a:xfrm>
            <a:off x="7524349" y="2456447"/>
            <a:ext cx="350332" cy="288948"/>
            <a:chOff x="7524349" y="2456447"/>
            <a:chExt cx="350332" cy="288948"/>
          </a:xfrm>
        </p:grpSpPr>
        <p:sp>
          <p:nvSpPr>
            <p:cNvPr id="10026" name="Google Shape;10026;p5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5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5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5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59"/>
          <p:cNvGrpSpPr/>
          <p:nvPr/>
        </p:nvGrpSpPr>
        <p:grpSpPr>
          <a:xfrm>
            <a:off x="3972749" y="2894211"/>
            <a:ext cx="355230" cy="356725"/>
            <a:chOff x="3972749" y="2894211"/>
            <a:chExt cx="355230" cy="356725"/>
          </a:xfrm>
        </p:grpSpPr>
        <p:sp>
          <p:nvSpPr>
            <p:cNvPr id="10032" name="Google Shape;10032;p5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5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5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59"/>
          <p:cNvGrpSpPr/>
          <p:nvPr/>
        </p:nvGrpSpPr>
        <p:grpSpPr>
          <a:xfrm>
            <a:off x="3527797" y="2918796"/>
            <a:ext cx="355993" cy="307904"/>
            <a:chOff x="3527797" y="2918796"/>
            <a:chExt cx="355993" cy="307904"/>
          </a:xfrm>
        </p:grpSpPr>
        <p:sp>
          <p:nvSpPr>
            <p:cNvPr id="10038" name="Google Shape;10038;p5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5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5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5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5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5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5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5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5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59"/>
          <p:cNvGrpSpPr/>
          <p:nvPr/>
        </p:nvGrpSpPr>
        <p:grpSpPr>
          <a:xfrm>
            <a:off x="3082845" y="2920959"/>
            <a:ext cx="356375" cy="302338"/>
            <a:chOff x="3082845" y="2920959"/>
            <a:chExt cx="356375" cy="302338"/>
          </a:xfrm>
        </p:grpSpPr>
        <p:sp>
          <p:nvSpPr>
            <p:cNvPr id="10049" name="Google Shape;10049;p5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5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59"/>
          <p:cNvGrpSpPr/>
          <p:nvPr/>
        </p:nvGrpSpPr>
        <p:grpSpPr>
          <a:xfrm>
            <a:off x="2639038" y="2894942"/>
            <a:ext cx="355612" cy="355612"/>
            <a:chOff x="2639038" y="2894942"/>
            <a:chExt cx="355612" cy="355612"/>
          </a:xfrm>
        </p:grpSpPr>
        <p:sp>
          <p:nvSpPr>
            <p:cNvPr id="10052" name="Google Shape;10052;p5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59"/>
          <p:cNvGrpSpPr/>
          <p:nvPr/>
        </p:nvGrpSpPr>
        <p:grpSpPr>
          <a:xfrm>
            <a:off x="2194468" y="2938865"/>
            <a:ext cx="355993" cy="267766"/>
            <a:chOff x="2194468" y="2938865"/>
            <a:chExt cx="355993" cy="267766"/>
          </a:xfrm>
        </p:grpSpPr>
        <p:sp>
          <p:nvSpPr>
            <p:cNvPr id="10055" name="Google Shape;10055;p5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5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5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5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5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5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5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5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5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5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5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5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5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5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5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5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59"/>
          <p:cNvGrpSpPr/>
          <p:nvPr/>
        </p:nvGrpSpPr>
        <p:grpSpPr>
          <a:xfrm>
            <a:off x="1749897" y="2894561"/>
            <a:ext cx="355993" cy="355612"/>
            <a:chOff x="1749897" y="2894561"/>
            <a:chExt cx="355993" cy="355612"/>
          </a:xfrm>
        </p:grpSpPr>
        <p:sp>
          <p:nvSpPr>
            <p:cNvPr id="10076" name="Google Shape;10076;p5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5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5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5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5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5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59"/>
          <p:cNvGrpSpPr/>
          <p:nvPr/>
        </p:nvGrpSpPr>
        <p:grpSpPr>
          <a:xfrm>
            <a:off x="1305327" y="2894211"/>
            <a:ext cx="357520" cy="357488"/>
            <a:chOff x="1305327" y="2894211"/>
            <a:chExt cx="357520" cy="357488"/>
          </a:xfrm>
        </p:grpSpPr>
        <p:sp>
          <p:nvSpPr>
            <p:cNvPr id="10088" name="Google Shape;10088;p5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5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5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5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59"/>
          <p:cNvGrpSpPr/>
          <p:nvPr/>
        </p:nvGrpSpPr>
        <p:grpSpPr>
          <a:xfrm>
            <a:off x="853950" y="2894720"/>
            <a:ext cx="364104" cy="353290"/>
            <a:chOff x="853950" y="2894720"/>
            <a:chExt cx="364104" cy="353290"/>
          </a:xfrm>
        </p:grpSpPr>
        <p:sp>
          <p:nvSpPr>
            <p:cNvPr id="10094" name="Google Shape;10094;p5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5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5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5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59"/>
          <p:cNvGrpSpPr/>
          <p:nvPr/>
        </p:nvGrpSpPr>
        <p:grpSpPr>
          <a:xfrm>
            <a:off x="7066548" y="2912594"/>
            <a:ext cx="352209" cy="334938"/>
            <a:chOff x="7066548" y="2912594"/>
            <a:chExt cx="352209" cy="334938"/>
          </a:xfrm>
        </p:grpSpPr>
        <p:sp>
          <p:nvSpPr>
            <p:cNvPr id="10102" name="Google Shape;10102;p5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5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5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5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5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8" name="Google Shape;10108;p5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0" name="Google Shape;10110;p59"/>
          <p:cNvGrpSpPr/>
          <p:nvPr/>
        </p:nvGrpSpPr>
        <p:grpSpPr>
          <a:xfrm>
            <a:off x="7541397" y="2904802"/>
            <a:ext cx="318495" cy="352209"/>
            <a:chOff x="7541397" y="2904802"/>
            <a:chExt cx="318495" cy="352209"/>
          </a:xfrm>
        </p:grpSpPr>
        <p:sp>
          <p:nvSpPr>
            <p:cNvPr id="10111" name="Google Shape;10111;p5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5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59"/>
          <p:cNvGrpSpPr/>
          <p:nvPr/>
        </p:nvGrpSpPr>
        <p:grpSpPr>
          <a:xfrm>
            <a:off x="8003015" y="2904039"/>
            <a:ext cx="306759" cy="351445"/>
            <a:chOff x="8003015" y="2904039"/>
            <a:chExt cx="306759" cy="351445"/>
          </a:xfrm>
        </p:grpSpPr>
        <p:sp>
          <p:nvSpPr>
            <p:cNvPr id="10114" name="Google Shape;10114;p5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5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5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5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5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5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59"/>
          <p:cNvGrpSpPr/>
          <p:nvPr/>
        </p:nvGrpSpPr>
        <p:grpSpPr>
          <a:xfrm>
            <a:off x="5687770" y="2885496"/>
            <a:ext cx="369638" cy="369606"/>
            <a:chOff x="5687770" y="2885496"/>
            <a:chExt cx="369638" cy="369606"/>
          </a:xfrm>
        </p:grpSpPr>
        <p:sp>
          <p:nvSpPr>
            <p:cNvPr id="10121" name="Google Shape;10121;p5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5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5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5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5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5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5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5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5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5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59"/>
          <p:cNvGrpSpPr/>
          <p:nvPr/>
        </p:nvGrpSpPr>
        <p:grpSpPr>
          <a:xfrm>
            <a:off x="4881958" y="2904802"/>
            <a:ext cx="156417" cy="349537"/>
            <a:chOff x="4881958" y="2904802"/>
            <a:chExt cx="156417" cy="349537"/>
          </a:xfrm>
        </p:grpSpPr>
        <p:sp>
          <p:nvSpPr>
            <p:cNvPr id="10132" name="Google Shape;10132;p5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5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5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5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5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5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5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59"/>
          <p:cNvGrpSpPr/>
          <p:nvPr/>
        </p:nvGrpSpPr>
        <p:grpSpPr>
          <a:xfrm>
            <a:off x="5230318" y="2886514"/>
            <a:ext cx="371133" cy="367443"/>
            <a:chOff x="5230318" y="2886514"/>
            <a:chExt cx="371133" cy="367443"/>
          </a:xfrm>
        </p:grpSpPr>
        <p:sp>
          <p:nvSpPr>
            <p:cNvPr id="10140" name="Google Shape;10140;p5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5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5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5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5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5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9" name="Google Shape;10149;p59"/>
          <p:cNvGrpSpPr/>
          <p:nvPr/>
        </p:nvGrpSpPr>
        <p:grpSpPr>
          <a:xfrm>
            <a:off x="5748358" y="3434578"/>
            <a:ext cx="352590" cy="182561"/>
            <a:chOff x="5748358" y="3434578"/>
            <a:chExt cx="352590" cy="182561"/>
          </a:xfrm>
        </p:grpSpPr>
        <p:sp>
          <p:nvSpPr>
            <p:cNvPr id="10150" name="Google Shape;10150;p5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5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5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59"/>
          <p:cNvGrpSpPr/>
          <p:nvPr/>
        </p:nvGrpSpPr>
        <p:grpSpPr>
          <a:xfrm>
            <a:off x="862283" y="4274771"/>
            <a:ext cx="341204" cy="359301"/>
            <a:chOff x="862283" y="4274771"/>
            <a:chExt cx="341204" cy="359301"/>
          </a:xfrm>
        </p:grpSpPr>
        <p:sp>
          <p:nvSpPr>
            <p:cNvPr id="10157" name="Google Shape;10157;p5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5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59"/>
          <p:cNvGrpSpPr/>
          <p:nvPr/>
        </p:nvGrpSpPr>
        <p:grpSpPr>
          <a:xfrm>
            <a:off x="1396957" y="4287365"/>
            <a:ext cx="301861" cy="332871"/>
            <a:chOff x="1396957" y="4287365"/>
            <a:chExt cx="301861" cy="332871"/>
          </a:xfrm>
        </p:grpSpPr>
        <p:sp>
          <p:nvSpPr>
            <p:cNvPr id="10161" name="Google Shape;10161;p5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5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5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5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5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5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5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5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5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5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5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5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59"/>
          <p:cNvGrpSpPr/>
          <p:nvPr/>
        </p:nvGrpSpPr>
        <p:grpSpPr>
          <a:xfrm>
            <a:off x="1865381" y="4277506"/>
            <a:ext cx="396131" cy="355612"/>
            <a:chOff x="1865381" y="4277506"/>
            <a:chExt cx="396131" cy="355612"/>
          </a:xfrm>
        </p:grpSpPr>
        <p:sp>
          <p:nvSpPr>
            <p:cNvPr id="10177" name="Google Shape;10177;p5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5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5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59"/>
          <p:cNvGrpSpPr/>
          <p:nvPr/>
        </p:nvGrpSpPr>
        <p:grpSpPr>
          <a:xfrm>
            <a:off x="2411823" y="4303999"/>
            <a:ext cx="334398" cy="299953"/>
            <a:chOff x="2411823" y="4303999"/>
            <a:chExt cx="334398" cy="299953"/>
          </a:xfrm>
        </p:grpSpPr>
        <p:sp>
          <p:nvSpPr>
            <p:cNvPr id="10184" name="Google Shape;10184;p5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5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5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5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5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59"/>
          <p:cNvGrpSpPr/>
          <p:nvPr/>
        </p:nvGrpSpPr>
        <p:grpSpPr>
          <a:xfrm>
            <a:off x="2903337" y="4279032"/>
            <a:ext cx="382519" cy="350682"/>
            <a:chOff x="2903337" y="4279032"/>
            <a:chExt cx="382519" cy="350682"/>
          </a:xfrm>
        </p:grpSpPr>
        <p:sp>
          <p:nvSpPr>
            <p:cNvPr id="10192" name="Google Shape;10192;p5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5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5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5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5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5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5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59"/>
          <p:cNvGrpSpPr/>
          <p:nvPr/>
        </p:nvGrpSpPr>
        <p:grpSpPr>
          <a:xfrm>
            <a:off x="3933342" y="4315767"/>
            <a:ext cx="383632" cy="276449"/>
            <a:chOff x="3933342" y="4315767"/>
            <a:chExt cx="383632" cy="276449"/>
          </a:xfrm>
        </p:grpSpPr>
        <p:sp>
          <p:nvSpPr>
            <p:cNvPr id="10208" name="Google Shape;10208;p5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5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5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5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5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5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59"/>
          <p:cNvGrpSpPr/>
          <p:nvPr/>
        </p:nvGrpSpPr>
        <p:grpSpPr>
          <a:xfrm>
            <a:off x="3441065" y="4302505"/>
            <a:ext cx="337069" cy="302593"/>
            <a:chOff x="3441065" y="4302505"/>
            <a:chExt cx="337069" cy="302593"/>
          </a:xfrm>
        </p:grpSpPr>
        <p:sp>
          <p:nvSpPr>
            <p:cNvPr id="10215" name="Google Shape;10215;p5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5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5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5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5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5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5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5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5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5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59"/>
          <p:cNvGrpSpPr/>
          <p:nvPr/>
        </p:nvGrpSpPr>
        <p:grpSpPr>
          <a:xfrm>
            <a:off x="3532345" y="3362635"/>
            <a:ext cx="339328" cy="336274"/>
            <a:chOff x="3532345" y="3362635"/>
            <a:chExt cx="339328" cy="336274"/>
          </a:xfrm>
        </p:grpSpPr>
        <p:sp>
          <p:nvSpPr>
            <p:cNvPr id="10229" name="Google Shape;10229;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5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4" name="Google Shape;10234;p5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5" name="Google Shape;10235;p59"/>
          <p:cNvGrpSpPr/>
          <p:nvPr/>
        </p:nvGrpSpPr>
        <p:grpSpPr>
          <a:xfrm>
            <a:off x="1883955" y="3808700"/>
            <a:ext cx="162873" cy="351445"/>
            <a:chOff x="1883955" y="3808700"/>
            <a:chExt cx="162873" cy="351445"/>
          </a:xfrm>
        </p:grpSpPr>
        <p:sp>
          <p:nvSpPr>
            <p:cNvPr id="10236" name="Google Shape;10236;p5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59"/>
          <p:cNvGrpSpPr/>
          <p:nvPr/>
        </p:nvGrpSpPr>
        <p:grpSpPr>
          <a:xfrm>
            <a:off x="939156" y="3809209"/>
            <a:ext cx="192007" cy="351318"/>
            <a:chOff x="939156" y="3809209"/>
            <a:chExt cx="192007" cy="351318"/>
          </a:xfrm>
        </p:grpSpPr>
        <p:sp>
          <p:nvSpPr>
            <p:cNvPr id="10239" name="Google Shape;10239;p5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5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59"/>
          <p:cNvGrpSpPr/>
          <p:nvPr/>
        </p:nvGrpSpPr>
        <p:grpSpPr>
          <a:xfrm>
            <a:off x="2306167" y="3809845"/>
            <a:ext cx="193915" cy="349155"/>
            <a:chOff x="2306167" y="3809845"/>
            <a:chExt cx="193915" cy="349155"/>
          </a:xfrm>
        </p:grpSpPr>
        <p:sp>
          <p:nvSpPr>
            <p:cNvPr id="10242" name="Google Shape;10242;p5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5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5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59"/>
          <p:cNvGrpSpPr/>
          <p:nvPr/>
        </p:nvGrpSpPr>
        <p:grpSpPr>
          <a:xfrm>
            <a:off x="1323901" y="3807173"/>
            <a:ext cx="356343" cy="356757"/>
            <a:chOff x="1323901" y="3807173"/>
            <a:chExt cx="356343" cy="356757"/>
          </a:xfrm>
        </p:grpSpPr>
        <p:sp>
          <p:nvSpPr>
            <p:cNvPr id="10250" name="Google Shape;10250;p5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5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5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5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5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5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5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5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5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5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5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5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5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5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5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5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5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5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5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5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4" name="Google Shape;10274;p5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5" name="Google Shape;10275;p59"/>
          <p:cNvGrpSpPr/>
          <p:nvPr/>
        </p:nvGrpSpPr>
        <p:grpSpPr>
          <a:xfrm>
            <a:off x="859262" y="3353920"/>
            <a:ext cx="306759" cy="351445"/>
            <a:chOff x="859262" y="3353920"/>
            <a:chExt cx="306759" cy="351445"/>
          </a:xfrm>
        </p:grpSpPr>
        <p:sp>
          <p:nvSpPr>
            <p:cNvPr id="10276" name="Google Shape;10276;p5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5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5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5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5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1" name="Google Shape;10281;p5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2" name="Google Shape;10282;p59"/>
          <p:cNvGrpSpPr/>
          <p:nvPr/>
        </p:nvGrpSpPr>
        <p:grpSpPr>
          <a:xfrm>
            <a:off x="3967437" y="3837102"/>
            <a:ext cx="364708" cy="295405"/>
            <a:chOff x="3967437" y="3837102"/>
            <a:chExt cx="364708" cy="295405"/>
          </a:xfrm>
        </p:grpSpPr>
        <p:sp>
          <p:nvSpPr>
            <p:cNvPr id="10283" name="Google Shape;10283;p5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5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5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5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5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8" name="Google Shape;10288;p5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5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5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1" name="Google Shape;10291;p59"/>
          <p:cNvGrpSpPr/>
          <p:nvPr/>
        </p:nvGrpSpPr>
        <p:grpSpPr>
          <a:xfrm>
            <a:off x="5811827" y="3806451"/>
            <a:ext cx="283743" cy="308444"/>
            <a:chOff x="5964227" y="3858701"/>
            <a:chExt cx="283743" cy="308444"/>
          </a:xfrm>
        </p:grpSpPr>
        <p:sp>
          <p:nvSpPr>
            <p:cNvPr id="10292" name="Google Shape;10292;p5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5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5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5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59"/>
          <p:cNvGrpSpPr/>
          <p:nvPr/>
        </p:nvGrpSpPr>
        <p:grpSpPr>
          <a:xfrm>
            <a:off x="6243508" y="3873073"/>
            <a:ext cx="320372" cy="213602"/>
            <a:chOff x="6395908" y="3873073"/>
            <a:chExt cx="320372" cy="213602"/>
          </a:xfrm>
        </p:grpSpPr>
        <p:sp>
          <p:nvSpPr>
            <p:cNvPr id="10297" name="Google Shape;10297;p5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5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5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5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5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5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5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5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5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59"/>
          <p:cNvGrpSpPr/>
          <p:nvPr/>
        </p:nvGrpSpPr>
        <p:grpSpPr>
          <a:xfrm>
            <a:off x="7262890" y="3802816"/>
            <a:ext cx="357138" cy="352018"/>
            <a:chOff x="7415290" y="3802816"/>
            <a:chExt cx="357138" cy="352018"/>
          </a:xfrm>
        </p:grpSpPr>
        <p:sp>
          <p:nvSpPr>
            <p:cNvPr id="10308" name="Google Shape;10308;p5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5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5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5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5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5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59"/>
          <p:cNvGrpSpPr/>
          <p:nvPr/>
        </p:nvGrpSpPr>
        <p:grpSpPr>
          <a:xfrm>
            <a:off x="6737312" y="3833413"/>
            <a:ext cx="355230" cy="293401"/>
            <a:chOff x="6889712" y="3833413"/>
            <a:chExt cx="355230" cy="293401"/>
          </a:xfrm>
        </p:grpSpPr>
        <p:sp>
          <p:nvSpPr>
            <p:cNvPr id="10317" name="Google Shape;10317;p5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5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5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5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59"/>
          <p:cNvGrpSpPr/>
          <p:nvPr/>
        </p:nvGrpSpPr>
        <p:grpSpPr>
          <a:xfrm>
            <a:off x="7707152" y="3835870"/>
            <a:ext cx="282318" cy="337168"/>
            <a:chOff x="1635875" y="237775"/>
            <a:chExt cx="4370250" cy="5219325"/>
          </a:xfrm>
        </p:grpSpPr>
        <p:sp>
          <p:nvSpPr>
            <p:cNvPr id="10323" name="Google Shape;10323;p5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59"/>
          <p:cNvGrpSpPr/>
          <p:nvPr/>
        </p:nvGrpSpPr>
        <p:grpSpPr>
          <a:xfrm>
            <a:off x="3103963" y="3361140"/>
            <a:ext cx="297886" cy="337578"/>
            <a:chOff x="3103963" y="3361140"/>
            <a:chExt cx="297886" cy="337578"/>
          </a:xfrm>
        </p:grpSpPr>
        <p:sp>
          <p:nvSpPr>
            <p:cNvPr id="10326" name="Google Shape;10326;p5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5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5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5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5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5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5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59"/>
          <p:cNvGrpSpPr/>
          <p:nvPr/>
        </p:nvGrpSpPr>
        <p:grpSpPr>
          <a:xfrm>
            <a:off x="2667821" y="3361108"/>
            <a:ext cx="273046" cy="337801"/>
            <a:chOff x="2667821" y="3361108"/>
            <a:chExt cx="273046" cy="337801"/>
          </a:xfrm>
        </p:grpSpPr>
        <p:sp>
          <p:nvSpPr>
            <p:cNvPr id="10351" name="Google Shape;10351;p5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5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5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5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5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5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5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5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5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5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5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5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5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59"/>
          <p:cNvGrpSpPr/>
          <p:nvPr/>
        </p:nvGrpSpPr>
        <p:grpSpPr>
          <a:xfrm>
            <a:off x="2212469" y="3360313"/>
            <a:ext cx="282715" cy="338660"/>
            <a:chOff x="2212469" y="3360313"/>
            <a:chExt cx="282715" cy="338660"/>
          </a:xfrm>
        </p:grpSpPr>
        <p:sp>
          <p:nvSpPr>
            <p:cNvPr id="10371" name="Google Shape;10371;p5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5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5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59"/>
          <p:cNvGrpSpPr/>
          <p:nvPr/>
        </p:nvGrpSpPr>
        <p:grpSpPr>
          <a:xfrm>
            <a:off x="1768821" y="3361108"/>
            <a:ext cx="278739" cy="339073"/>
            <a:chOff x="1768821" y="3361108"/>
            <a:chExt cx="278739" cy="339073"/>
          </a:xfrm>
        </p:grpSpPr>
        <p:sp>
          <p:nvSpPr>
            <p:cNvPr id="10375" name="Google Shape;10375;p5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5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5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5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5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5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5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5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5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5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5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59"/>
          <p:cNvGrpSpPr/>
          <p:nvPr/>
        </p:nvGrpSpPr>
        <p:grpSpPr>
          <a:xfrm>
            <a:off x="5337883" y="3336873"/>
            <a:ext cx="307141" cy="376826"/>
            <a:chOff x="5337883" y="3336873"/>
            <a:chExt cx="307141" cy="376826"/>
          </a:xfrm>
        </p:grpSpPr>
        <p:sp>
          <p:nvSpPr>
            <p:cNvPr id="10387" name="Google Shape;10387;p5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5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59"/>
          <p:cNvGrpSpPr/>
          <p:nvPr/>
        </p:nvGrpSpPr>
        <p:grpSpPr>
          <a:xfrm>
            <a:off x="4883835" y="3337255"/>
            <a:ext cx="323425" cy="377557"/>
            <a:chOff x="4883835" y="3337255"/>
            <a:chExt cx="323425" cy="377557"/>
          </a:xfrm>
        </p:grpSpPr>
        <p:sp>
          <p:nvSpPr>
            <p:cNvPr id="10390" name="Google Shape;10390;p5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5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5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59"/>
          <p:cNvGrpSpPr/>
          <p:nvPr/>
        </p:nvGrpSpPr>
        <p:grpSpPr>
          <a:xfrm>
            <a:off x="6193310" y="3407289"/>
            <a:ext cx="352590" cy="237488"/>
            <a:chOff x="6193310" y="3407289"/>
            <a:chExt cx="352590" cy="237488"/>
          </a:xfrm>
        </p:grpSpPr>
        <p:sp>
          <p:nvSpPr>
            <p:cNvPr id="10394" name="Google Shape;10394;p5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5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5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5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5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59"/>
          <p:cNvGrpSpPr/>
          <p:nvPr/>
        </p:nvGrpSpPr>
        <p:grpSpPr>
          <a:xfrm>
            <a:off x="6637117" y="3397843"/>
            <a:ext cx="353735" cy="254504"/>
            <a:chOff x="6637117" y="3397843"/>
            <a:chExt cx="353735" cy="254504"/>
          </a:xfrm>
        </p:grpSpPr>
        <p:sp>
          <p:nvSpPr>
            <p:cNvPr id="10400" name="Google Shape;10400;p5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5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5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5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59"/>
          <p:cNvGrpSpPr/>
          <p:nvPr/>
        </p:nvGrpSpPr>
        <p:grpSpPr>
          <a:xfrm>
            <a:off x="7075994" y="3349531"/>
            <a:ext cx="360637" cy="352336"/>
            <a:chOff x="7075994" y="3349531"/>
            <a:chExt cx="360637" cy="352336"/>
          </a:xfrm>
        </p:grpSpPr>
        <p:sp>
          <p:nvSpPr>
            <p:cNvPr id="10407" name="Google Shape;10407;p5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5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5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5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5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59"/>
          <p:cNvGrpSpPr/>
          <p:nvPr/>
        </p:nvGrpSpPr>
        <p:grpSpPr>
          <a:xfrm>
            <a:off x="7651983" y="3349181"/>
            <a:ext cx="107183" cy="352399"/>
            <a:chOff x="7651983" y="3349181"/>
            <a:chExt cx="107183" cy="352399"/>
          </a:xfrm>
        </p:grpSpPr>
        <p:sp>
          <p:nvSpPr>
            <p:cNvPr id="10415" name="Google Shape;10415;p5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5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59"/>
          <p:cNvGrpSpPr/>
          <p:nvPr/>
        </p:nvGrpSpPr>
        <p:grpSpPr>
          <a:xfrm>
            <a:off x="7973468" y="3382322"/>
            <a:ext cx="352590" cy="287072"/>
            <a:chOff x="7973468" y="3382322"/>
            <a:chExt cx="352590" cy="287072"/>
          </a:xfrm>
        </p:grpSpPr>
        <p:sp>
          <p:nvSpPr>
            <p:cNvPr id="10418" name="Google Shape;10418;p5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5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5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5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5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33"/>
        <p:cNvGrpSpPr/>
        <p:nvPr/>
      </p:nvGrpSpPr>
      <p:grpSpPr>
        <a:xfrm>
          <a:off x="0" y="0"/>
          <a:ext cx="0" cy="0"/>
          <a:chOff x="0" y="0"/>
          <a:chExt cx="0" cy="0"/>
        </a:xfrm>
      </p:grpSpPr>
      <p:sp>
        <p:nvSpPr>
          <p:cNvPr id="10434" name="Google Shape;10434;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0435" name="Google Shape;10435;p60"/>
          <p:cNvGrpSpPr/>
          <p:nvPr/>
        </p:nvGrpSpPr>
        <p:grpSpPr>
          <a:xfrm>
            <a:off x="849677" y="1500658"/>
            <a:ext cx="347872" cy="347488"/>
            <a:chOff x="849677" y="1500658"/>
            <a:chExt cx="347872" cy="347488"/>
          </a:xfrm>
        </p:grpSpPr>
        <p:sp>
          <p:nvSpPr>
            <p:cNvPr id="10436" name="Google Shape;10436;p6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60"/>
          <p:cNvGrpSpPr/>
          <p:nvPr/>
        </p:nvGrpSpPr>
        <p:grpSpPr>
          <a:xfrm>
            <a:off x="1415853" y="1500658"/>
            <a:ext cx="315872" cy="347488"/>
            <a:chOff x="1415853" y="1500658"/>
            <a:chExt cx="315872" cy="347488"/>
          </a:xfrm>
        </p:grpSpPr>
        <p:sp>
          <p:nvSpPr>
            <p:cNvPr id="10443" name="Google Shape;10443;p6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60"/>
          <p:cNvGrpSpPr/>
          <p:nvPr/>
        </p:nvGrpSpPr>
        <p:grpSpPr>
          <a:xfrm>
            <a:off x="4697389" y="1500658"/>
            <a:ext cx="347520" cy="347104"/>
            <a:chOff x="4697389" y="1500658"/>
            <a:chExt cx="347520" cy="347104"/>
          </a:xfrm>
        </p:grpSpPr>
        <p:sp>
          <p:nvSpPr>
            <p:cNvPr id="10448" name="Google Shape;10448;p6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60"/>
          <p:cNvGrpSpPr/>
          <p:nvPr/>
        </p:nvGrpSpPr>
        <p:grpSpPr>
          <a:xfrm>
            <a:off x="3603533" y="1964946"/>
            <a:ext cx="347520" cy="353760"/>
            <a:chOff x="3603533" y="1964946"/>
            <a:chExt cx="347520" cy="353760"/>
          </a:xfrm>
        </p:grpSpPr>
        <p:sp>
          <p:nvSpPr>
            <p:cNvPr id="10452" name="Google Shape;10452;p6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60"/>
          <p:cNvGrpSpPr/>
          <p:nvPr/>
        </p:nvGrpSpPr>
        <p:grpSpPr>
          <a:xfrm>
            <a:off x="1950765" y="1964338"/>
            <a:ext cx="357792" cy="352448"/>
            <a:chOff x="1950765" y="1964338"/>
            <a:chExt cx="357792" cy="352448"/>
          </a:xfrm>
        </p:grpSpPr>
        <p:sp>
          <p:nvSpPr>
            <p:cNvPr id="10456" name="Google Shape;10456;p6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60"/>
          <p:cNvGrpSpPr/>
          <p:nvPr/>
        </p:nvGrpSpPr>
        <p:grpSpPr>
          <a:xfrm>
            <a:off x="7435629" y="1964690"/>
            <a:ext cx="367712" cy="353248"/>
            <a:chOff x="7435629" y="1964690"/>
            <a:chExt cx="367712" cy="353248"/>
          </a:xfrm>
        </p:grpSpPr>
        <p:sp>
          <p:nvSpPr>
            <p:cNvPr id="10461" name="Google Shape;10461;p6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60"/>
          <p:cNvGrpSpPr/>
          <p:nvPr/>
        </p:nvGrpSpPr>
        <p:grpSpPr>
          <a:xfrm>
            <a:off x="2512749" y="1965042"/>
            <a:ext cx="333024" cy="352896"/>
            <a:chOff x="2512749" y="1965042"/>
            <a:chExt cx="333024" cy="352896"/>
          </a:xfrm>
        </p:grpSpPr>
        <p:sp>
          <p:nvSpPr>
            <p:cNvPr id="10466" name="Google Shape;10466;p6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60"/>
          <p:cNvGrpSpPr/>
          <p:nvPr/>
        </p:nvGrpSpPr>
        <p:grpSpPr>
          <a:xfrm>
            <a:off x="1398317" y="1981778"/>
            <a:ext cx="365792" cy="335392"/>
            <a:chOff x="1398317" y="1981778"/>
            <a:chExt cx="365792" cy="335392"/>
          </a:xfrm>
        </p:grpSpPr>
        <p:sp>
          <p:nvSpPr>
            <p:cNvPr id="10472" name="Google Shape;10472;p6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0"/>
          <p:cNvGrpSpPr/>
          <p:nvPr/>
        </p:nvGrpSpPr>
        <p:grpSpPr>
          <a:xfrm>
            <a:off x="3052237" y="2003570"/>
            <a:ext cx="353600" cy="314752"/>
            <a:chOff x="3052237" y="2003570"/>
            <a:chExt cx="353600" cy="314752"/>
          </a:xfrm>
        </p:grpSpPr>
        <p:sp>
          <p:nvSpPr>
            <p:cNvPr id="10479" name="Google Shape;10479;p6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60"/>
          <p:cNvGrpSpPr/>
          <p:nvPr/>
        </p:nvGrpSpPr>
        <p:grpSpPr>
          <a:xfrm>
            <a:off x="1404013" y="2958066"/>
            <a:ext cx="368096" cy="223968"/>
            <a:chOff x="1404013" y="2958066"/>
            <a:chExt cx="368096" cy="223968"/>
          </a:xfrm>
        </p:grpSpPr>
        <p:sp>
          <p:nvSpPr>
            <p:cNvPr id="10483" name="Google Shape;10483;p6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5" name="Google Shape;10485;p6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7" name="Google Shape;10487;p60"/>
          <p:cNvGrpSpPr/>
          <p:nvPr/>
        </p:nvGrpSpPr>
        <p:grpSpPr>
          <a:xfrm>
            <a:off x="1951149" y="2885202"/>
            <a:ext cx="370368" cy="367328"/>
            <a:chOff x="1951149" y="2885202"/>
            <a:chExt cx="370368" cy="367328"/>
          </a:xfrm>
        </p:grpSpPr>
        <p:sp>
          <p:nvSpPr>
            <p:cNvPr id="10488" name="Google Shape;10488;p6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60"/>
          <p:cNvGrpSpPr/>
          <p:nvPr/>
        </p:nvGrpSpPr>
        <p:grpSpPr>
          <a:xfrm>
            <a:off x="2501677" y="2906162"/>
            <a:ext cx="367328" cy="327296"/>
            <a:chOff x="2501677" y="2906162"/>
            <a:chExt cx="367328" cy="327296"/>
          </a:xfrm>
        </p:grpSpPr>
        <p:sp>
          <p:nvSpPr>
            <p:cNvPr id="10492" name="Google Shape;10492;p6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5" name="Google Shape;10495;p6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6" name="Google Shape;10496;p60"/>
          <p:cNvGrpSpPr/>
          <p:nvPr/>
        </p:nvGrpSpPr>
        <p:grpSpPr>
          <a:xfrm>
            <a:off x="3050317" y="2893714"/>
            <a:ext cx="367712" cy="354240"/>
            <a:chOff x="3050317" y="2893714"/>
            <a:chExt cx="367712" cy="354240"/>
          </a:xfrm>
        </p:grpSpPr>
        <p:sp>
          <p:nvSpPr>
            <p:cNvPr id="10497" name="Google Shape;10497;p6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9" name="Google Shape;10499;p6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1" name="Google Shape;10501;p60"/>
          <p:cNvGrpSpPr/>
          <p:nvPr/>
        </p:nvGrpSpPr>
        <p:grpSpPr>
          <a:xfrm>
            <a:off x="7531277" y="2886354"/>
            <a:ext cx="185184" cy="367296"/>
            <a:chOff x="7531277" y="2886354"/>
            <a:chExt cx="185184" cy="367296"/>
          </a:xfrm>
        </p:grpSpPr>
        <p:sp>
          <p:nvSpPr>
            <p:cNvPr id="10502" name="Google Shape;10502;p6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60"/>
          <p:cNvGrpSpPr/>
          <p:nvPr/>
        </p:nvGrpSpPr>
        <p:grpSpPr>
          <a:xfrm>
            <a:off x="6926637" y="2886738"/>
            <a:ext cx="297184" cy="367296"/>
            <a:chOff x="6926637" y="2886738"/>
            <a:chExt cx="297184" cy="367296"/>
          </a:xfrm>
        </p:grpSpPr>
        <p:sp>
          <p:nvSpPr>
            <p:cNvPr id="10506" name="Google Shape;10506;p6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9" name="Google Shape;10509;p6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1" name="Google Shape;10511;p60"/>
          <p:cNvGrpSpPr/>
          <p:nvPr/>
        </p:nvGrpSpPr>
        <p:grpSpPr>
          <a:xfrm>
            <a:off x="6340653" y="2886354"/>
            <a:ext cx="370368" cy="368064"/>
            <a:chOff x="6340653" y="2886354"/>
            <a:chExt cx="370368" cy="368064"/>
          </a:xfrm>
        </p:grpSpPr>
        <p:sp>
          <p:nvSpPr>
            <p:cNvPr id="10512" name="Google Shape;10512;p6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60"/>
          <p:cNvGrpSpPr/>
          <p:nvPr/>
        </p:nvGrpSpPr>
        <p:grpSpPr>
          <a:xfrm>
            <a:off x="5246797" y="1981426"/>
            <a:ext cx="354752" cy="336512"/>
            <a:chOff x="5246797" y="1981426"/>
            <a:chExt cx="354752" cy="336512"/>
          </a:xfrm>
        </p:grpSpPr>
        <p:sp>
          <p:nvSpPr>
            <p:cNvPr id="10519" name="Google Shape;10519;p6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1" name="Google Shape;10521;p60"/>
          <p:cNvGrpSpPr/>
          <p:nvPr/>
        </p:nvGrpSpPr>
        <p:grpSpPr>
          <a:xfrm>
            <a:off x="4148749" y="2102066"/>
            <a:ext cx="355136" cy="216256"/>
            <a:chOff x="4148749" y="2102066"/>
            <a:chExt cx="355136" cy="216256"/>
          </a:xfrm>
        </p:grpSpPr>
        <p:sp>
          <p:nvSpPr>
            <p:cNvPr id="10522" name="Google Shape;10522;p6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60"/>
          <p:cNvGrpSpPr/>
          <p:nvPr/>
        </p:nvGrpSpPr>
        <p:grpSpPr>
          <a:xfrm>
            <a:off x="5794669" y="2001426"/>
            <a:ext cx="354752" cy="315360"/>
            <a:chOff x="5794669" y="2001426"/>
            <a:chExt cx="354752" cy="315360"/>
          </a:xfrm>
        </p:grpSpPr>
        <p:sp>
          <p:nvSpPr>
            <p:cNvPr id="10525" name="Google Shape;10525;p6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0"/>
          <p:cNvGrpSpPr/>
          <p:nvPr/>
        </p:nvGrpSpPr>
        <p:grpSpPr>
          <a:xfrm>
            <a:off x="6345229" y="2029842"/>
            <a:ext cx="352832" cy="289216"/>
            <a:chOff x="6345229" y="2029842"/>
            <a:chExt cx="352832" cy="289216"/>
          </a:xfrm>
        </p:grpSpPr>
        <p:sp>
          <p:nvSpPr>
            <p:cNvPr id="10528" name="Google Shape;10528;p6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0"/>
          <p:cNvGrpSpPr/>
          <p:nvPr/>
        </p:nvGrpSpPr>
        <p:grpSpPr>
          <a:xfrm>
            <a:off x="4697389" y="2036338"/>
            <a:ext cx="354752" cy="281984"/>
            <a:chOff x="4697389" y="2036338"/>
            <a:chExt cx="354752" cy="281984"/>
          </a:xfrm>
        </p:grpSpPr>
        <p:sp>
          <p:nvSpPr>
            <p:cNvPr id="10531" name="Google Shape;10531;p6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60"/>
          <p:cNvGrpSpPr/>
          <p:nvPr/>
        </p:nvGrpSpPr>
        <p:grpSpPr>
          <a:xfrm>
            <a:off x="1404013" y="2424754"/>
            <a:ext cx="353600" cy="354944"/>
            <a:chOff x="1404013" y="2424754"/>
            <a:chExt cx="353600" cy="354944"/>
          </a:xfrm>
        </p:grpSpPr>
        <p:sp>
          <p:nvSpPr>
            <p:cNvPr id="10534" name="Google Shape;10534;p6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60"/>
          <p:cNvGrpSpPr/>
          <p:nvPr/>
        </p:nvGrpSpPr>
        <p:grpSpPr>
          <a:xfrm>
            <a:off x="854253" y="2428274"/>
            <a:ext cx="355104" cy="351040"/>
            <a:chOff x="854253" y="2428274"/>
            <a:chExt cx="355104" cy="351040"/>
          </a:xfrm>
        </p:grpSpPr>
        <p:sp>
          <p:nvSpPr>
            <p:cNvPr id="10540" name="Google Shape;10540;p6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0"/>
          <p:cNvGrpSpPr/>
          <p:nvPr/>
        </p:nvGrpSpPr>
        <p:grpSpPr>
          <a:xfrm>
            <a:off x="6896909" y="2440946"/>
            <a:ext cx="354752" cy="275904"/>
            <a:chOff x="6896909" y="2440946"/>
            <a:chExt cx="354752" cy="275904"/>
          </a:xfrm>
        </p:grpSpPr>
        <p:sp>
          <p:nvSpPr>
            <p:cNvPr id="10543" name="Google Shape;10543;p6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5" name="Google Shape;10545;p6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6" name="Google Shape;10546;p60"/>
          <p:cNvGrpSpPr/>
          <p:nvPr/>
        </p:nvGrpSpPr>
        <p:grpSpPr>
          <a:xfrm>
            <a:off x="5265069" y="2424754"/>
            <a:ext cx="321984" cy="354560"/>
            <a:chOff x="5265069" y="2424754"/>
            <a:chExt cx="321984" cy="354560"/>
          </a:xfrm>
        </p:grpSpPr>
        <p:sp>
          <p:nvSpPr>
            <p:cNvPr id="10547" name="Google Shape;10547;p6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60"/>
          <p:cNvGrpSpPr/>
          <p:nvPr/>
        </p:nvGrpSpPr>
        <p:grpSpPr>
          <a:xfrm>
            <a:off x="4150669" y="2466770"/>
            <a:ext cx="355104" cy="259584"/>
            <a:chOff x="4150669" y="2466770"/>
            <a:chExt cx="355104" cy="259584"/>
          </a:xfrm>
        </p:grpSpPr>
        <p:sp>
          <p:nvSpPr>
            <p:cNvPr id="10550" name="Google Shape;10550;p6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60"/>
          <p:cNvGrpSpPr/>
          <p:nvPr/>
        </p:nvGrpSpPr>
        <p:grpSpPr>
          <a:xfrm>
            <a:off x="4699693" y="2424946"/>
            <a:ext cx="354336" cy="353984"/>
            <a:chOff x="4699693" y="2424946"/>
            <a:chExt cx="354336" cy="353984"/>
          </a:xfrm>
        </p:grpSpPr>
        <p:sp>
          <p:nvSpPr>
            <p:cNvPr id="10555" name="Google Shape;10555;p6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7" name="Google Shape;10557;p6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9" name="Google Shape;10559;p60"/>
          <p:cNvGrpSpPr/>
          <p:nvPr/>
        </p:nvGrpSpPr>
        <p:grpSpPr>
          <a:xfrm>
            <a:off x="1953037" y="2552242"/>
            <a:ext cx="355136" cy="227072"/>
            <a:chOff x="1953037" y="2552242"/>
            <a:chExt cx="355136" cy="227072"/>
          </a:xfrm>
        </p:grpSpPr>
        <p:sp>
          <p:nvSpPr>
            <p:cNvPr id="10560" name="Google Shape;10560;p6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2" name="Google Shape;10562;p6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3" name="Google Shape;10563;p60"/>
          <p:cNvGrpSpPr/>
          <p:nvPr/>
        </p:nvGrpSpPr>
        <p:grpSpPr>
          <a:xfrm>
            <a:off x="2500941" y="2527218"/>
            <a:ext cx="355104" cy="250944"/>
            <a:chOff x="2500941" y="2527218"/>
            <a:chExt cx="355104" cy="250944"/>
          </a:xfrm>
        </p:grpSpPr>
        <p:sp>
          <p:nvSpPr>
            <p:cNvPr id="10564" name="Google Shape;10564;p6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9" name="Google Shape;10569;p6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0" name="Google Shape;10570;p60"/>
          <p:cNvGrpSpPr/>
          <p:nvPr/>
        </p:nvGrpSpPr>
        <p:grpSpPr>
          <a:xfrm>
            <a:off x="7993805" y="2427122"/>
            <a:ext cx="356256" cy="351808"/>
            <a:chOff x="7993805" y="2427122"/>
            <a:chExt cx="356256" cy="351808"/>
          </a:xfrm>
        </p:grpSpPr>
        <p:sp>
          <p:nvSpPr>
            <p:cNvPr id="10571" name="Google Shape;10571;p6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60"/>
          <p:cNvGrpSpPr/>
          <p:nvPr/>
        </p:nvGrpSpPr>
        <p:grpSpPr>
          <a:xfrm>
            <a:off x="878637" y="1965010"/>
            <a:ext cx="308640" cy="353312"/>
            <a:chOff x="878637" y="1965010"/>
            <a:chExt cx="308640" cy="353312"/>
          </a:xfrm>
        </p:grpSpPr>
        <p:sp>
          <p:nvSpPr>
            <p:cNvPr id="10575" name="Google Shape;10575;p6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60"/>
          <p:cNvGrpSpPr/>
          <p:nvPr/>
        </p:nvGrpSpPr>
        <p:grpSpPr>
          <a:xfrm>
            <a:off x="6896141" y="1964722"/>
            <a:ext cx="348256" cy="352448"/>
            <a:chOff x="6896141" y="1964722"/>
            <a:chExt cx="348256" cy="352448"/>
          </a:xfrm>
        </p:grpSpPr>
        <p:sp>
          <p:nvSpPr>
            <p:cNvPr id="10579" name="Google Shape;10579;p6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60"/>
          <p:cNvGrpSpPr/>
          <p:nvPr/>
        </p:nvGrpSpPr>
        <p:grpSpPr>
          <a:xfrm>
            <a:off x="7989997" y="2015378"/>
            <a:ext cx="355136" cy="303328"/>
            <a:chOff x="7989997" y="2015378"/>
            <a:chExt cx="355136" cy="303328"/>
          </a:xfrm>
        </p:grpSpPr>
        <p:sp>
          <p:nvSpPr>
            <p:cNvPr id="10583" name="Google Shape;10583;p6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60"/>
          <p:cNvGrpSpPr/>
          <p:nvPr/>
        </p:nvGrpSpPr>
        <p:grpSpPr>
          <a:xfrm>
            <a:off x="3598221" y="1509362"/>
            <a:ext cx="348640" cy="330784"/>
            <a:chOff x="3598221" y="1509362"/>
            <a:chExt cx="348640" cy="330784"/>
          </a:xfrm>
        </p:grpSpPr>
        <p:sp>
          <p:nvSpPr>
            <p:cNvPr id="10587" name="Google Shape;10587;p6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60"/>
          <p:cNvGrpSpPr/>
          <p:nvPr/>
        </p:nvGrpSpPr>
        <p:grpSpPr>
          <a:xfrm>
            <a:off x="5246797" y="1500658"/>
            <a:ext cx="347872" cy="347488"/>
            <a:chOff x="5246797" y="1500658"/>
            <a:chExt cx="347872" cy="347488"/>
          </a:xfrm>
        </p:grpSpPr>
        <p:sp>
          <p:nvSpPr>
            <p:cNvPr id="10592" name="Google Shape;10592;p6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60"/>
          <p:cNvGrpSpPr/>
          <p:nvPr/>
        </p:nvGrpSpPr>
        <p:grpSpPr>
          <a:xfrm>
            <a:off x="5796589" y="1500658"/>
            <a:ext cx="349024" cy="346752"/>
            <a:chOff x="5796589" y="1500658"/>
            <a:chExt cx="349024" cy="346752"/>
          </a:xfrm>
        </p:grpSpPr>
        <p:sp>
          <p:nvSpPr>
            <p:cNvPr id="10597" name="Google Shape;10597;p6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8" name="Google Shape;10598;p60"/>
            <p:cNvGrpSpPr/>
            <p:nvPr/>
          </p:nvGrpSpPr>
          <p:grpSpPr>
            <a:xfrm>
              <a:off x="5796589" y="1500658"/>
              <a:ext cx="349024" cy="346752"/>
              <a:chOff x="5796589" y="1500658"/>
              <a:chExt cx="349024" cy="346752"/>
            </a:xfrm>
          </p:grpSpPr>
          <p:sp>
            <p:nvSpPr>
              <p:cNvPr id="10599" name="Google Shape;10599;p6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03" name="Google Shape;10603;p60"/>
          <p:cNvGrpSpPr/>
          <p:nvPr/>
        </p:nvGrpSpPr>
        <p:grpSpPr>
          <a:xfrm>
            <a:off x="6895373" y="1502578"/>
            <a:ext cx="348640" cy="343296"/>
            <a:chOff x="6895373" y="1502578"/>
            <a:chExt cx="348640" cy="343296"/>
          </a:xfrm>
        </p:grpSpPr>
        <p:sp>
          <p:nvSpPr>
            <p:cNvPr id="10604" name="Google Shape;10604;p6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60"/>
          <p:cNvGrpSpPr/>
          <p:nvPr/>
        </p:nvGrpSpPr>
        <p:grpSpPr>
          <a:xfrm>
            <a:off x="4147597" y="1505458"/>
            <a:ext cx="347904" cy="336992"/>
            <a:chOff x="4147597" y="1505458"/>
            <a:chExt cx="347904" cy="336992"/>
          </a:xfrm>
        </p:grpSpPr>
        <p:sp>
          <p:nvSpPr>
            <p:cNvPr id="10608" name="Google Shape;10608;p6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60"/>
          <p:cNvGrpSpPr/>
          <p:nvPr/>
        </p:nvGrpSpPr>
        <p:grpSpPr>
          <a:xfrm>
            <a:off x="2499405" y="1499890"/>
            <a:ext cx="347488" cy="348256"/>
            <a:chOff x="2499405" y="1499890"/>
            <a:chExt cx="347488" cy="348256"/>
          </a:xfrm>
        </p:grpSpPr>
        <p:sp>
          <p:nvSpPr>
            <p:cNvPr id="10616" name="Google Shape;10616;p6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60"/>
          <p:cNvGrpSpPr/>
          <p:nvPr/>
        </p:nvGrpSpPr>
        <p:grpSpPr>
          <a:xfrm>
            <a:off x="1956845" y="1500498"/>
            <a:ext cx="331520" cy="348032"/>
            <a:chOff x="1956845" y="1500498"/>
            <a:chExt cx="331520" cy="348032"/>
          </a:xfrm>
        </p:grpSpPr>
        <p:sp>
          <p:nvSpPr>
            <p:cNvPr id="10622" name="Google Shape;10622;p6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60"/>
          <p:cNvGrpSpPr/>
          <p:nvPr/>
        </p:nvGrpSpPr>
        <p:grpSpPr>
          <a:xfrm>
            <a:off x="6345613" y="1549874"/>
            <a:ext cx="348640" cy="250656"/>
            <a:chOff x="6345613" y="1549874"/>
            <a:chExt cx="348640" cy="250656"/>
          </a:xfrm>
        </p:grpSpPr>
        <p:sp>
          <p:nvSpPr>
            <p:cNvPr id="10635" name="Google Shape;10635;p6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60"/>
          <p:cNvGrpSpPr/>
          <p:nvPr/>
        </p:nvGrpSpPr>
        <p:grpSpPr>
          <a:xfrm>
            <a:off x="7444781" y="1507026"/>
            <a:ext cx="348640" cy="334272"/>
            <a:chOff x="7444781" y="1507026"/>
            <a:chExt cx="348640" cy="334272"/>
          </a:xfrm>
        </p:grpSpPr>
        <p:sp>
          <p:nvSpPr>
            <p:cNvPr id="10642" name="Google Shape;10642;p6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60"/>
          <p:cNvGrpSpPr/>
          <p:nvPr/>
        </p:nvGrpSpPr>
        <p:grpSpPr>
          <a:xfrm>
            <a:off x="7995341" y="1506738"/>
            <a:ext cx="347872" cy="334944"/>
            <a:chOff x="7995341" y="1506738"/>
            <a:chExt cx="347872" cy="334944"/>
          </a:xfrm>
        </p:grpSpPr>
        <p:sp>
          <p:nvSpPr>
            <p:cNvPr id="10648" name="Google Shape;10648;p6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60"/>
          <p:cNvGrpSpPr/>
          <p:nvPr/>
        </p:nvGrpSpPr>
        <p:grpSpPr>
          <a:xfrm>
            <a:off x="3048045" y="1522930"/>
            <a:ext cx="347872" cy="303904"/>
            <a:chOff x="3048045" y="1522930"/>
            <a:chExt cx="347872" cy="303904"/>
          </a:xfrm>
        </p:grpSpPr>
        <p:sp>
          <p:nvSpPr>
            <p:cNvPr id="10655" name="Google Shape;10655;p6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6" name="Google Shape;10656;p60"/>
            <p:cNvGrpSpPr/>
            <p:nvPr/>
          </p:nvGrpSpPr>
          <p:grpSpPr>
            <a:xfrm>
              <a:off x="3048045" y="1522930"/>
              <a:ext cx="347872" cy="303904"/>
              <a:chOff x="3048045" y="1522930"/>
              <a:chExt cx="347872" cy="303904"/>
            </a:xfrm>
          </p:grpSpPr>
          <p:sp>
            <p:nvSpPr>
              <p:cNvPr id="10657" name="Google Shape;10657;p6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59" name="Google Shape;10659;p60"/>
          <p:cNvGrpSpPr/>
          <p:nvPr/>
        </p:nvGrpSpPr>
        <p:grpSpPr>
          <a:xfrm>
            <a:off x="1133133" y="3351922"/>
            <a:ext cx="313984" cy="358560"/>
            <a:chOff x="1133133" y="3351922"/>
            <a:chExt cx="313984" cy="358560"/>
          </a:xfrm>
        </p:grpSpPr>
        <p:sp>
          <p:nvSpPr>
            <p:cNvPr id="10660" name="Google Shape;10660;p6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6" name="Google Shape;10676;p6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7" name="Google Shape;10677;p60"/>
          <p:cNvGrpSpPr/>
          <p:nvPr/>
        </p:nvGrpSpPr>
        <p:grpSpPr>
          <a:xfrm>
            <a:off x="2795053" y="3352594"/>
            <a:ext cx="288448" cy="357120"/>
            <a:chOff x="2795053" y="3352594"/>
            <a:chExt cx="288448" cy="357120"/>
          </a:xfrm>
        </p:grpSpPr>
        <p:sp>
          <p:nvSpPr>
            <p:cNvPr id="10678" name="Google Shape;10678;p6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60"/>
          <p:cNvGrpSpPr/>
          <p:nvPr/>
        </p:nvGrpSpPr>
        <p:grpSpPr>
          <a:xfrm>
            <a:off x="2236525" y="3353202"/>
            <a:ext cx="304832" cy="356512"/>
            <a:chOff x="2236525" y="3353202"/>
            <a:chExt cx="304832" cy="356512"/>
          </a:xfrm>
        </p:grpSpPr>
        <p:sp>
          <p:nvSpPr>
            <p:cNvPr id="10688" name="Google Shape;10688;p6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60"/>
          <p:cNvGrpSpPr/>
          <p:nvPr/>
        </p:nvGrpSpPr>
        <p:grpSpPr>
          <a:xfrm>
            <a:off x="3910637" y="3352690"/>
            <a:ext cx="256800" cy="357024"/>
            <a:chOff x="3910637" y="3352690"/>
            <a:chExt cx="256800" cy="357024"/>
          </a:xfrm>
        </p:grpSpPr>
        <p:sp>
          <p:nvSpPr>
            <p:cNvPr id="10692" name="Google Shape;10692;p6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60"/>
          <p:cNvGrpSpPr/>
          <p:nvPr/>
        </p:nvGrpSpPr>
        <p:grpSpPr>
          <a:xfrm>
            <a:off x="6056429" y="3351922"/>
            <a:ext cx="360064" cy="360096"/>
            <a:chOff x="6056429" y="3351922"/>
            <a:chExt cx="360064" cy="360096"/>
          </a:xfrm>
        </p:grpSpPr>
        <p:sp>
          <p:nvSpPr>
            <p:cNvPr id="10696" name="Google Shape;10696;p6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60"/>
          <p:cNvGrpSpPr/>
          <p:nvPr/>
        </p:nvGrpSpPr>
        <p:grpSpPr>
          <a:xfrm>
            <a:off x="6608877" y="3353074"/>
            <a:ext cx="357408" cy="357408"/>
            <a:chOff x="6608877" y="3353074"/>
            <a:chExt cx="357408" cy="357408"/>
          </a:xfrm>
        </p:grpSpPr>
        <p:sp>
          <p:nvSpPr>
            <p:cNvPr id="10700" name="Google Shape;10700;p6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7" name="Google Shape;10707;p6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8" name="Google Shape;10708;p60"/>
          <p:cNvGrpSpPr/>
          <p:nvPr/>
        </p:nvGrpSpPr>
        <p:grpSpPr>
          <a:xfrm>
            <a:off x="3316269" y="3352402"/>
            <a:ext cx="344832" cy="356544"/>
            <a:chOff x="3316269" y="3352402"/>
            <a:chExt cx="344832" cy="356544"/>
          </a:xfrm>
        </p:grpSpPr>
        <p:sp>
          <p:nvSpPr>
            <p:cNvPr id="10709" name="Google Shape;10709;p6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2" name="Google Shape;10712;p6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3" name="Google Shape;10713;p60"/>
          <p:cNvGrpSpPr/>
          <p:nvPr/>
        </p:nvGrpSpPr>
        <p:grpSpPr>
          <a:xfrm>
            <a:off x="4959533" y="3370226"/>
            <a:ext cx="357408" cy="323488"/>
            <a:chOff x="4959533" y="3370226"/>
            <a:chExt cx="357408" cy="323488"/>
          </a:xfrm>
        </p:grpSpPr>
        <p:sp>
          <p:nvSpPr>
            <p:cNvPr id="10714" name="Google Shape;10714;p6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60"/>
          <p:cNvGrpSpPr/>
          <p:nvPr/>
        </p:nvGrpSpPr>
        <p:grpSpPr>
          <a:xfrm>
            <a:off x="7158637" y="3353074"/>
            <a:ext cx="357056" cy="357408"/>
            <a:chOff x="7158637" y="3353074"/>
            <a:chExt cx="357056" cy="357408"/>
          </a:xfrm>
        </p:grpSpPr>
        <p:sp>
          <p:nvSpPr>
            <p:cNvPr id="10717" name="Google Shape;10717;p6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60"/>
          <p:cNvGrpSpPr/>
          <p:nvPr/>
        </p:nvGrpSpPr>
        <p:grpSpPr>
          <a:xfrm>
            <a:off x="5508909" y="3371506"/>
            <a:ext cx="358560" cy="319552"/>
            <a:chOff x="5508909" y="3371506"/>
            <a:chExt cx="358560" cy="319552"/>
          </a:xfrm>
        </p:grpSpPr>
        <p:sp>
          <p:nvSpPr>
            <p:cNvPr id="10722" name="Google Shape;10722;p6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35"/>
        <p:cNvGrpSpPr/>
        <p:nvPr/>
      </p:nvGrpSpPr>
      <p:grpSpPr>
        <a:xfrm>
          <a:off x="0" y="0"/>
          <a:ext cx="0" cy="0"/>
          <a:chOff x="0" y="0"/>
          <a:chExt cx="0" cy="0"/>
        </a:xfrm>
      </p:grpSpPr>
      <p:sp>
        <p:nvSpPr>
          <p:cNvPr id="10736" name="Google Shape;10736;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737" name="Google Shape;10737;p6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8" name="Google Shape;10738;p61"/>
          <p:cNvGrpSpPr/>
          <p:nvPr/>
        </p:nvGrpSpPr>
        <p:grpSpPr>
          <a:xfrm>
            <a:off x="3303268" y="3817349"/>
            <a:ext cx="346056" cy="345674"/>
            <a:chOff x="3303268" y="3817349"/>
            <a:chExt cx="346056" cy="345674"/>
          </a:xfrm>
        </p:grpSpPr>
        <p:sp>
          <p:nvSpPr>
            <p:cNvPr id="10739" name="Google Shape;10739;p6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61"/>
          <p:cNvGrpSpPr/>
          <p:nvPr/>
        </p:nvGrpSpPr>
        <p:grpSpPr>
          <a:xfrm>
            <a:off x="3752358" y="3817349"/>
            <a:ext cx="346056" cy="345674"/>
            <a:chOff x="3752358" y="3817349"/>
            <a:chExt cx="346056" cy="345674"/>
          </a:xfrm>
        </p:grpSpPr>
        <p:sp>
          <p:nvSpPr>
            <p:cNvPr id="10744" name="Google Shape;10744;p6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61"/>
          <p:cNvGrpSpPr/>
          <p:nvPr/>
        </p:nvGrpSpPr>
        <p:grpSpPr>
          <a:xfrm>
            <a:off x="5100008" y="3817349"/>
            <a:ext cx="346024" cy="345674"/>
            <a:chOff x="5100008" y="3817349"/>
            <a:chExt cx="346024" cy="345674"/>
          </a:xfrm>
        </p:grpSpPr>
        <p:sp>
          <p:nvSpPr>
            <p:cNvPr id="10749" name="Google Shape;10749;p6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61"/>
          <p:cNvGrpSpPr/>
          <p:nvPr/>
        </p:nvGrpSpPr>
        <p:grpSpPr>
          <a:xfrm>
            <a:off x="5998919" y="3817349"/>
            <a:ext cx="345674" cy="345674"/>
            <a:chOff x="5998919" y="3817349"/>
            <a:chExt cx="345674" cy="345674"/>
          </a:xfrm>
        </p:grpSpPr>
        <p:sp>
          <p:nvSpPr>
            <p:cNvPr id="10753" name="Google Shape;10753;p6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61"/>
          <p:cNvGrpSpPr/>
          <p:nvPr/>
        </p:nvGrpSpPr>
        <p:grpSpPr>
          <a:xfrm>
            <a:off x="4201447" y="3817349"/>
            <a:ext cx="346024" cy="345674"/>
            <a:chOff x="4201447" y="3817349"/>
            <a:chExt cx="346024" cy="345674"/>
          </a:xfrm>
        </p:grpSpPr>
        <p:sp>
          <p:nvSpPr>
            <p:cNvPr id="10757" name="Google Shape;10757;p6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61"/>
          <p:cNvGrpSpPr/>
          <p:nvPr/>
        </p:nvGrpSpPr>
        <p:grpSpPr>
          <a:xfrm>
            <a:off x="4650919" y="3817349"/>
            <a:ext cx="346024" cy="345674"/>
            <a:chOff x="4650919" y="3817349"/>
            <a:chExt cx="346024" cy="345674"/>
          </a:xfrm>
        </p:grpSpPr>
        <p:sp>
          <p:nvSpPr>
            <p:cNvPr id="10760" name="Google Shape;10760;p6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61"/>
          <p:cNvGrpSpPr/>
          <p:nvPr/>
        </p:nvGrpSpPr>
        <p:grpSpPr>
          <a:xfrm>
            <a:off x="5549861" y="3817349"/>
            <a:ext cx="345642" cy="345674"/>
            <a:chOff x="5549861" y="3817349"/>
            <a:chExt cx="345642" cy="345674"/>
          </a:xfrm>
        </p:grpSpPr>
        <p:sp>
          <p:nvSpPr>
            <p:cNvPr id="10764" name="Google Shape;10764;p6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61"/>
          <p:cNvGrpSpPr/>
          <p:nvPr/>
        </p:nvGrpSpPr>
        <p:grpSpPr>
          <a:xfrm>
            <a:off x="1306445" y="3397829"/>
            <a:ext cx="367255" cy="269855"/>
            <a:chOff x="1306445" y="3397829"/>
            <a:chExt cx="367255" cy="269855"/>
          </a:xfrm>
        </p:grpSpPr>
        <p:sp>
          <p:nvSpPr>
            <p:cNvPr id="10768" name="Google Shape;10768;p6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61"/>
          <p:cNvGrpSpPr/>
          <p:nvPr/>
        </p:nvGrpSpPr>
        <p:grpSpPr>
          <a:xfrm>
            <a:off x="1781317" y="3391400"/>
            <a:ext cx="367255" cy="282364"/>
            <a:chOff x="1781317" y="3391400"/>
            <a:chExt cx="367255" cy="282364"/>
          </a:xfrm>
        </p:grpSpPr>
        <p:sp>
          <p:nvSpPr>
            <p:cNvPr id="10775" name="Google Shape;10775;p6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61"/>
          <p:cNvGrpSpPr/>
          <p:nvPr/>
        </p:nvGrpSpPr>
        <p:grpSpPr>
          <a:xfrm>
            <a:off x="3678830" y="3370933"/>
            <a:ext cx="369164" cy="323297"/>
            <a:chOff x="3678830" y="3370933"/>
            <a:chExt cx="369164" cy="323297"/>
          </a:xfrm>
        </p:grpSpPr>
        <p:sp>
          <p:nvSpPr>
            <p:cNvPr id="10782" name="Google Shape;10782;p6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61"/>
          <p:cNvGrpSpPr/>
          <p:nvPr/>
        </p:nvGrpSpPr>
        <p:grpSpPr>
          <a:xfrm>
            <a:off x="859265" y="3348175"/>
            <a:ext cx="312316" cy="368400"/>
            <a:chOff x="859265" y="3348175"/>
            <a:chExt cx="312316" cy="368400"/>
          </a:xfrm>
        </p:grpSpPr>
        <p:sp>
          <p:nvSpPr>
            <p:cNvPr id="10794" name="Google Shape;10794;p6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9" name="Google Shape;10799;p6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0" name="Google Shape;10800;p61"/>
          <p:cNvGrpSpPr/>
          <p:nvPr/>
        </p:nvGrpSpPr>
        <p:grpSpPr>
          <a:xfrm>
            <a:off x="2766374" y="3361013"/>
            <a:ext cx="330110" cy="308908"/>
            <a:chOff x="2766264" y="3394042"/>
            <a:chExt cx="294873" cy="275934"/>
          </a:xfrm>
        </p:grpSpPr>
        <p:sp>
          <p:nvSpPr>
            <p:cNvPr id="10801" name="Google Shape;10801;p6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61"/>
          <p:cNvGrpSpPr/>
          <p:nvPr/>
        </p:nvGrpSpPr>
        <p:grpSpPr>
          <a:xfrm>
            <a:off x="3214972" y="3359188"/>
            <a:ext cx="346406" cy="347552"/>
            <a:chOff x="3214972" y="3359188"/>
            <a:chExt cx="346406" cy="347552"/>
          </a:xfrm>
        </p:grpSpPr>
        <p:sp>
          <p:nvSpPr>
            <p:cNvPr id="10806" name="Google Shape;10806;p6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61"/>
          <p:cNvGrpSpPr/>
          <p:nvPr/>
        </p:nvGrpSpPr>
        <p:grpSpPr>
          <a:xfrm>
            <a:off x="4629306" y="3409193"/>
            <a:ext cx="367255" cy="244486"/>
            <a:chOff x="4629306" y="3409193"/>
            <a:chExt cx="367255" cy="244486"/>
          </a:xfrm>
        </p:grpSpPr>
        <p:sp>
          <p:nvSpPr>
            <p:cNvPr id="10821" name="Google Shape;10821;p6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61"/>
          <p:cNvGrpSpPr/>
          <p:nvPr/>
        </p:nvGrpSpPr>
        <p:grpSpPr>
          <a:xfrm>
            <a:off x="4193490" y="3350084"/>
            <a:ext cx="289939" cy="334661"/>
            <a:chOff x="4193490" y="3350084"/>
            <a:chExt cx="289939" cy="334661"/>
          </a:xfrm>
        </p:grpSpPr>
        <p:sp>
          <p:nvSpPr>
            <p:cNvPr id="10832" name="Google Shape;10832;p6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61"/>
          <p:cNvGrpSpPr/>
          <p:nvPr/>
        </p:nvGrpSpPr>
        <p:grpSpPr>
          <a:xfrm>
            <a:off x="6533281" y="3351230"/>
            <a:ext cx="357037" cy="357005"/>
            <a:chOff x="6533281" y="3351230"/>
            <a:chExt cx="357037" cy="357005"/>
          </a:xfrm>
        </p:grpSpPr>
        <p:sp>
          <p:nvSpPr>
            <p:cNvPr id="10843" name="Google Shape;10843;p6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61"/>
          <p:cNvGrpSpPr/>
          <p:nvPr/>
        </p:nvGrpSpPr>
        <p:grpSpPr>
          <a:xfrm>
            <a:off x="6058441" y="3351230"/>
            <a:ext cx="357387" cy="357005"/>
            <a:chOff x="6058441" y="3351230"/>
            <a:chExt cx="357387" cy="357005"/>
          </a:xfrm>
        </p:grpSpPr>
        <p:sp>
          <p:nvSpPr>
            <p:cNvPr id="10847" name="Google Shape;10847;p6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61"/>
          <p:cNvGrpSpPr/>
          <p:nvPr/>
        </p:nvGrpSpPr>
        <p:grpSpPr>
          <a:xfrm>
            <a:off x="7957483" y="3350848"/>
            <a:ext cx="357387" cy="357387"/>
            <a:chOff x="7957483" y="3350848"/>
            <a:chExt cx="357387" cy="357387"/>
          </a:xfrm>
        </p:grpSpPr>
        <p:sp>
          <p:nvSpPr>
            <p:cNvPr id="10850" name="Google Shape;10850;p6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61"/>
          <p:cNvGrpSpPr/>
          <p:nvPr/>
        </p:nvGrpSpPr>
        <p:grpSpPr>
          <a:xfrm>
            <a:off x="7007771" y="3351230"/>
            <a:ext cx="357387" cy="357005"/>
            <a:chOff x="7007771" y="3351230"/>
            <a:chExt cx="357387" cy="357005"/>
          </a:xfrm>
        </p:grpSpPr>
        <p:sp>
          <p:nvSpPr>
            <p:cNvPr id="10854" name="Google Shape;10854;p6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61"/>
          <p:cNvGrpSpPr/>
          <p:nvPr/>
        </p:nvGrpSpPr>
        <p:grpSpPr>
          <a:xfrm>
            <a:off x="5108729" y="3351230"/>
            <a:ext cx="357005" cy="357005"/>
            <a:chOff x="5108729" y="3351230"/>
            <a:chExt cx="357005" cy="357005"/>
          </a:xfrm>
        </p:grpSpPr>
        <p:sp>
          <p:nvSpPr>
            <p:cNvPr id="10860" name="Google Shape;10860;p6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61"/>
          <p:cNvGrpSpPr/>
          <p:nvPr/>
        </p:nvGrpSpPr>
        <p:grpSpPr>
          <a:xfrm>
            <a:off x="5583569" y="3351230"/>
            <a:ext cx="357419" cy="357005"/>
            <a:chOff x="5583569" y="3351230"/>
            <a:chExt cx="357419" cy="357005"/>
          </a:xfrm>
        </p:grpSpPr>
        <p:sp>
          <p:nvSpPr>
            <p:cNvPr id="10863" name="Google Shape;10863;p6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1"/>
          <p:cNvGrpSpPr/>
          <p:nvPr/>
        </p:nvGrpSpPr>
        <p:grpSpPr>
          <a:xfrm>
            <a:off x="7482229" y="3351230"/>
            <a:ext cx="357419" cy="357005"/>
            <a:chOff x="7482229" y="3351230"/>
            <a:chExt cx="357419" cy="357005"/>
          </a:xfrm>
        </p:grpSpPr>
        <p:sp>
          <p:nvSpPr>
            <p:cNvPr id="10866" name="Google Shape;10866;p6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1" name="Google Shape;10871;p61"/>
          <p:cNvGrpSpPr/>
          <p:nvPr/>
        </p:nvGrpSpPr>
        <p:grpSpPr>
          <a:xfrm>
            <a:off x="3764485" y="2890682"/>
            <a:ext cx="222874" cy="345737"/>
            <a:chOff x="3764485" y="2890682"/>
            <a:chExt cx="222874" cy="345737"/>
          </a:xfrm>
        </p:grpSpPr>
        <p:sp>
          <p:nvSpPr>
            <p:cNvPr id="10872" name="Google Shape;10872;p6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61"/>
          <p:cNvGrpSpPr/>
          <p:nvPr/>
        </p:nvGrpSpPr>
        <p:grpSpPr>
          <a:xfrm>
            <a:off x="2238616" y="2908131"/>
            <a:ext cx="422596" cy="310382"/>
            <a:chOff x="2278533" y="2937377"/>
            <a:chExt cx="346788" cy="254704"/>
          </a:xfrm>
        </p:grpSpPr>
        <p:sp>
          <p:nvSpPr>
            <p:cNvPr id="10876" name="Google Shape;10876;p6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8" name="Google Shape;10878;p6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9" name="Google Shape;10879;p61"/>
          <p:cNvGrpSpPr/>
          <p:nvPr/>
        </p:nvGrpSpPr>
        <p:grpSpPr>
          <a:xfrm>
            <a:off x="1836637" y="2891510"/>
            <a:ext cx="286152" cy="346438"/>
            <a:chOff x="1836637" y="2891510"/>
            <a:chExt cx="286152" cy="346438"/>
          </a:xfrm>
        </p:grpSpPr>
        <p:sp>
          <p:nvSpPr>
            <p:cNvPr id="10880" name="Google Shape;10880;p6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61"/>
          <p:cNvGrpSpPr/>
          <p:nvPr/>
        </p:nvGrpSpPr>
        <p:grpSpPr>
          <a:xfrm>
            <a:off x="5585861" y="2905929"/>
            <a:ext cx="379764" cy="337684"/>
            <a:chOff x="5585861" y="2905929"/>
            <a:chExt cx="379764" cy="337684"/>
          </a:xfrm>
        </p:grpSpPr>
        <p:sp>
          <p:nvSpPr>
            <p:cNvPr id="10884" name="Google Shape;10884;p6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61"/>
          <p:cNvGrpSpPr/>
          <p:nvPr/>
        </p:nvGrpSpPr>
        <p:grpSpPr>
          <a:xfrm>
            <a:off x="1327676" y="2910480"/>
            <a:ext cx="347934" cy="310024"/>
            <a:chOff x="1327676" y="2910480"/>
            <a:chExt cx="347934" cy="310024"/>
          </a:xfrm>
        </p:grpSpPr>
        <p:sp>
          <p:nvSpPr>
            <p:cNvPr id="10889" name="Google Shape;10889;p6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4" name="Google Shape;10894;p6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5" name="Google Shape;10895;p61"/>
          <p:cNvGrpSpPr/>
          <p:nvPr/>
        </p:nvGrpSpPr>
        <p:grpSpPr>
          <a:xfrm>
            <a:off x="2753401" y="2869564"/>
            <a:ext cx="382828" cy="358601"/>
            <a:chOff x="2753373" y="2902523"/>
            <a:chExt cx="347552" cy="325557"/>
          </a:xfrm>
        </p:grpSpPr>
        <p:sp>
          <p:nvSpPr>
            <p:cNvPr id="10896" name="Google Shape;10896;p6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61"/>
          <p:cNvGrpSpPr/>
          <p:nvPr/>
        </p:nvGrpSpPr>
        <p:grpSpPr>
          <a:xfrm>
            <a:off x="849016" y="2903255"/>
            <a:ext cx="356655" cy="335425"/>
            <a:chOff x="849016" y="2903255"/>
            <a:chExt cx="356655" cy="335425"/>
          </a:xfrm>
        </p:grpSpPr>
        <p:sp>
          <p:nvSpPr>
            <p:cNvPr id="10903" name="Google Shape;10903;p6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61"/>
          <p:cNvGrpSpPr/>
          <p:nvPr/>
        </p:nvGrpSpPr>
        <p:grpSpPr>
          <a:xfrm>
            <a:off x="4210933" y="2926777"/>
            <a:ext cx="280072" cy="275520"/>
            <a:chOff x="4210933" y="2926777"/>
            <a:chExt cx="280072" cy="275520"/>
          </a:xfrm>
        </p:grpSpPr>
        <p:sp>
          <p:nvSpPr>
            <p:cNvPr id="10915" name="Google Shape;10915;p6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61"/>
          <p:cNvGrpSpPr/>
          <p:nvPr/>
        </p:nvGrpSpPr>
        <p:grpSpPr>
          <a:xfrm>
            <a:off x="4667216" y="2915382"/>
            <a:ext cx="320273" cy="318395"/>
            <a:chOff x="4667216" y="2915382"/>
            <a:chExt cx="320273" cy="318395"/>
          </a:xfrm>
        </p:grpSpPr>
        <p:sp>
          <p:nvSpPr>
            <p:cNvPr id="10929" name="Google Shape;10929;p6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61"/>
          <p:cNvGrpSpPr/>
          <p:nvPr/>
        </p:nvGrpSpPr>
        <p:grpSpPr>
          <a:xfrm>
            <a:off x="5170480" y="2934639"/>
            <a:ext cx="261929" cy="280550"/>
            <a:chOff x="5170480" y="2934639"/>
            <a:chExt cx="261929" cy="280550"/>
          </a:xfrm>
        </p:grpSpPr>
        <p:sp>
          <p:nvSpPr>
            <p:cNvPr id="10934" name="Google Shape;10934;p6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61"/>
          <p:cNvGrpSpPr/>
          <p:nvPr/>
        </p:nvGrpSpPr>
        <p:grpSpPr>
          <a:xfrm>
            <a:off x="6069423" y="2891892"/>
            <a:ext cx="362321" cy="364231"/>
            <a:chOff x="6069423" y="2891892"/>
            <a:chExt cx="362321" cy="364231"/>
          </a:xfrm>
        </p:grpSpPr>
        <p:sp>
          <p:nvSpPr>
            <p:cNvPr id="10942" name="Google Shape;10942;p6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8" name="Google Shape;10948;p61"/>
          <p:cNvGrpSpPr/>
          <p:nvPr/>
        </p:nvGrpSpPr>
        <p:grpSpPr>
          <a:xfrm>
            <a:off x="6571955" y="2919170"/>
            <a:ext cx="308878" cy="311170"/>
            <a:chOff x="6571955" y="2919170"/>
            <a:chExt cx="308878" cy="311170"/>
          </a:xfrm>
        </p:grpSpPr>
        <p:sp>
          <p:nvSpPr>
            <p:cNvPr id="10949" name="Google Shape;10949;p6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61"/>
          <p:cNvGrpSpPr/>
          <p:nvPr/>
        </p:nvGrpSpPr>
        <p:grpSpPr>
          <a:xfrm>
            <a:off x="7500054" y="2934735"/>
            <a:ext cx="350576" cy="280454"/>
            <a:chOff x="7500054" y="2934735"/>
            <a:chExt cx="350576" cy="280454"/>
          </a:xfrm>
        </p:grpSpPr>
        <p:sp>
          <p:nvSpPr>
            <p:cNvPr id="10960" name="Google Shape;10960;p6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61"/>
          <p:cNvGrpSpPr/>
          <p:nvPr/>
        </p:nvGrpSpPr>
        <p:grpSpPr>
          <a:xfrm>
            <a:off x="7024430" y="2874662"/>
            <a:ext cx="332012" cy="355454"/>
            <a:chOff x="7055134" y="2919170"/>
            <a:chExt cx="290321" cy="310820"/>
          </a:xfrm>
        </p:grpSpPr>
        <p:sp>
          <p:nvSpPr>
            <p:cNvPr id="10969" name="Google Shape;10969;p6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61"/>
          <p:cNvGrpSpPr/>
          <p:nvPr/>
        </p:nvGrpSpPr>
        <p:grpSpPr>
          <a:xfrm>
            <a:off x="7985143" y="2900613"/>
            <a:ext cx="330109" cy="347552"/>
            <a:chOff x="7985143" y="2900613"/>
            <a:chExt cx="330109" cy="347552"/>
          </a:xfrm>
        </p:grpSpPr>
        <p:sp>
          <p:nvSpPr>
            <p:cNvPr id="10984" name="Google Shape;10984;p6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61"/>
          <p:cNvGrpSpPr/>
          <p:nvPr/>
        </p:nvGrpSpPr>
        <p:grpSpPr>
          <a:xfrm>
            <a:off x="7990840" y="2435226"/>
            <a:ext cx="354363" cy="353631"/>
            <a:chOff x="7990840" y="2435226"/>
            <a:chExt cx="354363" cy="353631"/>
          </a:xfrm>
        </p:grpSpPr>
        <p:sp>
          <p:nvSpPr>
            <p:cNvPr id="10993" name="Google Shape;10993;p6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1"/>
          <p:cNvGrpSpPr/>
          <p:nvPr/>
        </p:nvGrpSpPr>
        <p:grpSpPr>
          <a:xfrm>
            <a:off x="1817317" y="2480330"/>
            <a:ext cx="350958" cy="263043"/>
            <a:chOff x="1817317" y="2480330"/>
            <a:chExt cx="350958" cy="263043"/>
          </a:xfrm>
        </p:grpSpPr>
        <p:sp>
          <p:nvSpPr>
            <p:cNvPr id="10997" name="Google Shape;10997;p6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61"/>
          <p:cNvGrpSpPr/>
          <p:nvPr/>
        </p:nvGrpSpPr>
        <p:grpSpPr>
          <a:xfrm>
            <a:off x="1341727" y="2483349"/>
            <a:ext cx="419913" cy="308109"/>
            <a:chOff x="1341727" y="2483349"/>
            <a:chExt cx="419913" cy="308109"/>
          </a:xfrm>
        </p:grpSpPr>
        <p:sp>
          <p:nvSpPr>
            <p:cNvPr id="11003" name="Google Shape;11003;p6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61"/>
          <p:cNvGrpSpPr/>
          <p:nvPr/>
        </p:nvGrpSpPr>
        <p:grpSpPr>
          <a:xfrm>
            <a:off x="854332" y="2447736"/>
            <a:ext cx="376358" cy="330109"/>
            <a:chOff x="854332" y="2447736"/>
            <a:chExt cx="376358" cy="330109"/>
          </a:xfrm>
        </p:grpSpPr>
        <p:sp>
          <p:nvSpPr>
            <p:cNvPr id="11007" name="Google Shape;11007;p6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61"/>
          <p:cNvGrpSpPr/>
          <p:nvPr/>
        </p:nvGrpSpPr>
        <p:grpSpPr>
          <a:xfrm>
            <a:off x="4206763" y="2450951"/>
            <a:ext cx="322151" cy="322374"/>
            <a:chOff x="4206763" y="2450951"/>
            <a:chExt cx="322151" cy="322374"/>
          </a:xfrm>
        </p:grpSpPr>
        <p:sp>
          <p:nvSpPr>
            <p:cNvPr id="11016" name="Google Shape;11016;p6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61"/>
          <p:cNvGrpSpPr/>
          <p:nvPr/>
        </p:nvGrpSpPr>
        <p:grpSpPr>
          <a:xfrm>
            <a:off x="7528096" y="2450059"/>
            <a:ext cx="327976" cy="324316"/>
            <a:chOff x="7528096" y="2450059"/>
            <a:chExt cx="327976" cy="324316"/>
          </a:xfrm>
        </p:grpSpPr>
        <p:sp>
          <p:nvSpPr>
            <p:cNvPr id="11019" name="Google Shape;11019;p6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61"/>
          <p:cNvGrpSpPr/>
          <p:nvPr/>
        </p:nvGrpSpPr>
        <p:grpSpPr>
          <a:xfrm>
            <a:off x="7077129" y="2512542"/>
            <a:ext cx="282364" cy="198619"/>
            <a:chOff x="7077129" y="2512542"/>
            <a:chExt cx="282364" cy="198619"/>
          </a:xfrm>
        </p:grpSpPr>
        <p:sp>
          <p:nvSpPr>
            <p:cNvPr id="11025" name="Google Shape;11025;p6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61"/>
          <p:cNvGrpSpPr/>
          <p:nvPr/>
        </p:nvGrpSpPr>
        <p:grpSpPr>
          <a:xfrm>
            <a:off x="3725461" y="2444712"/>
            <a:ext cx="334279" cy="334661"/>
            <a:chOff x="3725461" y="2444712"/>
            <a:chExt cx="334279" cy="334661"/>
          </a:xfrm>
        </p:grpSpPr>
        <p:sp>
          <p:nvSpPr>
            <p:cNvPr id="11032" name="Google Shape;11032;p6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61"/>
          <p:cNvGrpSpPr/>
          <p:nvPr/>
        </p:nvGrpSpPr>
        <p:grpSpPr>
          <a:xfrm>
            <a:off x="6577238" y="2457221"/>
            <a:ext cx="332019" cy="310788"/>
            <a:chOff x="6577238" y="2457221"/>
            <a:chExt cx="332019" cy="310788"/>
          </a:xfrm>
        </p:grpSpPr>
        <p:sp>
          <p:nvSpPr>
            <p:cNvPr id="11040" name="Google Shape;11040;p6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61"/>
          <p:cNvGrpSpPr/>
          <p:nvPr/>
        </p:nvGrpSpPr>
        <p:grpSpPr>
          <a:xfrm>
            <a:off x="2818561" y="2439778"/>
            <a:ext cx="247892" cy="346024"/>
            <a:chOff x="2818561" y="2439778"/>
            <a:chExt cx="247892" cy="346024"/>
          </a:xfrm>
        </p:grpSpPr>
        <p:sp>
          <p:nvSpPr>
            <p:cNvPr id="11047" name="Google Shape;11047;p6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61"/>
          <p:cNvGrpSpPr/>
          <p:nvPr/>
        </p:nvGrpSpPr>
        <p:grpSpPr>
          <a:xfrm>
            <a:off x="3207778" y="2474632"/>
            <a:ext cx="419933" cy="275170"/>
            <a:chOff x="3207778" y="2474632"/>
            <a:chExt cx="419933" cy="275170"/>
          </a:xfrm>
        </p:grpSpPr>
        <p:sp>
          <p:nvSpPr>
            <p:cNvPr id="11060" name="Google Shape;11060;p6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61"/>
          <p:cNvGrpSpPr/>
          <p:nvPr/>
        </p:nvGrpSpPr>
        <p:grpSpPr>
          <a:xfrm>
            <a:off x="6099375" y="2456075"/>
            <a:ext cx="337684" cy="314194"/>
            <a:chOff x="6099375" y="2456075"/>
            <a:chExt cx="337684" cy="314194"/>
          </a:xfrm>
        </p:grpSpPr>
        <p:sp>
          <p:nvSpPr>
            <p:cNvPr id="11075" name="Google Shape;11075;p6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7" name="Google Shape;11077;p61"/>
          <p:cNvGrpSpPr/>
          <p:nvPr/>
        </p:nvGrpSpPr>
        <p:grpSpPr>
          <a:xfrm>
            <a:off x="2312623" y="2468584"/>
            <a:ext cx="312698" cy="286534"/>
            <a:chOff x="2312623" y="2468584"/>
            <a:chExt cx="312698" cy="286534"/>
          </a:xfrm>
        </p:grpSpPr>
        <p:sp>
          <p:nvSpPr>
            <p:cNvPr id="11078" name="Google Shape;11078;p6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61"/>
          <p:cNvGrpSpPr/>
          <p:nvPr/>
        </p:nvGrpSpPr>
        <p:grpSpPr>
          <a:xfrm>
            <a:off x="5618805" y="2440924"/>
            <a:ext cx="345292" cy="342618"/>
            <a:chOff x="5618805" y="2440924"/>
            <a:chExt cx="345292" cy="342618"/>
          </a:xfrm>
        </p:grpSpPr>
        <p:sp>
          <p:nvSpPr>
            <p:cNvPr id="11082" name="Google Shape;11082;p6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61"/>
          <p:cNvGrpSpPr/>
          <p:nvPr/>
        </p:nvGrpSpPr>
        <p:grpSpPr>
          <a:xfrm>
            <a:off x="4653179" y="2446590"/>
            <a:ext cx="377886" cy="331255"/>
            <a:chOff x="4653179" y="2446590"/>
            <a:chExt cx="377886" cy="331255"/>
          </a:xfrm>
        </p:grpSpPr>
        <p:sp>
          <p:nvSpPr>
            <p:cNvPr id="11088" name="Google Shape;11088;p6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61"/>
          <p:cNvGrpSpPr/>
          <p:nvPr/>
        </p:nvGrpSpPr>
        <p:grpSpPr>
          <a:xfrm>
            <a:off x="5184517" y="2459481"/>
            <a:ext cx="252062" cy="305122"/>
            <a:chOff x="5184517" y="2459481"/>
            <a:chExt cx="252062" cy="305122"/>
          </a:xfrm>
        </p:grpSpPr>
        <p:sp>
          <p:nvSpPr>
            <p:cNvPr id="11093" name="Google Shape;11093;p6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9" name="Google Shape;11099;p6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0" name="Google Shape;11100;p61"/>
          <p:cNvGrpSpPr/>
          <p:nvPr/>
        </p:nvGrpSpPr>
        <p:grpSpPr>
          <a:xfrm>
            <a:off x="6155459" y="1969108"/>
            <a:ext cx="249770" cy="363849"/>
            <a:chOff x="6155459" y="1969108"/>
            <a:chExt cx="249770" cy="363849"/>
          </a:xfrm>
        </p:grpSpPr>
        <p:sp>
          <p:nvSpPr>
            <p:cNvPr id="11101" name="Google Shape;11101;p6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61"/>
          <p:cNvGrpSpPr/>
          <p:nvPr/>
        </p:nvGrpSpPr>
        <p:grpSpPr>
          <a:xfrm>
            <a:off x="2280029" y="1970604"/>
            <a:ext cx="353631" cy="354395"/>
            <a:chOff x="2280029" y="1970604"/>
            <a:chExt cx="353631" cy="354395"/>
          </a:xfrm>
        </p:grpSpPr>
        <p:sp>
          <p:nvSpPr>
            <p:cNvPr id="11111" name="Google Shape;11111;p6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61"/>
          <p:cNvGrpSpPr/>
          <p:nvPr/>
        </p:nvGrpSpPr>
        <p:grpSpPr>
          <a:xfrm>
            <a:off x="8065100" y="2000174"/>
            <a:ext cx="255086" cy="301685"/>
            <a:chOff x="8065100" y="2000174"/>
            <a:chExt cx="255086" cy="301685"/>
          </a:xfrm>
        </p:grpSpPr>
        <p:sp>
          <p:nvSpPr>
            <p:cNvPr id="11116" name="Google Shape;11116;p6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61"/>
          <p:cNvGrpSpPr/>
          <p:nvPr/>
        </p:nvGrpSpPr>
        <p:grpSpPr>
          <a:xfrm>
            <a:off x="6633705" y="1969108"/>
            <a:ext cx="249420" cy="363849"/>
            <a:chOff x="6633705" y="1969108"/>
            <a:chExt cx="249420" cy="363849"/>
          </a:xfrm>
        </p:grpSpPr>
        <p:sp>
          <p:nvSpPr>
            <p:cNvPr id="11121" name="Google Shape;11121;p6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61"/>
          <p:cNvGrpSpPr/>
          <p:nvPr/>
        </p:nvGrpSpPr>
        <p:grpSpPr>
          <a:xfrm>
            <a:off x="5211031" y="1969108"/>
            <a:ext cx="226661" cy="363467"/>
            <a:chOff x="5211031" y="1969108"/>
            <a:chExt cx="226661" cy="363467"/>
          </a:xfrm>
        </p:grpSpPr>
        <p:sp>
          <p:nvSpPr>
            <p:cNvPr id="11130" name="Google Shape;11130;p6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61"/>
          <p:cNvGrpSpPr/>
          <p:nvPr/>
        </p:nvGrpSpPr>
        <p:grpSpPr>
          <a:xfrm>
            <a:off x="3712952" y="1970604"/>
            <a:ext cx="354363" cy="354395"/>
            <a:chOff x="3712952" y="1970604"/>
            <a:chExt cx="354363" cy="354395"/>
          </a:xfrm>
        </p:grpSpPr>
        <p:sp>
          <p:nvSpPr>
            <p:cNvPr id="11133" name="Google Shape;11133;p6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61"/>
          <p:cNvGrpSpPr/>
          <p:nvPr/>
        </p:nvGrpSpPr>
        <p:grpSpPr>
          <a:xfrm>
            <a:off x="3235438" y="1970604"/>
            <a:ext cx="354363" cy="354745"/>
            <a:chOff x="3235438" y="1970604"/>
            <a:chExt cx="354363" cy="354745"/>
          </a:xfrm>
        </p:grpSpPr>
        <p:sp>
          <p:nvSpPr>
            <p:cNvPr id="11143" name="Google Shape;11143;p6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61"/>
          <p:cNvGrpSpPr/>
          <p:nvPr/>
        </p:nvGrpSpPr>
        <p:grpSpPr>
          <a:xfrm>
            <a:off x="1329585" y="1989925"/>
            <a:ext cx="341472" cy="335074"/>
            <a:chOff x="1329585" y="1989925"/>
            <a:chExt cx="341472" cy="335074"/>
          </a:xfrm>
        </p:grpSpPr>
        <p:sp>
          <p:nvSpPr>
            <p:cNvPr id="11157" name="Google Shape;11157;p6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61"/>
          <p:cNvGrpSpPr/>
          <p:nvPr/>
        </p:nvGrpSpPr>
        <p:grpSpPr>
          <a:xfrm>
            <a:off x="5591871" y="1989906"/>
            <a:ext cx="416649" cy="325597"/>
            <a:chOff x="5626763" y="2013829"/>
            <a:chExt cx="351722" cy="274788"/>
          </a:xfrm>
        </p:grpSpPr>
        <p:sp>
          <p:nvSpPr>
            <p:cNvPr id="11161" name="Google Shape;11161;p6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61"/>
          <p:cNvGrpSpPr/>
          <p:nvPr/>
        </p:nvGrpSpPr>
        <p:grpSpPr>
          <a:xfrm>
            <a:off x="7576605" y="1983877"/>
            <a:ext cx="276698" cy="333133"/>
            <a:chOff x="7576605" y="1983877"/>
            <a:chExt cx="276698" cy="333133"/>
          </a:xfrm>
        </p:grpSpPr>
        <p:sp>
          <p:nvSpPr>
            <p:cNvPr id="11172" name="Google Shape;11172;p6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61"/>
          <p:cNvGrpSpPr/>
          <p:nvPr/>
        </p:nvGrpSpPr>
        <p:grpSpPr>
          <a:xfrm>
            <a:off x="853568" y="1975538"/>
            <a:ext cx="337334" cy="353599"/>
            <a:chOff x="853568" y="1975538"/>
            <a:chExt cx="337334" cy="353599"/>
          </a:xfrm>
        </p:grpSpPr>
        <p:sp>
          <p:nvSpPr>
            <p:cNvPr id="11175" name="Google Shape;11175;p6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61"/>
          <p:cNvGrpSpPr/>
          <p:nvPr/>
        </p:nvGrpSpPr>
        <p:grpSpPr>
          <a:xfrm>
            <a:off x="2770052" y="2009628"/>
            <a:ext cx="327085" cy="277080"/>
            <a:chOff x="2770052" y="2009628"/>
            <a:chExt cx="327085" cy="277080"/>
          </a:xfrm>
        </p:grpSpPr>
        <p:sp>
          <p:nvSpPr>
            <p:cNvPr id="11180" name="Google Shape;11180;p6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2" name="Google Shape;11182;p6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3" name="Google Shape;11183;p61"/>
          <p:cNvGrpSpPr/>
          <p:nvPr/>
        </p:nvGrpSpPr>
        <p:grpSpPr>
          <a:xfrm>
            <a:off x="4195399" y="1970604"/>
            <a:ext cx="344878" cy="343573"/>
            <a:chOff x="4195399" y="1970604"/>
            <a:chExt cx="344878" cy="343573"/>
          </a:xfrm>
        </p:grpSpPr>
        <p:sp>
          <p:nvSpPr>
            <p:cNvPr id="11184" name="Google Shape;11184;p6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61"/>
          <p:cNvGrpSpPr/>
          <p:nvPr/>
        </p:nvGrpSpPr>
        <p:grpSpPr>
          <a:xfrm>
            <a:off x="4674791" y="1977447"/>
            <a:ext cx="344528" cy="344114"/>
            <a:chOff x="4674791" y="1977447"/>
            <a:chExt cx="344528" cy="344114"/>
          </a:xfrm>
        </p:grpSpPr>
        <p:sp>
          <p:nvSpPr>
            <p:cNvPr id="11189" name="Google Shape;11189;p6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1"/>
          <p:cNvGrpSpPr/>
          <p:nvPr/>
        </p:nvGrpSpPr>
        <p:grpSpPr>
          <a:xfrm>
            <a:off x="6083810" y="1547297"/>
            <a:ext cx="382819" cy="310788"/>
            <a:chOff x="6083810" y="1547297"/>
            <a:chExt cx="382819" cy="310788"/>
          </a:xfrm>
        </p:grpSpPr>
        <p:sp>
          <p:nvSpPr>
            <p:cNvPr id="11216" name="Google Shape;11216;p6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61"/>
          <p:cNvGrpSpPr/>
          <p:nvPr/>
        </p:nvGrpSpPr>
        <p:grpSpPr>
          <a:xfrm>
            <a:off x="6558300" y="1538193"/>
            <a:ext cx="382788" cy="328613"/>
            <a:chOff x="6558300" y="1538193"/>
            <a:chExt cx="382788" cy="328613"/>
          </a:xfrm>
        </p:grpSpPr>
        <p:sp>
          <p:nvSpPr>
            <p:cNvPr id="11235" name="Google Shape;11235;p6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61"/>
          <p:cNvGrpSpPr/>
          <p:nvPr/>
        </p:nvGrpSpPr>
        <p:grpSpPr>
          <a:xfrm>
            <a:off x="5194002" y="1511297"/>
            <a:ext cx="259605" cy="346024"/>
            <a:chOff x="5194002" y="1511297"/>
            <a:chExt cx="259605" cy="346024"/>
          </a:xfrm>
        </p:grpSpPr>
        <p:sp>
          <p:nvSpPr>
            <p:cNvPr id="11238" name="Google Shape;11238;p6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61"/>
          <p:cNvGrpSpPr/>
          <p:nvPr/>
        </p:nvGrpSpPr>
        <p:grpSpPr>
          <a:xfrm>
            <a:off x="1394741" y="1512061"/>
            <a:ext cx="252444" cy="351722"/>
            <a:chOff x="1394741" y="1512061"/>
            <a:chExt cx="252444" cy="351722"/>
          </a:xfrm>
        </p:grpSpPr>
        <p:sp>
          <p:nvSpPr>
            <p:cNvPr id="11243" name="Google Shape;11243;p6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61"/>
          <p:cNvGrpSpPr/>
          <p:nvPr/>
        </p:nvGrpSpPr>
        <p:grpSpPr>
          <a:xfrm>
            <a:off x="855096" y="1504485"/>
            <a:ext cx="380910" cy="339594"/>
            <a:chOff x="855096" y="1504485"/>
            <a:chExt cx="380910" cy="339594"/>
          </a:xfrm>
        </p:grpSpPr>
        <p:sp>
          <p:nvSpPr>
            <p:cNvPr id="11261" name="Google Shape;11261;p6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61"/>
          <p:cNvGrpSpPr/>
          <p:nvPr/>
        </p:nvGrpSpPr>
        <p:grpSpPr>
          <a:xfrm>
            <a:off x="1819576" y="1511679"/>
            <a:ext cx="352103" cy="352103"/>
            <a:chOff x="1819576" y="1511679"/>
            <a:chExt cx="352103" cy="352103"/>
          </a:xfrm>
        </p:grpSpPr>
        <p:sp>
          <p:nvSpPr>
            <p:cNvPr id="11267" name="Google Shape;11267;p6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61"/>
          <p:cNvGrpSpPr/>
          <p:nvPr/>
        </p:nvGrpSpPr>
        <p:grpSpPr>
          <a:xfrm>
            <a:off x="5621097" y="1500761"/>
            <a:ext cx="371424" cy="355446"/>
            <a:chOff x="5621097" y="1500761"/>
            <a:chExt cx="371424" cy="355446"/>
          </a:xfrm>
        </p:grpSpPr>
        <p:sp>
          <p:nvSpPr>
            <p:cNvPr id="11272" name="Google Shape;11272;p6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61"/>
          <p:cNvGrpSpPr/>
          <p:nvPr/>
        </p:nvGrpSpPr>
        <p:grpSpPr>
          <a:xfrm>
            <a:off x="4670239" y="1541599"/>
            <a:ext cx="359679" cy="321833"/>
            <a:chOff x="4670239" y="1541599"/>
            <a:chExt cx="359679" cy="321833"/>
          </a:xfrm>
        </p:grpSpPr>
        <p:sp>
          <p:nvSpPr>
            <p:cNvPr id="11275" name="Google Shape;11275;p6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61"/>
          <p:cNvGrpSpPr/>
          <p:nvPr/>
        </p:nvGrpSpPr>
        <p:grpSpPr>
          <a:xfrm>
            <a:off x="4212429" y="1502385"/>
            <a:ext cx="321037" cy="353822"/>
            <a:chOff x="4212429" y="1502385"/>
            <a:chExt cx="321037" cy="353822"/>
          </a:xfrm>
        </p:grpSpPr>
        <p:sp>
          <p:nvSpPr>
            <p:cNvPr id="11281" name="Google Shape;11281;p6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5" name="Google Shape;11285;p61"/>
          <p:cNvGrpSpPr/>
          <p:nvPr/>
        </p:nvGrpSpPr>
        <p:grpSpPr>
          <a:xfrm>
            <a:off x="2302788" y="1505981"/>
            <a:ext cx="336188" cy="335425"/>
            <a:chOff x="2302788" y="1505981"/>
            <a:chExt cx="336188" cy="335425"/>
          </a:xfrm>
        </p:grpSpPr>
        <p:sp>
          <p:nvSpPr>
            <p:cNvPr id="11286" name="Google Shape;11286;p6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61"/>
          <p:cNvGrpSpPr/>
          <p:nvPr/>
        </p:nvGrpSpPr>
        <p:grpSpPr>
          <a:xfrm>
            <a:off x="2780301" y="1521896"/>
            <a:ext cx="333133" cy="321037"/>
            <a:chOff x="2780301" y="1521896"/>
            <a:chExt cx="333133" cy="321037"/>
          </a:xfrm>
        </p:grpSpPr>
        <p:sp>
          <p:nvSpPr>
            <p:cNvPr id="11304" name="Google Shape;11304;p6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4" name="Google Shape;11324;p6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7" name="Google Shape;11327;p61"/>
          <p:cNvGrpSpPr/>
          <p:nvPr/>
        </p:nvGrpSpPr>
        <p:grpSpPr>
          <a:xfrm>
            <a:off x="3316159" y="1515085"/>
            <a:ext cx="211892" cy="339594"/>
            <a:chOff x="3316159" y="1515085"/>
            <a:chExt cx="211892" cy="339594"/>
          </a:xfrm>
        </p:grpSpPr>
        <p:sp>
          <p:nvSpPr>
            <p:cNvPr id="11328" name="Google Shape;11328;p6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61"/>
          <p:cNvGrpSpPr/>
          <p:nvPr/>
        </p:nvGrpSpPr>
        <p:grpSpPr>
          <a:xfrm>
            <a:off x="3716358" y="1544655"/>
            <a:ext cx="361971" cy="314958"/>
            <a:chOff x="3716358" y="1544655"/>
            <a:chExt cx="361971" cy="314958"/>
          </a:xfrm>
        </p:grpSpPr>
        <p:sp>
          <p:nvSpPr>
            <p:cNvPr id="11335" name="Google Shape;11335;p6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0" name="Google Shape;11340;p61"/>
            <p:cNvGrpSpPr/>
            <p:nvPr/>
          </p:nvGrpSpPr>
          <p:grpSpPr>
            <a:xfrm>
              <a:off x="3716358" y="1544655"/>
              <a:ext cx="361971" cy="314958"/>
              <a:chOff x="3716358" y="1544655"/>
              <a:chExt cx="361971" cy="314958"/>
            </a:xfrm>
          </p:grpSpPr>
          <p:sp>
            <p:nvSpPr>
              <p:cNvPr id="11341" name="Google Shape;11341;p6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46" name="Google Shape;11346;p61"/>
          <p:cNvGrpSpPr/>
          <p:nvPr/>
        </p:nvGrpSpPr>
        <p:grpSpPr>
          <a:xfrm>
            <a:off x="7011924" y="1557552"/>
            <a:ext cx="499533" cy="305136"/>
            <a:chOff x="7009649" y="1541981"/>
            <a:chExt cx="524940" cy="320655"/>
          </a:xfrm>
        </p:grpSpPr>
        <p:sp>
          <p:nvSpPr>
            <p:cNvPr id="11347" name="Google Shape;11347;p6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61"/>
          <p:cNvGrpSpPr/>
          <p:nvPr/>
        </p:nvGrpSpPr>
        <p:grpSpPr>
          <a:xfrm>
            <a:off x="8034034" y="1518109"/>
            <a:ext cx="282746" cy="340358"/>
            <a:chOff x="8034034" y="1518109"/>
            <a:chExt cx="282746" cy="340358"/>
          </a:xfrm>
        </p:grpSpPr>
        <p:sp>
          <p:nvSpPr>
            <p:cNvPr id="11356" name="Google Shape;11356;p6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61"/>
          <p:cNvGrpSpPr/>
          <p:nvPr/>
        </p:nvGrpSpPr>
        <p:grpSpPr>
          <a:xfrm>
            <a:off x="7582302" y="1499934"/>
            <a:ext cx="369133" cy="360411"/>
            <a:chOff x="7582302" y="1499934"/>
            <a:chExt cx="369133" cy="360411"/>
          </a:xfrm>
        </p:grpSpPr>
        <p:sp>
          <p:nvSpPr>
            <p:cNvPr id="11361" name="Google Shape;11361;p6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algn="ctr"/>
            <a:r>
              <a:rPr lang="en-US" altLang="zh-CN" sz="3600" dirty="0">
                <a:solidFill>
                  <a:schemeClr val="bg1"/>
                </a:solidFill>
                <a:hlinkClick r:id="rId4"/>
              </a:rPr>
              <a:t>www.greatppt.com</a:t>
            </a:r>
            <a:endParaRPr lang="en-US" altLang="zh-CN" sz="3600" dirty="0">
              <a:solidFill>
                <a:schemeClr val="bg1"/>
              </a:solidFill>
            </a:endParaRPr>
          </a:p>
          <a:p>
            <a:pPr algn="ctr"/>
            <a:r>
              <a:rPr lang="en-US" altLang="zh-CN" sz="2400" dirty="0">
                <a:solidFill>
                  <a:schemeClr val="accent3">
                    <a:lumMod val="20000"/>
                    <a:lumOff val="80000"/>
                  </a:schemeClr>
                </a:solidFill>
              </a:rPr>
              <a:t>Free Templates and Themes</a:t>
            </a:r>
          </a:p>
          <a:p>
            <a:pPr algn="ctr"/>
            <a:r>
              <a:rPr lang="en-US" altLang="zh-CN" sz="2400" dirty="0">
                <a:solidFill>
                  <a:schemeClr val="accent3">
                    <a:lumMod val="20000"/>
                    <a:lumOff val="80000"/>
                  </a:schemeClr>
                </a:solidFill>
              </a:rPr>
              <a:t>Create beautiful presentations in minutes</a:t>
            </a:r>
            <a:endParaRPr lang="zh-CN" altLang="en-US" sz="2400" dirty="0">
              <a:solidFill>
                <a:schemeClr val="accent3">
                  <a:lumMod val="20000"/>
                  <a:lumOff val="80000"/>
                </a:schemeClr>
              </a:solidFil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648"/>
        <p:cNvGrpSpPr/>
        <p:nvPr/>
      </p:nvGrpSpPr>
      <p:grpSpPr>
        <a:xfrm>
          <a:off x="0" y="0"/>
          <a:ext cx="0" cy="0"/>
          <a:chOff x="0" y="0"/>
          <a:chExt cx="0" cy="0"/>
        </a:xfrm>
      </p:grpSpPr>
      <p:sp>
        <p:nvSpPr>
          <p:cNvPr id="649" name="Google Shape;649;p30"/>
          <p:cNvSpPr txBox="1">
            <a:spLocks noGrp="1"/>
          </p:cNvSpPr>
          <p:nvPr>
            <p:ph type="subTitle" idx="1"/>
          </p:nvPr>
        </p:nvSpPr>
        <p:spPr>
          <a:xfrm flipH="1">
            <a:off x="4201775" y="1876125"/>
            <a:ext cx="4137900" cy="1001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a:p>
            <a:pPr marL="0" lvl="0" indent="0" algn="r" rtl="0">
              <a:spcBef>
                <a:spcPts val="0"/>
              </a:spcBef>
              <a:spcAft>
                <a:spcPts val="0"/>
              </a:spcAft>
              <a:buNone/>
            </a:pPr>
            <a:endParaRPr/>
          </a:p>
        </p:txBody>
      </p:sp>
      <p:sp>
        <p:nvSpPr>
          <p:cNvPr id="650" name="Google Shape;650;p30"/>
          <p:cNvSpPr txBox="1">
            <a:spLocks noGrp="1"/>
          </p:cNvSpPr>
          <p:nvPr>
            <p:ph type="ctrTitle"/>
          </p:nvPr>
        </p:nvSpPr>
        <p:spPr>
          <a:xfrm flipH="1">
            <a:off x="3611675" y="3046150"/>
            <a:ext cx="4728000" cy="465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—SOMEONE FAMOUS</a:t>
            </a:r>
            <a:endParaRPr/>
          </a:p>
        </p:txBody>
      </p:sp>
      <p:grpSp>
        <p:nvGrpSpPr>
          <p:cNvPr id="651" name="Google Shape;651;p30"/>
          <p:cNvGrpSpPr/>
          <p:nvPr/>
        </p:nvGrpSpPr>
        <p:grpSpPr>
          <a:xfrm>
            <a:off x="509250" y="566571"/>
            <a:ext cx="3030013" cy="3929999"/>
            <a:chOff x="509250" y="566571"/>
            <a:chExt cx="3030013" cy="3929999"/>
          </a:xfrm>
        </p:grpSpPr>
        <p:grpSp>
          <p:nvGrpSpPr>
            <p:cNvPr id="652" name="Google Shape;652;p30"/>
            <p:cNvGrpSpPr/>
            <p:nvPr/>
          </p:nvGrpSpPr>
          <p:grpSpPr>
            <a:xfrm>
              <a:off x="2088401" y="1444628"/>
              <a:ext cx="1000385" cy="883233"/>
              <a:chOff x="6472501" y="1326053"/>
              <a:chExt cx="1000385" cy="883233"/>
            </a:xfrm>
          </p:grpSpPr>
          <p:sp>
            <p:nvSpPr>
              <p:cNvPr id="653" name="Google Shape;653;p30"/>
              <p:cNvSpPr/>
              <p:nvPr/>
            </p:nvSpPr>
            <p:spPr>
              <a:xfrm>
                <a:off x="6472501" y="1326053"/>
                <a:ext cx="1000385" cy="883233"/>
              </a:xfrm>
              <a:custGeom>
                <a:avLst/>
                <a:gdLst/>
                <a:ahLst/>
                <a:cxnLst/>
                <a:rect l="l" t="t" r="r" b="b"/>
                <a:pathLst>
                  <a:path w="22535" h="19896" extrusionOk="0">
                    <a:moveTo>
                      <a:pt x="11255" y="0"/>
                    </a:moveTo>
                    <a:cubicBezTo>
                      <a:pt x="8227" y="0"/>
                      <a:pt x="5239" y="1376"/>
                      <a:pt x="3289" y="3985"/>
                    </a:cubicBezTo>
                    <a:cubicBezTo>
                      <a:pt x="1" y="8378"/>
                      <a:pt x="913" y="14612"/>
                      <a:pt x="5316" y="17907"/>
                    </a:cubicBezTo>
                    <a:cubicBezTo>
                      <a:pt x="7110" y="19248"/>
                      <a:pt x="9206" y="19895"/>
                      <a:pt x="11284" y="19895"/>
                    </a:cubicBezTo>
                    <a:cubicBezTo>
                      <a:pt x="14312" y="19895"/>
                      <a:pt x="17299" y="18520"/>
                      <a:pt x="19247" y="15912"/>
                    </a:cubicBezTo>
                    <a:cubicBezTo>
                      <a:pt x="22535" y="11515"/>
                      <a:pt x="21627" y="5281"/>
                      <a:pt x="17219" y="1986"/>
                    </a:cubicBezTo>
                    <a:cubicBezTo>
                      <a:pt x="15426" y="647"/>
                      <a:pt x="13331" y="0"/>
                      <a:pt x="1125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0"/>
              <p:cNvSpPr/>
              <p:nvPr/>
            </p:nvSpPr>
            <p:spPr>
              <a:xfrm>
                <a:off x="6591559" y="1431083"/>
                <a:ext cx="762308" cy="673123"/>
              </a:xfrm>
              <a:custGeom>
                <a:avLst/>
                <a:gdLst/>
                <a:ahLst/>
                <a:cxnLst/>
                <a:rect l="l" t="t" r="r" b="b"/>
                <a:pathLst>
                  <a:path w="17172" h="15163" extrusionOk="0">
                    <a:moveTo>
                      <a:pt x="8574" y="0"/>
                    </a:moveTo>
                    <a:cubicBezTo>
                      <a:pt x="6268" y="0"/>
                      <a:pt x="3991" y="1048"/>
                      <a:pt x="2505" y="3036"/>
                    </a:cubicBezTo>
                    <a:cubicBezTo>
                      <a:pt x="0" y="6385"/>
                      <a:pt x="693" y="11138"/>
                      <a:pt x="4052" y="13646"/>
                    </a:cubicBezTo>
                    <a:cubicBezTo>
                      <a:pt x="5418" y="14669"/>
                      <a:pt x="7014" y="15162"/>
                      <a:pt x="8596" y="15162"/>
                    </a:cubicBezTo>
                    <a:cubicBezTo>
                      <a:pt x="10903" y="15162"/>
                      <a:pt x="13180" y="14113"/>
                      <a:pt x="14666" y="12124"/>
                    </a:cubicBezTo>
                    <a:cubicBezTo>
                      <a:pt x="17171" y="8776"/>
                      <a:pt x="16479" y="4023"/>
                      <a:pt x="13119" y="1515"/>
                    </a:cubicBezTo>
                    <a:cubicBezTo>
                      <a:pt x="11753" y="494"/>
                      <a:pt x="10157" y="0"/>
                      <a:pt x="857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0"/>
              <p:cNvSpPr/>
              <p:nvPr/>
            </p:nvSpPr>
            <p:spPr>
              <a:xfrm>
                <a:off x="6695435" y="1419230"/>
                <a:ext cx="625446" cy="541722"/>
              </a:xfrm>
              <a:custGeom>
                <a:avLst/>
                <a:gdLst/>
                <a:ahLst/>
                <a:cxnLst/>
                <a:rect l="l" t="t" r="r" b="b"/>
                <a:pathLst>
                  <a:path w="14089" h="12203" extrusionOk="0">
                    <a:moveTo>
                      <a:pt x="6307" y="1"/>
                    </a:moveTo>
                    <a:cubicBezTo>
                      <a:pt x="6282" y="1"/>
                      <a:pt x="6257" y="1"/>
                      <a:pt x="6231" y="1"/>
                    </a:cubicBezTo>
                    <a:cubicBezTo>
                      <a:pt x="5492" y="8"/>
                      <a:pt x="4795" y="127"/>
                      <a:pt x="4167" y="306"/>
                    </a:cubicBezTo>
                    <a:cubicBezTo>
                      <a:pt x="3539" y="490"/>
                      <a:pt x="2983" y="737"/>
                      <a:pt x="2502" y="1013"/>
                    </a:cubicBezTo>
                    <a:cubicBezTo>
                      <a:pt x="1540" y="1566"/>
                      <a:pt x="909" y="2216"/>
                      <a:pt x="528" y="2690"/>
                    </a:cubicBezTo>
                    <a:cubicBezTo>
                      <a:pt x="147" y="3170"/>
                      <a:pt x="1" y="3480"/>
                      <a:pt x="29" y="3497"/>
                    </a:cubicBezTo>
                    <a:cubicBezTo>
                      <a:pt x="31" y="3498"/>
                      <a:pt x="33" y="3499"/>
                      <a:pt x="35" y="3499"/>
                    </a:cubicBezTo>
                    <a:cubicBezTo>
                      <a:pt x="85" y="3499"/>
                      <a:pt x="292" y="3245"/>
                      <a:pt x="693" y="2844"/>
                    </a:cubicBezTo>
                    <a:cubicBezTo>
                      <a:pt x="1116" y="2428"/>
                      <a:pt x="1767" y="1853"/>
                      <a:pt x="2700" y="1376"/>
                    </a:cubicBezTo>
                    <a:cubicBezTo>
                      <a:pt x="3166" y="1136"/>
                      <a:pt x="3701" y="924"/>
                      <a:pt x="4297" y="770"/>
                    </a:cubicBezTo>
                    <a:cubicBezTo>
                      <a:pt x="4863" y="630"/>
                      <a:pt x="5480" y="539"/>
                      <a:pt x="6128" y="539"/>
                    </a:cubicBezTo>
                    <a:cubicBezTo>
                      <a:pt x="6162" y="539"/>
                      <a:pt x="6197" y="539"/>
                      <a:pt x="6231" y="540"/>
                    </a:cubicBezTo>
                    <a:cubicBezTo>
                      <a:pt x="6576" y="543"/>
                      <a:pt x="6928" y="565"/>
                      <a:pt x="7283" y="622"/>
                    </a:cubicBezTo>
                    <a:cubicBezTo>
                      <a:pt x="7638" y="680"/>
                      <a:pt x="7997" y="755"/>
                      <a:pt x="8357" y="869"/>
                    </a:cubicBezTo>
                    <a:cubicBezTo>
                      <a:pt x="8712" y="981"/>
                      <a:pt x="9067" y="1114"/>
                      <a:pt x="9412" y="1286"/>
                    </a:cubicBezTo>
                    <a:cubicBezTo>
                      <a:pt x="9760" y="1459"/>
                      <a:pt x="10097" y="1656"/>
                      <a:pt x="10424" y="1882"/>
                    </a:cubicBezTo>
                    <a:cubicBezTo>
                      <a:pt x="10747" y="2112"/>
                      <a:pt x="11049" y="2360"/>
                      <a:pt x="11324" y="2625"/>
                    </a:cubicBezTo>
                    <a:cubicBezTo>
                      <a:pt x="11604" y="2890"/>
                      <a:pt x="11856" y="3182"/>
                      <a:pt x="12082" y="3475"/>
                    </a:cubicBezTo>
                    <a:cubicBezTo>
                      <a:pt x="12311" y="3773"/>
                      <a:pt x="12505" y="4083"/>
                      <a:pt x="12678" y="4398"/>
                    </a:cubicBezTo>
                    <a:cubicBezTo>
                      <a:pt x="12853" y="4714"/>
                      <a:pt x="12997" y="5034"/>
                      <a:pt x="13120" y="5357"/>
                    </a:cubicBezTo>
                    <a:cubicBezTo>
                      <a:pt x="13363" y="5999"/>
                      <a:pt x="13499" y="6645"/>
                      <a:pt x="13564" y="7255"/>
                    </a:cubicBezTo>
                    <a:cubicBezTo>
                      <a:pt x="13625" y="7865"/>
                      <a:pt x="13607" y="8443"/>
                      <a:pt x="13547" y="8960"/>
                    </a:cubicBezTo>
                    <a:cubicBezTo>
                      <a:pt x="13418" y="10005"/>
                      <a:pt x="13098" y="10812"/>
                      <a:pt x="12853" y="11351"/>
                    </a:cubicBezTo>
                    <a:cubicBezTo>
                      <a:pt x="12603" y="11889"/>
                      <a:pt x="12430" y="12176"/>
                      <a:pt x="12466" y="12202"/>
                    </a:cubicBezTo>
                    <a:cubicBezTo>
                      <a:pt x="12467" y="12202"/>
                      <a:pt x="12468" y="12202"/>
                      <a:pt x="12469" y="12202"/>
                    </a:cubicBezTo>
                    <a:cubicBezTo>
                      <a:pt x="12511" y="12202"/>
                      <a:pt x="12743" y="11961"/>
                      <a:pt x="13055" y="11455"/>
                    </a:cubicBezTo>
                    <a:cubicBezTo>
                      <a:pt x="13367" y="10934"/>
                      <a:pt x="13762" y="10116"/>
                      <a:pt x="13952" y="9025"/>
                    </a:cubicBezTo>
                    <a:cubicBezTo>
                      <a:pt x="14046" y="8479"/>
                      <a:pt x="14089" y="7869"/>
                      <a:pt x="14046" y="7216"/>
                    </a:cubicBezTo>
                    <a:cubicBezTo>
                      <a:pt x="13999" y="6566"/>
                      <a:pt x="13873" y="5870"/>
                      <a:pt x="13622" y="5173"/>
                    </a:cubicBezTo>
                    <a:cubicBezTo>
                      <a:pt x="13499" y="4829"/>
                      <a:pt x="13353" y="4477"/>
                      <a:pt x="13169" y="4136"/>
                    </a:cubicBezTo>
                    <a:cubicBezTo>
                      <a:pt x="12987" y="3795"/>
                      <a:pt x="12782" y="3458"/>
                      <a:pt x="12538" y="3135"/>
                    </a:cubicBezTo>
                    <a:cubicBezTo>
                      <a:pt x="12293" y="2815"/>
                      <a:pt x="12028" y="2499"/>
                      <a:pt x="11730" y="2212"/>
                    </a:cubicBezTo>
                    <a:cubicBezTo>
                      <a:pt x="11429" y="1921"/>
                      <a:pt x="11102" y="1652"/>
                      <a:pt x="10754" y="1404"/>
                    </a:cubicBezTo>
                    <a:cubicBezTo>
                      <a:pt x="10403" y="1164"/>
                      <a:pt x="10040" y="949"/>
                      <a:pt x="9663" y="766"/>
                    </a:cubicBezTo>
                    <a:cubicBezTo>
                      <a:pt x="9290" y="583"/>
                      <a:pt x="8905" y="443"/>
                      <a:pt x="8518" y="324"/>
                    </a:cubicBezTo>
                    <a:cubicBezTo>
                      <a:pt x="8134" y="206"/>
                      <a:pt x="7746" y="127"/>
                      <a:pt x="7362" y="73"/>
                    </a:cubicBezTo>
                    <a:cubicBezTo>
                      <a:pt x="7005" y="23"/>
                      <a:pt x="6653" y="1"/>
                      <a:pt x="6307"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0"/>
              <p:cNvSpPr/>
              <p:nvPr/>
            </p:nvSpPr>
            <p:spPr>
              <a:xfrm>
                <a:off x="6758560" y="1569362"/>
                <a:ext cx="413028" cy="429586"/>
              </a:xfrm>
              <a:custGeom>
                <a:avLst/>
                <a:gdLst/>
                <a:ahLst/>
                <a:cxnLst/>
                <a:rect l="l" t="t" r="r" b="b"/>
                <a:pathLst>
                  <a:path w="9304" h="9677" extrusionOk="0">
                    <a:moveTo>
                      <a:pt x="5325" y="2199"/>
                    </a:moveTo>
                    <a:cubicBezTo>
                      <a:pt x="5490" y="2199"/>
                      <a:pt x="5679" y="2241"/>
                      <a:pt x="5893" y="2333"/>
                    </a:cubicBezTo>
                    <a:lnTo>
                      <a:pt x="4910" y="3690"/>
                    </a:lnTo>
                    <a:cubicBezTo>
                      <a:pt x="4587" y="3252"/>
                      <a:pt x="4429" y="2861"/>
                      <a:pt x="4673" y="2527"/>
                    </a:cubicBezTo>
                    <a:cubicBezTo>
                      <a:pt x="4819" y="2326"/>
                      <a:pt x="5035" y="2199"/>
                      <a:pt x="5325" y="2199"/>
                    </a:cubicBezTo>
                    <a:close/>
                    <a:moveTo>
                      <a:pt x="4673" y="6027"/>
                    </a:moveTo>
                    <a:cubicBezTo>
                      <a:pt x="4978" y="6468"/>
                      <a:pt x="5126" y="6849"/>
                      <a:pt x="4881" y="7186"/>
                    </a:cubicBezTo>
                    <a:cubicBezTo>
                      <a:pt x="4747" y="7373"/>
                      <a:pt x="4548" y="7482"/>
                      <a:pt x="4286" y="7482"/>
                    </a:cubicBezTo>
                    <a:cubicBezTo>
                      <a:pt x="4121" y="7482"/>
                      <a:pt x="3930" y="7438"/>
                      <a:pt x="3715" y="7344"/>
                    </a:cubicBezTo>
                    <a:lnTo>
                      <a:pt x="4673" y="6027"/>
                    </a:lnTo>
                    <a:close/>
                    <a:moveTo>
                      <a:pt x="7584" y="0"/>
                    </a:moveTo>
                    <a:lnTo>
                      <a:pt x="6816" y="1059"/>
                    </a:lnTo>
                    <a:cubicBezTo>
                      <a:pt x="6155" y="686"/>
                      <a:pt x="5538" y="519"/>
                      <a:pt x="4989" y="519"/>
                    </a:cubicBezTo>
                    <a:cubicBezTo>
                      <a:pt x="4180" y="519"/>
                      <a:pt x="3518" y="883"/>
                      <a:pt x="3080" y="1486"/>
                    </a:cubicBezTo>
                    <a:cubicBezTo>
                      <a:pt x="2089" y="2854"/>
                      <a:pt x="3015" y="4067"/>
                      <a:pt x="3890" y="5094"/>
                    </a:cubicBezTo>
                    <a:lnTo>
                      <a:pt x="2731" y="6691"/>
                    </a:lnTo>
                    <a:cubicBezTo>
                      <a:pt x="2093" y="6123"/>
                      <a:pt x="1594" y="5366"/>
                      <a:pt x="1371" y="4667"/>
                    </a:cubicBezTo>
                    <a:lnTo>
                      <a:pt x="0" y="5452"/>
                    </a:lnTo>
                    <a:cubicBezTo>
                      <a:pt x="226" y="6246"/>
                      <a:pt x="918" y="7200"/>
                      <a:pt x="1823" y="7944"/>
                    </a:cubicBezTo>
                    <a:lnTo>
                      <a:pt x="1069" y="8984"/>
                    </a:lnTo>
                    <a:lnTo>
                      <a:pt x="2024" y="9677"/>
                    </a:lnTo>
                    <a:lnTo>
                      <a:pt x="2800" y="8608"/>
                    </a:lnTo>
                    <a:cubicBezTo>
                      <a:pt x="3458" y="8973"/>
                      <a:pt x="4071" y="9136"/>
                      <a:pt x="4614" y="9136"/>
                    </a:cubicBezTo>
                    <a:cubicBezTo>
                      <a:pt x="5419" y="9136"/>
                      <a:pt x="6073" y="8778"/>
                      <a:pt x="6504" y="8187"/>
                    </a:cubicBezTo>
                    <a:cubicBezTo>
                      <a:pt x="7480" y="6838"/>
                      <a:pt x="6572" y="5639"/>
                      <a:pt x="5692" y="4620"/>
                    </a:cubicBezTo>
                    <a:lnTo>
                      <a:pt x="6870" y="2997"/>
                    </a:lnTo>
                    <a:cubicBezTo>
                      <a:pt x="7308" y="3399"/>
                      <a:pt x="7684" y="3923"/>
                      <a:pt x="7972" y="4556"/>
                    </a:cubicBezTo>
                    <a:lnTo>
                      <a:pt x="9304" y="3726"/>
                    </a:lnTo>
                    <a:cubicBezTo>
                      <a:pt x="9019" y="3008"/>
                      <a:pt x="8459" y="2311"/>
                      <a:pt x="7785" y="1734"/>
                    </a:cubicBezTo>
                    <a:lnTo>
                      <a:pt x="8539" y="693"/>
                    </a:lnTo>
                    <a:lnTo>
                      <a:pt x="758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 name="Google Shape;657;p30"/>
            <p:cNvGrpSpPr/>
            <p:nvPr/>
          </p:nvGrpSpPr>
          <p:grpSpPr>
            <a:xfrm>
              <a:off x="737571" y="2278324"/>
              <a:ext cx="519733" cy="485268"/>
              <a:chOff x="4694531" y="2250235"/>
              <a:chExt cx="1090502" cy="1018186"/>
            </a:xfrm>
          </p:grpSpPr>
          <p:sp>
            <p:nvSpPr>
              <p:cNvPr id="658" name="Google Shape;658;p30"/>
              <p:cNvSpPr/>
              <p:nvPr/>
            </p:nvSpPr>
            <p:spPr>
              <a:xfrm>
                <a:off x="4694531" y="2250235"/>
                <a:ext cx="1090502" cy="1018186"/>
              </a:xfrm>
              <a:custGeom>
                <a:avLst/>
                <a:gdLst/>
                <a:ahLst/>
                <a:cxnLst/>
                <a:rect l="l" t="t" r="r" b="b"/>
                <a:pathLst>
                  <a:path w="24565" h="22936" extrusionOk="0">
                    <a:moveTo>
                      <a:pt x="12304" y="1"/>
                    </a:moveTo>
                    <a:cubicBezTo>
                      <a:pt x="11753" y="1"/>
                      <a:pt x="11196" y="40"/>
                      <a:pt x="10635" y="122"/>
                    </a:cubicBezTo>
                    <a:cubicBezTo>
                      <a:pt x="4354" y="1033"/>
                      <a:pt x="0" y="6855"/>
                      <a:pt x="912" y="13122"/>
                    </a:cubicBezTo>
                    <a:cubicBezTo>
                      <a:pt x="1738" y="18828"/>
                      <a:pt x="6647" y="22935"/>
                      <a:pt x="12259" y="22935"/>
                    </a:cubicBezTo>
                    <a:cubicBezTo>
                      <a:pt x="12812" y="22935"/>
                      <a:pt x="13371" y="22895"/>
                      <a:pt x="13934" y="22813"/>
                    </a:cubicBezTo>
                    <a:cubicBezTo>
                      <a:pt x="20211" y="21901"/>
                      <a:pt x="24565" y="16083"/>
                      <a:pt x="23657" y="9816"/>
                    </a:cubicBezTo>
                    <a:cubicBezTo>
                      <a:pt x="22827" y="4109"/>
                      <a:pt x="17918" y="1"/>
                      <a:pt x="1230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0"/>
              <p:cNvSpPr/>
              <p:nvPr/>
            </p:nvSpPr>
            <p:spPr>
              <a:xfrm>
                <a:off x="4824199" y="2371334"/>
                <a:ext cx="831161" cy="775937"/>
              </a:xfrm>
              <a:custGeom>
                <a:avLst/>
                <a:gdLst/>
                <a:ahLst/>
                <a:cxnLst/>
                <a:rect l="l" t="t" r="r" b="b"/>
                <a:pathLst>
                  <a:path w="18723" h="17479" extrusionOk="0">
                    <a:moveTo>
                      <a:pt x="9375" y="1"/>
                    </a:moveTo>
                    <a:cubicBezTo>
                      <a:pt x="8956" y="1"/>
                      <a:pt x="8532" y="31"/>
                      <a:pt x="8106" y="92"/>
                    </a:cubicBezTo>
                    <a:cubicBezTo>
                      <a:pt x="3320" y="789"/>
                      <a:pt x="0" y="5226"/>
                      <a:pt x="697" y="9999"/>
                    </a:cubicBezTo>
                    <a:cubicBezTo>
                      <a:pt x="1328" y="14348"/>
                      <a:pt x="5067" y="17478"/>
                      <a:pt x="9342" y="17478"/>
                    </a:cubicBezTo>
                    <a:cubicBezTo>
                      <a:pt x="9763" y="17478"/>
                      <a:pt x="10189" y="17448"/>
                      <a:pt x="10617" y="17386"/>
                    </a:cubicBezTo>
                    <a:cubicBezTo>
                      <a:pt x="15406" y="16690"/>
                      <a:pt x="18723" y="12257"/>
                      <a:pt x="18029" y="7479"/>
                    </a:cubicBezTo>
                    <a:cubicBezTo>
                      <a:pt x="17395" y="3131"/>
                      <a:pt x="13655" y="1"/>
                      <a:pt x="937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0"/>
              <p:cNvSpPr/>
              <p:nvPr/>
            </p:nvSpPr>
            <p:spPr>
              <a:xfrm>
                <a:off x="4841911" y="2356596"/>
                <a:ext cx="782507" cy="470782"/>
              </a:xfrm>
              <a:custGeom>
                <a:avLst/>
                <a:gdLst/>
                <a:ahLst/>
                <a:cxnLst/>
                <a:rect l="l" t="t" r="r" b="b"/>
                <a:pathLst>
                  <a:path w="17627" h="10605" extrusionOk="0">
                    <a:moveTo>
                      <a:pt x="8959" y="0"/>
                    </a:moveTo>
                    <a:cubicBezTo>
                      <a:pt x="8916" y="0"/>
                      <a:pt x="8873" y="1"/>
                      <a:pt x="8830" y="1"/>
                    </a:cubicBezTo>
                    <a:cubicBezTo>
                      <a:pt x="8348" y="12"/>
                      <a:pt x="7864" y="55"/>
                      <a:pt x="7379" y="141"/>
                    </a:cubicBezTo>
                    <a:cubicBezTo>
                      <a:pt x="6895" y="227"/>
                      <a:pt x="6421" y="353"/>
                      <a:pt x="5969" y="511"/>
                    </a:cubicBezTo>
                    <a:cubicBezTo>
                      <a:pt x="5513" y="665"/>
                      <a:pt x="5083" y="866"/>
                      <a:pt x="4673" y="1085"/>
                    </a:cubicBezTo>
                    <a:cubicBezTo>
                      <a:pt x="4264" y="1301"/>
                      <a:pt x="3880" y="1556"/>
                      <a:pt x="3524" y="1824"/>
                    </a:cubicBezTo>
                    <a:cubicBezTo>
                      <a:pt x="3169" y="2094"/>
                      <a:pt x="2843" y="2384"/>
                      <a:pt x="2545" y="2689"/>
                    </a:cubicBezTo>
                    <a:cubicBezTo>
                      <a:pt x="1949" y="3296"/>
                      <a:pt x="1478" y="3964"/>
                      <a:pt x="1112" y="4620"/>
                    </a:cubicBezTo>
                    <a:cubicBezTo>
                      <a:pt x="750" y="5281"/>
                      <a:pt x="499" y="5941"/>
                      <a:pt x="334" y="6559"/>
                    </a:cubicBezTo>
                    <a:cubicBezTo>
                      <a:pt x="0" y="7793"/>
                      <a:pt x="14" y="8842"/>
                      <a:pt x="90" y="9538"/>
                    </a:cubicBezTo>
                    <a:cubicBezTo>
                      <a:pt x="172" y="10235"/>
                      <a:pt x="303" y="10604"/>
                      <a:pt x="340" y="10604"/>
                    </a:cubicBezTo>
                    <a:cubicBezTo>
                      <a:pt x="341" y="10604"/>
                      <a:pt x="341" y="10604"/>
                      <a:pt x="341" y="10604"/>
                    </a:cubicBezTo>
                    <a:cubicBezTo>
                      <a:pt x="395" y="10593"/>
                      <a:pt x="352" y="10209"/>
                      <a:pt x="352" y="9524"/>
                    </a:cubicBezTo>
                    <a:cubicBezTo>
                      <a:pt x="355" y="8842"/>
                      <a:pt x="416" y="7844"/>
                      <a:pt x="786" y="6691"/>
                    </a:cubicBezTo>
                    <a:cubicBezTo>
                      <a:pt x="973" y="6118"/>
                      <a:pt x="1235" y="5503"/>
                      <a:pt x="1594" y="4894"/>
                    </a:cubicBezTo>
                    <a:cubicBezTo>
                      <a:pt x="1960" y="4291"/>
                      <a:pt x="2416" y="3680"/>
                      <a:pt x="2982" y="3124"/>
                    </a:cubicBezTo>
                    <a:cubicBezTo>
                      <a:pt x="3266" y="2848"/>
                      <a:pt x="3575" y="2578"/>
                      <a:pt x="3908" y="2338"/>
                    </a:cubicBezTo>
                    <a:cubicBezTo>
                      <a:pt x="4246" y="2090"/>
                      <a:pt x="4601" y="1860"/>
                      <a:pt x="4985" y="1663"/>
                    </a:cubicBezTo>
                    <a:cubicBezTo>
                      <a:pt x="5366" y="1462"/>
                      <a:pt x="5764" y="1282"/>
                      <a:pt x="6188" y="1139"/>
                    </a:cubicBezTo>
                    <a:cubicBezTo>
                      <a:pt x="6608" y="996"/>
                      <a:pt x="7046" y="880"/>
                      <a:pt x="7495" y="798"/>
                    </a:cubicBezTo>
                    <a:cubicBezTo>
                      <a:pt x="7947" y="722"/>
                      <a:pt x="8396" y="679"/>
                      <a:pt x="8840" y="669"/>
                    </a:cubicBezTo>
                    <a:cubicBezTo>
                      <a:pt x="8899" y="668"/>
                      <a:pt x="8958" y="667"/>
                      <a:pt x="9016" y="667"/>
                    </a:cubicBezTo>
                    <a:cubicBezTo>
                      <a:pt x="9401" y="667"/>
                      <a:pt x="9780" y="698"/>
                      <a:pt x="10150" y="744"/>
                    </a:cubicBezTo>
                    <a:cubicBezTo>
                      <a:pt x="10578" y="798"/>
                      <a:pt x="10994" y="895"/>
                      <a:pt x="11393" y="1009"/>
                    </a:cubicBezTo>
                    <a:cubicBezTo>
                      <a:pt x="11791" y="1121"/>
                      <a:pt x="12171" y="1268"/>
                      <a:pt x="12531" y="1430"/>
                    </a:cubicBezTo>
                    <a:cubicBezTo>
                      <a:pt x="13255" y="1753"/>
                      <a:pt x="13894" y="2169"/>
                      <a:pt x="14447" y="2614"/>
                    </a:cubicBezTo>
                    <a:cubicBezTo>
                      <a:pt x="14993" y="3063"/>
                      <a:pt x="15448" y="3547"/>
                      <a:pt x="15821" y="4021"/>
                    </a:cubicBezTo>
                    <a:cubicBezTo>
                      <a:pt x="16568" y="4976"/>
                      <a:pt x="16970" y="5895"/>
                      <a:pt x="17207" y="6534"/>
                    </a:cubicBezTo>
                    <a:cubicBezTo>
                      <a:pt x="17442" y="7171"/>
                      <a:pt x="17536" y="7543"/>
                      <a:pt x="17586" y="7543"/>
                    </a:cubicBezTo>
                    <a:cubicBezTo>
                      <a:pt x="17586" y="7543"/>
                      <a:pt x="17587" y="7543"/>
                      <a:pt x="17587" y="7542"/>
                    </a:cubicBezTo>
                    <a:cubicBezTo>
                      <a:pt x="17627" y="7535"/>
                      <a:pt x="17623" y="7144"/>
                      <a:pt x="17458" y="6454"/>
                    </a:cubicBezTo>
                    <a:cubicBezTo>
                      <a:pt x="17290" y="5773"/>
                      <a:pt x="16941" y="4786"/>
                      <a:pt x="16205" y="3741"/>
                    </a:cubicBezTo>
                    <a:cubicBezTo>
                      <a:pt x="15836" y="3221"/>
                      <a:pt x="15373" y="2686"/>
                      <a:pt x="14806" y="2190"/>
                    </a:cubicBezTo>
                    <a:cubicBezTo>
                      <a:pt x="14235" y="1699"/>
                      <a:pt x="13564" y="1236"/>
                      <a:pt x="12792" y="870"/>
                    </a:cubicBezTo>
                    <a:cubicBezTo>
                      <a:pt x="12408" y="686"/>
                      <a:pt x="12002" y="525"/>
                      <a:pt x="11575" y="396"/>
                    </a:cubicBezTo>
                    <a:cubicBezTo>
                      <a:pt x="11148" y="267"/>
                      <a:pt x="10703" y="159"/>
                      <a:pt x="10243" y="95"/>
                    </a:cubicBezTo>
                    <a:cubicBezTo>
                      <a:pt x="9825" y="36"/>
                      <a:pt x="9395" y="0"/>
                      <a:pt x="89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0"/>
              <p:cNvSpPr/>
              <p:nvPr/>
            </p:nvSpPr>
            <p:spPr>
              <a:xfrm>
                <a:off x="5058586" y="2488083"/>
                <a:ext cx="386747" cy="570799"/>
              </a:xfrm>
              <a:custGeom>
                <a:avLst/>
                <a:gdLst/>
                <a:ahLst/>
                <a:cxnLst/>
                <a:rect l="l" t="t" r="r" b="b"/>
                <a:pathLst>
                  <a:path w="8712" h="12858" extrusionOk="0">
                    <a:moveTo>
                      <a:pt x="3209" y="3500"/>
                    </a:moveTo>
                    <a:lnTo>
                      <a:pt x="3518" y="5409"/>
                    </a:lnTo>
                    <a:cubicBezTo>
                      <a:pt x="2894" y="5316"/>
                      <a:pt x="2452" y="5122"/>
                      <a:pt x="2377" y="4652"/>
                    </a:cubicBezTo>
                    <a:cubicBezTo>
                      <a:pt x="2304" y="4211"/>
                      <a:pt x="2524" y="3772"/>
                      <a:pt x="3209" y="3500"/>
                    </a:cubicBezTo>
                    <a:close/>
                    <a:moveTo>
                      <a:pt x="5233" y="7506"/>
                    </a:moveTo>
                    <a:cubicBezTo>
                      <a:pt x="5844" y="7617"/>
                      <a:pt x="6275" y="7807"/>
                      <a:pt x="6350" y="8277"/>
                    </a:cubicBezTo>
                    <a:cubicBezTo>
                      <a:pt x="6418" y="8708"/>
                      <a:pt x="6177" y="9106"/>
                      <a:pt x="5528" y="9361"/>
                    </a:cubicBezTo>
                    <a:lnTo>
                      <a:pt x="5233" y="7506"/>
                    </a:lnTo>
                    <a:close/>
                    <a:moveTo>
                      <a:pt x="4032" y="0"/>
                    </a:moveTo>
                    <a:lnTo>
                      <a:pt x="2685" y="216"/>
                    </a:lnTo>
                    <a:lnTo>
                      <a:pt x="2925" y="1708"/>
                    </a:lnTo>
                    <a:cubicBezTo>
                      <a:pt x="840" y="2290"/>
                      <a:pt x="0" y="3683"/>
                      <a:pt x="227" y="5108"/>
                    </a:cubicBezTo>
                    <a:cubicBezTo>
                      <a:pt x="535" y="7032"/>
                      <a:pt x="2283" y="7261"/>
                      <a:pt x="3833" y="7384"/>
                    </a:cubicBezTo>
                    <a:lnTo>
                      <a:pt x="4193" y="9630"/>
                    </a:lnTo>
                    <a:cubicBezTo>
                      <a:pt x="4079" y="9637"/>
                      <a:pt x="3965" y="9641"/>
                      <a:pt x="3850" y="9641"/>
                    </a:cubicBezTo>
                    <a:cubicBezTo>
                      <a:pt x="2975" y="9641"/>
                      <a:pt x="2096" y="9438"/>
                      <a:pt x="1433" y="9092"/>
                    </a:cubicBezTo>
                    <a:lnTo>
                      <a:pt x="955" y="10854"/>
                    </a:lnTo>
                    <a:cubicBezTo>
                      <a:pt x="1623" y="11223"/>
                      <a:pt x="2619" y="11432"/>
                      <a:pt x="3681" y="11432"/>
                    </a:cubicBezTo>
                    <a:cubicBezTo>
                      <a:pt x="3943" y="11432"/>
                      <a:pt x="4210" y="11419"/>
                      <a:pt x="4476" y="11393"/>
                    </a:cubicBezTo>
                    <a:lnTo>
                      <a:pt x="4709" y="12857"/>
                    </a:lnTo>
                    <a:lnTo>
                      <a:pt x="6056" y="12642"/>
                    </a:lnTo>
                    <a:lnTo>
                      <a:pt x="5815" y="11138"/>
                    </a:lnTo>
                    <a:cubicBezTo>
                      <a:pt x="7882" y="10542"/>
                      <a:pt x="8712" y="9171"/>
                      <a:pt x="8489" y="7771"/>
                    </a:cubicBezTo>
                    <a:cubicBezTo>
                      <a:pt x="8184" y="5876"/>
                      <a:pt x="6465" y="5639"/>
                      <a:pt x="4915" y="5528"/>
                    </a:cubicBezTo>
                    <a:lnTo>
                      <a:pt x="4548" y="3242"/>
                    </a:lnTo>
                    <a:cubicBezTo>
                      <a:pt x="4611" y="3239"/>
                      <a:pt x="4673" y="3238"/>
                      <a:pt x="4736" y="3238"/>
                    </a:cubicBezTo>
                    <a:cubicBezTo>
                      <a:pt x="5367" y="3238"/>
                      <a:pt x="6038" y="3357"/>
                      <a:pt x="6719" y="3611"/>
                    </a:cubicBezTo>
                    <a:lnTo>
                      <a:pt x="7125" y="1849"/>
                    </a:lnTo>
                    <a:cubicBezTo>
                      <a:pt x="6479" y="1570"/>
                      <a:pt x="5703" y="1442"/>
                      <a:pt x="4899" y="1442"/>
                    </a:cubicBezTo>
                    <a:cubicBezTo>
                      <a:pt x="4689" y="1442"/>
                      <a:pt x="4476" y="1451"/>
                      <a:pt x="4264" y="1468"/>
                    </a:cubicBezTo>
                    <a:lnTo>
                      <a:pt x="403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662;p30"/>
            <p:cNvGrpSpPr/>
            <p:nvPr/>
          </p:nvGrpSpPr>
          <p:grpSpPr>
            <a:xfrm>
              <a:off x="1447127" y="1709640"/>
              <a:ext cx="180369" cy="168408"/>
              <a:chOff x="4694531" y="2250235"/>
              <a:chExt cx="1090502" cy="1018186"/>
            </a:xfrm>
          </p:grpSpPr>
          <p:sp>
            <p:nvSpPr>
              <p:cNvPr id="663" name="Google Shape;663;p30"/>
              <p:cNvSpPr/>
              <p:nvPr/>
            </p:nvSpPr>
            <p:spPr>
              <a:xfrm>
                <a:off x="4694531" y="2250235"/>
                <a:ext cx="1090502" cy="1018186"/>
              </a:xfrm>
              <a:custGeom>
                <a:avLst/>
                <a:gdLst/>
                <a:ahLst/>
                <a:cxnLst/>
                <a:rect l="l" t="t" r="r" b="b"/>
                <a:pathLst>
                  <a:path w="24565" h="22936" extrusionOk="0">
                    <a:moveTo>
                      <a:pt x="12304" y="1"/>
                    </a:moveTo>
                    <a:cubicBezTo>
                      <a:pt x="11753" y="1"/>
                      <a:pt x="11196" y="40"/>
                      <a:pt x="10635" y="122"/>
                    </a:cubicBezTo>
                    <a:cubicBezTo>
                      <a:pt x="4354" y="1033"/>
                      <a:pt x="0" y="6855"/>
                      <a:pt x="912" y="13122"/>
                    </a:cubicBezTo>
                    <a:cubicBezTo>
                      <a:pt x="1738" y="18828"/>
                      <a:pt x="6647" y="22935"/>
                      <a:pt x="12259" y="22935"/>
                    </a:cubicBezTo>
                    <a:cubicBezTo>
                      <a:pt x="12812" y="22935"/>
                      <a:pt x="13371" y="22895"/>
                      <a:pt x="13934" y="22813"/>
                    </a:cubicBezTo>
                    <a:cubicBezTo>
                      <a:pt x="20211" y="21901"/>
                      <a:pt x="24565" y="16083"/>
                      <a:pt x="23657" y="9816"/>
                    </a:cubicBezTo>
                    <a:cubicBezTo>
                      <a:pt x="22827" y="4109"/>
                      <a:pt x="17918" y="1"/>
                      <a:pt x="1230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0"/>
              <p:cNvSpPr/>
              <p:nvPr/>
            </p:nvSpPr>
            <p:spPr>
              <a:xfrm>
                <a:off x="4824199" y="2371334"/>
                <a:ext cx="831161" cy="775937"/>
              </a:xfrm>
              <a:custGeom>
                <a:avLst/>
                <a:gdLst/>
                <a:ahLst/>
                <a:cxnLst/>
                <a:rect l="l" t="t" r="r" b="b"/>
                <a:pathLst>
                  <a:path w="18723" h="17479" extrusionOk="0">
                    <a:moveTo>
                      <a:pt x="9375" y="1"/>
                    </a:moveTo>
                    <a:cubicBezTo>
                      <a:pt x="8956" y="1"/>
                      <a:pt x="8532" y="31"/>
                      <a:pt x="8106" y="92"/>
                    </a:cubicBezTo>
                    <a:cubicBezTo>
                      <a:pt x="3320" y="789"/>
                      <a:pt x="0" y="5226"/>
                      <a:pt x="697" y="9999"/>
                    </a:cubicBezTo>
                    <a:cubicBezTo>
                      <a:pt x="1328" y="14348"/>
                      <a:pt x="5067" y="17478"/>
                      <a:pt x="9342" y="17478"/>
                    </a:cubicBezTo>
                    <a:cubicBezTo>
                      <a:pt x="9763" y="17478"/>
                      <a:pt x="10189" y="17448"/>
                      <a:pt x="10617" y="17386"/>
                    </a:cubicBezTo>
                    <a:cubicBezTo>
                      <a:pt x="15406" y="16690"/>
                      <a:pt x="18723" y="12257"/>
                      <a:pt x="18029" y="7479"/>
                    </a:cubicBezTo>
                    <a:cubicBezTo>
                      <a:pt x="17395" y="3131"/>
                      <a:pt x="13655" y="1"/>
                      <a:pt x="937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0"/>
              <p:cNvSpPr/>
              <p:nvPr/>
            </p:nvSpPr>
            <p:spPr>
              <a:xfrm>
                <a:off x="4841911" y="2356596"/>
                <a:ext cx="782507" cy="470782"/>
              </a:xfrm>
              <a:custGeom>
                <a:avLst/>
                <a:gdLst/>
                <a:ahLst/>
                <a:cxnLst/>
                <a:rect l="l" t="t" r="r" b="b"/>
                <a:pathLst>
                  <a:path w="17627" h="10605" extrusionOk="0">
                    <a:moveTo>
                      <a:pt x="8959" y="0"/>
                    </a:moveTo>
                    <a:cubicBezTo>
                      <a:pt x="8916" y="0"/>
                      <a:pt x="8873" y="1"/>
                      <a:pt x="8830" y="1"/>
                    </a:cubicBezTo>
                    <a:cubicBezTo>
                      <a:pt x="8348" y="12"/>
                      <a:pt x="7864" y="55"/>
                      <a:pt x="7379" y="141"/>
                    </a:cubicBezTo>
                    <a:cubicBezTo>
                      <a:pt x="6895" y="227"/>
                      <a:pt x="6421" y="353"/>
                      <a:pt x="5969" y="511"/>
                    </a:cubicBezTo>
                    <a:cubicBezTo>
                      <a:pt x="5513" y="665"/>
                      <a:pt x="5083" y="866"/>
                      <a:pt x="4673" y="1085"/>
                    </a:cubicBezTo>
                    <a:cubicBezTo>
                      <a:pt x="4264" y="1301"/>
                      <a:pt x="3880" y="1556"/>
                      <a:pt x="3524" y="1824"/>
                    </a:cubicBezTo>
                    <a:cubicBezTo>
                      <a:pt x="3169" y="2094"/>
                      <a:pt x="2843" y="2384"/>
                      <a:pt x="2545" y="2689"/>
                    </a:cubicBezTo>
                    <a:cubicBezTo>
                      <a:pt x="1949" y="3296"/>
                      <a:pt x="1478" y="3964"/>
                      <a:pt x="1112" y="4620"/>
                    </a:cubicBezTo>
                    <a:cubicBezTo>
                      <a:pt x="750" y="5281"/>
                      <a:pt x="499" y="5941"/>
                      <a:pt x="334" y="6559"/>
                    </a:cubicBezTo>
                    <a:cubicBezTo>
                      <a:pt x="0" y="7793"/>
                      <a:pt x="14" y="8842"/>
                      <a:pt x="90" y="9538"/>
                    </a:cubicBezTo>
                    <a:cubicBezTo>
                      <a:pt x="172" y="10235"/>
                      <a:pt x="303" y="10604"/>
                      <a:pt x="340" y="10604"/>
                    </a:cubicBezTo>
                    <a:cubicBezTo>
                      <a:pt x="341" y="10604"/>
                      <a:pt x="341" y="10604"/>
                      <a:pt x="341" y="10604"/>
                    </a:cubicBezTo>
                    <a:cubicBezTo>
                      <a:pt x="395" y="10593"/>
                      <a:pt x="352" y="10209"/>
                      <a:pt x="352" y="9524"/>
                    </a:cubicBezTo>
                    <a:cubicBezTo>
                      <a:pt x="355" y="8842"/>
                      <a:pt x="416" y="7844"/>
                      <a:pt x="786" y="6691"/>
                    </a:cubicBezTo>
                    <a:cubicBezTo>
                      <a:pt x="973" y="6118"/>
                      <a:pt x="1235" y="5503"/>
                      <a:pt x="1594" y="4894"/>
                    </a:cubicBezTo>
                    <a:cubicBezTo>
                      <a:pt x="1960" y="4291"/>
                      <a:pt x="2416" y="3680"/>
                      <a:pt x="2982" y="3124"/>
                    </a:cubicBezTo>
                    <a:cubicBezTo>
                      <a:pt x="3266" y="2848"/>
                      <a:pt x="3575" y="2578"/>
                      <a:pt x="3908" y="2338"/>
                    </a:cubicBezTo>
                    <a:cubicBezTo>
                      <a:pt x="4246" y="2090"/>
                      <a:pt x="4601" y="1860"/>
                      <a:pt x="4985" y="1663"/>
                    </a:cubicBezTo>
                    <a:cubicBezTo>
                      <a:pt x="5366" y="1462"/>
                      <a:pt x="5764" y="1282"/>
                      <a:pt x="6188" y="1139"/>
                    </a:cubicBezTo>
                    <a:cubicBezTo>
                      <a:pt x="6608" y="996"/>
                      <a:pt x="7046" y="880"/>
                      <a:pt x="7495" y="798"/>
                    </a:cubicBezTo>
                    <a:cubicBezTo>
                      <a:pt x="7947" y="722"/>
                      <a:pt x="8396" y="679"/>
                      <a:pt x="8840" y="669"/>
                    </a:cubicBezTo>
                    <a:cubicBezTo>
                      <a:pt x="8899" y="668"/>
                      <a:pt x="8958" y="667"/>
                      <a:pt x="9016" y="667"/>
                    </a:cubicBezTo>
                    <a:cubicBezTo>
                      <a:pt x="9401" y="667"/>
                      <a:pt x="9780" y="698"/>
                      <a:pt x="10150" y="744"/>
                    </a:cubicBezTo>
                    <a:cubicBezTo>
                      <a:pt x="10578" y="798"/>
                      <a:pt x="10994" y="895"/>
                      <a:pt x="11393" y="1009"/>
                    </a:cubicBezTo>
                    <a:cubicBezTo>
                      <a:pt x="11791" y="1121"/>
                      <a:pt x="12171" y="1268"/>
                      <a:pt x="12531" y="1430"/>
                    </a:cubicBezTo>
                    <a:cubicBezTo>
                      <a:pt x="13255" y="1753"/>
                      <a:pt x="13894" y="2169"/>
                      <a:pt x="14447" y="2614"/>
                    </a:cubicBezTo>
                    <a:cubicBezTo>
                      <a:pt x="14993" y="3063"/>
                      <a:pt x="15448" y="3547"/>
                      <a:pt x="15821" y="4021"/>
                    </a:cubicBezTo>
                    <a:cubicBezTo>
                      <a:pt x="16568" y="4976"/>
                      <a:pt x="16970" y="5895"/>
                      <a:pt x="17207" y="6534"/>
                    </a:cubicBezTo>
                    <a:cubicBezTo>
                      <a:pt x="17442" y="7171"/>
                      <a:pt x="17536" y="7543"/>
                      <a:pt x="17586" y="7543"/>
                    </a:cubicBezTo>
                    <a:cubicBezTo>
                      <a:pt x="17586" y="7543"/>
                      <a:pt x="17587" y="7543"/>
                      <a:pt x="17587" y="7542"/>
                    </a:cubicBezTo>
                    <a:cubicBezTo>
                      <a:pt x="17627" y="7535"/>
                      <a:pt x="17623" y="7144"/>
                      <a:pt x="17458" y="6454"/>
                    </a:cubicBezTo>
                    <a:cubicBezTo>
                      <a:pt x="17290" y="5773"/>
                      <a:pt x="16941" y="4786"/>
                      <a:pt x="16205" y="3741"/>
                    </a:cubicBezTo>
                    <a:cubicBezTo>
                      <a:pt x="15836" y="3221"/>
                      <a:pt x="15373" y="2686"/>
                      <a:pt x="14806" y="2190"/>
                    </a:cubicBezTo>
                    <a:cubicBezTo>
                      <a:pt x="14235" y="1699"/>
                      <a:pt x="13564" y="1236"/>
                      <a:pt x="12792" y="870"/>
                    </a:cubicBezTo>
                    <a:cubicBezTo>
                      <a:pt x="12408" y="686"/>
                      <a:pt x="12002" y="525"/>
                      <a:pt x="11575" y="396"/>
                    </a:cubicBezTo>
                    <a:cubicBezTo>
                      <a:pt x="11148" y="267"/>
                      <a:pt x="10703" y="159"/>
                      <a:pt x="10243" y="95"/>
                    </a:cubicBezTo>
                    <a:cubicBezTo>
                      <a:pt x="9825" y="36"/>
                      <a:pt x="9395" y="0"/>
                      <a:pt x="89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0"/>
              <p:cNvSpPr/>
              <p:nvPr/>
            </p:nvSpPr>
            <p:spPr>
              <a:xfrm>
                <a:off x="5058586" y="2488083"/>
                <a:ext cx="386747" cy="570799"/>
              </a:xfrm>
              <a:custGeom>
                <a:avLst/>
                <a:gdLst/>
                <a:ahLst/>
                <a:cxnLst/>
                <a:rect l="l" t="t" r="r" b="b"/>
                <a:pathLst>
                  <a:path w="8712" h="12858" extrusionOk="0">
                    <a:moveTo>
                      <a:pt x="3209" y="3500"/>
                    </a:moveTo>
                    <a:lnTo>
                      <a:pt x="3518" y="5409"/>
                    </a:lnTo>
                    <a:cubicBezTo>
                      <a:pt x="2894" y="5316"/>
                      <a:pt x="2452" y="5122"/>
                      <a:pt x="2377" y="4652"/>
                    </a:cubicBezTo>
                    <a:cubicBezTo>
                      <a:pt x="2304" y="4211"/>
                      <a:pt x="2524" y="3772"/>
                      <a:pt x="3209" y="3500"/>
                    </a:cubicBezTo>
                    <a:close/>
                    <a:moveTo>
                      <a:pt x="5233" y="7506"/>
                    </a:moveTo>
                    <a:cubicBezTo>
                      <a:pt x="5844" y="7617"/>
                      <a:pt x="6275" y="7807"/>
                      <a:pt x="6350" y="8277"/>
                    </a:cubicBezTo>
                    <a:cubicBezTo>
                      <a:pt x="6418" y="8708"/>
                      <a:pt x="6177" y="9106"/>
                      <a:pt x="5528" y="9361"/>
                    </a:cubicBezTo>
                    <a:lnTo>
                      <a:pt x="5233" y="7506"/>
                    </a:lnTo>
                    <a:close/>
                    <a:moveTo>
                      <a:pt x="4032" y="0"/>
                    </a:moveTo>
                    <a:lnTo>
                      <a:pt x="2685" y="216"/>
                    </a:lnTo>
                    <a:lnTo>
                      <a:pt x="2925" y="1708"/>
                    </a:lnTo>
                    <a:cubicBezTo>
                      <a:pt x="840" y="2290"/>
                      <a:pt x="0" y="3683"/>
                      <a:pt x="227" y="5108"/>
                    </a:cubicBezTo>
                    <a:cubicBezTo>
                      <a:pt x="535" y="7032"/>
                      <a:pt x="2283" y="7261"/>
                      <a:pt x="3833" y="7384"/>
                    </a:cubicBezTo>
                    <a:lnTo>
                      <a:pt x="4193" y="9630"/>
                    </a:lnTo>
                    <a:cubicBezTo>
                      <a:pt x="4079" y="9637"/>
                      <a:pt x="3965" y="9641"/>
                      <a:pt x="3850" y="9641"/>
                    </a:cubicBezTo>
                    <a:cubicBezTo>
                      <a:pt x="2975" y="9641"/>
                      <a:pt x="2096" y="9438"/>
                      <a:pt x="1433" y="9092"/>
                    </a:cubicBezTo>
                    <a:lnTo>
                      <a:pt x="955" y="10854"/>
                    </a:lnTo>
                    <a:cubicBezTo>
                      <a:pt x="1623" y="11223"/>
                      <a:pt x="2619" y="11432"/>
                      <a:pt x="3681" y="11432"/>
                    </a:cubicBezTo>
                    <a:cubicBezTo>
                      <a:pt x="3943" y="11432"/>
                      <a:pt x="4210" y="11419"/>
                      <a:pt x="4476" y="11393"/>
                    </a:cubicBezTo>
                    <a:lnTo>
                      <a:pt x="4709" y="12857"/>
                    </a:lnTo>
                    <a:lnTo>
                      <a:pt x="6056" y="12642"/>
                    </a:lnTo>
                    <a:lnTo>
                      <a:pt x="5815" y="11138"/>
                    </a:lnTo>
                    <a:cubicBezTo>
                      <a:pt x="7882" y="10542"/>
                      <a:pt x="8712" y="9171"/>
                      <a:pt x="8489" y="7771"/>
                    </a:cubicBezTo>
                    <a:cubicBezTo>
                      <a:pt x="8184" y="5876"/>
                      <a:pt x="6465" y="5639"/>
                      <a:pt x="4915" y="5528"/>
                    </a:cubicBezTo>
                    <a:lnTo>
                      <a:pt x="4548" y="3242"/>
                    </a:lnTo>
                    <a:cubicBezTo>
                      <a:pt x="4611" y="3239"/>
                      <a:pt x="4673" y="3238"/>
                      <a:pt x="4736" y="3238"/>
                    </a:cubicBezTo>
                    <a:cubicBezTo>
                      <a:pt x="5367" y="3238"/>
                      <a:pt x="6038" y="3357"/>
                      <a:pt x="6719" y="3611"/>
                    </a:cubicBezTo>
                    <a:lnTo>
                      <a:pt x="7125" y="1849"/>
                    </a:lnTo>
                    <a:cubicBezTo>
                      <a:pt x="6479" y="1570"/>
                      <a:pt x="5703" y="1442"/>
                      <a:pt x="4899" y="1442"/>
                    </a:cubicBezTo>
                    <a:cubicBezTo>
                      <a:pt x="4689" y="1442"/>
                      <a:pt x="4476" y="1451"/>
                      <a:pt x="4264" y="1468"/>
                    </a:cubicBezTo>
                    <a:lnTo>
                      <a:pt x="403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 name="Google Shape;667;p30"/>
            <p:cNvGrpSpPr/>
            <p:nvPr/>
          </p:nvGrpSpPr>
          <p:grpSpPr>
            <a:xfrm>
              <a:off x="1529971" y="3813574"/>
              <a:ext cx="519733" cy="485268"/>
              <a:chOff x="4694531" y="2250235"/>
              <a:chExt cx="1090502" cy="1018186"/>
            </a:xfrm>
          </p:grpSpPr>
          <p:sp>
            <p:nvSpPr>
              <p:cNvPr id="668" name="Google Shape;668;p30"/>
              <p:cNvSpPr/>
              <p:nvPr/>
            </p:nvSpPr>
            <p:spPr>
              <a:xfrm>
                <a:off x="4694531" y="2250235"/>
                <a:ext cx="1090502" cy="1018186"/>
              </a:xfrm>
              <a:custGeom>
                <a:avLst/>
                <a:gdLst/>
                <a:ahLst/>
                <a:cxnLst/>
                <a:rect l="l" t="t" r="r" b="b"/>
                <a:pathLst>
                  <a:path w="24565" h="22936" extrusionOk="0">
                    <a:moveTo>
                      <a:pt x="12304" y="1"/>
                    </a:moveTo>
                    <a:cubicBezTo>
                      <a:pt x="11753" y="1"/>
                      <a:pt x="11196" y="40"/>
                      <a:pt x="10635" y="122"/>
                    </a:cubicBezTo>
                    <a:cubicBezTo>
                      <a:pt x="4354" y="1033"/>
                      <a:pt x="0" y="6855"/>
                      <a:pt x="912" y="13122"/>
                    </a:cubicBezTo>
                    <a:cubicBezTo>
                      <a:pt x="1738" y="18828"/>
                      <a:pt x="6647" y="22935"/>
                      <a:pt x="12259" y="22935"/>
                    </a:cubicBezTo>
                    <a:cubicBezTo>
                      <a:pt x="12812" y="22935"/>
                      <a:pt x="13371" y="22895"/>
                      <a:pt x="13934" y="22813"/>
                    </a:cubicBezTo>
                    <a:cubicBezTo>
                      <a:pt x="20211" y="21901"/>
                      <a:pt x="24565" y="16083"/>
                      <a:pt x="23657" y="9816"/>
                    </a:cubicBezTo>
                    <a:cubicBezTo>
                      <a:pt x="22827" y="4109"/>
                      <a:pt x="17918" y="1"/>
                      <a:pt x="1230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0"/>
              <p:cNvSpPr/>
              <p:nvPr/>
            </p:nvSpPr>
            <p:spPr>
              <a:xfrm>
                <a:off x="4824199" y="2371334"/>
                <a:ext cx="831161" cy="775937"/>
              </a:xfrm>
              <a:custGeom>
                <a:avLst/>
                <a:gdLst/>
                <a:ahLst/>
                <a:cxnLst/>
                <a:rect l="l" t="t" r="r" b="b"/>
                <a:pathLst>
                  <a:path w="18723" h="17479" extrusionOk="0">
                    <a:moveTo>
                      <a:pt x="9375" y="1"/>
                    </a:moveTo>
                    <a:cubicBezTo>
                      <a:pt x="8956" y="1"/>
                      <a:pt x="8532" y="31"/>
                      <a:pt x="8106" y="92"/>
                    </a:cubicBezTo>
                    <a:cubicBezTo>
                      <a:pt x="3320" y="789"/>
                      <a:pt x="0" y="5226"/>
                      <a:pt x="697" y="9999"/>
                    </a:cubicBezTo>
                    <a:cubicBezTo>
                      <a:pt x="1328" y="14348"/>
                      <a:pt x="5067" y="17478"/>
                      <a:pt x="9342" y="17478"/>
                    </a:cubicBezTo>
                    <a:cubicBezTo>
                      <a:pt x="9763" y="17478"/>
                      <a:pt x="10189" y="17448"/>
                      <a:pt x="10617" y="17386"/>
                    </a:cubicBezTo>
                    <a:cubicBezTo>
                      <a:pt x="15406" y="16690"/>
                      <a:pt x="18723" y="12257"/>
                      <a:pt x="18029" y="7479"/>
                    </a:cubicBezTo>
                    <a:cubicBezTo>
                      <a:pt x="17395" y="3131"/>
                      <a:pt x="13655" y="1"/>
                      <a:pt x="937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0"/>
              <p:cNvSpPr/>
              <p:nvPr/>
            </p:nvSpPr>
            <p:spPr>
              <a:xfrm>
                <a:off x="4841911" y="2356596"/>
                <a:ext cx="782507" cy="470782"/>
              </a:xfrm>
              <a:custGeom>
                <a:avLst/>
                <a:gdLst/>
                <a:ahLst/>
                <a:cxnLst/>
                <a:rect l="l" t="t" r="r" b="b"/>
                <a:pathLst>
                  <a:path w="17627" h="10605" extrusionOk="0">
                    <a:moveTo>
                      <a:pt x="8959" y="0"/>
                    </a:moveTo>
                    <a:cubicBezTo>
                      <a:pt x="8916" y="0"/>
                      <a:pt x="8873" y="1"/>
                      <a:pt x="8830" y="1"/>
                    </a:cubicBezTo>
                    <a:cubicBezTo>
                      <a:pt x="8348" y="12"/>
                      <a:pt x="7864" y="55"/>
                      <a:pt x="7379" y="141"/>
                    </a:cubicBezTo>
                    <a:cubicBezTo>
                      <a:pt x="6895" y="227"/>
                      <a:pt x="6421" y="353"/>
                      <a:pt x="5969" y="511"/>
                    </a:cubicBezTo>
                    <a:cubicBezTo>
                      <a:pt x="5513" y="665"/>
                      <a:pt x="5083" y="866"/>
                      <a:pt x="4673" y="1085"/>
                    </a:cubicBezTo>
                    <a:cubicBezTo>
                      <a:pt x="4264" y="1301"/>
                      <a:pt x="3880" y="1556"/>
                      <a:pt x="3524" y="1824"/>
                    </a:cubicBezTo>
                    <a:cubicBezTo>
                      <a:pt x="3169" y="2094"/>
                      <a:pt x="2843" y="2384"/>
                      <a:pt x="2545" y="2689"/>
                    </a:cubicBezTo>
                    <a:cubicBezTo>
                      <a:pt x="1949" y="3296"/>
                      <a:pt x="1478" y="3964"/>
                      <a:pt x="1112" y="4620"/>
                    </a:cubicBezTo>
                    <a:cubicBezTo>
                      <a:pt x="750" y="5281"/>
                      <a:pt x="499" y="5941"/>
                      <a:pt x="334" y="6559"/>
                    </a:cubicBezTo>
                    <a:cubicBezTo>
                      <a:pt x="0" y="7793"/>
                      <a:pt x="14" y="8842"/>
                      <a:pt x="90" y="9538"/>
                    </a:cubicBezTo>
                    <a:cubicBezTo>
                      <a:pt x="172" y="10235"/>
                      <a:pt x="303" y="10604"/>
                      <a:pt x="340" y="10604"/>
                    </a:cubicBezTo>
                    <a:cubicBezTo>
                      <a:pt x="341" y="10604"/>
                      <a:pt x="341" y="10604"/>
                      <a:pt x="341" y="10604"/>
                    </a:cubicBezTo>
                    <a:cubicBezTo>
                      <a:pt x="395" y="10593"/>
                      <a:pt x="352" y="10209"/>
                      <a:pt x="352" y="9524"/>
                    </a:cubicBezTo>
                    <a:cubicBezTo>
                      <a:pt x="355" y="8842"/>
                      <a:pt x="416" y="7844"/>
                      <a:pt x="786" y="6691"/>
                    </a:cubicBezTo>
                    <a:cubicBezTo>
                      <a:pt x="973" y="6118"/>
                      <a:pt x="1235" y="5503"/>
                      <a:pt x="1594" y="4894"/>
                    </a:cubicBezTo>
                    <a:cubicBezTo>
                      <a:pt x="1960" y="4291"/>
                      <a:pt x="2416" y="3680"/>
                      <a:pt x="2982" y="3124"/>
                    </a:cubicBezTo>
                    <a:cubicBezTo>
                      <a:pt x="3266" y="2848"/>
                      <a:pt x="3575" y="2578"/>
                      <a:pt x="3908" y="2338"/>
                    </a:cubicBezTo>
                    <a:cubicBezTo>
                      <a:pt x="4246" y="2090"/>
                      <a:pt x="4601" y="1860"/>
                      <a:pt x="4985" y="1663"/>
                    </a:cubicBezTo>
                    <a:cubicBezTo>
                      <a:pt x="5366" y="1462"/>
                      <a:pt x="5764" y="1282"/>
                      <a:pt x="6188" y="1139"/>
                    </a:cubicBezTo>
                    <a:cubicBezTo>
                      <a:pt x="6608" y="996"/>
                      <a:pt x="7046" y="880"/>
                      <a:pt x="7495" y="798"/>
                    </a:cubicBezTo>
                    <a:cubicBezTo>
                      <a:pt x="7947" y="722"/>
                      <a:pt x="8396" y="679"/>
                      <a:pt x="8840" y="669"/>
                    </a:cubicBezTo>
                    <a:cubicBezTo>
                      <a:pt x="8899" y="668"/>
                      <a:pt x="8958" y="667"/>
                      <a:pt x="9016" y="667"/>
                    </a:cubicBezTo>
                    <a:cubicBezTo>
                      <a:pt x="9401" y="667"/>
                      <a:pt x="9780" y="698"/>
                      <a:pt x="10150" y="744"/>
                    </a:cubicBezTo>
                    <a:cubicBezTo>
                      <a:pt x="10578" y="798"/>
                      <a:pt x="10994" y="895"/>
                      <a:pt x="11393" y="1009"/>
                    </a:cubicBezTo>
                    <a:cubicBezTo>
                      <a:pt x="11791" y="1121"/>
                      <a:pt x="12171" y="1268"/>
                      <a:pt x="12531" y="1430"/>
                    </a:cubicBezTo>
                    <a:cubicBezTo>
                      <a:pt x="13255" y="1753"/>
                      <a:pt x="13894" y="2169"/>
                      <a:pt x="14447" y="2614"/>
                    </a:cubicBezTo>
                    <a:cubicBezTo>
                      <a:pt x="14993" y="3063"/>
                      <a:pt x="15448" y="3547"/>
                      <a:pt x="15821" y="4021"/>
                    </a:cubicBezTo>
                    <a:cubicBezTo>
                      <a:pt x="16568" y="4976"/>
                      <a:pt x="16970" y="5895"/>
                      <a:pt x="17207" y="6534"/>
                    </a:cubicBezTo>
                    <a:cubicBezTo>
                      <a:pt x="17442" y="7171"/>
                      <a:pt x="17536" y="7543"/>
                      <a:pt x="17586" y="7543"/>
                    </a:cubicBezTo>
                    <a:cubicBezTo>
                      <a:pt x="17586" y="7543"/>
                      <a:pt x="17587" y="7543"/>
                      <a:pt x="17587" y="7542"/>
                    </a:cubicBezTo>
                    <a:cubicBezTo>
                      <a:pt x="17627" y="7535"/>
                      <a:pt x="17623" y="7144"/>
                      <a:pt x="17458" y="6454"/>
                    </a:cubicBezTo>
                    <a:cubicBezTo>
                      <a:pt x="17290" y="5773"/>
                      <a:pt x="16941" y="4786"/>
                      <a:pt x="16205" y="3741"/>
                    </a:cubicBezTo>
                    <a:cubicBezTo>
                      <a:pt x="15836" y="3221"/>
                      <a:pt x="15373" y="2686"/>
                      <a:pt x="14806" y="2190"/>
                    </a:cubicBezTo>
                    <a:cubicBezTo>
                      <a:pt x="14235" y="1699"/>
                      <a:pt x="13564" y="1236"/>
                      <a:pt x="12792" y="870"/>
                    </a:cubicBezTo>
                    <a:cubicBezTo>
                      <a:pt x="12408" y="686"/>
                      <a:pt x="12002" y="525"/>
                      <a:pt x="11575" y="396"/>
                    </a:cubicBezTo>
                    <a:cubicBezTo>
                      <a:pt x="11148" y="267"/>
                      <a:pt x="10703" y="159"/>
                      <a:pt x="10243" y="95"/>
                    </a:cubicBezTo>
                    <a:cubicBezTo>
                      <a:pt x="9825" y="36"/>
                      <a:pt x="9395" y="0"/>
                      <a:pt x="89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0"/>
              <p:cNvSpPr/>
              <p:nvPr/>
            </p:nvSpPr>
            <p:spPr>
              <a:xfrm>
                <a:off x="5058586" y="2488083"/>
                <a:ext cx="386747" cy="570799"/>
              </a:xfrm>
              <a:custGeom>
                <a:avLst/>
                <a:gdLst/>
                <a:ahLst/>
                <a:cxnLst/>
                <a:rect l="l" t="t" r="r" b="b"/>
                <a:pathLst>
                  <a:path w="8712" h="12858" extrusionOk="0">
                    <a:moveTo>
                      <a:pt x="3209" y="3500"/>
                    </a:moveTo>
                    <a:lnTo>
                      <a:pt x="3518" y="5409"/>
                    </a:lnTo>
                    <a:cubicBezTo>
                      <a:pt x="2894" y="5316"/>
                      <a:pt x="2452" y="5122"/>
                      <a:pt x="2377" y="4652"/>
                    </a:cubicBezTo>
                    <a:cubicBezTo>
                      <a:pt x="2304" y="4211"/>
                      <a:pt x="2524" y="3772"/>
                      <a:pt x="3209" y="3500"/>
                    </a:cubicBezTo>
                    <a:close/>
                    <a:moveTo>
                      <a:pt x="5233" y="7506"/>
                    </a:moveTo>
                    <a:cubicBezTo>
                      <a:pt x="5844" y="7617"/>
                      <a:pt x="6275" y="7807"/>
                      <a:pt x="6350" y="8277"/>
                    </a:cubicBezTo>
                    <a:cubicBezTo>
                      <a:pt x="6418" y="8708"/>
                      <a:pt x="6177" y="9106"/>
                      <a:pt x="5528" y="9361"/>
                    </a:cubicBezTo>
                    <a:lnTo>
                      <a:pt x="5233" y="7506"/>
                    </a:lnTo>
                    <a:close/>
                    <a:moveTo>
                      <a:pt x="4032" y="0"/>
                    </a:moveTo>
                    <a:lnTo>
                      <a:pt x="2685" y="216"/>
                    </a:lnTo>
                    <a:lnTo>
                      <a:pt x="2925" y="1708"/>
                    </a:lnTo>
                    <a:cubicBezTo>
                      <a:pt x="840" y="2290"/>
                      <a:pt x="0" y="3683"/>
                      <a:pt x="227" y="5108"/>
                    </a:cubicBezTo>
                    <a:cubicBezTo>
                      <a:pt x="535" y="7032"/>
                      <a:pt x="2283" y="7261"/>
                      <a:pt x="3833" y="7384"/>
                    </a:cubicBezTo>
                    <a:lnTo>
                      <a:pt x="4193" y="9630"/>
                    </a:lnTo>
                    <a:cubicBezTo>
                      <a:pt x="4079" y="9637"/>
                      <a:pt x="3965" y="9641"/>
                      <a:pt x="3850" y="9641"/>
                    </a:cubicBezTo>
                    <a:cubicBezTo>
                      <a:pt x="2975" y="9641"/>
                      <a:pt x="2096" y="9438"/>
                      <a:pt x="1433" y="9092"/>
                    </a:cubicBezTo>
                    <a:lnTo>
                      <a:pt x="955" y="10854"/>
                    </a:lnTo>
                    <a:cubicBezTo>
                      <a:pt x="1623" y="11223"/>
                      <a:pt x="2619" y="11432"/>
                      <a:pt x="3681" y="11432"/>
                    </a:cubicBezTo>
                    <a:cubicBezTo>
                      <a:pt x="3943" y="11432"/>
                      <a:pt x="4210" y="11419"/>
                      <a:pt x="4476" y="11393"/>
                    </a:cubicBezTo>
                    <a:lnTo>
                      <a:pt x="4709" y="12857"/>
                    </a:lnTo>
                    <a:lnTo>
                      <a:pt x="6056" y="12642"/>
                    </a:lnTo>
                    <a:lnTo>
                      <a:pt x="5815" y="11138"/>
                    </a:lnTo>
                    <a:cubicBezTo>
                      <a:pt x="7882" y="10542"/>
                      <a:pt x="8712" y="9171"/>
                      <a:pt x="8489" y="7771"/>
                    </a:cubicBezTo>
                    <a:cubicBezTo>
                      <a:pt x="8184" y="5876"/>
                      <a:pt x="6465" y="5639"/>
                      <a:pt x="4915" y="5528"/>
                    </a:cubicBezTo>
                    <a:lnTo>
                      <a:pt x="4548" y="3242"/>
                    </a:lnTo>
                    <a:cubicBezTo>
                      <a:pt x="4611" y="3239"/>
                      <a:pt x="4673" y="3238"/>
                      <a:pt x="4736" y="3238"/>
                    </a:cubicBezTo>
                    <a:cubicBezTo>
                      <a:pt x="5367" y="3238"/>
                      <a:pt x="6038" y="3357"/>
                      <a:pt x="6719" y="3611"/>
                    </a:cubicBezTo>
                    <a:lnTo>
                      <a:pt x="7125" y="1849"/>
                    </a:lnTo>
                    <a:cubicBezTo>
                      <a:pt x="6479" y="1570"/>
                      <a:pt x="5703" y="1442"/>
                      <a:pt x="4899" y="1442"/>
                    </a:cubicBezTo>
                    <a:cubicBezTo>
                      <a:pt x="4689" y="1442"/>
                      <a:pt x="4476" y="1451"/>
                      <a:pt x="4264" y="1468"/>
                    </a:cubicBezTo>
                    <a:lnTo>
                      <a:pt x="403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 name="Google Shape;672;p30"/>
            <p:cNvSpPr/>
            <p:nvPr/>
          </p:nvSpPr>
          <p:spPr>
            <a:xfrm>
              <a:off x="3388750" y="2496459"/>
              <a:ext cx="150513" cy="150579"/>
            </a:xfrm>
            <a:custGeom>
              <a:avLst/>
              <a:gdLst/>
              <a:ahLst/>
              <a:cxnLst/>
              <a:rect l="l" t="t" r="r" b="b"/>
              <a:pathLst>
                <a:path w="2546" h="2547" extrusionOk="0">
                  <a:moveTo>
                    <a:pt x="1275" y="1"/>
                  </a:moveTo>
                  <a:lnTo>
                    <a:pt x="823" y="824"/>
                  </a:lnTo>
                  <a:lnTo>
                    <a:pt x="1" y="1276"/>
                  </a:lnTo>
                  <a:lnTo>
                    <a:pt x="823" y="1724"/>
                  </a:lnTo>
                  <a:lnTo>
                    <a:pt x="1275" y="2546"/>
                  </a:lnTo>
                  <a:lnTo>
                    <a:pt x="1724" y="1724"/>
                  </a:lnTo>
                  <a:lnTo>
                    <a:pt x="2546" y="1276"/>
                  </a:lnTo>
                  <a:lnTo>
                    <a:pt x="1724" y="824"/>
                  </a:lnTo>
                  <a:lnTo>
                    <a:pt x="1275"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0"/>
            <p:cNvSpPr/>
            <p:nvPr/>
          </p:nvSpPr>
          <p:spPr>
            <a:xfrm>
              <a:off x="3222671" y="1071688"/>
              <a:ext cx="92578" cy="92582"/>
            </a:xfrm>
            <a:custGeom>
              <a:avLst/>
              <a:gdLst/>
              <a:ahLst/>
              <a:cxnLst/>
              <a:rect l="l" t="t" r="r" b="b"/>
              <a:pathLst>
                <a:path w="1566" h="1566" extrusionOk="0">
                  <a:moveTo>
                    <a:pt x="783" y="1"/>
                  </a:moveTo>
                  <a:lnTo>
                    <a:pt x="507" y="507"/>
                  </a:lnTo>
                  <a:lnTo>
                    <a:pt x="0" y="784"/>
                  </a:lnTo>
                  <a:lnTo>
                    <a:pt x="507" y="1060"/>
                  </a:lnTo>
                  <a:lnTo>
                    <a:pt x="783" y="1566"/>
                  </a:lnTo>
                  <a:lnTo>
                    <a:pt x="1060" y="1060"/>
                  </a:lnTo>
                  <a:lnTo>
                    <a:pt x="1565" y="784"/>
                  </a:lnTo>
                  <a:lnTo>
                    <a:pt x="1060" y="507"/>
                  </a:lnTo>
                  <a:lnTo>
                    <a:pt x="783"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0"/>
            <p:cNvSpPr/>
            <p:nvPr/>
          </p:nvSpPr>
          <p:spPr>
            <a:xfrm rot="10800000">
              <a:off x="2768536" y="4345991"/>
              <a:ext cx="150513" cy="150579"/>
            </a:xfrm>
            <a:custGeom>
              <a:avLst/>
              <a:gdLst/>
              <a:ahLst/>
              <a:cxnLst/>
              <a:rect l="l" t="t" r="r" b="b"/>
              <a:pathLst>
                <a:path w="2546" h="2547" extrusionOk="0">
                  <a:moveTo>
                    <a:pt x="1275" y="1"/>
                  </a:moveTo>
                  <a:lnTo>
                    <a:pt x="823" y="824"/>
                  </a:lnTo>
                  <a:lnTo>
                    <a:pt x="1" y="1276"/>
                  </a:lnTo>
                  <a:lnTo>
                    <a:pt x="823" y="1724"/>
                  </a:lnTo>
                  <a:lnTo>
                    <a:pt x="1275" y="2546"/>
                  </a:lnTo>
                  <a:lnTo>
                    <a:pt x="1724" y="1724"/>
                  </a:lnTo>
                  <a:lnTo>
                    <a:pt x="2546" y="1276"/>
                  </a:lnTo>
                  <a:lnTo>
                    <a:pt x="1724" y="824"/>
                  </a:lnTo>
                  <a:lnTo>
                    <a:pt x="1275"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0"/>
            <p:cNvSpPr/>
            <p:nvPr/>
          </p:nvSpPr>
          <p:spPr>
            <a:xfrm rot="10800000">
              <a:off x="889350" y="4253421"/>
              <a:ext cx="92578" cy="92582"/>
            </a:xfrm>
            <a:custGeom>
              <a:avLst/>
              <a:gdLst/>
              <a:ahLst/>
              <a:cxnLst/>
              <a:rect l="l" t="t" r="r" b="b"/>
              <a:pathLst>
                <a:path w="1566" h="1566" extrusionOk="0">
                  <a:moveTo>
                    <a:pt x="783" y="1"/>
                  </a:moveTo>
                  <a:lnTo>
                    <a:pt x="507" y="507"/>
                  </a:lnTo>
                  <a:lnTo>
                    <a:pt x="0" y="784"/>
                  </a:lnTo>
                  <a:lnTo>
                    <a:pt x="507" y="1060"/>
                  </a:lnTo>
                  <a:lnTo>
                    <a:pt x="783" y="1566"/>
                  </a:lnTo>
                  <a:lnTo>
                    <a:pt x="1060" y="1060"/>
                  </a:lnTo>
                  <a:lnTo>
                    <a:pt x="1565" y="784"/>
                  </a:lnTo>
                  <a:lnTo>
                    <a:pt x="1060" y="507"/>
                  </a:lnTo>
                  <a:lnTo>
                    <a:pt x="783"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0"/>
            <p:cNvSpPr/>
            <p:nvPr/>
          </p:nvSpPr>
          <p:spPr>
            <a:xfrm>
              <a:off x="509250" y="566571"/>
              <a:ext cx="150513" cy="150579"/>
            </a:xfrm>
            <a:custGeom>
              <a:avLst/>
              <a:gdLst/>
              <a:ahLst/>
              <a:cxnLst/>
              <a:rect l="l" t="t" r="r" b="b"/>
              <a:pathLst>
                <a:path w="2546" h="2547" extrusionOk="0">
                  <a:moveTo>
                    <a:pt x="1275" y="1"/>
                  </a:moveTo>
                  <a:lnTo>
                    <a:pt x="823" y="824"/>
                  </a:lnTo>
                  <a:lnTo>
                    <a:pt x="1" y="1276"/>
                  </a:lnTo>
                  <a:lnTo>
                    <a:pt x="823" y="1724"/>
                  </a:lnTo>
                  <a:lnTo>
                    <a:pt x="1275" y="2546"/>
                  </a:lnTo>
                  <a:lnTo>
                    <a:pt x="1724" y="1724"/>
                  </a:lnTo>
                  <a:lnTo>
                    <a:pt x="2546" y="1276"/>
                  </a:lnTo>
                  <a:lnTo>
                    <a:pt x="1724" y="824"/>
                  </a:lnTo>
                  <a:lnTo>
                    <a:pt x="1275"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0"/>
            <p:cNvSpPr/>
            <p:nvPr/>
          </p:nvSpPr>
          <p:spPr>
            <a:xfrm>
              <a:off x="732296" y="772838"/>
              <a:ext cx="92578" cy="92582"/>
            </a:xfrm>
            <a:custGeom>
              <a:avLst/>
              <a:gdLst/>
              <a:ahLst/>
              <a:cxnLst/>
              <a:rect l="l" t="t" r="r" b="b"/>
              <a:pathLst>
                <a:path w="1566" h="1566" extrusionOk="0">
                  <a:moveTo>
                    <a:pt x="783" y="1"/>
                  </a:moveTo>
                  <a:lnTo>
                    <a:pt x="507" y="507"/>
                  </a:lnTo>
                  <a:lnTo>
                    <a:pt x="0" y="784"/>
                  </a:lnTo>
                  <a:lnTo>
                    <a:pt x="507" y="1060"/>
                  </a:lnTo>
                  <a:lnTo>
                    <a:pt x="783" y="1566"/>
                  </a:lnTo>
                  <a:lnTo>
                    <a:pt x="1060" y="1060"/>
                  </a:lnTo>
                  <a:lnTo>
                    <a:pt x="1565" y="784"/>
                  </a:lnTo>
                  <a:lnTo>
                    <a:pt x="1060" y="507"/>
                  </a:lnTo>
                  <a:lnTo>
                    <a:pt x="783"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681"/>
        <p:cNvGrpSpPr/>
        <p:nvPr/>
      </p:nvGrpSpPr>
      <p:grpSpPr>
        <a:xfrm>
          <a:off x="0" y="0"/>
          <a:ext cx="0" cy="0"/>
          <a:chOff x="0" y="0"/>
          <a:chExt cx="0" cy="0"/>
        </a:xfrm>
      </p:grpSpPr>
      <p:grpSp>
        <p:nvGrpSpPr>
          <p:cNvPr id="682" name="Google Shape;682;p31"/>
          <p:cNvGrpSpPr/>
          <p:nvPr/>
        </p:nvGrpSpPr>
        <p:grpSpPr>
          <a:xfrm>
            <a:off x="4534350" y="4313399"/>
            <a:ext cx="4600713" cy="150450"/>
            <a:chOff x="0" y="4397412"/>
            <a:chExt cx="4600713" cy="150450"/>
          </a:xfrm>
        </p:grpSpPr>
        <p:sp>
          <p:nvSpPr>
            <p:cNvPr id="683" name="Google Shape;683;p31"/>
            <p:cNvSpPr/>
            <p:nvPr/>
          </p:nvSpPr>
          <p:spPr>
            <a:xfrm>
              <a:off x="0" y="4397412"/>
              <a:ext cx="4600713" cy="2416"/>
            </a:xfrm>
            <a:custGeom>
              <a:avLst/>
              <a:gdLst/>
              <a:ahLst/>
              <a:cxnLst/>
              <a:rect l="l" t="t" r="r" b="b"/>
              <a:pathLst>
                <a:path w="131402" h="69" extrusionOk="0">
                  <a:moveTo>
                    <a:pt x="0" y="1"/>
                  </a:moveTo>
                  <a:lnTo>
                    <a:pt x="0" y="69"/>
                  </a:lnTo>
                  <a:lnTo>
                    <a:pt x="131401" y="69"/>
                  </a:lnTo>
                  <a:lnTo>
                    <a:pt x="131401"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1"/>
            <p:cNvSpPr/>
            <p:nvPr/>
          </p:nvSpPr>
          <p:spPr>
            <a:xfrm>
              <a:off x="755786" y="4545586"/>
              <a:ext cx="305519" cy="2276"/>
            </a:xfrm>
            <a:custGeom>
              <a:avLst/>
              <a:gdLst/>
              <a:ahLst/>
              <a:cxnLst/>
              <a:rect l="l" t="t" r="r" b="b"/>
              <a:pathLst>
                <a:path w="8726" h="65" extrusionOk="0">
                  <a:moveTo>
                    <a:pt x="0" y="0"/>
                  </a:moveTo>
                  <a:lnTo>
                    <a:pt x="0" y="65"/>
                  </a:lnTo>
                  <a:lnTo>
                    <a:pt x="8726" y="65"/>
                  </a:lnTo>
                  <a:lnTo>
                    <a:pt x="8726" y="0"/>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1"/>
            <p:cNvSpPr/>
            <p:nvPr/>
          </p:nvSpPr>
          <p:spPr>
            <a:xfrm>
              <a:off x="1619552" y="4536412"/>
              <a:ext cx="497808" cy="2276"/>
            </a:xfrm>
            <a:custGeom>
              <a:avLst/>
              <a:gdLst/>
              <a:ahLst/>
              <a:cxnLst/>
              <a:rect l="l" t="t" r="r" b="b"/>
              <a:pathLst>
                <a:path w="14218" h="65" extrusionOk="0">
                  <a:moveTo>
                    <a:pt x="0" y="0"/>
                  </a:moveTo>
                  <a:lnTo>
                    <a:pt x="0" y="65"/>
                  </a:lnTo>
                  <a:lnTo>
                    <a:pt x="14217" y="65"/>
                  </a:lnTo>
                  <a:lnTo>
                    <a:pt x="14217" y="0"/>
                  </a:lnTo>
                  <a:close/>
                </a:path>
              </a:pathLst>
            </a:custGeom>
            <a:solidFill>
              <a:srgbClr val="EBEBEB"/>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1"/>
            <p:cNvSpPr/>
            <p:nvPr/>
          </p:nvSpPr>
          <p:spPr>
            <a:xfrm>
              <a:off x="1070481" y="4460119"/>
              <a:ext cx="175833" cy="2311"/>
            </a:xfrm>
            <a:custGeom>
              <a:avLst/>
              <a:gdLst/>
              <a:ahLst/>
              <a:cxnLst/>
              <a:rect l="l" t="t" r="r" b="b"/>
              <a:pathLst>
                <a:path w="5022" h="66" extrusionOk="0">
                  <a:moveTo>
                    <a:pt x="1" y="1"/>
                  </a:moveTo>
                  <a:lnTo>
                    <a:pt x="1" y="65"/>
                  </a:lnTo>
                  <a:lnTo>
                    <a:pt x="5022" y="65"/>
                  </a:lnTo>
                  <a:lnTo>
                    <a:pt x="5022"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1"/>
            <p:cNvSpPr/>
            <p:nvPr/>
          </p:nvSpPr>
          <p:spPr>
            <a:xfrm>
              <a:off x="2732853" y="4514424"/>
              <a:ext cx="418259" cy="2276"/>
            </a:xfrm>
            <a:custGeom>
              <a:avLst/>
              <a:gdLst/>
              <a:ahLst/>
              <a:cxnLst/>
              <a:rect l="l" t="t" r="r" b="b"/>
              <a:pathLst>
                <a:path w="11946" h="65" extrusionOk="0">
                  <a:moveTo>
                    <a:pt x="0" y="0"/>
                  </a:moveTo>
                  <a:lnTo>
                    <a:pt x="0" y="65"/>
                  </a:lnTo>
                  <a:lnTo>
                    <a:pt x="11946" y="65"/>
                  </a:lnTo>
                  <a:lnTo>
                    <a:pt x="11946" y="0"/>
                  </a:lnTo>
                  <a:close/>
                </a:path>
              </a:pathLst>
            </a:custGeom>
            <a:solidFill>
              <a:srgbClr val="EBEBE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 name="Google Shape;688;p31"/>
          <p:cNvGrpSpPr/>
          <p:nvPr/>
        </p:nvGrpSpPr>
        <p:grpSpPr>
          <a:xfrm>
            <a:off x="5215723" y="1329593"/>
            <a:ext cx="3081703" cy="2757573"/>
            <a:chOff x="5215723" y="1479118"/>
            <a:chExt cx="3081703" cy="2757573"/>
          </a:xfrm>
        </p:grpSpPr>
        <p:grpSp>
          <p:nvGrpSpPr>
            <p:cNvPr id="689" name="Google Shape;689;p31"/>
            <p:cNvGrpSpPr/>
            <p:nvPr/>
          </p:nvGrpSpPr>
          <p:grpSpPr>
            <a:xfrm>
              <a:off x="5215723" y="1707350"/>
              <a:ext cx="3081703" cy="2529341"/>
              <a:chOff x="5150194" y="1591500"/>
              <a:chExt cx="3081703" cy="2529341"/>
            </a:xfrm>
          </p:grpSpPr>
          <p:sp>
            <p:nvSpPr>
              <p:cNvPr id="690" name="Google Shape;690;p31"/>
              <p:cNvSpPr/>
              <p:nvPr/>
            </p:nvSpPr>
            <p:spPr>
              <a:xfrm>
                <a:off x="5150194" y="1591500"/>
                <a:ext cx="1147444" cy="2529341"/>
              </a:xfrm>
              <a:custGeom>
                <a:avLst/>
                <a:gdLst/>
                <a:ahLst/>
                <a:cxnLst/>
                <a:rect l="l" t="t" r="r" b="b"/>
                <a:pathLst>
                  <a:path w="46540" h="64368" extrusionOk="0">
                    <a:moveTo>
                      <a:pt x="45240" y="58"/>
                    </a:moveTo>
                    <a:cubicBezTo>
                      <a:pt x="45926" y="58"/>
                      <a:pt x="46482" y="614"/>
                      <a:pt x="46482" y="1299"/>
                    </a:cubicBezTo>
                    <a:lnTo>
                      <a:pt x="46482" y="63068"/>
                    </a:lnTo>
                    <a:cubicBezTo>
                      <a:pt x="46482" y="63753"/>
                      <a:pt x="45926" y="64310"/>
                      <a:pt x="45240" y="64310"/>
                    </a:cubicBezTo>
                    <a:lnTo>
                      <a:pt x="1299" y="64310"/>
                    </a:lnTo>
                    <a:cubicBezTo>
                      <a:pt x="615" y="64310"/>
                      <a:pt x="58" y="63753"/>
                      <a:pt x="58" y="63068"/>
                    </a:cubicBezTo>
                    <a:lnTo>
                      <a:pt x="58" y="1299"/>
                    </a:lnTo>
                    <a:cubicBezTo>
                      <a:pt x="58" y="614"/>
                      <a:pt x="615" y="58"/>
                      <a:pt x="1299" y="58"/>
                    </a:cubicBezTo>
                    <a:close/>
                    <a:moveTo>
                      <a:pt x="1299" y="0"/>
                    </a:moveTo>
                    <a:cubicBezTo>
                      <a:pt x="582" y="0"/>
                      <a:pt x="0" y="582"/>
                      <a:pt x="0" y="1299"/>
                    </a:cubicBezTo>
                    <a:lnTo>
                      <a:pt x="0" y="63068"/>
                    </a:lnTo>
                    <a:cubicBezTo>
                      <a:pt x="0" y="63786"/>
                      <a:pt x="582" y="64368"/>
                      <a:pt x="1299" y="64368"/>
                    </a:cubicBezTo>
                    <a:lnTo>
                      <a:pt x="45240" y="64368"/>
                    </a:lnTo>
                    <a:cubicBezTo>
                      <a:pt x="45958" y="64368"/>
                      <a:pt x="46539" y="63786"/>
                      <a:pt x="46539" y="63068"/>
                    </a:cubicBezTo>
                    <a:lnTo>
                      <a:pt x="46539" y="1299"/>
                    </a:lnTo>
                    <a:cubicBezTo>
                      <a:pt x="46539" y="582"/>
                      <a:pt x="45958" y="0"/>
                      <a:pt x="45240"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1"/>
              <p:cNvSpPr/>
              <p:nvPr/>
            </p:nvSpPr>
            <p:spPr>
              <a:xfrm>
                <a:off x="6402990" y="1591500"/>
                <a:ext cx="1828907" cy="2529341"/>
              </a:xfrm>
              <a:custGeom>
                <a:avLst/>
                <a:gdLst/>
                <a:ahLst/>
                <a:cxnLst/>
                <a:rect l="l" t="t" r="r" b="b"/>
                <a:pathLst>
                  <a:path w="46543" h="64368" extrusionOk="0">
                    <a:moveTo>
                      <a:pt x="45243" y="58"/>
                    </a:moveTo>
                    <a:cubicBezTo>
                      <a:pt x="45928" y="58"/>
                      <a:pt x="46485" y="614"/>
                      <a:pt x="46485" y="1299"/>
                    </a:cubicBezTo>
                    <a:lnTo>
                      <a:pt x="46485" y="63068"/>
                    </a:lnTo>
                    <a:cubicBezTo>
                      <a:pt x="46485" y="63753"/>
                      <a:pt x="45928" y="64310"/>
                      <a:pt x="45243" y="64310"/>
                    </a:cubicBezTo>
                    <a:lnTo>
                      <a:pt x="1299" y="64310"/>
                    </a:lnTo>
                    <a:cubicBezTo>
                      <a:pt x="617" y="64310"/>
                      <a:pt x="57" y="63753"/>
                      <a:pt x="57" y="63068"/>
                    </a:cubicBezTo>
                    <a:lnTo>
                      <a:pt x="57" y="1299"/>
                    </a:lnTo>
                    <a:cubicBezTo>
                      <a:pt x="57" y="614"/>
                      <a:pt x="617" y="58"/>
                      <a:pt x="1299" y="58"/>
                    </a:cubicBezTo>
                    <a:close/>
                    <a:moveTo>
                      <a:pt x="1299" y="0"/>
                    </a:moveTo>
                    <a:cubicBezTo>
                      <a:pt x="585" y="0"/>
                      <a:pt x="0" y="582"/>
                      <a:pt x="0" y="1299"/>
                    </a:cubicBezTo>
                    <a:lnTo>
                      <a:pt x="0" y="63068"/>
                    </a:lnTo>
                    <a:cubicBezTo>
                      <a:pt x="0" y="63786"/>
                      <a:pt x="585" y="64368"/>
                      <a:pt x="1299" y="64368"/>
                    </a:cubicBezTo>
                    <a:lnTo>
                      <a:pt x="45243" y="64368"/>
                    </a:lnTo>
                    <a:cubicBezTo>
                      <a:pt x="45961" y="64368"/>
                      <a:pt x="46542" y="63786"/>
                      <a:pt x="46542" y="63068"/>
                    </a:cubicBezTo>
                    <a:lnTo>
                      <a:pt x="46542" y="1299"/>
                    </a:lnTo>
                    <a:cubicBezTo>
                      <a:pt x="46542" y="582"/>
                      <a:pt x="45961" y="0"/>
                      <a:pt x="45243"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31"/>
            <p:cNvGrpSpPr/>
            <p:nvPr/>
          </p:nvGrpSpPr>
          <p:grpSpPr>
            <a:xfrm>
              <a:off x="5723516" y="1479118"/>
              <a:ext cx="2288423" cy="1787926"/>
              <a:chOff x="5723516" y="1479118"/>
              <a:chExt cx="2288423" cy="1787926"/>
            </a:xfrm>
          </p:grpSpPr>
          <p:sp>
            <p:nvSpPr>
              <p:cNvPr id="693" name="Google Shape;693;p31"/>
              <p:cNvSpPr/>
              <p:nvPr/>
            </p:nvSpPr>
            <p:spPr>
              <a:xfrm>
                <a:off x="5723516" y="1479118"/>
                <a:ext cx="2288423" cy="291294"/>
              </a:xfrm>
              <a:custGeom>
                <a:avLst/>
                <a:gdLst/>
                <a:ahLst/>
                <a:cxnLst/>
                <a:rect l="l" t="t" r="r" b="b"/>
                <a:pathLst>
                  <a:path w="58237" h="7413" extrusionOk="0">
                    <a:moveTo>
                      <a:pt x="1756" y="1"/>
                    </a:moveTo>
                    <a:cubicBezTo>
                      <a:pt x="791" y="1"/>
                      <a:pt x="1" y="794"/>
                      <a:pt x="1" y="1760"/>
                    </a:cubicBezTo>
                    <a:lnTo>
                      <a:pt x="1" y="7413"/>
                    </a:lnTo>
                    <a:lnTo>
                      <a:pt x="58237" y="7413"/>
                    </a:lnTo>
                    <a:lnTo>
                      <a:pt x="58237" y="1760"/>
                    </a:lnTo>
                    <a:cubicBezTo>
                      <a:pt x="58237" y="794"/>
                      <a:pt x="57448" y="1"/>
                      <a:pt x="56482" y="1"/>
                    </a:cubicBezTo>
                    <a:close/>
                  </a:path>
                </a:pathLst>
              </a:custGeom>
              <a:solidFill>
                <a:srgbClr val="434343"/>
              </a:solidFill>
              <a:ln w="9525" cap="flat"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1"/>
              <p:cNvSpPr/>
              <p:nvPr/>
            </p:nvSpPr>
            <p:spPr>
              <a:xfrm>
                <a:off x="6229445" y="1572681"/>
                <a:ext cx="104407" cy="104368"/>
              </a:xfrm>
              <a:custGeom>
                <a:avLst/>
                <a:gdLst/>
                <a:ahLst/>
                <a:cxnLst/>
                <a:rect l="l" t="t" r="r" b="b"/>
                <a:pathLst>
                  <a:path w="2657" h="2656" extrusionOk="0">
                    <a:moveTo>
                      <a:pt x="1329" y="0"/>
                    </a:moveTo>
                    <a:cubicBezTo>
                      <a:pt x="597" y="0"/>
                      <a:pt x="1" y="595"/>
                      <a:pt x="1" y="1328"/>
                    </a:cubicBezTo>
                    <a:cubicBezTo>
                      <a:pt x="1" y="2060"/>
                      <a:pt x="597" y="2656"/>
                      <a:pt x="1329" y="2656"/>
                    </a:cubicBezTo>
                    <a:cubicBezTo>
                      <a:pt x="2065" y="2656"/>
                      <a:pt x="2656" y="2060"/>
                      <a:pt x="2656" y="1328"/>
                    </a:cubicBezTo>
                    <a:cubicBezTo>
                      <a:pt x="2656" y="595"/>
                      <a:pt x="2065" y="0"/>
                      <a:pt x="1329" y="0"/>
                    </a:cubicBezTo>
                    <a:close/>
                  </a:path>
                </a:pathLst>
              </a:custGeom>
              <a:solidFill>
                <a:srgbClr val="FFFFFF"/>
              </a:solidFill>
              <a:ln w="9525" cap="flat"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1"/>
              <p:cNvSpPr/>
              <p:nvPr/>
            </p:nvSpPr>
            <p:spPr>
              <a:xfrm>
                <a:off x="6044560" y="1572681"/>
                <a:ext cx="104407" cy="104368"/>
              </a:xfrm>
              <a:custGeom>
                <a:avLst/>
                <a:gdLst/>
                <a:ahLst/>
                <a:cxnLst/>
                <a:rect l="l" t="t" r="r" b="b"/>
                <a:pathLst>
                  <a:path w="2657" h="2656" extrusionOk="0">
                    <a:moveTo>
                      <a:pt x="1328" y="0"/>
                    </a:moveTo>
                    <a:cubicBezTo>
                      <a:pt x="596" y="0"/>
                      <a:pt x="0" y="595"/>
                      <a:pt x="0" y="1328"/>
                    </a:cubicBezTo>
                    <a:cubicBezTo>
                      <a:pt x="0" y="2060"/>
                      <a:pt x="596" y="2656"/>
                      <a:pt x="1328" y="2656"/>
                    </a:cubicBezTo>
                    <a:cubicBezTo>
                      <a:pt x="2060" y="2656"/>
                      <a:pt x="2656" y="2060"/>
                      <a:pt x="2656" y="1328"/>
                    </a:cubicBezTo>
                    <a:cubicBezTo>
                      <a:pt x="2656" y="595"/>
                      <a:pt x="2060" y="0"/>
                      <a:pt x="1328" y="0"/>
                    </a:cubicBezTo>
                    <a:close/>
                  </a:path>
                </a:pathLst>
              </a:custGeom>
              <a:solidFill>
                <a:srgbClr val="FFFFFF"/>
              </a:solidFill>
              <a:ln w="9525" cap="flat"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1"/>
              <p:cNvSpPr/>
              <p:nvPr/>
            </p:nvSpPr>
            <p:spPr>
              <a:xfrm>
                <a:off x="5859635" y="1572681"/>
                <a:ext cx="104407" cy="104368"/>
              </a:xfrm>
              <a:custGeom>
                <a:avLst/>
                <a:gdLst/>
                <a:ahLst/>
                <a:cxnLst/>
                <a:rect l="l" t="t" r="r" b="b"/>
                <a:pathLst>
                  <a:path w="2657" h="2656" extrusionOk="0">
                    <a:moveTo>
                      <a:pt x="1329" y="0"/>
                    </a:moveTo>
                    <a:cubicBezTo>
                      <a:pt x="593" y="0"/>
                      <a:pt x="0" y="595"/>
                      <a:pt x="0" y="1328"/>
                    </a:cubicBezTo>
                    <a:cubicBezTo>
                      <a:pt x="0" y="2060"/>
                      <a:pt x="593" y="2656"/>
                      <a:pt x="1329" y="2656"/>
                    </a:cubicBezTo>
                    <a:cubicBezTo>
                      <a:pt x="2061" y="2656"/>
                      <a:pt x="2656" y="2060"/>
                      <a:pt x="2656" y="1328"/>
                    </a:cubicBezTo>
                    <a:cubicBezTo>
                      <a:pt x="2656" y="595"/>
                      <a:pt x="2061" y="0"/>
                      <a:pt x="1329" y="0"/>
                    </a:cubicBezTo>
                    <a:close/>
                  </a:path>
                </a:pathLst>
              </a:custGeom>
              <a:solidFill>
                <a:srgbClr val="FFF2CC"/>
              </a:solidFill>
              <a:ln w="9525" cap="flat"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1"/>
              <p:cNvSpPr/>
              <p:nvPr/>
            </p:nvSpPr>
            <p:spPr>
              <a:xfrm>
                <a:off x="5723516" y="1770377"/>
                <a:ext cx="2288423" cy="1496668"/>
              </a:xfrm>
              <a:custGeom>
                <a:avLst/>
                <a:gdLst/>
                <a:ahLst/>
                <a:cxnLst/>
                <a:rect l="l" t="t" r="r" b="b"/>
                <a:pathLst>
                  <a:path w="58237" h="38088" extrusionOk="0">
                    <a:moveTo>
                      <a:pt x="1" y="1"/>
                    </a:moveTo>
                    <a:lnTo>
                      <a:pt x="1" y="36332"/>
                    </a:lnTo>
                    <a:cubicBezTo>
                      <a:pt x="1" y="37297"/>
                      <a:pt x="791" y="38087"/>
                      <a:pt x="1756" y="38087"/>
                    </a:cubicBezTo>
                    <a:lnTo>
                      <a:pt x="56482" y="38087"/>
                    </a:lnTo>
                    <a:cubicBezTo>
                      <a:pt x="57448" y="38087"/>
                      <a:pt x="58237" y="37297"/>
                      <a:pt x="58237" y="36332"/>
                    </a:cubicBezTo>
                    <a:lnTo>
                      <a:pt x="58237" y="1"/>
                    </a:lnTo>
                    <a:close/>
                  </a:path>
                </a:pathLst>
              </a:custGeom>
              <a:noFill/>
              <a:ln w="9525" cap="flat"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8" name="Google Shape;698;p31"/>
          <p:cNvSpPr txBox="1">
            <a:spLocks noGrp="1"/>
          </p:cNvSpPr>
          <p:nvPr>
            <p:ph type="ctrTitle"/>
          </p:nvPr>
        </p:nvSpPr>
        <p:spPr>
          <a:xfrm>
            <a:off x="1456650" y="1715300"/>
            <a:ext cx="1745100" cy="1104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01. SECTION </a:t>
            </a:r>
            <a:endParaRPr/>
          </a:p>
        </p:txBody>
      </p:sp>
      <p:sp>
        <p:nvSpPr>
          <p:cNvPr id="699" name="Google Shape;699;p31"/>
          <p:cNvSpPr txBox="1">
            <a:spLocks noGrp="1"/>
          </p:cNvSpPr>
          <p:nvPr>
            <p:ph type="subTitle" idx="1"/>
          </p:nvPr>
        </p:nvSpPr>
        <p:spPr>
          <a:xfrm>
            <a:off x="889350" y="2819625"/>
            <a:ext cx="2312400" cy="1104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grpSp>
        <p:nvGrpSpPr>
          <p:cNvPr id="700" name="Google Shape;700;p31"/>
          <p:cNvGrpSpPr/>
          <p:nvPr/>
        </p:nvGrpSpPr>
        <p:grpSpPr>
          <a:xfrm>
            <a:off x="4394088" y="3149994"/>
            <a:ext cx="1221060" cy="1220197"/>
            <a:chOff x="4394088" y="3299519"/>
            <a:chExt cx="1221060" cy="1220197"/>
          </a:xfrm>
        </p:grpSpPr>
        <p:sp>
          <p:nvSpPr>
            <p:cNvPr id="701" name="Google Shape;701;p31"/>
            <p:cNvSpPr/>
            <p:nvPr/>
          </p:nvSpPr>
          <p:spPr>
            <a:xfrm>
              <a:off x="5004504" y="3380350"/>
              <a:ext cx="610644" cy="1139359"/>
            </a:xfrm>
            <a:custGeom>
              <a:avLst/>
              <a:gdLst/>
              <a:ahLst/>
              <a:cxnLst/>
              <a:rect l="l" t="t" r="r" b="b"/>
              <a:pathLst>
                <a:path w="15540" h="28995" extrusionOk="0">
                  <a:moveTo>
                    <a:pt x="7768" y="1"/>
                  </a:moveTo>
                  <a:lnTo>
                    <a:pt x="5740" y="3515"/>
                  </a:lnTo>
                  <a:cubicBezTo>
                    <a:pt x="9175" y="5492"/>
                    <a:pt x="11486" y="9203"/>
                    <a:pt x="11486" y="13457"/>
                  </a:cubicBezTo>
                  <a:cubicBezTo>
                    <a:pt x="11486" y="19799"/>
                    <a:pt x="6343" y="24939"/>
                    <a:pt x="1" y="24939"/>
                  </a:cubicBezTo>
                  <a:lnTo>
                    <a:pt x="1" y="28995"/>
                  </a:lnTo>
                  <a:cubicBezTo>
                    <a:pt x="8579" y="28995"/>
                    <a:pt x="15539" y="22035"/>
                    <a:pt x="15539" y="13457"/>
                  </a:cubicBezTo>
                  <a:cubicBezTo>
                    <a:pt x="15539" y="7707"/>
                    <a:pt x="12412" y="2685"/>
                    <a:pt x="7768"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1"/>
            <p:cNvSpPr/>
            <p:nvPr/>
          </p:nvSpPr>
          <p:spPr>
            <a:xfrm>
              <a:off x="4394088" y="3909150"/>
              <a:ext cx="610448" cy="610566"/>
            </a:xfrm>
            <a:custGeom>
              <a:avLst/>
              <a:gdLst/>
              <a:ahLst/>
              <a:cxnLst/>
              <a:rect l="l" t="t" r="r" b="b"/>
              <a:pathLst>
                <a:path w="15535" h="15538" extrusionOk="0">
                  <a:moveTo>
                    <a:pt x="0" y="0"/>
                  </a:moveTo>
                  <a:cubicBezTo>
                    <a:pt x="0" y="4117"/>
                    <a:pt x="1641" y="8076"/>
                    <a:pt x="4551" y="10984"/>
                  </a:cubicBezTo>
                  <a:cubicBezTo>
                    <a:pt x="7462" y="13894"/>
                    <a:pt x="11418" y="15538"/>
                    <a:pt x="15535" y="15538"/>
                  </a:cubicBezTo>
                  <a:lnTo>
                    <a:pt x="15535" y="11482"/>
                  </a:lnTo>
                  <a:cubicBezTo>
                    <a:pt x="9196" y="11482"/>
                    <a:pt x="4053" y="6342"/>
                    <a:pt x="405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1"/>
            <p:cNvSpPr/>
            <p:nvPr/>
          </p:nvSpPr>
          <p:spPr>
            <a:xfrm>
              <a:off x="4394088" y="3299519"/>
              <a:ext cx="915691" cy="609662"/>
            </a:xfrm>
            <a:custGeom>
              <a:avLst/>
              <a:gdLst/>
              <a:ahLst/>
              <a:cxnLst/>
              <a:rect l="l" t="t" r="r" b="b"/>
              <a:pathLst>
                <a:path w="23303" h="15515" extrusionOk="0">
                  <a:moveTo>
                    <a:pt x="15601" y="0"/>
                  </a:moveTo>
                  <a:cubicBezTo>
                    <a:pt x="10214" y="0"/>
                    <a:pt x="4947" y="2787"/>
                    <a:pt x="2078" y="7750"/>
                  </a:cubicBezTo>
                  <a:cubicBezTo>
                    <a:pt x="721" y="10104"/>
                    <a:pt x="0" y="12790"/>
                    <a:pt x="0" y="15514"/>
                  </a:cubicBezTo>
                  <a:lnTo>
                    <a:pt x="4053" y="15514"/>
                  </a:lnTo>
                  <a:cubicBezTo>
                    <a:pt x="4053" y="9168"/>
                    <a:pt x="9196" y="4031"/>
                    <a:pt x="15535" y="4031"/>
                  </a:cubicBezTo>
                  <a:cubicBezTo>
                    <a:pt x="17627" y="4031"/>
                    <a:pt x="19590" y="4588"/>
                    <a:pt x="21274" y="5572"/>
                  </a:cubicBezTo>
                  <a:lnTo>
                    <a:pt x="23302" y="2058"/>
                  </a:lnTo>
                  <a:cubicBezTo>
                    <a:pt x="20882" y="662"/>
                    <a:pt x="18227" y="0"/>
                    <a:pt x="15601"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31"/>
          <p:cNvSpPr/>
          <p:nvPr/>
        </p:nvSpPr>
        <p:spPr>
          <a:xfrm>
            <a:off x="4670099" y="3237152"/>
            <a:ext cx="2593" cy="5973"/>
          </a:xfrm>
          <a:custGeom>
            <a:avLst/>
            <a:gdLst/>
            <a:ahLst/>
            <a:cxnLst/>
            <a:rect l="l" t="t" r="r" b="b"/>
            <a:pathLst>
              <a:path w="66" h="152" extrusionOk="0">
                <a:moveTo>
                  <a:pt x="65" y="1"/>
                </a:moveTo>
                <a:cubicBezTo>
                  <a:pt x="54" y="1"/>
                  <a:pt x="40" y="4"/>
                  <a:pt x="29" y="12"/>
                </a:cubicBezTo>
                <a:cubicBezTo>
                  <a:pt x="4" y="30"/>
                  <a:pt x="0" y="65"/>
                  <a:pt x="19" y="90"/>
                </a:cubicBezTo>
                <a:cubicBezTo>
                  <a:pt x="32" y="112"/>
                  <a:pt x="50" y="130"/>
                  <a:pt x="65" y="152"/>
                </a:cubicBezTo>
                <a:lnTo>
                  <a:pt x="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1"/>
          <p:cNvSpPr/>
          <p:nvPr/>
        </p:nvSpPr>
        <p:spPr>
          <a:xfrm>
            <a:off x="8052890" y="3127164"/>
            <a:ext cx="2554" cy="4951"/>
          </a:xfrm>
          <a:custGeom>
            <a:avLst/>
            <a:gdLst/>
            <a:ahLst/>
            <a:cxnLst/>
            <a:rect l="l" t="t" r="r" b="b"/>
            <a:pathLst>
              <a:path w="65" h="126" extrusionOk="0">
                <a:moveTo>
                  <a:pt x="0" y="0"/>
                </a:moveTo>
                <a:lnTo>
                  <a:pt x="0" y="126"/>
                </a:lnTo>
                <a:cubicBezTo>
                  <a:pt x="18" y="126"/>
                  <a:pt x="36" y="116"/>
                  <a:pt x="47" y="98"/>
                </a:cubicBezTo>
                <a:cubicBezTo>
                  <a:pt x="65" y="73"/>
                  <a:pt x="58" y="36"/>
                  <a:pt x="29" y="18"/>
                </a:cubicBezTo>
                <a:cubicBezTo>
                  <a:pt x="18" y="15"/>
                  <a:pt x="11" y="8"/>
                  <a:pt x="0" y="0"/>
                </a:cubicBezTo>
                <a:close/>
              </a:path>
            </a:pathLst>
          </a:custGeom>
          <a:solidFill>
            <a:srgbClr val="FE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1"/>
          <p:cNvSpPr/>
          <p:nvPr/>
        </p:nvSpPr>
        <p:spPr>
          <a:xfrm>
            <a:off x="4670099" y="2168078"/>
            <a:ext cx="2593" cy="4833"/>
          </a:xfrm>
          <a:custGeom>
            <a:avLst/>
            <a:gdLst/>
            <a:ahLst/>
            <a:cxnLst/>
            <a:rect l="l" t="t" r="r" b="b"/>
            <a:pathLst>
              <a:path w="66" h="123" extrusionOk="0">
                <a:moveTo>
                  <a:pt x="65" y="0"/>
                </a:moveTo>
                <a:cubicBezTo>
                  <a:pt x="54" y="4"/>
                  <a:pt x="47" y="7"/>
                  <a:pt x="37" y="15"/>
                </a:cubicBezTo>
                <a:cubicBezTo>
                  <a:pt x="11" y="29"/>
                  <a:pt x="0" y="65"/>
                  <a:pt x="15" y="90"/>
                </a:cubicBezTo>
                <a:cubicBezTo>
                  <a:pt x="25" y="111"/>
                  <a:pt x="44" y="122"/>
                  <a:pt x="65" y="122"/>
                </a:cubicBezTo>
                <a:lnTo>
                  <a:pt x="65" y="0"/>
                </a:lnTo>
                <a:close/>
              </a:path>
            </a:pathLst>
          </a:custGeom>
          <a:solidFill>
            <a:srgbClr val="D6E4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1"/>
          <p:cNvSpPr/>
          <p:nvPr/>
        </p:nvSpPr>
        <p:spPr>
          <a:xfrm>
            <a:off x="8052890" y="2518830"/>
            <a:ext cx="2554" cy="5973"/>
          </a:xfrm>
          <a:custGeom>
            <a:avLst/>
            <a:gdLst/>
            <a:ahLst/>
            <a:cxnLst/>
            <a:rect l="l" t="t" r="r" b="b"/>
            <a:pathLst>
              <a:path w="65" h="152" extrusionOk="0">
                <a:moveTo>
                  <a:pt x="0" y="0"/>
                </a:moveTo>
                <a:lnTo>
                  <a:pt x="0" y="151"/>
                </a:lnTo>
                <a:cubicBezTo>
                  <a:pt x="15" y="134"/>
                  <a:pt x="29" y="112"/>
                  <a:pt x="43" y="94"/>
                </a:cubicBezTo>
                <a:cubicBezTo>
                  <a:pt x="65" y="69"/>
                  <a:pt x="58" y="33"/>
                  <a:pt x="36" y="15"/>
                </a:cubicBezTo>
                <a:cubicBezTo>
                  <a:pt x="25" y="8"/>
                  <a:pt x="11" y="0"/>
                  <a:pt x="0" y="0"/>
                </a:cubicBezTo>
                <a:close/>
              </a:path>
            </a:pathLst>
          </a:custGeom>
          <a:solidFill>
            <a:srgbClr val="CCD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 name="Google Shape;708;p31"/>
          <p:cNvGrpSpPr/>
          <p:nvPr/>
        </p:nvGrpSpPr>
        <p:grpSpPr>
          <a:xfrm>
            <a:off x="4710406" y="1665960"/>
            <a:ext cx="3380414" cy="2313100"/>
            <a:chOff x="4710406" y="1815485"/>
            <a:chExt cx="3380414" cy="2313100"/>
          </a:xfrm>
        </p:grpSpPr>
        <p:sp>
          <p:nvSpPr>
            <p:cNvPr id="709" name="Google Shape;709;p31"/>
            <p:cNvSpPr/>
            <p:nvPr/>
          </p:nvSpPr>
          <p:spPr>
            <a:xfrm>
              <a:off x="4710406" y="1815485"/>
              <a:ext cx="3380234" cy="2313100"/>
            </a:xfrm>
            <a:custGeom>
              <a:avLst/>
              <a:gdLst/>
              <a:ahLst/>
              <a:cxnLst/>
              <a:rect l="l" t="t" r="r" b="b"/>
              <a:pathLst>
                <a:path w="86022" h="58865" extrusionOk="0">
                  <a:moveTo>
                    <a:pt x="2190" y="1"/>
                  </a:moveTo>
                  <a:cubicBezTo>
                    <a:pt x="987" y="1"/>
                    <a:pt x="0" y="983"/>
                    <a:pt x="0" y="2186"/>
                  </a:cubicBezTo>
                  <a:lnTo>
                    <a:pt x="0" y="56679"/>
                  </a:lnTo>
                  <a:cubicBezTo>
                    <a:pt x="0" y="57881"/>
                    <a:pt x="987" y="58865"/>
                    <a:pt x="2190" y="58865"/>
                  </a:cubicBezTo>
                  <a:lnTo>
                    <a:pt x="83832" y="58865"/>
                  </a:lnTo>
                  <a:cubicBezTo>
                    <a:pt x="85034" y="58865"/>
                    <a:pt x="86021" y="57881"/>
                    <a:pt x="86021" y="56679"/>
                  </a:cubicBezTo>
                  <a:lnTo>
                    <a:pt x="86021" y="2186"/>
                  </a:lnTo>
                  <a:cubicBezTo>
                    <a:pt x="86021" y="983"/>
                    <a:pt x="85034" y="1"/>
                    <a:pt x="83832"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1"/>
            <p:cNvSpPr/>
            <p:nvPr/>
          </p:nvSpPr>
          <p:spPr>
            <a:xfrm>
              <a:off x="4710425" y="2037750"/>
              <a:ext cx="3380234" cy="1927813"/>
            </a:xfrm>
            <a:custGeom>
              <a:avLst/>
              <a:gdLst/>
              <a:ahLst/>
              <a:cxnLst/>
              <a:rect l="l" t="t" r="r" b="b"/>
              <a:pathLst>
                <a:path w="86022" h="49060" extrusionOk="0">
                  <a:moveTo>
                    <a:pt x="0" y="1"/>
                  </a:moveTo>
                  <a:lnTo>
                    <a:pt x="0" y="49059"/>
                  </a:lnTo>
                  <a:lnTo>
                    <a:pt x="86021" y="49059"/>
                  </a:lnTo>
                  <a:lnTo>
                    <a:pt x="86021" y="1"/>
                  </a:lnTo>
                  <a:close/>
                </a:path>
              </a:pathLst>
            </a:custGeom>
            <a:solidFill>
              <a:srgbClr val="F8F8F8"/>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1"/>
            <p:cNvGrpSpPr/>
            <p:nvPr/>
          </p:nvGrpSpPr>
          <p:grpSpPr>
            <a:xfrm>
              <a:off x="4710585" y="2281922"/>
              <a:ext cx="3380235" cy="1683652"/>
              <a:chOff x="4710585" y="2281922"/>
              <a:chExt cx="3380235" cy="1683652"/>
            </a:xfrm>
          </p:grpSpPr>
          <p:sp>
            <p:nvSpPr>
              <p:cNvPr id="712" name="Google Shape;712;p31"/>
              <p:cNvSpPr/>
              <p:nvPr/>
            </p:nvSpPr>
            <p:spPr>
              <a:xfrm>
                <a:off x="4710585" y="3230006"/>
                <a:ext cx="3380234" cy="447295"/>
              </a:xfrm>
              <a:custGeom>
                <a:avLst/>
                <a:gdLst/>
                <a:ahLst/>
                <a:cxnLst/>
                <a:rect l="l" t="t" r="r" b="b"/>
                <a:pathLst>
                  <a:path w="86022" h="11383" extrusionOk="0">
                    <a:moveTo>
                      <a:pt x="84485" y="464"/>
                    </a:moveTo>
                    <a:lnTo>
                      <a:pt x="84485" y="582"/>
                    </a:lnTo>
                    <a:cubicBezTo>
                      <a:pt x="85006" y="769"/>
                      <a:pt x="85512" y="1009"/>
                      <a:pt x="85989" y="1304"/>
                    </a:cubicBezTo>
                    <a:cubicBezTo>
                      <a:pt x="86000" y="1311"/>
                      <a:pt x="86011" y="1314"/>
                      <a:pt x="86021" y="1314"/>
                    </a:cubicBezTo>
                    <a:lnTo>
                      <a:pt x="86021" y="1188"/>
                    </a:lnTo>
                    <a:cubicBezTo>
                      <a:pt x="85534" y="890"/>
                      <a:pt x="85017" y="650"/>
                      <a:pt x="84485" y="464"/>
                    </a:cubicBezTo>
                    <a:close/>
                    <a:moveTo>
                      <a:pt x="0" y="3988"/>
                    </a:moveTo>
                    <a:lnTo>
                      <a:pt x="0" y="4139"/>
                    </a:lnTo>
                    <a:cubicBezTo>
                      <a:pt x="467" y="4760"/>
                      <a:pt x="980" y="5348"/>
                      <a:pt x="1536" y="5898"/>
                    </a:cubicBezTo>
                    <a:lnTo>
                      <a:pt x="1536" y="5740"/>
                    </a:lnTo>
                    <a:cubicBezTo>
                      <a:pt x="994" y="5194"/>
                      <a:pt x="499" y="4620"/>
                      <a:pt x="47" y="4009"/>
                    </a:cubicBezTo>
                    <a:cubicBezTo>
                      <a:pt x="36" y="3996"/>
                      <a:pt x="18" y="3988"/>
                      <a:pt x="0" y="3988"/>
                    </a:cubicBezTo>
                    <a:close/>
                    <a:moveTo>
                      <a:pt x="81772" y="0"/>
                    </a:moveTo>
                    <a:cubicBezTo>
                      <a:pt x="80738" y="0"/>
                      <a:pt x="79708" y="201"/>
                      <a:pt x="78764" y="603"/>
                    </a:cubicBezTo>
                    <a:cubicBezTo>
                      <a:pt x="77540" y="1131"/>
                      <a:pt x="76470" y="1971"/>
                      <a:pt x="75437" y="2785"/>
                    </a:cubicBezTo>
                    <a:cubicBezTo>
                      <a:pt x="74690" y="3375"/>
                      <a:pt x="73918" y="3984"/>
                      <a:pt x="73093" y="4469"/>
                    </a:cubicBezTo>
                    <a:cubicBezTo>
                      <a:pt x="71201" y="5578"/>
                      <a:pt x="68918" y="6128"/>
                      <a:pt x="66183" y="6128"/>
                    </a:cubicBezTo>
                    <a:cubicBezTo>
                      <a:pt x="64687" y="6128"/>
                      <a:pt x="63054" y="5966"/>
                      <a:pt x="61276" y="5636"/>
                    </a:cubicBezTo>
                    <a:cubicBezTo>
                      <a:pt x="59949" y="5388"/>
                      <a:pt x="58603" y="5076"/>
                      <a:pt x="57304" y="4774"/>
                    </a:cubicBezTo>
                    <a:cubicBezTo>
                      <a:pt x="54662" y="4160"/>
                      <a:pt x="51930" y="3525"/>
                      <a:pt x="49203" y="3418"/>
                    </a:cubicBezTo>
                    <a:cubicBezTo>
                      <a:pt x="48911" y="3406"/>
                      <a:pt x="48625" y="3399"/>
                      <a:pt x="48337" y="3399"/>
                    </a:cubicBezTo>
                    <a:cubicBezTo>
                      <a:pt x="46183" y="3399"/>
                      <a:pt x="44066" y="3711"/>
                      <a:pt x="41980" y="4207"/>
                    </a:cubicBezTo>
                    <a:lnTo>
                      <a:pt x="41980" y="4326"/>
                    </a:lnTo>
                    <a:cubicBezTo>
                      <a:pt x="44066" y="3827"/>
                      <a:pt x="46183" y="3514"/>
                      <a:pt x="48337" y="3514"/>
                    </a:cubicBezTo>
                    <a:cubicBezTo>
                      <a:pt x="48625" y="3514"/>
                      <a:pt x="48911" y="3518"/>
                      <a:pt x="49195" y="3532"/>
                    </a:cubicBezTo>
                    <a:cubicBezTo>
                      <a:pt x="51916" y="3636"/>
                      <a:pt x="54640" y="4271"/>
                      <a:pt x="57274" y="4885"/>
                    </a:cubicBezTo>
                    <a:cubicBezTo>
                      <a:pt x="58578" y="5187"/>
                      <a:pt x="59927" y="5499"/>
                      <a:pt x="61255" y="5747"/>
                    </a:cubicBezTo>
                    <a:cubicBezTo>
                      <a:pt x="63039" y="6077"/>
                      <a:pt x="64679" y="6242"/>
                      <a:pt x="66183" y="6242"/>
                    </a:cubicBezTo>
                    <a:cubicBezTo>
                      <a:pt x="68940" y="6242"/>
                      <a:pt x="71241" y="5686"/>
                      <a:pt x="73151" y="4566"/>
                    </a:cubicBezTo>
                    <a:cubicBezTo>
                      <a:pt x="73983" y="4077"/>
                      <a:pt x="74758" y="3468"/>
                      <a:pt x="75508" y="2876"/>
                    </a:cubicBezTo>
                    <a:cubicBezTo>
                      <a:pt x="76535" y="2064"/>
                      <a:pt x="77597" y="1228"/>
                      <a:pt x="78810" y="708"/>
                    </a:cubicBezTo>
                    <a:cubicBezTo>
                      <a:pt x="79740" y="309"/>
                      <a:pt x="80753" y="115"/>
                      <a:pt x="81772" y="115"/>
                    </a:cubicBezTo>
                    <a:cubicBezTo>
                      <a:pt x="82648" y="115"/>
                      <a:pt x="83531" y="259"/>
                      <a:pt x="84371" y="542"/>
                    </a:cubicBezTo>
                    <a:lnTo>
                      <a:pt x="84371" y="424"/>
                    </a:lnTo>
                    <a:cubicBezTo>
                      <a:pt x="83531" y="144"/>
                      <a:pt x="82648" y="0"/>
                      <a:pt x="81772" y="0"/>
                    </a:cubicBezTo>
                    <a:close/>
                    <a:moveTo>
                      <a:pt x="37756" y="5439"/>
                    </a:moveTo>
                    <a:cubicBezTo>
                      <a:pt x="36091" y="5994"/>
                      <a:pt x="34446" y="6619"/>
                      <a:pt x="32817" y="7233"/>
                    </a:cubicBezTo>
                    <a:cubicBezTo>
                      <a:pt x="31177" y="7854"/>
                      <a:pt x="29483" y="8497"/>
                      <a:pt x="27806" y="9057"/>
                    </a:cubicBezTo>
                    <a:cubicBezTo>
                      <a:pt x="23360" y="10546"/>
                      <a:pt x="19530" y="11267"/>
                      <a:pt x="15983" y="11267"/>
                    </a:cubicBezTo>
                    <a:cubicBezTo>
                      <a:pt x="15014" y="11267"/>
                      <a:pt x="14066" y="11214"/>
                      <a:pt x="13137" y="11106"/>
                    </a:cubicBezTo>
                    <a:cubicBezTo>
                      <a:pt x="8614" y="10589"/>
                      <a:pt x="4551" y="8708"/>
                      <a:pt x="1651" y="5851"/>
                    </a:cubicBezTo>
                    <a:lnTo>
                      <a:pt x="1651" y="6009"/>
                    </a:lnTo>
                    <a:cubicBezTo>
                      <a:pt x="4562" y="8841"/>
                      <a:pt x="8618" y="10704"/>
                      <a:pt x="13122" y="11220"/>
                    </a:cubicBezTo>
                    <a:cubicBezTo>
                      <a:pt x="14060" y="11328"/>
                      <a:pt x="15011" y="11382"/>
                      <a:pt x="15983" y="11382"/>
                    </a:cubicBezTo>
                    <a:cubicBezTo>
                      <a:pt x="19540" y="11382"/>
                      <a:pt x="23381" y="10657"/>
                      <a:pt x="27843" y="9164"/>
                    </a:cubicBezTo>
                    <a:cubicBezTo>
                      <a:pt x="29522" y="8604"/>
                      <a:pt x="31216" y="7962"/>
                      <a:pt x="32860" y="7341"/>
                    </a:cubicBezTo>
                    <a:cubicBezTo>
                      <a:pt x="34472" y="6731"/>
                      <a:pt x="36105" y="6113"/>
                      <a:pt x="37756" y="5557"/>
                    </a:cubicBezTo>
                    <a:lnTo>
                      <a:pt x="37756" y="5439"/>
                    </a:ln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 name="Google Shape;713;p31"/>
              <p:cNvGrpSpPr/>
              <p:nvPr/>
            </p:nvGrpSpPr>
            <p:grpSpPr>
              <a:xfrm>
                <a:off x="4710585" y="2281922"/>
                <a:ext cx="3380235" cy="634850"/>
                <a:chOff x="4672653" y="2281922"/>
                <a:chExt cx="3380235" cy="634850"/>
              </a:xfrm>
            </p:grpSpPr>
            <p:sp>
              <p:nvSpPr>
                <p:cNvPr id="714" name="Google Shape;714;p31"/>
                <p:cNvSpPr/>
                <p:nvPr/>
              </p:nvSpPr>
              <p:spPr>
                <a:xfrm>
                  <a:off x="4672653" y="2293200"/>
                  <a:ext cx="60514" cy="29235"/>
                </a:xfrm>
                <a:custGeom>
                  <a:avLst/>
                  <a:gdLst/>
                  <a:ahLst/>
                  <a:cxnLst/>
                  <a:rect l="l" t="t" r="r" b="b"/>
                  <a:pathLst>
                    <a:path w="1540" h="744" extrusionOk="0">
                      <a:moveTo>
                        <a:pt x="1539" y="0"/>
                      </a:moveTo>
                      <a:lnTo>
                        <a:pt x="1539" y="0"/>
                      </a:lnTo>
                      <a:cubicBezTo>
                        <a:pt x="1005" y="151"/>
                        <a:pt x="489" y="356"/>
                        <a:pt x="0" y="621"/>
                      </a:cubicBezTo>
                      <a:lnTo>
                        <a:pt x="0" y="743"/>
                      </a:lnTo>
                      <a:cubicBezTo>
                        <a:pt x="7" y="743"/>
                        <a:pt x="18" y="739"/>
                        <a:pt x="25" y="736"/>
                      </a:cubicBezTo>
                      <a:cubicBezTo>
                        <a:pt x="506" y="474"/>
                        <a:pt x="1012" y="270"/>
                        <a:pt x="1536" y="119"/>
                      </a:cubicBezTo>
                      <a:cubicBezTo>
                        <a:pt x="1536" y="79"/>
                        <a:pt x="1539" y="40"/>
                        <a:pt x="1539"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1"/>
                <p:cNvSpPr/>
                <p:nvPr/>
              </p:nvSpPr>
              <p:spPr>
                <a:xfrm>
                  <a:off x="4737530" y="2281922"/>
                  <a:ext cx="3315358" cy="634850"/>
                </a:xfrm>
                <a:custGeom>
                  <a:avLst/>
                  <a:gdLst/>
                  <a:ahLst/>
                  <a:cxnLst/>
                  <a:rect l="l" t="t" r="r" b="b"/>
                  <a:pathLst>
                    <a:path w="84371" h="16156" extrusionOk="0">
                      <a:moveTo>
                        <a:pt x="84370" y="9834"/>
                      </a:moveTo>
                      <a:cubicBezTo>
                        <a:pt x="84352" y="9834"/>
                        <a:pt x="84335" y="9842"/>
                        <a:pt x="84324" y="9856"/>
                      </a:cubicBezTo>
                      <a:cubicBezTo>
                        <a:pt x="83871" y="10434"/>
                        <a:pt x="83373" y="10976"/>
                        <a:pt x="82834" y="11482"/>
                      </a:cubicBezTo>
                      <a:lnTo>
                        <a:pt x="82834" y="11636"/>
                      </a:lnTo>
                      <a:cubicBezTo>
                        <a:pt x="83391" y="11123"/>
                        <a:pt x="83904" y="10574"/>
                        <a:pt x="84370" y="9985"/>
                      </a:cubicBezTo>
                      <a:lnTo>
                        <a:pt x="84370" y="9834"/>
                      </a:lnTo>
                      <a:close/>
                      <a:moveTo>
                        <a:pt x="2021" y="0"/>
                      </a:moveTo>
                      <a:cubicBezTo>
                        <a:pt x="1339" y="0"/>
                        <a:pt x="660" y="86"/>
                        <a:pt x="4" y="255"/>
                      </a:cubicBezTo>
                      <a:cubicBezTo>
                        <a:pt x="4" y="298"/>
                        <a:pt x="0" y="334"/>
                        <a:pt x="0" y="377"/>
                      </a:cubicBezTo>
                      <a:cubicBezTo>
                        <a:pt x="657" y="201"/>
                        <a:pt x="1339" y="111"/>
                        <a:pt x="2025" y="111"/>
                      </a:cubicBezTo>
                      <a:cubicBezTo>
                        <a:pt x="3234" y="111"/>
                        <a:pt x="4454" y="388"/>
                        <a:pt x="5557" y="940"/>
                      </a:cubicBezTo>
                      <a:cubicBezTo>
                        <a:pt x="6770" y="1547"/>
                        <a:pt x="7832" y="2459"/>
                        <a:pt x="8862" y="3342"/>
                      </a:cubicBezTo>
                      <a:cubicBezTo>
                        <a:pt x="9609" y="3988"/>
                        <a:pt x="10388" y="4652"/>
                        <a:pt x="11216" y="5201"/>
                      </a:cubicBezTo>
                      <a:cubicBezTo>
                        <a:pt x="13482" y="6690"/>
                        <a:pt x="16307" y="7427"/>
                        <a:pt x="19784" y="7427"/>
                      </a:cubicBezTo>
                      <a:cubicBezTo>
                        <a:pt x="20833" y="7427"/>
                        <a:pt x="21938" y="7362"/>
                        <a:pt x="23108" y="7229"/>
                      </a:cubicBezTo>
                      <a:cubicBezTo>
                        <a:pt x="24439" y="7078"/>
                        <a:pt x="25786" y="6859"/>
                        <a:pt x="27088" y="6651"/>
                      </a:cubicBezTo>
                      <a:cubicBezTo>
                        <a:pt x="29497" y="6259"/>
                        <a:pt x="31977" y="5861"/>
                        <a:pt x="34461" y="5861"/>
                      </a:cubicBezTo>
                      <a:lnTo>
                        <a:pt x="34777" y="5861"/>
                      </a:lnTo>
                      <a:cubicBezTo>
                        <a:pt x="34953" y="5840"/>
                        <a:pt x="35129" y="5825"/>
                        <a:pt x="35305" y="5825"/>
                      </a:cubicBezTo>
                      <a:cubicBezTo>
                        <a:pt x="35595" y="5825"/>
                        <a:pt x="35883" y="5858"/>
                        <a:pt x="36173" y="5926"/>
                      </a:cubicBezTo>
                      <a:cubicBezTo>
                        <a:pt x="41485" y="6342"/>
                        <a:pt x="46575" y="8628"/>
                        <a:pt x="51506" y="10847"/>
                      </a:cubicBezTo>
                      <a:cubicBezTo>
                        <a:pt x="53147" y="11587"/>
                        <a:pt x="54845" y="12347"/>
                        <a:pt x="56521" y="13029"/>
                      </a:cubicBezTo>
                      <a:cubicBezTo>
                        <a:pt x="61751" y="15150"/>
                        <a:pt x="66126" y="16156"/>
                        <a:pt x="70189" y="16156"/>
                      </a:cubicBezTo>
                      <a:cubicBezTo>
                        <a:pt x="70544" y="16156"/>
                        <a:pt x="70892" y="16149"/>
                        <a:pt x="71245" y="16134"/>
                      </a:cubicBezTo>
                      <a:cubicBezTo>
                        <a:pt x="75749" y="15937"/>
                        <a:pt x="79805" y="14365"/>
                        <a:pt x="82720" y="11741"/>
                      </a:cubicBezTo>
                      <a:lnTo>
                        <a:pt x="82720" y="11587"/>
                      </a:lnTo>
                      <a:cubicBezTo>
                        <a:pt x="79819" y="14235"/>
                        <a:pt x="75759" y="15826"/>
                        <a:pt x="71237" y="16019"/>
                      </a:cubicBezTo>
                      <a:cubicBezTo>
                        <a:pt x="70889" y="16033"/>
                        <a:pt x="70541" y="16041"/>
                        <a:pt x="70189" y="16041"/>
                      </a:cubicBezTo>
                      <a:cubicBezTo>
                        <a:pt x="66141" y="16041"/>
                        <a:pt x="61776" y="15039"/>
                        <a:pt x="56564" y="12925"/>
                      </a:cubicBezTo>
                      <a:cubicBezTo>
                        <a:pt x="54891" y="12243"/>
                        <a:pt x="53194" y="11482"/>
                        <a:pt x="51553" y="10743"/>
                      </a:cubicBezTo>
                      <a:cubicBezTo>
                        <a:pt x="46303" y="8381"/>
                        <a:pt x="40871" y="5941"/>
                        <a:pt x="35172" y="5757"/>
                      </a:cubicBezTo>
                      <a:cubicBezTo>
                        <a:pt x="34935" y="5750"/>
                        <a:pt x="34698" y="5747"/>
                        <a:pt x="34461" y="5747"/>
                      </a:cubicBezTo>
                      <a:cubicBezTo>
                        <a:pt x="31970" y="5747"/>
                        <a:pt x="29483" y="6148"/>
                        <a:pt x="27071" y="6536"/>
                      </a:cubicBezTo>
                      <a:cubicBezTo>
                        <a:pt x="25771" y="6748"/>
                        <a:pt x="24426" y="6963"/>
                        <a:pt x="23097" y="7114"/>
                      </a:cubicBezTo>
                      <a:cubicBezTo>
                        <a:pt x="21931" y="7247"/>
                        <a:pt x="20829" y="7315"/>
                        <a:pt x="19784" y="7315"/>
                      </a:cubicBezTo>
                      <a:cubicBezTo>
                        <a:pt x="16328" y="7315"/>
                        <a:pt x="13525" y="6582"/>
                        <a:pt x="11281" y="5104"/>
                      </a:cubicBezTo>
                      <a:cubicBezTo>
                        <a:pt x="10456" y="4562"/>
                        <a:pt x="9680" y="3898"/>
                        <a:pt x="8934" y="3256"/>
                      </a:cubicBezTo>
                      <a:cubicBezTo>
                        <a:pt x="7900" y="2369"/>
                        <a:pt x="6831" y="1450"/>
                        <a:pt x="5607" y="837"/>
                      </a:cubicBezTo>
                      <a:cubicBezTo>
                        <a:pt x="4487" y="277"/>
                        <a:pt x="3252" y="0"/>
                        <a:pt x="2021"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 name="Google Shape;716;p31"/>
              <p:cNvSpPr/>
              <p:nvPr/>
            </p:nvSpPr>
            <p:spPr>
              <a:xfrm>
                <a:off x="4921590" y="3223954"/>
                <a:ext cx="166021" cy="741615"/>
              </a:xfrm>
              <a:custGeom>
                <a:avLst/>
                <a:gdLst/>
                <a:ahLst/>
                <a:cxnLst/>
                <a:rect l="l" t="t" r="r" b="b"/>
                <a:pathLst>
                  <a:path w="4225" h="18873" extrusionOk="0">
                    <a:moveTo>
                      <a:pt x="0" y="0"/>
                    </a:moveTo>
                    <a:lnTo>
                      <a:pt x="0" y="18872"/>
                    </a:lnTo>
                    <a:lnTo>
                      <a:pt x="4225" y="18872"/>
                    </a:lnTo>
                    <a:lnTo>
                      <a:pt x="4225"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1"/>
              <p:cNvSpPr/>
              <p:nvPr/>
            </p:nvSpPr>
            <p:spPr>
              <a:xfrm>
                <a:off x="5168405" y="3072588"/>
                <a:ext cx="166179" cy="892979"/>
              </a:xfrm>
              <a:custGeom>
                <a:avLst/>
                <a:gdLst/>
                <a:ahLst/>
                <a:cxnLst/>
                <a:rect l="l" t="t" r="r" b="b"/>
                <a:pathLst>
                  <a:path w="4229" h="22725" extrusionOk="0">
                    <a:moveTo>
                      <a:pt x="1" y="1"/>
                    </a:moveTo>
                    <a:lnTo>
                      <a:pt x="1" y="22724"/>
                    </a:lnTo>
                    <a:lnTo>
                      <a:pt x="4229" y="22724"/>
                    </a:lnTo>
                    <a:lnTo>
                      <a:pt x="4229"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1"/>
              <p:cNvSpPr/>
              <p:nvPr/>
            </p:nvSpPr>
            <p:spPr>
              <a:xfrm>
                <a:off x="5415377" y="2923933"/>
                <a:ext cx="166179" cy="1041632"/>
              </a:xfrm>
              <a:custGeom>
                <a:avLst/>
                <a:gdLst/>
                <a:ahLst/>
                <a:cxnLst/>
                <a:rect l="l" t="t" r="r" b="b"/>
                <a:pathLst>
                  <a:path w="4229" h="26508" extrusionOk="0">
                    <a:moveTo>
                      <a:pt x="1" y="0"/>
                    </a:moveTo>
                    <a:lnTo>
                      <a:pt x="1" y="26507"/>
                    </a:lnTo>
                    <a:lnTo>
                      <a:pt x="4229" y="26507"/>
                    </a:lnTo>
                    <a:lnTo>
                      <a:pt x="4229"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1"/>
              <p:cNvSpPr/>
              <p:nvPr/>
            </p:nvSpPr>
            <p:spPr>
              <a:xfrm>
                <a:off x="5662310" y="2741719"/>
                <a:ext cx="166100" cy="1223843"/>
              </a:xfrm>
              <a:custGeom>
                <a:avLst/>
                <a:gdLst/>
                <a:ahLst/>
                <a:cxnLst/>
                <a:rect l="l" t="t" r="r" b="b"/>
                <a:pathLst>
                  <a:path w="4227" h="31145" extrusionOk="0">
                    <a:moveTo>
                      <a:pt x="1" y="0"/>
                    </a:moveTo>
                    <a:lnTo>
                      <a:pt x="1" y="31144"/>
                    </a:lnTo>
                    <a:lnTo>
                      <a:pt x="4226" y="31144"/>
                    </a:lnTo>
                    <a:lnTo>
                      <a:pt x="4226"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1"/>
              <p:cNvSpPr/>
              <p:nvPr/>
            </p:nvSpPr>
            <p:spPr>
              <a:xfrm>
                <a:off x="5909282" y="3001659"/>
                <a:ext cx="166061" cy="963906"/>
              </a:xfrm>
              <a:custGeom>
                <a:avLst/>
                <a:gdLst/>
                <a:ahLst/>
                <a:cxnLst/>
                <a:rect l="l" t="t" r="r" b="b"/>
                <a:pathLst>
                  <a:path w="4226" h="24530" extrusionOk="0">
                    <a:moveTo>
                      <a:pt x="1" y="0"/>
                    </a:moveTo>
                    <a:lnTo>
                      <a:pt x="1" y="24529"/>
                    </a:lnTo>
                    <a:lnTo>
                      <a:pt x="4225" y="24529"/>
                    </a:lnTo>
                    <a:lnTo>
                      <a:pt x="42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1"/>
              <p:cNvSpPr/>
              <p:nvPr/>
            </p:nvSpPr>
            <p:spPr>
              <a:xfrm>
                <a:off x="6156254" y="2640416"/>
                <a:ext cx="166061" cy="1325145"/>
              </a:xfrm>
              <a:custGeom>
                <a:avLst/>
                <a:gdLst/>
                <a:ahLst/>
                <a:cxnLst/>
                <a:rect l="l" t="t" r="r" b="b"/>
                <a:pathLst>
                  <a:path w="4226" h="33723" extrusionOk="0">
                    <a:moveTo>
                      <a:pt x="1" y="1"/>
                    </a:moveTo>
                    <a:lnTo>
                      <a:pt x="1" y="33722"/>
                    </a:lnTo>
                    <a:lnTo>
                      <a:pt x="4225" y="33722"/>
                    </a:lnTo>
                    <a:lnTo>
                      <a:pt x="4225"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1"/>
              <p:cNvSpPr/>
              <p:nvPr/>
            </p:nvSpPr>
            <p:spPr>
              <a:xfrm>
                <a:off x="6403226" y="3091489"/>
                <a:ext cx="166061" cy="874078"/>
              </a:xfrm>
              <a:custGeom>
                <a:avLst/>
                <a:gdLst/>
                <a:ahLst/>
                <a:cxnLst/>
                <a:rect l="l" t="t" r="r" b="b"/>
                <a:pathLst>
                  <a:path w="4226" h="22244" extrusionOk="0">
                    <a:moveTo>
                      <a:pt x="1" y="0"/>
                    </a:moveTo>
                    <a:lnTo>
                      <a:pt x="1" y="22243"/>
                    </a:lnTo>
                    <a:lnTo>
                      <a:pt x="4225" y="22243"/>
                    </a:lnTo>
                    <a:lnTo>
                      <a:pt x="42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1"/>
              <p:cNvSpPr/>
              <p:nvPr/>
            </p:nvSpPr>
            <p:spPr>
              <a:xfrm>
                <a:off x="6650080" y="2798266"/>
                <a:ext cx="166179" cy="1167297"/>
              </a:xfrm>
              <a:custGeom>
                <a:avLst/>
                <a:gdLst/>
                <a:ahLst/>
                <a:cxnLst/>
                <a:rect l="l" t="t" r="r" b="b"/>
                <a:pathLst>
                  <a:path w="4229" h="29706" extrusionOk="0">
                    <a:moveTo>
                      <a:pt x="0" y="1"/>
                    </a:moveTo>
                    <a:lnTo>
                      <a:pt x="0" y="29705"/>
                    </a:lnTo>
                    <a:lnTo>
                      <a:pt x="4228" y="29705"/>
                    </a:lnTo>
                    <a:lnTo>
                      <a:pt x="4228"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1"/>
              <p:cNvSpPr/>
              <p:nvPr/>
            </p:nvSpPr>
            <p:spPr>
              <a:xfrm>
                <a:off x="6897013" y="3673574"/>
                <a:ext cx="166218" cy="292001"/>
              </a:xfrm>
              <a:custGeom>
                <a:avLst/>
                <a:gdLst/>
                <a:ahLst/>
                <a:cxnLst/>
                <a:rect l="l" t="t" r="r" b="b"/>
                <a:pathLst>
                  <a:path w="4230" h="7431" extrusionOk="0">
                    <a:moveTo>
                      <a:pt x="1" y="1"/>
                    </a:moveTo>
                    <a:lnTo>
                      <a:pt x="1" y="7430"/>
                    </a:lnTo>
                    <a:lnTo>
                      <a:pt x="4229" y="7430"/>
                    </a:lnTo>
                    <a:lnTo>
                      <a:pt x="4229"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1"/>
              <p:cNvSpPr/>
              <p:nvPr/>
            </p:nvSpPr>
            <p:spPr>
              <a:xfrm>
                <a:off x="7143985" y="2724901"/>
                <a:ext cx="166061" cy="1240661"/>
              </a:xfrm>
              <a:custGeom>
                <a:avLst/>
                <a:gdLst/>
                <a:ahLst/>
                <a:cxnLst/>
                <a:rect l="l" t="t" r="r" b="b"/>
                <a:pathLst>
                  <a:path w="4226" h="31573" extrusionOk="0">
                    <a:moveTo>
                      <a:pt x="1" y="1"/>
                    </a:moveTo>
                    <a:lnTo>
                      <a:pt x="1" y="31572"/>
                    </a:lnTo>
                    <a:lnTo>
                      <a:pt x="4225" y="31572"/>
                    </a:lnTo>
                    <a:lnTo>
                      <a:pt x="4225"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1"/>
              <p:cNvSpPr/>
              <p:nvPr/>
            </p:nvSpPr>
            <p:spPr>
              <a:xfrm>
                <a:off x="7390957" y="2381065"/>
                <a:ext cx="166061" cy="1584492"/>
              </a:xfrm>
              <a:custGeom>
                <a:avLst/>
                <a:gdLst/>
                <a:ahLst/>
                <a:cxnLst/>
                <a:rect l="l" t="t" r="r" b="b"/>
                <a:pathLst>
                  <a:path w="4226" h="40323" extrusionOk="0">
                    <a:moveTo>
                      <a:pt x="1" y="0"/>
                    </a:moveTo>
                    <a:lnTo>
                      <a:pt x="1" y="40322"/>
                    </a:lnTo>
                    <a:lnTo>
                      <a:pt x="4225" y="40322"/>
                    </a:lnTo>
                    <a:lnTo>
                      <a:pt x="4225"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1"/>
              <p:cNvSpPr/>
              <p:nvPr/>
            </p:nvSpPr>
            <p:spPr>
              <a:xfrm>
                <a:off x="7637929" y="3115184"/>
                <a:ext cx="166061" cy="850383"/>
              </a:xfrm>
              <a:custGeom>
                <a:avLst/>
                <a:gdLst/>
                <a:ahLst/>
                <a:cxnLst/>
                <a:rect l="l" t="t" r="r" b="b"/>
                <a:pathLst>
                  <a:path w="4226" h="21641" extrusionOk="0">
                    <a:moveTo>
                      <a:pt x="1" y="0"/>
                    </a:moveTo>
                    <a:lnTo>
                      <a:pt x="1" y="21640"/>
                    </a:lnTo>
                    <a:lnTo>
                      <a:pt x="4225" y="21640"/>
                    </a:lnTo>
                    <a:lnTo>
                      <a:pt x="4225"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 name="Google Shape;728;p31"/>
          <p:cNvGrpSpPr/>
          <p:nvPr/>
        </p:nvGrpSpPr>
        <p:grpSpPr>
          <a:xfrm>
            <a:off x="5262046" y="2085203"/>
            <a:ext cx="1054922" cy="2623643"/>
            <a:chOff x="5262046" y="2234728"/>
            <a:chExt cx="1054922" cy="2623643"/>
          </a:xfrm>
        </p:grpSpPr>
        <p:sp>
          <p:nvSpPr>
            <p:cNvPr id="729" name="Google Shape;729;p31"/>
            <p:cNvSpPr/>
            <p:nvPr/>
          </p:nvSpPr>
          <p:spPr>
            <a:xfrm>
              <a:off x="6104070" y="2510819"/>
              <a:ext cx="54895" cy="4008"/>
            </a:xfrm>
            <a:custGeom>
              <a:avLst/>
              <a:gdLst/>
              <a:ahLst/>
              <a:cxnLst/>
              <a:rect l="l" t="t" r="r" b="b"/>
              <a:pathLst>
                <a:path w="1397" h="102" extrusionOk="0">
                  <a:moveTo>
                    <a:pt x="529" y="0"/>
                  </a:moveTo>
                  <a:cubicBezTo>
                    <a:pt x="353" y="0"/>
                    <a:pt x="177" y="15"/>
                    <a:pt x="1" y="36"/>
                  </a:cubicBezTo>
                  <a:cubicBezTo>
                    <a:pt x="134" y="40"/>
                    <a:pt x="263" y="43"/>
                    <a:pt x="393" y="47"/>
                  </a:cubicBezTo>
                  <a:cubicBezTo>
                    <a:pt x="729" y="58"/>
                    <a:pt x="1064" y="76"/>
                    <a:pt x="1397" y="101"/>
                  </a:cubicBezTo>
                  <a:cubicBezTo>
                    <a:pt x="1107" y="33"/>
                    <a:pt x="819" y="0"/>
                    <a:pt x="529" y="0"/>
                  </a:cubicBezTo>
                  <a:close/>
                </a:path>
              </a:pathLst>
            </a:custGeom>
            <a:solidFill>
              <a:srgbClr val="C2D6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1"/>
            <p:cNvSpPr/>
            <p:nvPr/>
          </p:nvSpPr>
          <p:spPr>
            <a:xfrm>
              <a:off x="6266871" y="2618410"/>
              <a:ext cx="157" cy="236"/>
            </a:xfrm>
            <a:custGeom>
              <a:avLst/>
              <a:gdLst/>
              <a:ahLst/>
              <a:cxnLst/>
              <a:rect l="l" t="t" r="r" b="b"/>
              <a:pathLst>
                <a:path w="4" h="6" extrusionOk="0">
                  <a:moveTo>
                    <a:pt x="0" y="1"/>
                  </a:moveTo>
                  <a:cubicBezTo>
                    <a:pt x="0" y="5"/>
                    <a:pt x="4" y="5"/>
                    <a:pt x="4" y="5"/>
                  </a:cubicBezTo>
                  <a:cubicBezTo>
                    <a:pt x="4" y="5"/>
                    <a:pt x="0" y="5"/>
                    <a:pt x="0" y="1"/>
                  </a:cubicBezTo>
                  <a:close/>
                </a:path>
              </a:pathLst>
            </a:custGeom>
            <a:solidFill>
              <a:srgbClr val="99BD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1"/>
            <p:cNvSpPr/>
            <p:nvPr/>
          </p:nvSpPr>
          <p:spPr>
            <a:xfrm>
              <a:off x="5977067" y="2638333"/>
              <a:ext cx="3340" cy="49826"/>
            </a:xfrm>
            <a:custGeom>
              <a:avLst/>
              <a:gdLst/>
              <a:ahLst/>
              <a:cxnLst/>
              <a:rect l="l" t="t" r="r" b="b"/>
              <a:pathLst>
                <a:path w="85" h="1268" extrusionOk="0">
                  <a:moveTo>
                    <a:pt x="42" y="0"/>
                  </a:moveTo>
                  <a:cubicBezTo>
                    <a:pt x="9" y="244"/>
                    <a:pt x="1" y="487"/>
                    <a:pt x="15" y="728"/>
                  </a:cubicBezTo>
                  <a:lnTo>
                    <a:pt x="15" y="728"/>
                  </a:lnTo>
                  <a:cubicBezTo>
                    <a:pt x="2" y="487"/>
                    <a:pt x="11" y="243"/>
                    <a:pt x="45" y="0"/>
                  </a:cubicBezTo>
                  <a:close/>
                  <a:moveTo>
                    <a:pt x="15" y="728"/>
                  </a:moveTo>
                  <a:lnTo>
                    <a:pt x="15" y="728"/>
                  </a:lnTo>
                  <a:cubicBezTo>
                    <a:pt x="26" y="910"/>
                    <a:pt x="49" y="1091"/>
                    <a:pt x="85" y="1267"/>
                  </a:cubicBezTo>
                  <a:cubicBezTo>
                    <a:pt x="75" y="1213"/>
                    <a:pt x="63" y="1156"/>
                    <a:pt x="56" y="1099"/>
                  </a:cubicBezTo>
                  <a:cubicBezTo>
                    <a:pt x="37" y="976"/>
                    <a:pt x="23" y="852"/>
                    <a:pt x="15" y="728"/>
                  </a:cubicBezTo>
                  <a:close/>
                </a:path>
              </a:pathLst>
            </a:custGeom>
            <a:solidFill>
              <a:srgbClr val="E6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1"/>
            <p:cNvSpPr/>
            <p:nvPr/>
          </p:nvSpPr>
          <p:spPr>
            <a:xfrm>
              <a:off x="5988698" y="2715077"/>
              <a:ext cx="39099" cy="54306"/>
            </a:xfrm>
            <a:custGeom>
              <a:avLst/>
              <a:gdLst/>
              <a:ahLst/>
              <a:cxnLst/>
              <a:rect l="l" t="t" r="r" b="b"/>
              <a:pathLst>
                <a:path w="995" h="1382" extrusionOk="0">
                  <a:moveTo>
                    <a:pt x="1" y="0"/>
                  </a:moveTo>
                  <a:lnTo>
                    <a:pt x="1" y="0"/>
                  </a:lnTo>
                  <a:cubicBezTo>
                    <a:pt x="220" y="527"/>
                    <a:pt x="557" y="1001"/>
                    <a:pt x="995" y="1382"/>
                  </a:cubicBezTo>
                  <a:cubicBezTo>
                    <a:pt x="561" y="1001"/>
                    <a:pt x="220" y="524"/>
                    <a:pt x="1" y="0"/>
                  </a:cubicBezTo>
                  <a:close/>
                </a:path>
              </a:pathLst>
            </a:custGeom>
            <a:solidFill>
              <a:srgbClr val="E6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1"/>
            <p:cNvSpPr/>
            <p:nvPr/>
          </p:nvSpPr>
          <p:spPr>
            <a:xfrm>
              <a:off x="5965592" y="2784355"/>
              <a:ext cx="125548" cy="256714"/>
            </a:xfrm>
            <a:custGeom>
              <a:avLst/>
              <a:gdLst/>
              <a:ahLst/>
              <a:cxnLst/>
              <a:rect l="l" t="t" r="r" b="b"/>
              <a:pathLst>
                <a:path w="3195" h="6533" extrusionOk="0">
                  <a:moveTo>
                    <a:pt x="2729" y="0"/>
                  </a:moveTo>
                  <a:cubicBezTo>
                    <a:pt x="2573" y="0"/>
                    <a:pt x="2423" y="83"/>
                    <a:pt x="2344" y="229"/>
                  </a:cubicBezTo>
                  <a:cubicBezTo>
                    <a:pt x="1838" y="1169"/>
                    <a:pt x="1414" y="2139"/>
                    <a:pt x="1001" y="3115"/>
                  </a:cubicBezTo>
                  <a:cubicBezTo>
                    <a:pt x="804" y="3606"/>
                    <a:pt x="600" y="4091"/>
                    <a:pt x="417" y="4590"/>
                  </a:cubicBezTo>
                  <a:lnTo>
                    <a:pt x="137" y="5329"/>
                  </a:lnTo>
                  <a:cubicBezTo>
                    <a:pt x="44" y="5577"/>
                    <a:pt x="0" y="5843"/>
                    <a:pt x="173" y="6187"/>
                  </a:cubicBezTo>
                  <a:cubicBezTo>
                    <a:pt x="284" y="6404"/>
                    <a:pt x="505" y="6533"/>
                    <a:pt x="736" y="6533"/>
                  </a:cubicBezTo>
                  <a:cubicBezTo>
                    <a:pt x="819" y="6533"/>
                    <a:pt x="903" y="6516"/>
                    <a:pt x="983" y="6481"/>
                  </a:cubicBezTo>
                  <a:cubicBezTo>
                    <a:pt x="1339" y="6330"/>
                    <a:pt x="1475" y="6101"/>
                    <a:pt x="1561" y="5850"/>
                  </a:cubicBezTo>
                  <a:lnTo>
                    <a:pt x="1823" y="5103"/>
                  </a:lnTo>
                  <a:cubicBezTo>
                    <a:pt x="2007" y="4604"/>
                    <a:pt x="2161" y="4098"/>
                    <a:pt x="2326" y="3595"/>
                  </a:cubicBezTo>
                  <a:cubicBezTo>
                    <a:pt x="2638" y="2587"/>
                    <a:pt x="2936" y="1571"/>
                    <a:pt x="3155" y="523"/>
                  </a:cubicBezTo>
                  <a:cubicBezTo>
                    <a:pt x="3195" y="340"/>
                    <a:pt x="3108" y="146"/>
                    <a:pt x="2936" y="53"/>
                  </a:cubicBezTo>
                  <a:cubicBezTo>
                    <a:pt x="2870" y="17"/>
                    <a:pt x="2799" y="0"/>
                    <a:pt x="2729"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1"/>
            <p:cNvSpPr/>
            <p:nvPr/>
          </p:nvSpPr>
          <p:spPr>
            <a:xfrm>
              <a:off x="5288021" y="2719557"/>
              <a:ext cx="227950" cy="308348"/>
            </a:xfrm>
            <a:custGeom>
              <a:avLst/>
              <a:gdLst/>
              <a:ahLst/>
              <a:cxnLst/>
              <a:rect l="l" t="t" r="r" b="b"/>
              <a:pathLst>
                <a:path w="5801" h="7847" extrusionOk="0">
                  <a:moveTo>
                    <a:pt x="2024" y="1"/>
                  </a:moveTo>
                  <a:cubicBezTo>
                    <a:pt x="1928" y="130"/>
                    <a:pt x="1863" y="223"/>
                    <a:pt x="1788" y="331"/>
                  </a:cubicBezTo>
                  <a:cubicBezTo>
                    <a:pt x="1716" y="438"/>
                    <a:pt x="1648" y="543"/>
                    <a:pt x="1579" y="650"/>
                  </a:cubicBezTo>
                  <a:cubicBezTo>
                    <a:pt x="1446" y="866"/>
                    <a:pt x="1321" y="1081"/>
                    <a:pt x="1203" y="1303"/>
                  </a:cubicBezTo>
                  <a:cubicBezTo>
                    <a:pt x="966" y="1745"/>
                    <a:pt x="761" y="2204"/>
                    <a:pt x="582" y="2678"/>
                  </a:cubicBezTo>
                  <a:cubicBezTo>
                    <a:pt x="227" y="3626"/>
                    <a:pt x="0" y="4652"/>
                    <a:pt x="15" y="5718"/>
                  </a:cubicBezTo>
                  <a:cubicBezTo>
                    <a:pt x="15" y="5822"/>
                    <a:pt x="18" y="6049"/>
                    <a:pt x="68" y="6256"/>
                  </a:cubicBezTo>
                  <a:cubicBezTo>
                    <a:pt x="115" y="6465"/>
                    <a:pt x="205" y="6680"/>
                    <a:pt x="330" y="6864"/>
                  </a:cubicBezTo>
                  <a:cubicBezTo>
                    <a:pt x="585" y="7240"/>
                    <a:pt x="933" y="7452"/>
                    <a:pt x="1235" y="7578"/>
                  </a:cubicBezTo>
                  <a:cubicBezTo>
                    <a:pt x="1544" y="7707"/>
                    <a:pt x="1831" y="7768"/>
                    <a:pt x="2104" y="7804"/>
                  </a:cubicBezTo>
                  <a:cubicBezTo>
                    <a:pt x="2380" y="7840"/>
                    <a:pt x="2642" y="7847"/>
                    <a:pt x="2901" y="7847"/>
                  </a:cubicBezTo>
                  <a:cubicBezTo>
                    <a:pt x="3927" y="7822"/>
                    <a:pt x="4860" y="7628"/>
                    <a:pt x="5800" y="7341"/>
                  </a:cubicBezTo>
                  <a:lnTo>
                    <a:pt x="5603" y="6397"/>
                  </a:lnTo>
                  <a:cubicBezTo>
                    <a:pt x="5166" y="6423"/>
                    <a:pt x="4720" y="6442"/>
                    <a:pt x="4281" y="6442"/>
                  </a:cubicBezTo>
                  <a:cubicBezTo>
                    <a:pt x="3831" y="6442"/>
                    <a:pt x="3389" y="6422"/>
                    <a:pt x="2972" y="6372"/>
                  </a:cubicBezTo>
                  <a:cubicBezTo>
                    <a:pt x="2563" y="6325"/>
                    <a:pt x="2161" y="6225"/>
                    <a:pt x="1928" y="6092"/>
                  </a:cubicBezTo>
                  <a:cubicBezTo>
                    <a:pt x="1809" y="6024"/>
                    <a:pt x="1763" y="5959"/>
                    <a:pt x="1769" y="5938"/>
                  </a:cubicBezTo>
                  <a:lnTo>
                    <a:pt x="1773" y="5905"/>
                  </a:lnTo>
                  <a:lnTo>
                    <a:pt x="1784" y="5754"/>
                  </a:lnTo>
                  <a:cubicBezTo>
                    <a:pt x="1834" y="4961"/>
                    <a:pt x="2061" y="4157"/>
                    <a:pt x="2376" y="3382"/>
                  </a:cubicBezTo>
                  <a:cubicBezTo>
                    <a:pt x="2538" y="2991"/>
                    <a:pt x="2728" y="2610"/>
                    <a:pt x="2929" y="2237"/>
                  </a:cubicBezTo>
                  <a:cubicBezTo>
                    <a:pt x="3030" y="2050"/>
                    <a:pt x="3137" y="1863"/>
                    <a:pt x="3249" y="1684"/>
                  </a:cubicBezTo>
                  <a:lnTo>
                    <a:pt x="3417" y="1419"/>
                  </a:lnTo>
                  <a:cubicBezTo>
                    <a:pt x="3471" y="1336"/>
                    <a:pt x="3539" y="1235"/>
                    <a:pt x="3578" y="1178"/>
                  </a:cubicBezTo>
                  <a:lnTo>
                    <a:pt x="2024"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1"/>
            <p:cNvSpPr/>
            <p:nvPr/>
          </p:nvSpPr>
          <p:spPr>
            <a:xfrm>
              <a:off x="5297766" y="2639787"/>
              <a:ext cx="193528" cy="199147"/>
            </a:xfrm>
            <a:custGeom>
              <a:avLst/>
              <a:gdLst/>
              <a:ahLst/>
              <a:cxnLst/>
              <a:rect l="l" t="t" r="r" b="b"/>
              <a:pathLst>
                <a:path w="4925" h="5068" extrusionOk="0">
                  <a:moveTo>
                    <a:pt x="2971" y="1"/>
                  </a:moveTo>
                  <a:cubicBezTo>
                    <a:pt x="2873" y="1"/>
                    <a:pt x="2766" y="14"/>
                    <a:pt x="2649" y="43"/>
                  </a:cubicBezTo>
                  <a:cubicBezTo>
                    <a:pt x="1863" y="236"/>
                    <a:pt x="0" y="3338"/>
                    <a:pt x="0" y="3338"/>
                  </a:cubicBezTo>
                  <a:lnTo>
                    <a:pt x="4174" y="5067"/>
                  </a:lnTo>
                  <a:cubicBezTo>
                    <a:pt x="4174" y="5067"/>
                    <a:pt x="4924" y="2705"/>
                    <a:pt x="4454" y="1761"/>
                  </a:cubicBezTo>
                  <a:cubicBezTo>
                    <a:pt x="4017" y="883"/>
                    <a:pt x="3772" y="1"/>
                    <a:pt x="2971"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1"/>
            <p:cNvSpPr/>
            <p:nvPr/>
          </p:nvSpPr>
          <p:spPr>
            <a:xfrm>
              <a:off x="5488310" y="2958906"/>
              <a:ext cx="102442" cy="63068"/>
            </a:xfrm>
            <a:custGeom>
              <a:avLst/>
              <a:gdLst/>
              <a:ahLst/>
              <a:cxnLst/>
              <a:rect l="l" t="t" r="r" b="b"/>
              <a:pathLst>
                <a:path w="2607" h="1605" extrusionOk="0">
                  <a:moveTo>
                    <a:pt x="2606" y="1"/>
                  </a:moveTo>
                  <a:lnTo>
                    <a:pt x="696" y="202"/>
                  </a:lnTo>
                  <a:lnTo>
                    <a:pt x="0" y="765"/>
                  </a:lnTo>
                  <a:cubicBezTo>
                    <a:pt x="312" y="1494"/>
                    <a:pt x="1533" y="1605"/>
                    <a:pt x="1533" y="1605"/>
                  </a:cubicBezTo>
                  <a:lnTo>
                    <a:pt x="2606"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1"/>
            <p:cNvSpPr/>
            <p:nvPr/>
          </p:nvSpPr>
          <p:spPr>
            <a:xfrm>
              <a:off x="5548510" y="2958906"/>
              <a:ext cx="95801" cy="96076"/>
            </a:xfrm>
            <a:custGeom>
              <a:avLst/>
              <a:gdLst/>
              <a:ahLst/>
              <a:cxnLst/>
              <a:rect l="l" t="t" r="r" b="b"/>
              <a:pathLst>
                <a:path w="2438" h="2445" extrusionOk="0">
                  <a:moveTo>
                    <a:pt x="1074" y="1"/>
                  </a:moveTo>
                  <a:lnTo>
                    <a:pt x="1" y="1605"/>
                  </a:lnTo>
                  <a:lnTo>
                    <a:pt x="970" y="2445"/>
                  </a:lnTo>
                  <a:lnTo>
                    <a:pt x="2438" y="851"/>
                  </a:lnTo>
                  <a:lnTo>
                    <a:pt x="1074"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1"/>
            <p:cNvSpPr/>
            <p:nvPr/>
          </p:nvSpPr>
          <p:spPr>
            <a:xfrm>
              <a:off x="5395494" y="4767365"/>
              <a:ext cx="39099" cy="18940"/>
            </a:xfrm>
            <a:custGeom>
              <a:avLst/>
              <a:gdLst/>
              <a:ahLst/>
              <a:cxnLst/>
              <a:rect l="l" t="t" r="r" b="b"/>
              <a:pathLst>
                <a:path w="995" h="482" extrusionOk="0">
                  <a:moveTo>
                    <a:pt x="796" y="88"/>
                  </a:moveTo>
                  <a:cubicBezTo>
                    <a:pt x="818" y="88"/>
                    <a:pt x="836" y="91"/>
                    <a:pt x="851" y="98"/>
                  </a:cubicBezTo>
                  <a:cubicBezTo>
                    <a:pt x="865" y="105"/>
                    <a:pt x="883" y="119"/>
                    <a:pt x="890" y="159"/>
                  </a:cubicBezTo>
                  <a:cubicBezTo>
                    <a:pt x="901" y="227"/>
                    <a:pt x="887" y="281"/>
                    <a:pt x="843" y="316"/>
                  </a:cubicBezTo>
                  <a:cubicBezTo>
                    <a:pt x="789" y="368"/>
                    <a:pt x="685" y="393"/>
                    <a:pt x="545" y="393"/>
                  </a:cubicBezTo>
                  <a:cubicBezTo>
                    <a:pt x="438" y="393"/>
                    <a:pt x="310" y="378"/>
                    <a:pt x="166" y="349"/>
                  </a:cubicBezTo>
                  <a:cubicBezTo>
                    <a:pt x="372" y="227"/>
                    <a:pt x="650" y="88"/>
                    <a:pt x="796" y="88"/>
                  </a:cubicBezTo>
                  <a:close/>
                  <a:moveTo>
                    <a:pt x="792" y="1"/>
                  </a:moveTo>
                  <a:cubicBezTo>
                    <a:pt x="533" y="1"/>
                    <a:pt x="82" y="297"/>
                    <a:pt x="25" y="334"/>
                  </a:cubicBezTo>
                  <a:cubicBezTo>
                    <a:pt x="11" y="342"/>
                    <a:pt x="0" y="359"/>
                    <a:pt x="4" y="378"/>
                  </a:cubicBezTo>
                  <a:cubicBezTo>
                    <a:pt x="7" y="396"/>
                    <a:pt x="22" y="410"/>
                    <a:pt x="40" y="414"/>
                  </a:cubicBezTo>
                  <a:cubicBezTo>
                    <a:pt x="172" y="446"/>
                    <a:pt x="366" y="482"/>
                    <a:pt x="542" y="482"/>
                  </a:cubicBezTo>
                  <a:cubicBezTo>
                    <a:pt x="689" y="482"/>
                    <a:pt x="825" y="457"/>
                    <a:pt x="905" y="385"/>
                  </a:cubicBezTo>
                  <a:cubicBezTo>
                    <a:pt x="969" y="328"/>
                    <a:pt x="994" y="245"/>
                    <a:pt x="980" y="144"/>
                  </a:cubicBezTo>
                  <a:cubicBezTo>
                    <a:pt x="969" y="69"/>
                    <a:pt x="923" y="33"/>
                    <a:pt x="887" y="19"/>
                  </a:cubicBezTo>
                  <a:cubicBezTo>
                    <a:pt x="860" y="7"/>
                    <a:pt x="828" y="1"/>
                    <a:pt x="7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1"/>
            <p:cNvSpPr/>
            <p:nvPr/>
          </p:nvSpPr>
          <p:spPr>
            <a:xfrm>
              <a:off x="5395612" y="4749799"/>
              <a:ext cx="23341" cy="33990"/>
            </a:xfrm>
            <a:custGeom>
              <a:avLst/>
              <a:gdLst/>
              <a:ahLst/>
              <a:cxnLst/>
              <a:rect l="l" t="t" r="r" b="b"/>
              <a:pathLst>
                <a:path w="594" h="865" extrusionOk="0">
                  <a:moveTo>
                    <a:pt x="385" y="92"/>
                  </a:moveTo>
                  <a:cubicBezTo>
                    <a:pt x="446" y="100"/>
                    <a:pt x="456" y="125"/>
                    <a:pt x="461" y="147"/>
                  </a:cubicBezTo>
                  <a:cubicBezTo>
                    <a:pt x="489" y="279"/>
                    <a:pt x="274" y="588"/>
                    <a:pt x="94" y="731"/>
                  </a:cubicBezTo>
                  <a:cubicBezTo>
                    <a:pt x="101" y="548"/>
                    <a:pt x="144" y="240"/>
                    <a:pt x="267" y="132"/>
                  </a:cubicBezTo>
                  <a:cubicBezTo>
                    <a:pt x="295" y="103"/>
                    <a:pt x="327" y="92"/>
                    <a:pt x="367" y="92"/>
                  </a:cubicBezTo>
                  <a:close/>
                  <a:moveTo>
                    <a:pt x="361" y="0"/>
                  </a:moveTo>
                  <a:cubicBezTo>
                    <a:pt x="303" y="0"/>
                    <a:pt x="250" y="22"/>
                    <a:pt x="206" y="64"/>
                  </a:cubicBezTo>
                  <a:cubicBezTo>
                    <a:pt x="1" y="246"/>
                    <a:pt x="1" y="796"/>
                    <a:pt x="1" y="818"/>
                  </a:cubicBezTo>
                  <a:cubicBezTo>
                    <a:pt x="1" y="836"/>
                    <a:pt x="12" y="849"/>
                    <a:pt x="22" y="857"/>
                  </a:cubicBezTo>
                  <a:cubicBezTo>
                    <a:pt x="30" y="861"/>
                    <a:pt x="37" y="864"/>
                    <a:pt x="47" y="864"/>
                  </a:cubicBezTo>
                  <a:cubicBezTo>
                    <a:pt x="55" y="864"/>
                    <a:pt x="62" y="861"/>
                    <a:pt x="69" y="857"/>
                  </a:cubicBezTo>
                  <a:cubicBezTo>
                    <a:pt x="249" y="756"/>
                    <a:pt x="593" y="344"/>
                    <a:pt x="550" y="128"/>
                  </a:cubicBezTo>
                  <a:cubicBezTo>
                    <a:pt x="542" y="89"/>
                    <a:pt x="511" y="17"/>
                    <a:pt x="396" y="3"/>
                  </a:cubicBezTo>
                  <a:cubicBezTo>
                    <a:pt x="384" y="1"/>
                    <a:pt x="373" y="0"/>
                    <a:pt x="3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1"/>
            <p:cNvSpPr/>
            <p:nvPr/>
          </p:nvSpPr>
          <p:spPr>
            <a:xfrm>
              <a:off x="5732413" y="4767404"/>
              <a:ext cx="46722" cy="19058"/>
            </a:xfrm>
            <a:custGeom>
              <a:avLst/>
              <a:gdLst/>
              <a:ahLst/>
              <a:cxnLst/>
              <a:rect l="l" t="t" r="r" b="b"/>
              <a:pathLst>
                <a:path w="1189" h="485" extrusionOk="0">
                  <a:moveTo>
                    <a:pt x="977" y="88"/>
                  </a:moveTo>
                  <a:cubicBezTo>
                    <a:pt x="1011" y="88"/>
                    <a:pt x="1039" y="93"/>
                    <a:pt x="1060" y="104"/>
                  </a:cubicBezTo>
                  <a:cubicBezTo>
                    <a:pt x="1081" y="115"/>
                    <a:pt x="1089" y="129"/>
                    <a:pt x="1092" y="154"/>
                  </a:cubicBezTo>
                  <a:cubicBezTo>
                    <a:pt x="1099" y="215"/>
                    <a:pt x="1081" y="262"/>
                    <a:pt x="1042" y="298"/>
                  </a:cubicBezTo>
                  <a:cubicBezTo>
                    <a:pt x="973" y="361"/>
                    <a:pt x="830" y="392"/>
                    <a:pt x="634" y="392"/>
                  </a:cubicBezTo>
                  <a:cubicBezTo>
                    <a:pt x="506" y="392"/>
                    <a:pt x="356" y="378"/>
                    <a:pt x="188" y="352"/>
                  </a:cubicBezTo>
                  <a:cubicBezTo>
                    <a:pt x="449" y="225"/>
                    <a:pt x="798" y="88"/>
                    <a:pt x="977" y="88"/>
                  </a:cubicBezTo>
                  <a:close/>
                  <a:moveTo>
                    <a:pt x="979" y="0"/>
                  </a:moveTo>
                  <a:cubicBezTo>
                    <a:pt x="673" y="0"/>
                    <a:pt x="100" y="293"/>
                    <a:pt x="26" y="330"/>
                  </a:cubicBezTo>
                  <a:cubicBezTo>
                    <a:pt x="12" y="341"/>
                    <a:pt x="1" y="358"/>
                    <a:pt x="4" y="377"/>
                  </a:cubicBezTo>
                  <a:cubicBezTo>
                    <a:pt x="4" y="395"/>
                    <a:pt x="19" y="409"/>
                    <a:pt x="40" y="416"/>
                  </a:cubicBezTo>
                  <a:cubicBezTo>
                    <a:pt x="202" y="449"/>
                    <a:pt x="428" y="484"/>
                    <a:pt x="640" y="484"/>
                  </a:cubicBezTo>
                  <a:cubicBezTo>
                    <a:pt x="830" y="484"/>
                    <a:pt x="1003" y="452"/>
                    <a:pt x="1103" y="366"/>
                  </a:cubicBezTo>
                  <a:cubicBezTo>
                    <a:pt x="1164" y="308"/>
                    <a:pt x="1189" y="237"/>
                    <a:pt x="1182" y="143"/>
                  </a:cubicBezTo>
                  <a:cubicBezTo>
                    <a:pt x="1175" y="93"/>
                    <a:pt x="1150" y="50"/>
                    <a:pt x="1103" y="25"/>
                  </a:cubicBezTo>
                  <a:cubicBezTo>
                    <a:pt x="1070" y="8"/>
                    <a:pt x="1028" y="0"/>
                    <a:pt x="9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1"/>
            <p:cNvSpPr/>
            <p:nvPr/>
          </p:nvSpPr>
          <p:spPr>
            <a:xfrm>
              <a:off x="5732413" y="4749799"/>
              <a:ext cx="29118" cy="33990"/>
            </a:xfrm>
            <a:custGeom>
              <a:avLst/>
              <a:gdLst/>
              <a:ahLst/>
              <a:cxnLst/>
              <a:rect l="l" t="t" r="r" b="b"/>
              <a:pathLst>
                <a:path w="741" h="865" extrusionOk="0">
                  <a:moveTo>
                    <a:pt x="525" y="92"/>
                  </a:moveTo>
                  <a:cubicBezTo>
                    <a:pt x="607" y="100"/>
                    <a:pt x="612" y="135"/>
                    <a:pt x="615" y="147"/>
                  </a:cubicBezTo>
                  <a:cubicBezTo>
                    <a:pt x="637" y="276"/>
                    <a:pt x="332" y="599"/>
                    <a:pt x="102" y="738"/>
                  </a:cubicBezTo>
                  <a:cubicBezTo>
                    <a:pt x="123" y="588"/>
                    <a:pt x="184" y="279"/>
                    <a:pt x="342" y="150"/>
                  </a:cubicBezTo>
                  <a:cubicBezTo>
                    <a:pt x="389" y="110"/>
                    <a:pt x="439" y="92"/>
                    <a:pt x="496" y="92"/>
                  </a:cubicBezTo>
                  <a:close/>
                  <a:moveTo>
                    <a:pt x="496" y="1"/>
                  </a:moveTo>
                  <a:cubicBezTo>
                    <a:pt x="420" y="1"/>
                    <a:pt x="347" y="29"/>
                    <a:pt x="284" y="82"/>
                  </a:cubicBezTo>
                  <a:cubicBezTo>
                    <a:pt x="44" y="279"/>
                    <a:pt x="4" y="793"/>
                    <a:pt x="4" y="814"/>
                  </a:cubicBezTo>
                  <a:cubicBezTo>
                    <a:pt x="1" y="832"/>
                    <a:pt x="9" y="846"/>
                    <a:pt x="22" y="857"/>
                  </a:cubicBezTo>
                  <a:cubicBezTo>
                    <a:pt x="30" y="861"/>
                    <a:pt x="40" y="864"/>
                    <a:pt x="47" y="864"/>
                  </a:cubicBezTo>
                  <a:cubicBezTo>
                    <a:pt x="55" y="864"/>
                    <a:pt x="62" y="861"/>
                    <a:pt x="65" y="861"/>
                  </a:cubicBezTo>
                  <a:cubicBezTo>
                    <a:pt x="299" y="753"/>
                    <a:pt x="741" y="351"/>
                    <a:pt x="705" y="132"/>
                  </a:cubicBezTo>
                  <a:cubicBezTo>
                    <a:pt x="693" y="78"/>
                    <a:pt x="658" y="14"/>
                    <a:pt x="532" y="3"/>
                  </a:cubicBezTo>
                  <a:cubicBezTo>
                    <a:pt x="520" y="1"/>
                    <a:pt x="508" y="1"/>
                    <a:pt x="4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1"/>
            <p:cNvSpPr/>
            <p:nvPr/>
          </p:nvSpPr>
          <p:spPr>
            <a:xfrm>
              <a:off x="5530867" y="2460324"/>
              <a:ext cx="185944" cy="209207"/>
            </a:xfrm>
            <a:custGeom>
              <a:avLst/>
              <a:gdLst/>
              <a:ahLst/>
              <a:cxnLst/>
              <a:rect l="l" t="t" r="r" b="b"/>
              <a:pathLst>
                <a:path w="4732" h="5324" extrusionOk="0">
                  <a:moveTo>
                    <a:pt x="44" y="1"/>
                  </a:moveTo>
                  <a:lnTo>
                    <a:pt x="44" y="1"/>
                  </a:lnTo>
                  <a:cubicBezTo>
                    <a:pt x="274" y="1131"/>
                    <a:pt x="787" y="3421"/>
                    <a:pt x="1" y="4179"/>
                  </a:cubicBezTo>
                  <a:cubicBezTo>
                    <a:pt x="1" y="4179"/>
                    <a:pt x="320" y="5324"/>
                    <a:pt x="2420" y="5324"/>
                  </a:cubicBezTo>
                  <a:cubicBezTo>
                    <a:pt x="4732" y="5324"/>
                    <a:pt x="3518" y="4179"/>
                    <a:pt x="3518" y="4179"/>
                  </a:cubicBezTo>
                  <a:cubicBezTo>
                    <a:pt x="2255" y="3877"/>
                    <a:pt x="2280" y="2940"/>
                    <a:pt x="2496" y="2061"/>
                  </a:cubicBezTo>
                  <a:lnTo>
                    <a:pt x="44"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1"/>
            <p:cNvSpPr/>
            <p:nvPr/>
          </p:nvSpPr>
          <p:spPr>
            <a:xfrm>
              <a:off x="5716066" y="2364954"/>
              <a:ext cx="35444" cy="16268"/>
            </a:xfrm>
            <a:custGeom>
              <a:avLst/>
              <a:gdLst/>
              <a:ahLst/>
              <a:cxnLst/>
              <a:rect l="l" t="t" r="r" b="b"/>
              <a:pathLst>
                <a:path w="902" h="414" extrusionOk="0">
                  <a:moveTo>
                    <a:pt x="668" y="0"/>
                  </a:moveTo>
                  <a:cubicBezTo>
                    <a:pt x="514" y="0"/>
                    <a:pt x="268" y="41"/>
                    <a:pt x="37" y="256"/>
                  </a:cubicBezTo>
                  <a:cubicBezTo>
                    <a:pt x="1" y="291"/>
                    <a:pt x="1" y="349"/>
                    <a:pt x="33" y="385"/>
                  </a:cubicBezTo>
                  <a:cubicBezTo>
                    <a:pt x="51" y="403"/>
                    <a:pt x="76" y="414"/>
                    <a:pt x="102" y="414"/>
                  </a:cubicBezTo>
                  <a:cubicBezTo>
                    <a:pt x="123" y="414"/>
                    <a:pt x="145" y="407"/>
                    <a:pt x="162" y="389"/>
                  </a:cubicBezTo>
                  <a:cubicBezTo>
                    <a:pt x="349" y="213"/>
                    <a:pt x="548" y="181"/>
                    <a:pt x="669" y="181"/>
                  </a:cubicBezTo>
                  <a:cubicBezTo>
                    <a:pt x="733" y="181"/>
                    <a:pt x="774" y="190"/>
                    <a:pt x="780" y="192"/>
                  </a:cubicBezTo>
                  <a:cubicBezTo>
                    <a:pt x="786" y="193"/>
                    <a:pt x="793" y="194"/>
                    <a:pt x="800" y="194"/>
                  </a:cubicBezTo>
                  <a:cubicBezTo>
                    <a:pt x="842" y="194"/>
                    <a:pt x="879" y="167"/>
                    <a:pt x="891" y="127"/>
                  </a:cubicBezTo>
                  <a:cubicBezTo>
                    <a:pt x="902" y="76"/>
                    <a:pt x="873" y="26"/>
                    <a:pt x="823" y="16"/>
                  </a:cubicBezTo>
                  <a:cubicBezTo>
                    <a:pt x="817" y="14"/>
                    <a:pt x="758" y="0"/>
                    <a:pt x="66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1"/>
            <p:cNvSpPr/>
            <p:nvPr/>
          </p:nvSpPr>
          <p:spPr>
            <a:xfrm>
              <a:off x="5721292" y="2426884"/>
              <a:ext cx="21887" cy="44757"/>
            </a:xfrm>
            <a:custGeom>
              <a:avLst/>
              <a:gdLst/>
              <a:ahLst/>
              <a:cxnLst/>
              <a:rect l="l" t="t" r="r" b="b"/>
              <a:pathLst>
                <a:path w="557" h="1139" extrusionOk="0">
                  <a:moveTo>
                    <a:pt x="244" y="1"/>
                  </a:moveTo>
                  <a:lnTo>
                    <a:pt x="0" y="1056"/>
                  </a:lnTo>
                  <a:cubicBezTo>
                    <a:pt x="0" y="1056"/>
                    <a:pt x="159" y="1139"/>
                    <a:pt x="336" y="1139"/>
                  </a:cubicBezTo>
                  <a:cubicBezTo>
                    <a:pt x="410" y="1139"/>
                    <a:pt x="487" y="1125"/>
                    <a:pt x="557" y="1084"/>
                  </a:cubicBezTo>
                  <a:cubicBezTo>
                    <a:pt x="348" y="705"/>
                    <a:pt x="244" y="1"/>
                    <a:pt x="244" y="1"/>
                  </a:cubicBezTo>
                  <a:close/>
                </a:path>
              </a:pathLst>
            </a:custGeom>
            <a:solidFill>
              <a:srgbClr val="DE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1"/>
            <p:cNvSpPr/>
            <p:nvPr/>
          </p:nvSpPr>
          <p:spPr>
            <a:xfrm>
              <a:off x="5726637" y="2406332"/>
              <a:ext cx="16543" cy="21691"/>
            </a:xfrm>
            <a:custGeom>
              <a:avLst/>
              <a:gdLst/>
              <a:ahLst/>
              <a:cxnLst/>
              <a:rect l="l" t="t" r="r" b="b"/>
              <a:pathLst>
                <a:path w="421" h="552" extrusionOk="0">
                  <a:moveTo>
                    <a:pt x="248" y="1"/>
                  </a:moveTo>
                  <a:cubicBezTo>
                    <a:pt x="159" y="1"/>
                    <a:pt x="66" y="99"/>
                    <a:pt x="33" y="233"/>
                  </a:cubicBezTo>
                  <a:cubicBezTo>
                    <a:pt x="1" y="384"/>
                    <a:pt x="51" y="524"/>
                    <a:pt x="148" y="549"/>
                  </a:cubicBezTo>
                  <a:cubicBezTo>
                    <a:pt x="156" y="551"/>
                    <a:pt x="165" y="552"/>
                    <a:pt x="174" y="552"/>
                  </a:cubicBezTo>
                  <a:cubicBezTo>
                    <a:pt x="264" y="552"/>
                    <a:pt x="356" y="453"/>
                    <a:pt x="388" y="320"/>
                  </a:cubicBezTo>
                  <a:cubicBezTo>
                    <a:pt x="421" y="169"/>
                    <a:pt x="371" y="28"/>
                    <a:pt x="274" y="3"/>
                  </a:cubicBezTo>
                  <a:cubicBezTo>
                    <a:pt x="265" y="2"/>
                    <a:pt x="257" y="1"/>
                    <a:pt x="24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1"/>
            <p:cNvSpPr/>
            <p:nvPr/>
          </p:nvSpPr>
          <p:spPr>
            <a:xfrm>
              <a:off x="5735557" y="2405743"/>
              <a:ext cx="15129" cy="4401"/>
            </a:xfrm>
            <a:custGeom>
              <a:avLst/>
              <a:gdLst/>
              <a:ahLst/>
              <a:cxnLst/>
              <a:rect l="l" t="t" r="r" b="b"/>
              <a:pathLst>
                <a:path w="385" h="112" extrusionOk="0">
                  <a:moveTo>
                    <a:pt x="384" y="0"/>
                  </a:moveTo>
                  <a:lnTo>
                    <a:pt x="0" y="18"/>
                  </a:lnTo>
                  <a:cubicBezTo>
                    <a:pt x="43" y="88"/>
                    <a:pt x="97" y="111"/>
                    <a:pt x="151" y="111"/>
                  </a:cubicBezTo>
                  <a:cubicBezTo>
                    <a:pt x="268" y="111"/>
                    <a:pt x="384" y="0"/>
                    <a:pt x="38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1"/>
            <p:cNvSpPr/>
            <p:nvPr/>
          </p:nvSpPr>
          <p:spPr>
            <a:xfrm>
              <a:off x="5651897" y="4608414"/>
              <a:ext cx="78865" cy="173527"/>
            </a:xfrm>
            <a:custGeom>
              <a:avLst/>
              <a:gdLst/>
              <a:ahLst/>
              <a:cxnLst/>
              <a:rect l="l" t="t" r="r" b="b"/>
              <a:pathLst>
                <a:path w="2007" h="4416" extrusionOk="0">
                  <a:moveTo>
                    <a:pt x="101" y="1"/>
                  </a:moveTo>
                  <a:lnTo>
                    <a:pt x="1" y="4416"/>
                  </a:lnTo>
                  <a:lnTo>
                    <a:pt x="1907" y="4416"/>
                  </a:lnTo>
                  <a:lnTo>
                    <a:pt x="2007"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1"/>
            <p:cNvSpPr/>
            <p:nvPr/>
          </p:nvSpPr>
          <p:spPr>
            <a:xfrm>
              <a:off x="5311559" y="4608414"/>
              <a:ext cx="97923" cy="173527"/>
            </a:xfrm>
            <a:custGeom>
              <a:avLst/>
              <a:gdLst/>
              <a:ahLst/>
              <a:cxnLst/>
              <a:rect l="l" t="t" r="r" b="b"/>
              <a:pathLst>
                <a:path w="2492" h="4416" extrusionOk="0">
                  <a:moveTo>
                    <a:pt x="586" y="1"/>
                  </a:moveTo>
                  <a:lnTo>
                    <a:pt x="1" y="4416"/>
                  </a:lnTo>
                  <a:lnTo>
                    <a:pt x="1906" y="4416"/>
                  </a:lnTo>
                  <a:lnTo>
                    <a:pt x="2492"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1"/>
            <p:cNvSpPr/>
            <p:nvPr/>
          </p:nvSpPr>
          <p:spPr>
            <a:xfrm>
              <a:off x="5290811" y="4773298"/>
              <a:ext cx="214001" cy="85074"/>
            </a:xfrm>
            <a:custGeom>
              <a:avLst/>
              <a:gdLst/>
              <a:ahLst/>
              <a:cxnLst/>
              <a:rect l="l" t="t" r="r" b="b"/>
              <a:pathLst>
                <a:path w="5446" h="2165" extrusionOk="0">
                  <a:moveTo>
                    <a:pt x="410" y="1"/>
                  </a:moveTo>
                  <a:cubicBezTo>
                    <a:pt x="331" y="1"/>
                    <a:pt x="270" y="54"/>
                    <a:pt x="259" y="130"/>
                  </a:cubicBezTo>
                  <a:lnTo>
                    <a:pt x="26" y="1824"/>
                  </a:lnTo>
                  <a:cubicBezTo>
                    <a:pt x="1" y="1998"/>
                    <a:pt x="152" y="2161"/>
                    <a:pt x="329" y="2161"/>
                  </a:cubicBezTo>
                  <a:cubicBezTo>
                    <a:pt x="331" y="2161"/>
                    <a:pt x="333" y="2161"/>
                    <a:pt x="335" y="2161"/>
                  </a:cubicBezTo>
                  <a:cubicBezTo>
                    <a:pt x="1082" y="2151"/>
                    <a:pt x="1440" y="2108"/>
                    <a:pt x="2381" y="2108"/>
                  </a:cubicBezTo>
                  <a:cubicBezTo>
                    <a:pt x="2962" y="2108"/>
                    <a:pt x="3809" y="2165"/>
                    <a:pt x="4609" y="2165"/>
                  </a:cubicBezTo>
                  <a:cubicBezTo>
                    <a:pt x="5392" y="2165"/>
                    <a:pt x="5446" y="1376"/>
                    <a:pt x="5112" y="1303"/>
                  </a:cubicBezTo>
                  <a:cubicBezTo>
                    <a:pt x="3615" y="984"/>
                    <a:pt x="3378" y="539"/>
                    <a:pt x="2873" y="115"/>
                  </a:cubicBezTo>
                  <a:cubicBezTo>
                    <a:pt x="2779" y="40"/>
                    <a:pt x="2668" y="1"/>
                    <a:pt x="2553"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1"/>
            <p:cNvSpPr/>
            <p:nvPr/>
          </p:nvSpPr>
          <p:spPr>
            <a:xfrm>
              <a:off x="5629184" y="4773298"/>
              <a:ext cx="227675" cy="85074"/>
            </a:xfrm>
            <a:custGeom>
              <a:avLst/>
              <a:gdLst/>
              <a:ahLst/>
              <a:cxnLst/>
              <a:rect l="l" t="t" r="r" b="b"/>
              <a:pathLst>
                <a:path w="5794" h="2165" extrusionOk="0">
                  <a:moveTo>
                    <a:pt x="406" y="1"/>
                  </a:moveTo>
                  <a:cubicBezTo>
                    <a:pt x="331" y="1"/>
                    <a:pt x="267" y="54"/>
                    <a:pt x="255" y="130"/>
                  </a:cubicBezTo>
                  <a:lnTo>
                    <a:pt x="22" y="1824"/>
                  </a:lnTo>
                  <a:cubicBezTo>
                    <a:pt x="1" y="1998"/>
                    <a:pt x="148" y="2161"/>
                    <a:pt x="326" y="2161"/>
                  </a:cubicBezTo>
                  <a:cubicBezTo>
                    <a:pt x="328" y="2161"/>
                    <a:pt x="329" y="2161"/>
                    <a:pt x="331" y="2161"/>
                  </a:cubicBezTo>
                  <a:cubicBezTo>
                    <a:pt x="1077" y="2151"/>
                    <a:pt x="1437" y="2108"/>
                    <a:pt x="2381" y="2108"/>
                  </a:cubicBezTo>
                  <a:cubicBezTo>
                    <a:pt x="2959" y="2108"/>
                    <a:pt x="4157" y="2165"/>
                    <a:pt x="4957" y="2165"/>
                  </a:cubicBezTo>
                  <a:cubicBezTo>
                    <a:pt x="5740" y="2165"/>
                    <a:pt x="5794" y="1376"/>
                    <a:pt x="5460" y="1303"/>
                  </a:cubicBezTo>
                  <a:cubicBezTo>
                    <a:pt x="3967" y="984"/>
                    <a:pt x="3375" y="539"/>
                    <a:pt x="2868" y="115"/>
                  </a:cubicBezTo>
                  <a:cubicBezTo>
                    <a:pt x="2779" y="40"/>
                    <a:pt x="2664" y="1"/>
                    <a:pt x="2549"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1"/>
            <p:cNvSpPr/>
            <p:nvPr/>
          </p:nvSpPr>
          <p:spPr>
            <a:xfrm>
              <a:off x="5653744" y="4608571"/>
              <a:ext cx="77018" cy="89475"/>
            </a:xfrm>
            <a:custGeom>
              <a:avLst/>
              <a:gdLst/>
              <a:ahLst/>
              <a:cxnLst/>
              <a:rect l="l" t="t" r="r" b="b"/>
              <a:pathLst>
                <a:path w="1960" h="2277" extrusionOk="0">
                  <a:moveTo>
                    <a:pt x="51" y="0"/>
                  </a:moveTo>
                  <a:lnTo>
                    <a:pt x="0" y="2276"/>
                  </a:lnTo>
                  <a:lnTo>
                    <a:pt x="1910" y="2276"/>
                  </a:lnTo>
                  <a:lnTo>
                    <a:pt x="1960" y="0"/>
                  </a:lnTo>
                  <a:close/>
                </a:path>
              </a:pathLst>
            </a:custGeom>
            <a:solidFill>
              <a:srgbClr val="CE6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1"/>
            <p:cNvSpPr/>
            <p:nvPr/>
          </p:nvSpPr>
          <p:spPr>
            <a:xfrm>
              <a:off x="5322718" y="4608571"/>
              <a:ext cx="86763" cy="89475"/>
            </a:xfrm>
            <a:custGeom>
              <a:avLst/>
              <a:gdLst/>
              <a:ahLst/>
              <a:cxnLst/>
              <a:rect l="l" t="t" r="r" b="b"/>
              <a:pathLst>
                <a:path w="2208" h="2277" extrusionOk="0">
                  <a:moveTo>
                    <a:pt x="302" y="0"/>
                  </a:moveTo>
                  <a:lnTo>
                    <a:pt x="0" y="2276"/>
                  </a:lnTo>
                  <a:lnTo>
                    <a:pt x="1906" y="2276"/>
                  </a:lnTo>
                  <a:lnTo>
                    <a:pt x="2208" y="0"/>
                  </a:lnTo>
                  <a:close/>
                </a:path>
              </a:pathLst>
            </a:custGeom>
            <a:solidFill>
              <a:srgbClr val="CE6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1"/>
            <p:cNvSpPr/>
            <p:nvPr/>
          </p:nvSpPr>
          <p:spPr>
            <a:xfrm>
              <a:off x="5401860" y="2621986"/>
              <a:ext cx="429730" cy="473741"/>
            </a:xfrm>
            <a:custGeom>
              <a:avLst/>
              <a:gdLst/>
              <a:ahLst/>
              <a:cxnLst/>
              <a:rect l="l" t="t" r="r" b="b"/>
              <a:pathLst>
                <a:path w="10936" h="12056" extrusionOk="0">
                  <a:moveTo>
                    <a:pt x="5294" y="1"/>
                  </a:moveTo>
                  <a:cubicBezTo>
                    <a:pt x="4661" y="1"/>
                    <a:pt x="4009" y="29"/>
                    <a:pt x="3284" y="65"/>
                  </a:cubicBezTo>
                  <a:cubicBezTo>
                    <a:pt x="1622" y="143"/>
                    <a:pt x="0" y="496"/>
                    <a:pt x="0" y="496"/>
                  </a:cubicBezTo>
                  <a:cubicBezTo>
                    <a:pt x="1551" y="6963"/>
                    <a:pt x="1558" y="8905"/>
                    <a:pt x="1450" y="12056"/>
                  </a:cubicBezTo>
                  <a:lnTo>
                    <a:pt x="9188" y="12056"/>
                  </a:lnTo>
                  <a:cubicBezTo>
                    <a:pt x="10936" y="872"/>
                    <a:pt x="10025" y="552"/>
                    <a:pt x="10025" y="552"/>
                  </a:cubicBezTo>
                  <a:cubicBezTo>
                    <a:pt x="10025" y="552"/>
                    <a:pt x="8313" y="201"/>
                    <a:pt x="6801" y="65"/>
                  </a:cubicBezTo>
                  <a:cubicBezTo>
                    <a:pt x="6292" y="19"/>
                    <a:pt x="5799" y="1"/>
                    <a:pt x="5294"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1"/>
            <p:cNvSpPr/>
            <p:nvPr/>
          </p:nvSpPr>
          <p:spPr>
            <a:xfrm>
              <a:off x="5744595" y="2726905"/>
              <a:ext cx="303515" cy="331846"/>
            </a:xfrm>
            <a:custGeom>
              <a:avLst/>
              <a:gdLst/>
              <a:ahLst/>
              <a:cxnLst/>
              <a:rect l="l" t="t" r="r" b="b"/>
              <a:pathLst>
                <a:path w="7724" h="8445" extrusionOk="0">
                  <a:moveTo>
                    <a:pt x="1927" y="1"/>
                  </a:moveTo>
                  <a:lnTo>
                    <a:pt x="0" y="284"/>
                  </a:lnTo>
                  <a:cubicBezTo>
                    <a:pt x="79" y="844"/>
                    <a:pt x="179" y="1364"/>
                    <a:pt x="290" y="1896"/>
                  </a:cubicBezTo>
                  <a:cubicBezTo>
                    <a:pt x="398" y="2426"/>
                    <a:pt x="534" y="2954"/>
                    <a:pt x="682" y="3478"/>
                  </a:cubicBezTo>
                  <a:cubicBezTo>
                    <a:pt x="980" y="4530"/>
                    <a:pt x="1331" y="5578"/>
                    <a:pt x="1895" y="6608"/>
                  </a:cubicBezTo>
                  <a:cubicBezTo>
                    <a:pt x="2038" y="6866"/>
                    <a:pt x="2200" y="7121"/>
                    <a:pt x="2391" y="7376"/>
                  </a:cubicBezTo>
                  <a:cubicBezTo>
                    <a:pt x="2484" y="7502"/>
                    <a:pt x="2595" y="7628"/>
                    <a:pt x="2706" y="7749"/>
                  </a:cubicBezTo>
                  <a:cubicBezTo>
                    <a:pt x="2839" y="7890"/>
                    <a:pt x="2997" y="8026"/>
                    <a:pt x="3180" y="8141"/>
                  </a:cubicBezTo>
                  <a:cubicBezTo>
                    <a:pt x="3481" y="8337"/>
                    <a:pt x="3873" y="8445"/>
                    <a:pt x="4235" y="8445"/>
                  </a:cubicBezTo>
                  <a:cubicBezTo>
                    <a:pt x="4317" y="8445"/>
                    <a:pt x="4398" y="8439"/>
                    <a:pt x="4475" y="8428"/>
                  </a:cubicBezTo>
                  <a:cubicBezTo>
                    <a:pt x="4903" y="8374"/>
                    <a:pt x="5240" y="8213"/>
                    <a:pt x="5524" y="8037"/>
                  </a:cubicBezTo>
                  <a:cubicBezTo>
                    <a:pt x="6087" y="7678"/>
                    <a:pt x="6475" y="7237"/>
                    <a:pt x="6830" y="6791"/>
                  </a:cubicBezTo>
                  <a:cubicBezTo>
                    <a:pt x="7006" y="6569"/>
                    <a:pt x="7167" y="6339"/>
                    <a:pt x="7311" y="6102"/>
                  </a:cubicBezTo>
                  <a:cubicBezTo>
                    <a:pt x="7462" y="5862"/>
                    <a:pt x="7595" y="5632"/>
                    <a:pt x="7724" y="5367"/>
                  </a:cubicBezTo>
                  <a:lnTo>
                    <a:pt x="6909" y="4850"/>
                  </a:lnTo>
                  <a:cubicBezTo>
                    <a:pt x="6755" y="5025"/>
                    <a:pt x="6579" y="5219"/>
                    <a:pt x="6407" y="5398"/>
                  </a:cubicBezTo>
                  <a:cubicBezTo>
                    <a:pt x="6231" y="5574"/>
                    <a:pt x="6052" y="5746"/>
                    <a:pt x="5872" y="5912"/>
                  </a:cubicBezTo>
                  <a:cubicBezTo>
                    <a:pt x="5517" y="6238"/>
                    <a:pt x="5121" y="6522"/>
                    <a:pt x="4770" y="6684"/>
                  </a:cubicBezTo>
                  <a:cubicBezTo>
                    <a:pt x="4608" y="6756"/>
                    <a:pt x="4459" y="6792"/>
                    <a:pt x="4358" y="6792"/>
                  </a:cubicBezTo>
                  <a:cubicBezTo>
                    <a:pt x="4349" y="6792"/>
                    <a:pt x="4340" y="6792"/>
                    <a:pt x="4332" y="6791"/>
                  </a:cubicBezTo>
                  <a:cubicBezTo>
                    <a:pt x="4231" y="6784"/>
                    <a:pt x="4200" y="6755"/>
                    <a:pt x="4131" y="6702"/>
                  </a:cubicBezTo>
                  <a:cubicBezTo>
                    <a:pt x="4095" y="6672"/>
                    <a:pt x="4056" y="6629"/>
                    <a:pt x="4013" y="6576"/>
                  </a:cubicBezTo>
                  <a:cubicBezTo>
                    <a:pt x="3955" y="6497"/>
                    <a:pt x="3894" y="6422"/>
                    <a:pt x="3837" y="6332"/>
                  </a:cubicBezTo>
                  <a:cubicBezTo>
                    <a:pt x="3722" y="6160"/>
                    <a:pt x="3610" y="5966"/>
                    <a:pt x="3514" y="5754"/>
                  </a:cubicBezTo>
                  <a:cubicBezTo>
                    <a:pt x="3305" y="5342"/>
                    <a:pt x="3133" y="4882"/>
                    <a:pt x="2979" y="4415"/>
                  </a:cubicBezTo>
                  <a:cubicBezTo>
                    <a:pt x="2821" y="3949"/>
                    <a:pt x="2681" y="3464"/>
                    <a:pt x="2555" y="2976"/>
                  </a:cubicBezTo>
                  <a:cubicBezTo>
                    <a:pt x="2311" y="1999"/>
                    <a:pt x="2096" y="980"/>
                    <a:pt x="1927" y="1"/>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1"/>
            <p:cNvSpPr/>
            <p:nvPr/>
          </p:nvSpPr>
          <p:spPr>
            <a:xfrm>
              <a:off x="5682076" y="2638490"/>
              <a:ext cx="167161" cy="221034"/>
            </a:xfrm>
            <a:custGeom>
              <a:avLst/>
              <a:gdLst/>
              <a:ahLst/>
              <a:cxnLst/>
              <a:rect l="l" t="t" r="r" b="b"/>
              <a:pathLst>
                <a:path w="4254" h="5625" extrusionOk="0">
                  <a:moveTo>
                    <a:pt x="2031" y="1"/>
                  </a:moveTo>
                  <a:cubicBezTo>
                    <a:pt x="1432" y="1"/>
                    <a:pt x="1040" y="273"/>
                    <a:pt x="600" y="911"/>
                  </a:cubicBezTo>
                  <a:cubicBezTo>
                    <a:pt x="1" y="1777"/>
                    <a:pt x="1235" y="5624"/>
                    <a:pt x="1235" y="5624"/>
                  </a:cubicBezTo>
                  <a:lnTo>
                    <a:pt x="4254" y="3564"/>
                  </a:lnTo>
                  <a:cubicBezTo>
                    <a:pt x="4254" y="3564"/>
                    <a:pt x="3684" y="330"/>
                    <a:pt x="2894" y="132"/>
                  </a:cubicBezTo>
                  <a:cubicBezTo>
                    <a:pt x="2559" y="47"/>
                    <a:pt x="2278" y="1"/>
                    <a:pt x="2031"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1"/>
            <p:cNvSpPr/>
            <p:nvPr/>
          </p:nvSpPr>
          <p:spPr>
            <a:xfrm>
              <a:off x="5997618" y="2884126"/>
              <a:ext cx="87038" cy="62676"/>
            </a:xfrm>
            <a:custGeom>
              <a:avLst/>
              <a:gdLst/>
              <a:ahLst/>
              <a:cxnLst/>
              <a:rect l="l" t="t" r="r" b="b"/>
              <a:pathLst>
                <a:path w="2215" h="1595" extrusionOk="0">
                  <a:moveTo>
                    <a:pt x="423" y="1"/>
                  </a:moveTo>
                  <a:cubicBezTo>
                    <a:pt x="423" y="1"/>
                    <a:pt x="0" y="856"/>
                    <a:pt x="287" y="1595"/>
                  </a:cubicBezTo>
                  <a:lnTo>
                    <a:pt x="1181" y="1513"/>
                  </a:lnTo>
                  <a:lnTo>
                    <a:pt x="2214" y="37"/>
                  </a:lnTo>
                  <a:lnTo>
                    <a:pt x="423"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 name="Google Shape;757;p31"/>
            <p:cNvGrpSpPr/>
            <p:nvPr/>
          </p:nvGrpSpPr>
          <p:grpSpPr>
            <a:xfrm>
              <a:off x="5932859" y="2488224"/>
              <a:ext cx="384109" cy="413192"/>
              <a:chOff x="5932859" y="2488224"/>
              <a:chExt cx="384109" cy="413192"/>
            </a:xfrm>
          </p:grpSpPr>
          <p:sp>
            <p:nvSpPr>
              <p:cNvPr id="758" name="Google Shape;758;p31"/>
              <p:cNvSpPr/>
              <p:nvPr/>
            </p:nvSpPr>
            <p:spPr>
              <a:xfrm>
                <a:off x="5978835" y="2512234"/>
                <a:ext cx="274515" cy="202880"/>
              </a:xfrm>
              <a:custGeom>
                <a:avLst/>
                <a:gdLst/>
                <a:ahLst/>
                <a:cxnLst/>
                <a:rect l="l" t="t" r="r" b="b"/>
                <a:pathLst>
                  <a:path w="6986" h="5163" extrusionOk="0">
                    <a:moveTo>
                      <a:pt x="3188" y="0"/>
                    </a:moveTo>
                    <a:cubicBezTo>
                      <a:pt x="1864" y="191"/>
                      <a:pt x="683" y="1088"/>
                      <a:pt x="191" y="2434"/>
                    </a:cubicBezTo>
                    <a:cubicBezTo>
                      <a:pt x="98" y="2689"/>
                      <a:pt x="36" y="2947"/>
                      <a:pt x="0" y="3209"/>
                    </a:cubicBezTo>
                    <a:lnTo>
                      <a:pt x="5718" y="542"/>
                    </a:lnTo>
                    <a:cubicBezTo>
                      <a:pt x="6085" y="772"/>
                      <a:pt x="6404" y="1063"/>
                      <a:pt x="6663" y="1393"/>
                    </a:cubicBezTo>
                    <a:lnTo>
                      <a:pt x="5632" y="1871"/>
                    </a:lnTo>
                    <a:lnTo>
                      <a:pt x="6986" y="1871"/>
                    </a:lnTo>
                    <a:cubicBezTo>
                      <a:pt x="6562" y="1120"/>
                      <a:pt x="5880" y="510"/>
                      <a:pt x="5004" y="194"/>
                    </a:cubicBezTo>
                    <a:cubicBezTo>
                      <a:pt x="4864" y="140"/>
                      <a:pt x="4724" y="101"/>
                      <a:pt x="4584" y="65"/>
                    </a:cubicBezTo>
                    <a:cubicBezTo>
                      <a:pt x="4251" y="40"/>
                      <a:pt x="3916" y="22"/>
                      <a:pt x="3580" y="11"/>
                    </a:cubicBezTo>
                    <a:cubicBezTo>
                      <a:pt x="3450" y="7"/>
                      <a:pt x="3321" y="4"/>
                      <a:pt x="3188" y="0"/>
                    </a:cubicBezTo>
                    <a:close/>
                    <a:moveTo>
                      <a:pt x="3623" y="2810"/>
                    </a:moveTo>
                    <a:lnTo>
                      <a:pt x="40" y="4476"/>
                    </a:lnTo>
                    <a:cubicBezTo>
                      <a:pt x="91" y="4713"/>
                      <a:pt x="162" y="4942"/>
                      <a:pt x="252" y="5162"/>
                    </a:cubicBezTo>
                    <a:lnTo>
                      <a:pt x="3623" y="3593"/>
                    </a:lnTo>
                    <a:lnTo>
                      <a:pt x="3623" y="281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1"/>
              <p:cNvSpPr/>
              <p:nvPr/>
            </p:nvSpPr>
            <p:spPr>
              <a:xfrm>
                <a:off x="6121163" y="2585716"/>
                <a:ext cx="134743" cy="67745"/>
              </a:xfrm>
              <a:custGeom>
                <a:avLst/>
                <a:gdLst/>
                <a:ahLst/>
                <a:cxnLst/>
                <a:rect l="l" t="t" r="r" b="b"/>
                <a:pathLst>
                  <a:path w="3429" h="1724" extrusionOk="0">
                    <a:moveTo>
                      <a:pt x="2010" y="1"/>
                    </a:moveTo>
                    <a:lnTo>
                      <a:pt x="1" y="940"/>
                    </a:lnTo>
                    <a:lnTo>
                      <a:pt x="1" y="1723"/>
                    </a:lnTo>
                    <a:lnTo>
                      <a:pt x="3428" y="126"/>
                    </a:lnTo>
                    <a:cubicBezTo>
                      <a:pt x="3407" y="83"/>
                      <a:pt x="3385" y="44"/>
                      <a:pt x="336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1"/>
              <p:cNvSpPr/>
              <p:nvPr/>
            </p:nvSpPr>
            <p:spPr>
              <a:xfrm>
                <a:off x="6121163" y="2618607"/>
                <a:ext cx="151364" cy="187319"/>
              </a:xfrm>
              <a:custGeom>
                <a:avLst/>
                <a:gdLst/>
                <a:ahLst/>
                <a:cxnLst/>
                <a:rect l="l" t="t" r="r" b="b"/>
                <a:pathLst>
                  <a:path w="3852" h="4767" extrusionOk="0">
                    <a:moveTo>
                      <a:pt x="3712" y="0"/>
                    </a:moveTo>
                    <a:cubicBezTo>
                      <a:pt x="3731" y="72"/>
                      <a:pt x="3749" y="145"/>
                      <a:pt x="3765" y="218"/>
                    </a:cubicBezTo>
                    <a:lnTo>
                      <a:pt x="3765" y="218"/>
                    </a:lnTo>
                    <a:cubicBezTo>
                      <a:pt x="3749" y="145"/>
                      <a:pt x="3731" y="72"/>
                      <a:pt x="3712" y="0"/>
                    </a:cubicBezTo>
                    <a:close/>
                    <a:moveTo>
                      <a:pt x="3765" y="218"/>
                    </a:moveTo>
                    <a:lnTo>
                      <a:pt x="3765" y="218"/>
                    </a:lnTo>
                    <a:cubicBezTo>
                      <a:pt x="3779" y="286"/>
                      <a:pt x="3792" y="355"/>
                      <a:pt x="3804" y="425"/>
                    </a:cubicBezTo>
                    <a:lnTo>
                      <a:pt x="3804" y="425"/>
                    </a:lnTo>
                    <a:cubicBezTo>
                      <a:pt x="3792" y="355"/>
                      <a:pt x="3779" y="286"/>
                      <a:pt x="3765" y="218"/>
                    </a:cubicBezTo>
                    <a:close/>
                    <a:moveTo>
                      <a:pt x="3804" y="425"/>
                    </a:moveTo>
                    <a:cubicBezTo>
                      <a:pt x="3830" y="593"/>
                      <a:pt x="3846" y="764"/>
                      <a:pt x="3848" y="936"/>
                    </a:cubicBezTo>
                    <a:lnTo>
                      <a:pt x="1" y="2731"/>
                    </a:lnTo>
                    <a:lnTo>
                      <a:pt x="1" y="4763"/>
                    </a:lnTo>
                    <a:cubicBezTo>
                      <a:pt x="32" y="4763"/>
                      <a:pt x="69" y="4766"/>
                      <a:pt x="101" y="4766"/>
                    </a:cubicBezTo>
                    <a:cubicBezTo>
                      <a:pt x="1633" y="4766"/>
                      <a:pt x="3069" y="3819"/>
                      <a:pt x="3622" y="2297"/>
                    </a:cubicBezTo>
                    <a:cubicBezTo>
                      <a:pt x="3776" y="1874"/>
                      <a:pt x="3851" y="1439"/>
                      <a:pt x="3851" y="1012"/>
                    </a:cubicBezTo>
                    <a:cubicBezTo>
                      <a:pt x="3851" y="857"/>
                      <a:pt x="3841" y="706"/>
                      <a:pt x="3823" y="556"/>
                    </a:cubicBezTo>
                    <a:cubicBezTo>
                      <a:pt x="3817" y="512"/>
                      <a:pt x="3811" y="468"/>
                      <a:pt x="3804" y="425"/>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1"/>
              <p:cNvSpPr/>
              <p:nvPr/>
            </p:nvSpPr>
            <p:spPr>
              <a:xfrm>
                <a:off x="6121163" y="2585716"/>
                <a:ext cx="79022" cy="36977"/>
              </a:xfrm>
              <a:custGeom>
                <a:avLst/>
                <a:gdLst/>
                <a:ahLst/>
                <a:cxnLst/>
                <a:rect l="l" t="t" r="r" b="b"/>
                <a:pathLst>
                  <a:path w="2011" h="941" extrusionOk="0">
                    <a:moveTo>
                      <a:pt x="1" y="1"/>
                    </a:moveTo>
                    <a:lnTo>
                      <a:pt x="1" y="940"/>
                    </a:lnTo>
                    <a:lnTo>
                      <a:pt x="2010"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1"/>
              <p:cNvSpPr/>
              <p:nvPr/>
            </p:nvSpPr>
            <p:spPr>
              <a:xfrm>
                <a:off x="6121163" y="2590667"/>
                <a:ext cx="151207" cy="135253"/>
              </a:xfrm>
              <a:custGeom>
                <a:avLst/>
                <a:gdLst/>
                <a:ahLst/>
                <a:cxnLst/>
                <a:rect l="l" t="t" r="r" b="b"/>
                <a:pathLst>
                  <a:path w="3848" h="3442" extrusionOk="0">
                    <a:moveTo>
                      <a:pt x="3428" y="0"/>
                    </a:moveTo>
                    <a:lnTo>
                      <a:pt x="1" y="1597"/>
                    </a:lnTo>
                    <a:lnTo>
                      <a:pt x="1" y="3442"/>
                    </a:lnTo>
                    <a:lnTo>
                      <a:pt x="3848" y="1647"/>
                    </a:lnTo>
                    <a:cubicBezTo>
                      <a:pt x="3844" y="1328"/>
                      <a:pt x="3794" y="1016"/>
                      <a:pt x="3712" y="711"/>
                    </a:cubicBezTo>
                    <a:cubicBezTo>
                      <a:pt x="3712" y="711"/>
                      <a:pt x="3708" y="711"/>
                      <a:pt x="3708" y="707"/>
                    </a:cubicBezTo>
                    <a:cubicBezTo>
                      <a:pt x="3640" y="463"/>
                      <a:pt x="3546" y="226"/>
                      <a:pt x="3428"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1"/>
              <p:cNvSpPr/>
              <p:nvPr/>
            </p:nvSpPr>
            <p:spPr>
              <a:xfrm>
                <a:off x="6027758" y="2725883"/>
                <a:ext cx="93444" cy="79887"/>
              </a:xfrm>
              <a:custGeom>
                <a:avLst/>
                <a:gdLst/>
                <a:ahLst/>
                <a:cxnLst/>
                <a:rect l="l" t="t" r="r" b="b"/>
                <a:pathLst>
                  <a:path w="2378" h="2033" extrusionOk="0">
                    <a:moveTo>
                      <a:pt x="2378" y="1"/>
                    </a:moveTo>
                    <a:lnTo>
                      <a:pt x="1" y="1107"/>
                    </a:lnTo>
                    <a:cubicBezTo>
                      <a:pt x="342" y="1405"/>
                      <a:pt x="741" y="1645"/>
                      <a:pt x="1189" y="1806"/>
                    </a:cubicBezTo>
                    <a:cubicBezTo>
                      <a:pt x="1581" y="1950"/>
                      <a:pt x="1979" y="2025"/>
                      <a:pt x="2378" y="2033"/>
                    </a:cubicBezTo>
                    <a:lnTo>
                      <a:pt x="2378"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1"/>
              <p:cNvSpPr/>
              <p:nvPr/>
            </p:nvSpPr>
            <p:spPr>
              <a:xfrm>
                <a:off x="5976438" y="2533532"/>
                <a:ext cx="264220" cy="154626"/>
              </a:xfrm>
              <a:custGeom>
                <a:avLst/>
                <a:gdLst/>
                <a:ahLst/>
                <a:cxnLst/>
                <a:rect l="l" t="t" r="r" b="b"/>
                <a:pathLst>
                  <a:path w="6724" h="3935" extrusionOk="0">
                    <a:moveTo>
                      <a:pt x="5779" y="0"/>
                    </a:moveTo>
                    <a:lnTo>
                      <a:pt x="61" y="2667"/>
                    </a:lnTo>
                    <a:cubicBezTo>
                      <a:pt x="1" y="3095"/>
                      <a:pt x="18" y="3525"/>
                      <a:pt x="101" y="3934"/>
                    </a:cubicBezTo>
                    <a:lnTo>
                      <a:pt x="3684" y="2268"/>
                    </a:lnTo>
                    <a:lnTo>
                      <a:pt x="3684" y="1329"/>
                    </a:lnTo>
                    <a:lnTo>
                      <a:pt x="5693" y="1329"/>
                    </a:lnTo>
                    <a:lnTo>
                      <a:pt x="6724" y="851"/>
                    </a:lnTo>
                    <a:cubicBezTo>
                      <a:pt x="6465" y="521"/>
                      <a:pt x="6146" y="230"/>
                      <a:pt x="577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1"/>
              <p:cNvSpPr/>
              <p:nvPr/>
            </p:nvSpPr>
            <p:spPr>
              <a:xfrm>
                <a:off x="5988698" y="2653422"/>
                <a:ext cx="132503" cy="115960"/>
              </a:xfrm>
              <a:custGeom>
                <a:avLst/>
                <a:gdLst/>
                <a:ahLst/>
                <a:cxnLst/>
                <a:rect l="l" t="t" r="r" b="b"/>
                <a:pathLst>
                  <a:path w="3372" h="2951" extrusionOk="0">
                    <a:moveTo>
                      <a:pt x="3372" y="0"/>
                    </a:moveTo>
                    <a:lnTo>
                      <a:pt x="1" y="1569"/>
                    </a:lnTo>
                    <a:cubicBezTo>
                      <a:pt x="220" y="2093"/>
                      <a:pt x="561" y="2570"/>
                      <a:pt x="995" y="2951"/>
                    </a:cubicBezTo>
                    <a:lnTo>
                      <a:pt x="3372" y="1845"/>
                    </a:lnTo>
                    <a:lnTo>
                      <a:pt x="3372"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1"/>
              <p:cNvSpPr/>
              <p:nvPr/>
            </p:nvSpPr>
            <p:spPr>
              <a:xfrm>
                <a:off x="5932859" y="2488224"/>
                <a:ext cx="384109" cy="340295"/>
              </a:xfrm>
              <a:custGeom>
                <a:avLst/>
                <a:gdLst/>
                <a:ahLst/>
                <a:cxnLst/>
                <a:rect l="l" t="t" r="r" b="b"/>
                <a:pathLst>
                  <a:path w="9775" h="8660" extrusionOk="0">
                    <a:moveTo>
                      <a:pt x="4886" y="914"/>
                    </a:moveTo>
                    <a:cubicBezTo>
                      <a:pt x="5275" y="914"/>
                      <a:pt x="5670" y="981"/>
                      <a:pt x="6055" y="1121"/>
                    </a:cubicBezTo>
                    <a:cubicBezTo>
                      <a:pt x="7829" y="1767"/>
                      <a:pt x="8744" y="3727"/>
                      <a:pt x="8098" y="5500"/>
                    </a:cubicBezTo>
                    <a:cubicBezTo>
                      <a:pt x="7593" y="6887"/>
                      <a:pt x="6284" y="7747"/>
                      <a:pt x="4889" y="7747"/>
                    </a:cubicBezTo>
                    <a:cubicBezTo>
                      <a:pt x="4501" y="7747"/>
                      <a:pt x="4106" y="7680"/>
                      <a:pt x="3719" y="7539"/>
                    </a:cubicBezTo>
                    <a:cubicBezTo>
                      <a:pt x="1946" y="6893"/>
                      <a:pt x="1034" y="4933"/>
                      <a:pt x="1677" y="3160"/>
                    </a:cubicBezTo>
                    <a:cubicBezTo>
                      <a:pt x="2182" y="1773"/>
                      <a:pt x="3493" y="914"/>
                      <a:pt x="4886" y="914"/>
                    </a:cubicBezTo>
                    <a:close/>
                    <a:moveTo>
                      <a:pt x="4886" y="0"/>
                    </a:moveTo>
                    <a:cubicBezTo>
                      <a:pt x="3120" y="0"/>
                      <a:pt x="1459" y="1090"/>
                      <a:pt x="819" y="2848"/>
                    </a:cubicBezTo>
                    <a:cubicBezTo>
                      <a:pt x="0" y="5094"/>
                      <a:pt x="1160" y="7578"/>
                      <a:pt x="3407" y="8396"/>
                    </a:cubicBezTo>
                    <a:cubicBezTo>
                      <a:pt x="3896" y="8575"/>
                      <a:pt x="4397" y="8659"/>
                      <a:pt x="4890" y="8659"/>
                    </a:cubicBezTo>
                    <a:cubicBezTo>
                      <a:pt x="6657" y="8659"/>
                      <a:pt x="8316" y="7570"/>
                      <a:pt x="8956" y="5812"/>
                    </a:cubicBezTo>
                    <a:cubicBezTo>
                      <a:pt x="9774" y="3565"/>
                      <a:pt x="8615" y="1082"/>
                      <a:pt x="6368" y="263"/>
                    </a:cubicBezTo>
                    <a:cubicBezTo>
                      <a:pt x="5879" y="85"/>
                      <a:pt x="5379" y="0"/>
                      <a:pt x="4886"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1"/>
              <p:cNvSpPr/>
              <p:nvPr/>
            </p:nvSpPr>
            <p:spPr>
              <a:xfrm>
                <a:off x="6008032" y="2844399"/>
                <a:ext cx="85231" cy="57017"/>
              </a:xfrm>
              <a:custGeom>
                <a:avLst/>
                <a:gdLst/>
                <a:ahLst/>
                <a:cxnLst/>
                <a:rect l="l" t="t" r="r" b="b"/>
                <a:pathLst>
                  <a:path w="2169" h="1451" extrusionOk="0">
                    <a:moveTo>
                      <a:pt x="1854" y="1"/>
                    </a:moveTo>
                    <a:cubicBezTo>
                      <a:pt x="1808" y="1"/>
                      <a:pt x="1763" y="15"/>
                      <a:pt x="1724" y="47"/>
                    </a:cubicBezTo>
                    <a:lnTo>
                      <a:pt x="1217" y="452"/>
                    </a:lnTo>
                    <a:cubicBezTo>
                      <a:pt x="1134" y="519"/>
                      <a:pt x="1033" y="553"/>
                      <a:pt x="932" y="553"/>
                    </a:cubicBezTo>
                    <a:cubicBezTo>
                      <a:pt x="848" y="553"/>
                      <a:pt x="764" y="530"/>
                      <a:pt x="690" y="485"/>
                    </a:cubicBezTo>
                    <a:lnTo>
                      <a:pt x="532" y="309"/>
                    </a:lnTo>
                    <a:cubicBezTo>
                      <a:pt x="498" y="270"/>
                      <a:pt x="453" y="251"/>
                      <a:pt x="408" y="251"/>
                    </a:cubicBezTo>
                    <a:cubicBezTo>
                      <a:pt x="361" y="251"/>
                      <a:pt x="314" y="272"/>
                      <a:pt x="281" y="313"/>
                    </a:cubicBezTo>
                    <a:lnTo>
                      <a:pt x="241" y="359"/>
                    </a:lnTo>
                    <a:cubicBezTo>
                      <a:pt x="158" y="460"/>
                      <a:pt x="108" y="578"/>
                      <a:pt x="90" y="707"/>
                    </a:cubicBezTo>
                    <a:lnTo>
                      <a:pt x="1" y="1450"/>
                    </a:lnTo>
                    <a:lnTo>
                      <a:pt x="381" y="1152"/>
                    </a:lnTo>
                    <a:lnTo>
                      <a:pt x="1949" y="1048"/>
                    </a:lnTo>
                    <a:lnTo>
                      <a:pt x="2097" y="736"/>
                    </a:lnTo>
                    <a:cubicBezTo>
                      <a:pt x="2161" y="592"/>
                      <a:pt x="2169" y="427"/>
                      <a:pt x="2111" y="280"/>
                    </a:cubicBezTo>
                    <a:lnTo>
                      <a:pt x="2053" y="137"/>
                    </a:lnTo>
                    <a:cubicBezTo>
                      <a:pt x="2019" y="51"/>
                      <a:pt x="1937" y="1"/>
                      <a:pt x="1854" y="1"/>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 name="Google Shape;768;p31"/>
            <p:cNvSpPr/>
            <p:nvPr/>
          </p:nvSpPr>
          <p:spPr>
            <a:xfrm>
              <a:off x="5515934" y="2262864"/>
              <a:ext cx="241782" cy="287011"/>
            </a:xfrm>
            <a:custGeom>
              <a:avLst/>
              <a:gdLst/>
              <a:ahLst/>
              <a:cxnLst/>
              <a:rect l="l" t="t" r="r" b="b"/>
              <a:pathLst>
                <a:path w="6153" h="7304" extrusionOk="0">
                  <a:moveTo>
                    <a:pt x="3019" y="0"/>
                  </a:moveTo>
                  <a:cubicBezTo>
                    <a:pt x="1817" y="0"/>
                    <a:pt x="702" y="866"/>
                    <a:pt x="485" y="2179"/>
                  </a:cubicBezTo>
                  <a:cubicBezTo>
                    <a:pt x="172" y="4046"/>
                    <a:pt x="0" y="4828"/>
                    <a:pt x="711" y="5995"/>
                  </a:cubicBezTo>
                  <a:cubicBezTo>
                    <a:pt x="1245" y="6869"/>
                    <a:pt x="2100" y="7303"/>
                    <a:pt x="2930" y="7303"/>
                  </a:cubicBezTo>
                  <a:cubicBezTo>
                    <a:pt x="3762" y="7303"/>
                    <a:pt x="4569" y="6866"/>
                    <a:pt x="5001" y="5998"/>
                  </a:cubicBezTo>
                  <a:cubicBezTo>
                    <a:pt x="5776" y="4440"/>
                    <a:pt x="6152" y="1648"/>
                    <a:pt x="4523" y="492"/>
                  </a:cubicBezTo>
                  <a:cubicBezTo>
                    <a:pt x="4046" y="154"/>
                    <a:pt x="3525" y="0"/>
                    <a:pt x="3019"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1"/>
            <p:cNvSpPr/>
            <p:nvPr/>
          </p:nvSpPr>
          <p:spPr>
            <a:xfrm>
              <a:off x="5262046" y="2236615"/>
              <a:ext cx="531583" cy="693989"/>
            </a:xfrm>
            <a:custGeom>
              <a:avLst/>
              <a:gdLst/>
              <a:ahLst/>
              <a:cxnLst/>
              <a:rect l="l" t="t" r="r" b="b"/>
              <a:pathLst>
                <a:path w="13528" h="17661" extrusionOk="0">
                  <a:moveTo>
                    <a:pt x="8819" y="1"/>
                  </a:moveTo>
                  <a:cubicBezTo>
                    <a:pt x="7000" y="1"/>
                    <a:pt x="5307" y="902"/>
                    <a:pt x="5374" y="2937"/>
                  </a:cubicBezTo>
                  <a:cubicBezTo>
                    <a:pt x="5464" y="5665"/>
                    <a:pt x="5374" y="5708"/>
                    <a:pt x="4143" y="7129"/>
                  </a:cubicBezTo>
                  <a:cubicBezTo>
                    <a:pt x="2908" y="8550"/>
                    <a:pt x="1128" y="9746"/>
                    <a:pt x="3156" y="11663"/>
                  </a:cubicBezTo>
                  <a:cubicBezTo>
                    <a:pt x="5184" y="13576"/>
                    <a:pt x="0" y="16217"/>
                    <a:pt x="6088" y="17491"/>
                  </a:cubicBezTo>
                  <a:cubicBezTo>
                    <a:pt x="6643" y="17607"/>
                    <a:pt x="7183" y="17661"/>
                    <a:pt x="7700" y="17661"/>
                  </a:cubicBezTo>
                  <a:cubicBezTo>
                    <a:pt x="11143" y="17661"/>
                    <a:pt x="13527" y="15291"/>
                    <a:pt x="11936" y="13349"/>
                  </a:cubicBezTo>
                  <a:cubicBezTo>
                    <a:pt x="10226" y="11264"/>
                    <a:pt x="11917" y="10578"/>
                    <a:pt x="12093" y="8759"/>
                  </a:cubicBezTo>
                  <a:cubicBezTo>
                    <a:pt x="12269" y="6939"/>
                    <a:pt x="9623" y="6125"/>
                    <a:pt x="10586" y="4793"/>
                  </a:cubicBezTo>
                  <a:cubicBezTo>
                    <a:pt x="11548" y="3461"/>
                    <a:pt x="12315" y="870"/>
                    <a:pt x="10647" y="302"/>
                  </a:cubicBezTo>
                  <a:cubicBezTo>
                    <a:pt x="10065" y="104"/>
                    <a:pt x="9435" y="1"/>
                    <a:pt x="88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1"/>
            <p:cNvSpPr/>
            <p:nvPr/>
          </p:nvSpPr>
          <p:spPr>
            <a:xfrm>
              <a:off x="5622425" y="2234728"/>
              <a:ext cx="139969" cy="168772"/>
            </a:xfrm>
            <a:custGeom>
              <a:avLst/>
              <a:gdLst/>
              <a:ahLst/>
              <a:cxnLst/>
              <a:rect l="l" t="t" r="r" b="b"/>
              <a:pathLst>
                <a:path w="3562" h="4295" extrusionOk="0">
                  <a:moveTo>
                    <a:pt x="1043" y="0"/>
                  </a:moveTo>
                  <a:cubicBezTo>
                    <a:pt x="721" y="0"/>
                    <a:pt x="372" y="24"/>
                    <a:pt x="0" y="63"/>
                  </a:cubicBezTo>
                  <a:lnTo>
                    <a:pt x="1167" y="4295"/>
                  </a:lnTo>
                  <a:cubicBezTo>
                    <a:pt x="1167" y="4295"/>
                    <a:pt x="3561" y="3347"/>
                    <a:pt x="3411" y="1728"/>
                  </a:cubicBezTo>
                  <a:cubicBezTo>
                    <a:pt x="3285" y="416"/>
                    <a:pt x="2408" y="0"/>
                    <a:pt x="10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1"/>
            <p:cNvSpPr/>
            <p:nvPr/>
          </p:nvSpPr>
          <p:spPr>
            <a:xfrm>
              <a:off x="5652761" y="2389278"/>
              <a:ext cx="53756" cy="71281"/>
            </a:xfrm>
            <a:custGeom>
              <a:avLst/>
              <a:gdLst/>
              <a:ahLst/>
              <a:cxnLst/>
              <a:rect l="l" t="t" r="r" b="b"/>
              <a:pathLst>
                <a:path w="1368" h="1814" extrusionOk="0">
                  <a:moveTo>
                    <a:pt x="664" y="0"/>
                  </a:moveTo>
                  <a:cubicBezTo>
                    <a:pt x="357" y="0"/>
                    <a:pt x="94" y="250"/>
                    <a:pt x="50" y="592"/>
                  </a:cubicBezTo>
                  <a:cubicBezTo>
                    <a:pt x="0" y="979"/>
                    <a:pt x="133" y="1357"/>
                    <a:pt x="334" y="1611"/>
                  </a:cubicBezTo>
                  <a:cubicBezTo>
                    <a:pt x="446" y="1751"/>
                    <a:pt x="575" y="1813"/>
                    <a:pt x="702" y="1813"/>
                  </a:cubicBezTo>
                  <a:cubicBezTo>
                    <a:pt x="918" y="1813"/>
                    <a:pt x="1126" y="1634"/>
                    <a:pt x="1221" y="1360"/>
                  </a:cubicBezTo>
                  <a:cubicBezTo>
                    <a:pt x="1360" y="969"/>
                    <a:pt x="1368" y="301"/>
                    <a:pt x="951" y="75"/>
                  </a:cubicBezTo>
                  <a:cubicBezTo>
                    <a:pt x="855" y="24"/>
                    <a:pt x="757" y="0"/>
                    <a:pt x="664"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1"/>
            <p:cNvSpPr/>
            <p:nvPr/>
          </p:nvSpPr>
          <p:spPr>
            <a:xfrm>
              <a:off x="5313405" y="3095694"/>
              <a:ext cx="369137" cy="1584964"/>
            </a:xfrm>
            <a:custGeom>
              <a:avLst/>
              <a:gdLst/>
              <a:ahLst/>
              <a:cxnLst/>
              <a:rect l="l" t="t" r="r" b="b"/>
              <a:pathLst>
                <a:path w="9394" h="40335" extrusionOk="0">
                  <a:moveTo>
                    <a:pt x="3701" y="1"/>
                  </a:moveTo>
                  <a:cubicBezTo>
                    <a:pt x="1242" y="3458"/>
                    <a:pt x="2979" y="5726"/>
                    <a:pt x="1885" y="20632"/>
                  </a:cubicBezTo>
                  <a:cubicBezTo>
                    <a:pt x="1454" y="26523"/>
                    <a:pt x="0" y="40334"/>
                    <a:pt x="0" y="40334"/>
                  </a:cubicBezTo>
                  <a:lnTo>
                    <a:pt x="2599" y="40334"/>
                  </a:lnTo>
                  <a:cubicBezTo>
                    <a:pt x="2599" y="40334"/>
                    <a:pt x="6020" y="26046"/>
                    <a:pt x="6910" y="20090"/>
                  </a:cubicBezTo>
                  <a:cubicBezTo>
                    <a:pt x="7006" y="19426"/>
                    <a:pt x="7107" y="18723"/>
                    <a:pt x="7208" y="17991"/>
                  </a:cubicBezTo>
                  <a:cubicBezTo>
                    <a:pt x="7614" y="15087"/>
                    <a:pt x="8033" y="11716"/>
                    <a:pt x="8399" y="8684"/>
                  </a:cubicBezTo>
                  <a:cubicBezTo>
                    <a:pt x="8966" y="3932"/>
                    <a:pt x="9393" y="1"/>
                    <a:pt x="93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1"/>
            <p:cNvSpPr/>
            <p:nvPr/>
          </p:nvSpPr>
          <p:spPr>
            <a:xfrm>
              <a:off x="5296587" y="4630420"/>
              <a:ext cx="147042" cy="51948"/>
            </a:xfrm>
            <a:custGeom>
              <a:avLst/>
              <a:gdLst/>
              <a:ahLst/>
              <a:cxnLst/>
              <a:rect l="l" t="t" r="r" b="b"/>
              <a:pathLst>
                <a:path w="3742" h="1322" extrusionOk="0">
                  <a:moveTo>
                    <a:pt x="3741" y="1"/>
                  </a:moveTo>
                  <a:lnTo>
                    <a:pt x="62" y="94"/>
                  </a:lnTo>
                  <a:lnTo>
                    <a:pt x="1" y="1321"/>
                  </a:lnTo>
                  <a:lnTo>
                    <a:pt x="3454" y="1321"/>
                  </a:lnTo>
                  <a:lnTo>
                    <a:pt x="374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1"/>
            <p:cNvSpPr/>
            <p:nvPr/>
          </p:nvSpPr>
          <p:spPr>
            <a:xfrm>
              <a:off x="5519157" y="3329738"/>
              <a:ext cx="124329" cy="472955"/>
            </a:xfrm>
            <a:custGeom>
              <a:avLst/>
              <a:gdLst/>
              <a:ahLst/>
              <a:cxnLst/>
              <a:rect l="l" t="t" r="r" b="b"/>
              <a:pathLst>
                <a:path w="3164" h="12036" extrusionOk="0">
                  <a:moveTo>
                    <a:pt x="2148" y="0"/>
                  </a:moveTo>
                  <a:cubicBezTo>
                    <a:pt x="1" y="1328"/>
                    <a:pt x="1365" y="8952"/>
                    <a:pt x="1972" y="12035"/>
                  </a:cubicBezTo>
                  <a:cubicBezTo>
                    <a:pt x="2378" y="9131"/>
                    <a:pt x="2797" y="5760"/>
                    <a:pt x="3163" y="2728"/>
                  </a:cubicBezTo>
                  <a:cubicBezTo>
                    <a:pt x="2984" y="1637"/>
                    <a:pt x="2664" y="682"/>
                    <a:pt x="21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1"/>
            <p:cNvSpPr/>
            <p:nvPr/>
          </p:nvSpPr>
          <p:spPr>
            <a:xfrm>
              <a:off x="5540180" y="3095694"/>
              <a:ext cx="271293" cy="1584964"/>
            </a:xfrm>
            <a:custGeom>
              <a:avLst/>
              <a:gdLst/>
              <a:ahLst/>
              <a:cxnLst/>
              <a:rect l="l" t="t" r="r" b="b"/>
              <a:pathLst>
                <a:path w="6904" h="40335" extrusionOk="0">
                  <a:moveTo>
                    <a:pt x="1" y="1"/>
                  </a:moveTo>
                  <a:cubicBezTo>
                    <a:pt x="1" y="1"/>
                    <a:pt x="1785" y="14118"/>
                    <a:pt x="2075" y="20594"/>
                  </a:cubicBezTo>
                  <a:cubicBezTo>
                    <a:pt x="2341" y="26530"/>
                    <a:pt x="2621" y="40334"/>
                    <a:pt x="2621" y="40334"/>
                  </a:cubicBezTo>
                  <a:lnTo>
                    <a:pt x="5202" y="40334"/>
                  </a:lnTo>
                  <a:cubicBezTo>
                    <a:pt x="5202" y="40334"/>
                    <a:pt x="6723" y="26178"/>
                    <a:pt x="6813" y="20130"/>
                  </a:cubicBezTo>
                  <a:cubicBezTo>
                    <a:pt x="6903" y="14319"/>
                    <a:pt x="5668" y="1"/>
                    <a:pt x="566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1"/>
            <p:cNvSpPr/>
            <p:nvPr/>
          </p:nvSpPr>
          <p:spPr>
            <a:xfrm>
              <a:off x="5624115" y="4630420"/>
              <a:ext cx="146885" cy="51948"/>
            </a:xfrm>
            <a:custGeom>
              <a:avLst/>
              <a:gdLst/>
              <a:ahLst/>
              <a:cxnLst/>
              <a:rect l="l" t="t" r="r" b="b"/>
              <a:pathLst>
                <a:path w="3738" h="1322" extrusionOk="0">
                  <a:moveTo>
                    <a:pt x="3737" y="1"/>
                  </a:moveTo>
                  <a:lnTo>
                    <a:pt x="0" y="94"/>
                  </a:lnTo>
                  <a:lnTo>
                    <a:pt x="61" y="1321"/>
                  </a:lnTo>
                  <a:lnTo>
                    <a:pt x="3449" y="1321"/>
                  </a:lnTo>
                  <a:lnTo>
                    <a:pt x="3737"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1"/>
            <p:cNvSpPr/>
            <p:nvPr/>
          </p:nvSpPr>
          <p:spPr>
            <a:xfrm>
              <a:off x="5439505" y="3075574"/>
              <a:ext cx="333025" cy="33872"/>
            </a:xfrm>
            <a:custGeom>
              <a:avLst/>
              <a:gdLst/>
              <a:ahLst/>
              <a:cxnLst/>
              <a:rect l="l" t="t" r="r" b="b"/>
              <a:pathLst>
                <a:path w="8475" h="862" extrusionOk="0">
                  <a:moveTo>
                    <a:pt x="495" y="0"/>
                  </a:moveTo>
                  <a:cubicBezTo>
                    <a:pt x="438" y="0"/>
                    <a:pt x="388" y="25"/>
                    <a:pt x="370" y="57"/>
                  </a:cubicBezTo>
                  <a:lnTo>
                    <a:pt x="25" y="750"/>
                  </a:lnTo>
                  <a:cubicBezTo>
                    <a:pt x="0" y="804"/>
                    <a:pt x="65" y="862"/>
                    <a:pt x="154" y="862"/>
                  </a:cubicBezTo>
                  <a:lnTo>
                    <a:pt x="8273" y="862"/>
                  </a:lnTo>
                  <a:cubicBezTo>
                    <a:pt x="8341" y="862"/>
                    <a:pt x="8399" y="826"/>
                    <a:pt x="8402" y="783"/>
                  </a:cubicBezTo>
                  <a:lnTo>
                    <a:pt x="8470" y="90"/>
                  </a:lnTo>
                  <a:cubicBezTo>
                    <a:pt x="8475" y="39"/>
                    <a:pt x="8414" y="0"/>
                    <a:pt x="8338"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1"/>
            <p:cNvSpPr/>
            <p:nvPr/>
          </p:nvSpPr>
          <p:spPr>
            <a:xfrm>
              <a:off x="5484459" y="3073177"/>
              <a:ext cx="18115" cy="39216"/>
            </a:xfrm>
            <a:custGeom>
              <a:avLst/>
              <a:gdLst/>
              <a:ahLst/>
              <a:cxnLst/>
              <a:rect l="l" t="t" r="r" b="b"/>
              <a:pathLst>
                <a:path w="461" h="998" extrusionOk="0">
                  <a:moveTo>
                    <a:pt x="177" y="0"/>
                  </a:moveTo>
                  <a:cubicBezTo>
                    <a:pt x="138" y="0"/>
                    <a:pt x="102" y="22"/>
                    <a:pt x="98" y="47"/>
                  </a:cubicBezTo>
                  <a:lnTo>
                    <a:pt x="4" y="948"/>
                  </a:lnTo>
                  <a:cubicBezTo>
                    <a:pt x="1" y="976"/>
                    <a:pt x="34" y="998"/>
                    <a:pt x="77" y="998"/>
                  </a:cubicBezTo>
                  <a:lnTo>
                    <a:pt x="284" y="998"/>
                  </a:lnTo>
                  <a:cubicBezTo>
                    <a:pt x="327" y="998"/>
                    <a:pt x="364" y="976"/>
                    <a:pt x="367" y="948"/>
                  </a:cubicBezTo>
                  <a:lnTo>
                    <a:pt x="461" y="47"/>
                  </a:lnTo>
                  <a:cubicBezTo>
                    <a:pt x="461" y="22"/>
                    <a:pt x="432" y="0"/>
                    <a:pt x="38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1"/>
            <p:cNvSpPr/>
            <p:nvPr/>
          </p:nvSpPr>
          <p:spPr>
            <a:xfrm>
              <a:off x="5684512" y="3073177"/>
              <a:ext cx="18076" cy="39216"/>
            </a:xfrm>
            <a:custGeom>
              <a:avLst/>
              <a:gdLst/>
              <a:ahLst/>
              <a:cxnLst/>
              <a:rect l="l" t="t" r="r" b="b"/>
              <a:pathLst>
                <a:path w="460" h="998" extrusionOk="0">
                  <a:moveTo>
                    <a:pt x="176" y="0"/>
                  </a:moveTo>
                  <a:cubicBezTo>
                    <a:pt x="136" y="0"/>
                    <a:pt x="97" y="22"/>
                    <a:pt x="97" y="47"/>
                  </a:cubicBezTo>
                  <a:lnTo>
                    <a:pt x="4" y="948"/>
                  </a:lnTo>
                  <a:cubicBezTo>
                    <a:pt x="0" y="976"/>
                    <a:pt x="32" y="998"/>
                    <a:pt x="75" y="998"/>
                  </a:cubicBezTo>
                  <a:lnTo>
                    <a:pt x="283" y="998"/>
                  </a:lnTo>
                  <a:cubicBezTo>
                    <a:pt x="327" y="998"/>
                    <a:pt x="362" y="976"/>
                    <a:pt x="366" y="948"/>
                  </a:cubicBezTo>
                  <a:lnTo>
                    <a:pt x="459" y="47"/>
                  </a:lnTo>
                  <a:cubicBezTo>
                    <a:pt x="459" y="22"/>
                    <a:pt x="426" y="0"/>
                    <a:pt x="38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783"/>
        <p:cNvGrpSpPr/>
        <p:nvPr/>
      </p:nvGrpSpPr>
      <p:grpSpPr>
        <a:xfrm>
          <a:off x="0" y="0"/>
          <a:ext cx="0" cy="0"/>
          <a:chOff x="0" y="0"/>
          <a:chExt cx="0" cy="0"/>
        </a:xfrm>
      </p:grpSpPr>
      <p:sp>
        <p:nvSpPr>
          <p:cNvPr id="784" name="Google Shape;784;p32"/>
          <p:cNvSpPr/>
          <p:nvPr/>
        </p:nvSpPr>
        <p:spPr>
          <a:xfrm>
            <a:off x="1307380" y="2154839"/>
            <a:ext cx="667500" cy="6675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2"/>
          <p:cNvSpPr/>
          <p:nvPr/>
        </p:nvSpPr>
        <p:spPr>
          <a:xfrm>
            <a:off x="5079781" y="2154839"/>
            <a:ext cx="667500" cy="6675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2"/>
          <p:cNvSpPr/>
          <p:nvPr/>
        </p:nvSpPr>
        <p:spPr>
          <a:xfrm>
            <a:off x="1257039" y="2108647"/>
            <a:ext cx="667500" cy="6675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2"/>
          <p:cNvSpPr/>
          <p:nvPr/>
        </p:nvSpPr>
        <p:spPr>
          <a:xfrm>
            <a:off x="5029440" y="2108647"/>
            <a:ext cx="667500" cy="6675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2"/>
          <p:cNvSpPr txBox="1">
            <a:spLocks noGrp="1"/>
          </p:cNvSpPr>
          <p:nvPr>
            <p:ph type="ctrTitle"/>
          </p:nvPr>
        </p:nvSpPr>
        <p:spPr>
          <a:xfrm>
            <a:off x="1158411" y="2960925"/>
            <a:ext cx="25389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789" name="Google Shape;789;p32"/>
          <p:cNvSpPr txBox="1">
            <a:spLocks noGrp="1"/>
          </p:cNvSpPr>
          <p:nvPr>
            <p:ph type="ctrTitle" idx="2"/>
          </p:nvPr>
        </p:nvSpPr>
        <p:spPr>
          <a:xfrm>
            <a:off x="4938415" y="2957875"/>
            <a:ext cx="25389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790" name="Google Shape;790;p32"/>
          <p:cNvSpPr txBox="1">
            <a:spLocks noGrp="1"/>
          </p:cNvSpPr>
          <p:nvPr>
            <p:ph type="subTitle" idx="3"/>
          </p:nvPr>
        </p:nvSpPr>
        <p:spPr>
          <a:xfrm>
            <a:off x="4938425" y="3270450"/>
            <a:ext cx="2948400" cy="83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atmosphere is extremely poisonous</a:t>
            </a:r>
            <a:endParaRPr/>
          </a:p>
        </p:txBody>
      </p:sp>
      <p:sp>
        <p:nvSpPr>
          <p:cNvPr id="791" name="Google Shape;791;p32"/>
          <p:cNvSpPr txBox="1">
            <a:spLocks noGrp="1"/>
          </p:cNvSpPr>
          <p:nvPr>
            <p:ph type="subTitle" idx="1"/>
          </p:nvPr>
        </p:nvSpPr>
        <p:spPr>
          <a:xfrm>
            <a:off x="1158425" y="3274923"/>
            <a:ext cx="2948400" cy="83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Mercury is the closest planet to the Sun and the smallest one in the Solar System—it’s a bit larger than our Moon</a:t>
            </a:r>
            <a:endParaRPr dirty="0"/>
          </a:p>
        </p:txBody>
      </p:sp>
      <p:grpSp>
        <p:nvGrpSpPr>
          <p:cNvPr id="792" name="Google Shape;792;p32"/>
          <p:cNvGrpSpPr/>
          <p:nvPr/>
        </p:nvGrpSpPr>
        <p:grpSpPr>
          <a:xfrm>
            <a:off x="5191213" y="2246625"/>
            <a:ext cx="368825" cy="368125"/>
            <a:chOff x="3231450" y="1518325"/>
            <a:chExt cx="368825" cy="368125"/>
          </a:xfrm>
        </p:grpSpPr>
        <p:sp>
          <p:nvSpPr>
            <p:cNvPr id="793" name="Google Shape;793;p32"/>
            <p:cNvSpPr/>
            <p:nvPr/>
          </p:nvSpPr>
          <p:spPr>
            <a:xfrm>
              <a:off x="3276925" y="1649400"/>
              <a:ext cx="323350" cy="237050"/>
            </a:xfrm>
            <a:custGeom>
              <a:avLst/>
              <a:gdLst/>
              <a:ahLst/>
              <a:cxnLst/>
              <a:rect l="l" t="t" r="r" b="b"/>
              <a:pathLst>
                <a:path w="12934" h="9482" extrusionOk="0">
                  <a:moveTo>
                    <a:pt x="10906" y="0"/>
                  </a:moveTo>
                  <a:cubicBezTo>
                    <a:pt x="10795" y="0"/>
                    <a:pt x="10684" y="73"/>
                    <a:pt x="10684" y="220"/>
                  </a:cubicBezTo>
                  <a:lnTo>
                    <a:pt x="10684" y="929"/>
                  </a:lnTo>
                  <a:cubicBezTo>
                    <a:pt x="10684" y="957"/>
                    <a:pt x="10694" y="985"/>
                    <a:pt x="10713" y="1023"/>
                  </a:cubicBezTo>
                  <a:cubicBezTo>
                    <a:pt x="10864" y="1345"/>
                    <a:pt x="10987" y="1675"/>
                    <a:pt x="11081" y="2025"/>
                  </a:cubicBezTo>
                  <a:lnTo>
                    <a:pt x="11081" y="2809"/>
                  </a:lnTo>
                  <a:cubicBezTo>
                    <a:pt x="11081" y="2956"/>
                    <a:pt x="11190" y="3029"/>
                    <a:pt x="11299" y="3029"/>
                  </a:cubicBezTo>
                  <a:cubicBezTo>
                    <a:pt x="11407" y="3029"/>
                    <a:pt x="11516" y="2956"/>
                    <a:pt x="11516" y="2809"/>
                  </a:cubicBezTo>
                  <a:lnTo>
                    <a:pt x="11516" y="2214"/>
                  </a:lnTo>
                  <a:lnTo>
                    <a:pt x="12489" y="2214"/>
                  </a:lnTo>
                  <a:lnTo>
                    <a:pt x="12489" y="4992"/>
                  </a:lnTo>
                  <a:lnTo>
                    <a:pt x="11431" y="4992"/>
                  </a:lnTo>
                  <a:lnTo>
                    <a:pt x="11431" y="4303"/>
                  </a:lnTo>
                  <a:cubicBezTo>
                    <a:pt x="11431" y="4156"/>
                    <a:pt x="11322" y="4083"/>
                    <a:pt x="11214" y="4083"/>
                  </a:cubicBezTo>
                  <a:cubicBezTo>
                    <a:pt x="11105" y="4083"/>
                    <a:pt x="10996" y="4156"/>
                    <a:pt x="10996" y="4303"/>
                  </a:cubicBezTo>
                  <a:lnTo>
                    <a:pt x="10996" y="5181"/>
                  </a:lnTo>
                  <a:cubicBezTo>
                    <a:pt x="10798" y="5777"/>
                    <a:pt x="10514" y="6334"/>
                    <a:pt x="10136" y="6835"/>
                  </a:cubicBezTo>
                  <a:cubicBezTo>
                    <a:pt x="10108" y="6873"/>
                    <a:pt x="10089" y="6911"/>
                    <a:pt x="10089" y="6968"/>
                  </a:cubicBezTo>
                  <a:lnTo>
                    <a:pt x="10089" y="9047"/>
                  </a:lnTo>
                  <a:lnTo>
                    <a:pt x="7991" y="9047"/>
                  </a:lnTo>
                  <a:lnTo>
                    <a:pt x="7991" y="7478"/>
                  </a:lnTo>
                  <a:cubicBezTo>
                    <a:pt x="7991" y="7354"/>
                    <a:pt x="7889" y="7255"/>
                    <a:pt x="7774" y="7255"/>
                  </a:cubicBezTo>
                  <a:cubicBezTo>
                    <a:pt x="7749" y="7255"/>
                    <a:pt x="7723" y="7260"/>
                    <a:pt x="7698" y="7270"/>
                  </a:cubicBezTo>
                  <a:lnTo>
                    <a:pt x="7641" y="7289"/>
                  </a:lnTo>
                  <a:cubicBezTo>
                    <a:pt x="6989" y="7536"/>
                    <a:pt x="6302" y="7659"/>
                    <a:pt x="5615" y="7659"/>
                  </a:cubicBezTo>
                  <a:cubicBezTo>
                    <a:pt x="4908" y="7659"/>
                    <a:pt x="4201" y="7529"/>
                    <a:pt x="3530" y="7270"/>
                  </a:cubicBezTo>
                  <a:cubicBezTo>
                    <a:pt x="3504" y="7259"/>
                    <a:pt x="3477" y="7254"/>
                    <a:pt x="3450" y="7254"/>
                  </a:cubicBezTo>
                  <a:cubicBezTo>
                    <a:pt x="3337" y="7254"/>
                    <a:pt x="3237" y="7348"/>
                    <a:pt x="3237" y="7478"/>
                  </a:cubicBezTo>
                  <a:lnTo>
                    <a:pt x="3237" y="9047"/>
                  </a:lnTo>
                  <a:lnTo>
                    <a:pt x="1130" y="9047"/>
                  </a:lnTo>
                  <a:lnTo>
                    <a:pt x="1130" y="6968"/>
                  </a:lnTo>
                  <a:cubicBezTo>
                    <a:pt x="1130" y="6920"/>
                    <a:pt x="1120" y="6873"/>
                    <a:pt x="1092" y="6835"/>
                  </a:cubicBezTo>
                  <a:cubicBezTo>
                    <a:pt x="846" y="6514"/>
                    <a:pt x="648" y="6174"/>
                    <a:pt x="478" y="5805"/>
                  </a:cubicBezTo>
                  <a:cubicBezTo>
                    <a:pt x="435" y="5714"/>
                    <a:pt x="360" y="5675"/>
                    <a:pt x="284" y="5675"/>
                  </a:cubicBezTo>
                  <a:cubicBezTo>
                    <a:pt x="142" y="5675"/>
                    <a:pt x="0" y="5812"/>
                    <a:pt x="81" y="5985"/>
                  </a:cubicBezTo>
                  <a:cubicBezTo>
                    <a:pt x="251" y="6353"/>
                    <a:pt x="459" y="6712"/>
                    <a:pt x="695" y="7034"/>
                  </a:cubicBezTo>
                  <a:lnTo>
                    <a:pt x="695" y="9264"/>
                  </a:lnTo>
                  <a:cubicBezTo>
                    <a:pt x="695" y="9387"/>
                    <a:pt x="790" y="9482"/>
                    <a:pt x="912" y="9482"/>
                  </a:cubicBezTo>
                  <a:lnTo>
                    <a:pt x="3455" y="9482"/>
                  </a:lnTo>
                  <a:cubicBezTo>
                    <a:pt x="3577" y="9482"/>
                    <a:pt x="3672" y="9387"/>
                    <a:pt x="3672" y="9264"/>
                  </a:cubicBezTo>
                  <a:lnTo>
                    <a:pt x="3672" y="7790"/>
                  </a:lnTo>
                  <a:cubicBezTo>
                    <a:pt x="4300" y="7993"/>
                    <a:pt x="4955" y="8095"/>
                    <a:pt x="5611" y="8095"/>
                  </a:cubicBezTo>
                  <a:cubicBezTo>
                    <a:pt x="6266" y="8095"/>
                    <a:pt x="6923" y="7993"/>
                    <a:pt x="7556" y="7790"/>
                  </a:cubicBezTo>
                  <a:lnTo>
                    <a:pt x="7556" y="9264"/>
                  </a:lnTo>
                  <a:cubicBezTo>
                    <a:pt x="7556" y="9387"/>
                    <a:pt x="7651" y="9482"/>
                    <a:pt x="7774" y="9482"/>
                  </a:cubicBezTo>
                  <a:lnTo>
                    <a:pt x="10316" y="9482"/>
                  </a:lnTo>
                  <a:cubicBezTo>
                    <a:pt x="10439" y="9482"/>
                    <a:pt x="10533" y="9387"/>
                    <a:pt x="10533" y="9264"/>
                  </a:cubicBezTo>
                  <a:lnTo>
                    <a:pt x="10533" y="7034"/>
                  </a:lnTo>
                  <a:cubicBezTo>
                    <a:pt x="10892" y="6542"/>
                    <a:pt x="11176" y="6004"/>
                    <a:pt x="11374" y="5427"/>
                  </a:cubicBezTo>
                  <a:lnTo>
                    <a:pt x="12707" y="5427"/>
                  </a:lnTo>
                  <a:cubicBezTo>
                    <a:pt x="12830" y="5427"/>
                    <a:pt x="12924" y="5333"/>
                    <a:pt x="12934" y="5210"/>
                  </a:cubicBezTo>
                  <a:lnTo>
                    <a:pt x="12934" y="1997"/>
                  </a:lnTo>
                  <a:cubicBezTo>
                    <a:pt x="12934" y="1879"/>
                    <a:pt x="12838" y="1779"/>
                    <a:pt x="12722" y="1779"/>
                  </a:cubicBezTo>
                  <a:cubicBezTo>
                    <a:pt x="12717" y="1779"/>
                    <a:pt x="12712" y="1779"/>
                    <a:pt x="12707" y="1779"/>
                  </a:cubicBezTo>
                  <a:lnTo>
                    <a:pt x="11459" y="1779"/>
                  </a:lnTo>
                  <a:cubicBezTo>
                    <a:pt x="11374" y="1467"/>
                    <a:pt x="11261" y="1165"/>
                    <a:pt x="11129" y="881"/>
                  </a:cubicBezTo>
                  <a:lnTo>
                    <a:pt x="11129" y="220"/>
                  </a:lnTo>
                  <a:cubicBezTo>
                    <a:pt x="11129" y="73"/>
                    <a:pt x="11017" y="0"/>
                    <a:pt x="1090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2"/>
            <p:cNvSpPr/>
            <p:nvPr/>
          </p:nvSpPr>
          <p:spPr>
            <a:xfrm>
              <a:off x="3231450" y="1590950"/>
              <a:ext cx="323700" cy="191950"/>
            </a:xfrm>
            <a:custGeom>
              <a:avLst/>
              <a:gdLst/>
              <a:ahLst/>
              <a:cxnLst/>
              <a:rect l="l" t="t" r="r" b="b"/>
              <a:pathLst>
                <a:path w="12948" h="7678" extrusionOk="0">
                  <a:moveTo>
                    <a:pt x="7717" y="0"/>
                  </a:moveTo>
                  <a:cubicBezTo>
                    <a:pt x="5715" y="0"/>
                    <a:pt x="3751" y="926"/>
                    <a:pt x="2486" y="2643"/>
                  </a:cubicBezTo>
                  <a:cubicBezTo>
                    <a:pt x="2297" y="2889"/>
                    <a:pt x="2127" y="3163"/>
                    <a:pt x="1975" y="3437"/>
                  </a:cubicBezTo>
                  <a:cubicBezTo>
                    <a:pt x="1682" y="3957"/>
                    <a:pt x="1484" y="4524"/>
                    <a:pt x="1380" y="5119"/>
                  </a:cubicBezTo>
                  <a:cubicBezTo>
                    <a:pt x="1328" y="5124"/>
                    <a:pt x="1264" y="5129"/>
                    <a:pt x="1195" y="5129"/>
                  </a:cubicBezTo>
                  <a:cubicBezTo>
                    <a:pt x="1024" y="5129"/>
                    <a:pt x="819" y="5101"/>
                    <a:pt x="671" y="4987"/>
                  </a:cubicBezTo>
                  <a:cubicBezTo>
                    <a:pt x="520" y="4864"/>
                    <a:pt x="444" y="4665"/>
                    <a:pt x="444" y="4382"/>
                  </a:cubicBezTo>
                  <a:cubicBezTo>
                    <a:pt x="444" y="4235"/>
                    <a:pt x="333" y="4162"/>
                    <a:pt x="222" y="4162"/>
                  </a:cubicBezTo>
                  <a:cubicBezTo>
                    <a:pt x="111" y="4162"/>
                    <a:pt x="0" y="4235"/>
                    <a:pt x="0" y="4382"/>
                  </a:cubicBezTo>
                  <a:cubicBezTo>
                    <a:pt x="0" y="4807"/>
                    <a:pt x="132" y="5119"/>
                    <a:pt x="397" y="5327"/>
                  </a:cubicBezTo>
                  <a:cubicBezTo>
                    <a:pt x="621" y="5480"/>
                    <a:pt x="888" y="5564"/>
                    <a:pt x="1158" y="5564"/>
                  </a:cubicBezTo>
                  <a:cubicBezTo>
                    <a:pt x="1172" y="5564"/>
                    <a:pt x="1186" y="5564"/>
                    <a:pt x="1200" y="5563"/>
                  </a:cubicBezTo>
                  <a:lnTo>
                    <a:pt x="1333" y="5563"/>
                  </a:lnTo>
                  <a:cubicBezTo>
                    <a:pt x="1314" y="5781"/>
                    <a:pt x="1304" y="6007"/>
                    <a:pt x="1323" y="6225"/>
                  </a:cubicBezTo>
                  <a:cubicBezTo>
                    <a:pt x="1342" y="6678"/>
                    <a:pt x="1437" y="7123"/>
                    <a:pt x="1607" y="7538"/>
                  </a:cubicBezTo>
                  <a:cubicBezTo>
                    <a:pt x="1648" y="7637"/>
                    <a:pt x="1725" y="7678"/>
                    <a:pt x="1802" y="7678"/>
                  </a:cubicBezTo>
                  <a:cubicBezTo>
                    <a:pt x="1941" y="7678"/>
                    <a:pt x="2080" y="7547"/>
                    <a:pt x="2013" y="7378"/>
                  </a:cubicBezTo>
                  <a:cubicBezTo>
                    <a:pt x="1862" y="7000"/>
                    <a:pt x="1777" y="6603"/>
                    <a:pt x="1758" y="6196"/>
                  </a:cubicBezTo>
                  <a:cubicBezTo>
                    <a:pt x="1711" y="5299"/>
                    <a:pt x="1919" y="4420"/>
                    <a:pt x="2363" y="3645"/>
                  </a:cubicBezTo>
                  <a:cubicBezTo>
                    <a:pt x="2505" y="3380"/>
                    <a:pt x="2665" y="3134"/>
                    <a:pt x="2835" y="2889"/>
                  </a:cubicBezTo>
                  <a:cubicBezTo>
                    <a:pt x="4020" y="1295"/>
                    <a:pt x="5851" y="436"/>
                    <a:pt x="7716" y="436"/>
                  </a:cubicBezTo>
                  <a:cubicBezTo>
                    <a:pt x="8782" y="436"/>
                    <a:pt x="9858" y="717"/>
                    <a:pt x="10831" y="1301"/>
                  </a:cubicBezTo>
                  <a:cubicBezTo>
                    <a:pt x="10878" y="1329"/>
                    <a:pt x="10916" y="1358"/>
                    <a:pt x="10963" y="1386"/>
                  </a:cubicBezTo>
                  <a:cubicBezTo>
                    <a:pt x="11001" y="1417"/>
                    <a:pt x="11050" y="1432"/>
                    <a:pt x="11097" y="1432"/>
                  </a:cubicBezTo>
                  <a:cubicBezTo>
                    <a:pt x="11167" y="1432"/>
                    <a:pt x="11236" y="1400"/>
                    <a:pt x="11275" y="1339"/>
                  </a:cubicBezTo>
                  <a:cubicBezTo>
                    <a:pt x="11530" y="961"/>
                    <a:pt x="11955" y="743"/>
                    <a:pt x="12409" y="734"/>
                  </a:cubicBezTo>
                  <a:lnTo>
                    <a:pt x="12503" y="734"/>
                  </a:lnTo>
                  <a:lnTo>
                    <a:pt x="12503" y="1821"/>
                  </a:lnTo>
                  <a:cubicBezTo>
                    <a:pt x="12503" y="1967"/>
                    <a:pt x="12614" y="2040"/>
                    <a:pt x="12725" y="2040"/>
                  </a:cubicBezTo>
                  <a:cubicBezTo>
                    <a:pt x="12836" y="2040"/>
                    <a:pt x="12948" y="1967"/>
                    <a:pt x="12948" y="1821"/>
                  </a:cubicBezTo>
                  <a:lnTo>
                    <a:pt x="12948" y="526"/>
                  </a:lnTo>
                  <a:cubicBezTo>
                    <a:pt x="12948" y="403"/>
                    <a:pt x="12844" y="299"/>
                    <a:pt x="12721" y="299"/>
                  </a:cubicBezTo>
                  <a:lnTo>
                    <a:pt x="12409" y="299"/>
                  </a:lnTo>
                  <a:cubicBezTo>
                    <a:pt x="11889" y="299"/>
                    <a:pt x="11388" y="526"/>
                    <a:pt x="11048" y="923"/>
                  </a:cubicBezTo>
                  <a:cubicBezTo>
                    <a:pt x="10006" y="299"/>
                    <a:pt x="8856" y="0"/>
                    <a:pt x="771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2"/>
            <p:cNvSpPr/>
            <p:nvPr/>
          </p:nvSpPr>
          <p:spPr>
            <a:xfrm>
              <a:off x="3500075" y="1685375"/>
              <a:ext cx="34750" cy="56725"/>
            </a:xfrm>
            <a:custGeom>
              <a:avLst/>
              <a:gdLst/>
              <a:ahLst/>
              <a:cxnLst/>
              <a:rect l="l" t="t" r="r" b="b"/>
              <a:pathLst>
                <a:path w="1390" h="2269" extrusionOk="0">
                  <a:moveTo>
                    <a:pt x="695" y="439"/>
                  </a:moveTo>
                  <a:cubicBezTo>
                    <a:pt x="816" y="439"/>
                    <a:pt x="936" y="520"/>
                    <a:pt x="936" y="680"/>
                  </a:cubicBezTo>
                  <a:lnTo>
                    <a:pt x="936" y="1559"/>
                  </a:lnTo>
                  <a:cubicBezTo>
                    <a:pt x="936" y="1720"/>
                    <a:pt x="816" y="1800"/>
                    <a:pt x="695" y="1800"/>
                  </a:cubicBezTo>
                  <a:cubicBezTo>
                    <a:pt x="575" y="1800"/>
                    <a:pt x="454" y="1720"/>
                    <a:pt x="454" y="1559"/>
                  </a:cubicBezTo>
                  <a:lnTo>
                    <a:pt x="454" y="680"/>
                  </a:lnTo>
                  <a:cubicBezTo>
                    <a:pt x="454" y="520"/>
                    <a:pt x="575" y="439"/>
                    <a:pt x="695" y="439"/>
                  </a:cubicBezTo>
                  <a:close/>
                  <a:moveTo>
                    <a:pt x="700" y="0"/>
                  </a:moveTo>
                  <a:cubicBezTo>
                    <a:pt x="322" y="0"/>
                    <a:pt x="19" y="302"/>
                    <a:pt x="19" y="680"/>
                  </a:cubicBezTo>
                  <a:lnTo>
                    <a:pt x="19" y="1559"/>
                  </a:lnTo>
                  <a:cubicBezTo>
                    <a:pt x="1" y="1947"/>
                    <a:pt x="312" y="2268"/>
                    <a:pt x="690" y="2268"/>
                  </a:cubicBezTo>
                  <a:cubicBezTo>
                    <a:pt x="1078" y="2268"/>
                    <a:pt x="1390" y="1947"/>
                    <a:pt x="1371" y="1559"/>
                  </a:cubicBezTo>
                  <a:lnTo>
                    <a:pt x="1371" y="680"/>
                  </a:lnTo>
                  <a:cubicBezTo>
                    <a:pt x="1371" y="302"/>
                    <a:pt x="1068" y="0"/>
                    <a:pt x="70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2"/>
            <p:cNvSpPr/>
            <p:nvPr/>
          </p:nvSpPr>
          <p:spPr>
            <a:xfrm>
              <a:off x="3341075" y="1518325"/>
              <a:ext cx="127375" cy="79875"/>
            </a:xfrm>
            <a:custGeom>
              <a:avLst/>
              <a:gdLst/>
              <a:ahLst/>
              <a:cxnLst/>
              <a:rect l="l" t="t" r="r" b="b"/>
              <a:pathLst>
                <a:path w="5095" h="3195" extrusionOk="0">
                  <a:moveTo>
                    <a:pt x="2656" y="0"/>
                  </a:moveTo>
                  <a:cubicBezTo>
                    <a:pt x="1078" y="0"/>
                    <a:pt x="0" y="1588"/>
                    <a:pt x="577" y="3053"/>
                  </a:cubicBezTo>
                  <a:cubicBezTo>
                    <a:pt x="615" y="3153"/>
                    <a:pt x="694" y="3195"/>
                    <a:pt x="774" y="3195"/>
                  </a:cubicBezTo>
                  <a:cubicBezTo>
                    <a:pt x="913" y="3195"/>
                    <a:pt x="1055" y="3067"/>
                    <a:pt x="983" y="2892"/>
                  </a:cubicBezTo>
                  <a:cubicBezTo>
                    <a:pt x="548" y="1787"/>
                    <a:pt x="1286" y="567"/>
                    <a:pt x="2467" y="445"/>
                  </a:cubicBezTo>
                  <a:cubicBezTo>
                    <a:pt x="2531" y="438"/>
                    <a:pt x="2594" y="435"/>
                    <a:pt x="2657" y="435"/>
                  </a:cubicBezTo>
                  <a:cubicBezTo>
                    <a:pt x="3758" y="435"/>
                    <a:pt x="4611" y="1434"/>
                    <a:pt x="4423" y="2543"/>
                  </a:cubicBezTo>
                  <a:cubicBezTo>
                    <a:pt x="4396" y="2703"/>
                    <a:pt x="4521" y="2797"/>
                    <a:pt x="4644" y="2797"/>
                  </a:cubicBezTo>
                  <a:cubicBezTo>
                    <a:pt x="4739" y="2797"/>
                    <a:pt x="4833" y="2741"/>
                    <a:pt x="4858" y="2618"/>
                  </a:cubicBezTo>
                  <a:cubicBezTo>
                    <a:pt x="5094" y="1248"/>
                    <a:pt x="4036" y="0"/>
                    <a:pt x="26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2"/>
            <p:cNvSpPr/>
            <p:nvPr/>
          </p:nvSpPr>
          <p:spPr>
            <a:xfrm>
              <a:off x="3487325" y="1743475"/>
              <a:ext cx="37100" cy="59800"/>
            </a:xfrm>
            <a:custGeom>
              <a:avLst/>
              <a:gdLst/>
              <a:ahLst/>
              <a:cxnLst/>
              <a:rect l="l" t="t" r="r" b="b"/>
              <a:pathLst>
                <a:path w="1484" h="2392" extrusionOk="0">
                  <a:moveTo>
                    <a:pt x="293" y="1"/>
                  </a:moveTo>
                  <a:cubicBezTo>
                    <a:pt x="0" y="1"/>
                    <a:pt x="0" y="445"/>
                    <a:pt x="293" y="445"/>
                  </a:cubicBezTo>
                  <a:cubicBezTo>
                    <a:pt x="709" y="445"/>
                    <a:pt x="1040" y="776"/>
                    <a:pt x="1040" y="1201"/>
                  </a:cubicBezTo>
                  <a:cubicBezTo>
                    <a:pt x="1040" y="1617"/>
                    <a:pt x="709" y="1948"/>
                    <a:pt x="293" y="1948"/>
                  </a:cubicBezTo>
                  <a:cubicBezTo>
                    <a:pt x="0" y="1948"/>
                    <a:pt x="0" y="2392"/>
                    <a:pt x="293" y="2392"/>
                  </a:cubicBezTo>
                  <a:cubicBezTo>
                    <a:pt x="945" y="2392"/>
                    <a:pt x="1484" y="1853"/>
                    <a:pt x="1484" y="1201"/>
                  </a:cubicBezTo>
                  <a:cubicBezTo>
                    <a:pt x="1484" y="540"/>
                    <a:pt x="945" y="10"/>
                    <a:pt x="2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32"/>
          <p:cNvGrpSpPr/>
          <p:nvPr/>
        </p:nvGrpSpPr>
        <p:grpSpPr>
          <a:xfrm>
            <a:off x="1407098" y="2246413"/>
            <a:ext cx="392000" cy="368550"/>
            <a:chOff x="1391150" y="1518200"/>
            <a:chExt cx="392000" cy="368550"/>
          </a:xfrm>
        </p:grpSpPr>
        <p:sp>
          <p:nvSpPr>
            <p:cNvPr id="799" name="Google Shape;799;p32"/>
            <p:cNvSpPr/>
            <p:nvPr/>
          </p:nvSpPr>
          <p:spPr>
            <a:xfrm>
              <a:off x="1391150" y="1584350"/>
              <a:ext cx="321825" cy="302400"/>
            </a:xfrm>
            <a:custGeom>
              <a:avLst/>
              <a:gdLst/>
              <a:ahLst/>
              <a:cxnLst/>
              <a:rect l="l" t="t" r="r" b="b"/>
              <a:pathLst>
                <a:path w="12873" h="12096" extrusionOk="0">
                  <a:moveTo>
                    <a:pt x="6394" y="1"/>
                  </a:moveTo>
                  <a:cubicBezTo>
                    <a:pt x="4847" y="1"/>
                    <a:pt x="3299" y="592"/>
                    <a:pt x="2118" y="1773"/>
                  </a:cubicBezTo>
                  <a:cubicBezTo>
                    <a:pt x="1958" y="1932"/>
                    <a:pt x="2105" y="2153"/>
                    <a:pt x="2276" y="2153"/>
                  </a:cubicBezTo>
                  <a:cubicBezTo>
                    <a:pt x="2328" y="2153"/>
                    <a:pt x="2381" y="2133"/>
                    <a:pt x="2430" y="2085"/>
                  </a:cubicBezTo>
                  <a:cubicBezTo>
                    <a:pt x="3516" y="998"/>
                    <a:pt x="4944" y="452"/>
                    <a:pt x="6375" y="452"/>
                  </a:cubicBezTo>
                  <a:cubicBezTo>
                    <a:pt x="7719" y="452"/>
                    <a:pt x="9065" y="935"/>
                    <a:pt x="10132" y="1905"/>
                  </a:cubicBezTo>
                  <a:cubicBezTo>
                    <a:pt x="12334" y="3909"/>
                    <a:pt x="12580" y="7283"/>
                    <a:pt x="10690" y="9589"/>
                  </a:cubicBezTo>
                  <a:cubicBezTo>
                    <a:pt x="9587" y="10928"/>
                    <a:pt x="7984" y="11628"/>
                    <a:pt x="6364" y="11628"/>
                  </a:cubicBezTo>
                  <a:cubicBezTo>
                    <a:pt x="5206" y="11628"/>
                    <a:pt x="4041" y="11270"/>
                    <a:pt x="3044" y="10534"/>
                  </a:cubicBezTo>
                  <a:cubicBezTo>
                    <a:pt x="653" y="8757"/>
                    <a:pt x="77" y="5411"/>
                    <a:pt x="1730" y="2935"/>
                  </a:cubicBezTo>
                  <a:cubicBezTo>
                    <a:pt x="1844" y="2761"/>
                    <a:pt x="1693" y="2592"/>
                    <a:pt x="1537" y="2592"/>
                  </a:cubicBezTo>
                  <a:cubicBezTo>
                    <a:pt x="1473" y="2592"/>
                    <a:pt x="1409" y="2621"/>
                    <a:pt x="1362" y="2690"/>
                  </a:cubicBezTo>
                  <a:cubicBezTo>
                    <a:pt x="67" y="4636"/>
                    <a:pt x="1" y="7160"/>
                    <a:pt x="1211" y="9163"/>
                  </a:cubicBezTo>
                  <a:cubicBezTo>
                    <a:pt x="2306" y="10991"/>
                    <a:pt x="4274" y="12095"/>
                    <a:pt x="6376" y="12095"/>
                  </a:cubicBezTo>
                  <a:cubicBezTo>
                    <a:pt x="6578" y="12095"/>
                    <a:pt x="6781" y="12085"/>
                    <a:pt x="6985" y="12065"/>
                  </a:cubicBezTo>
                  <a:cubicBezTo>
                    <a:pt x="9310" y="11838"/>
                    <a:pt x="11304" y="10288"/>
                    <a:pt x="12088" y="8086"/>
                  </a:cubicBezTo>
                  <a:cubicBezTo>
                    <a:pt x="12873" y="5884"/>
                    <a:pt x="12325" y="3427"/>
                    <a:pt x="10671" y="1773"/>
                  </a:cubicBezTo>
                  <a:cubicBezTo>
                    <a:pt x="9489" y="592"/>
                    <a:pt x="7942" y="1"/>
                    <a:pt x="639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2"/>
            <p:cNvSpPr/>
            <p:nvPr/>
          </p:nvSpPr>
          <p:spPr>
            <a:xfrm>
              <a:off x="1428500" y="1612975"/>
              <a:ext cx="257075" cy="245100"/>
            </a:xfrm>
            <a:custGeom>
              <a:avLst/>
              <a:gdLst/>
              <a:ahLst/>
              <a:cxnLst/>
              <a:rect l="l" t="t" r="r" b="b"/>
              <a:pathLst>
                <a:path w="10283" h="9804" extrusionOk="0">
                  <a:moveTo>
                    <a:pt x="4902" y="439"/>
                  </a:moveTo>
                  <a:cubicBezTo>
                    <a:pt x="6060" y="439"/>
                    <a:pt x="7200" y="891"/>
                    <a:pt x="8052" y="1743"/>
                  </a:cubicBezTo>
                  <a:cubicBezTo>
                    <a:pt x="9791" y="3491"/>
                    <a:pt x="9791" y="6317"/>
                    <a:pt x="8052" y="8056"/>
                  </a:cubicBezTo>
                  <a:cubicBezTo>
                    <a:pt x="7200" y="8909"/>
                    <a:pt x="6060" y="9360"/>
                    <a:pt x="4902" y="9360"/>
                  </a:cubicBezTo>
                  <a:cubicBezTo>
                    <a:pt x="4326" y="9360"/>
                    <a:pt x="3746" y="9249"/>
                    <a:pt x="3195" y="9020"/>
                  </a:cubicBezTo>
                  <a:cubicBezTo>
                    <a:pt x="1531" y="8330"/>
                    <a:pt x="444" y="6705"/>
                    <a:pt x="444" y="4900"/>
                  </a:cubicBezTo>
                  <a:cubicBezTo>
                    <a:pt x="444" y="3094"/>
                    <a:pt x="1531" y="1469"/>
                    <a:pt x="3195" y="779"/>
                  </a:cubicBezTo>
                  <a:cubicBezTo>
                    <a:pt x="3746" y="550"/>
                    <a:pt x="4326" y="439"/>
                    <a:pt x="4902" y="439"/>
                  </a:cubicBezTo>
                  <a:close/>
                  <a:moveTo>
                    <a:pt x="4899" y="1"/>
                  </a:moveTo>
                  <a:cubicBezTo>
                    <a:pt x="4268" y="1"/>
                    <a:pt x="3631" y="122"/>
                    <a:pt x="3024" y="373"/>
                  </a:cubicBezTo>
                  <a:cubicBezTo>
                    <a:pt x="1191" y="1138"/>
                    <a:pt x="0" y="2924"/>
                    <a:pt x="0" y="4900"/>
                  </a:cubicBezTo>
                  <a:cubicBezTo>
                    <a:pt x="0" y="6884"/>
                    <a:pt x="1191" y="8670"/>
                    <a:pt x="3024" y="9426"/>
                  </a:cubicBezTo>
                  <a:cubicBezTo>
                    <a:pt x="3632" y="9680"/>
                    <a:pt x="4270" y="9803"/>
                    <a:pt x="4902" y="9803"/>
                  </a:cubicBezTo>
                  <a:cubicBezTo>
                    <a:pt x="6177" y="9803"/>
                    <a:pt x="7429" y="9303"/>
                    <a:pt x="8364" y="8368"/>
                  </a:cubicBezTo>
                  <a:cubicBezTo>
                    <a:pt x="10283" y="6459"/>
                    <a:pt x="10283" y="3350"/>
                    <a:pt x="8364" y="1441"/>
                  </a:cubicBezTo>
                  <a:cubicBezTo>
                    <a:pt x="7428" y="499"/>
                    <a:pt x="6175" y="1"/>
                    <a:pt x="48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a:off x="1496850" y="1518200"/>
              <a:ext cx="286300" cy="269175"/>
            </a:xfrm>
            <a:custGeom>
              <a:avLst/>
              <a:gdLst/>
              <a:ahLst/>
              <a:cxnLst/>
              <a:rect l="l" t="t" r="r" b="b"/>
              <a:pathLst>
                <a:path w="11452" h="10767" extrusionOk="0">
                  <a:moveTo>
                    <a:pt x="4817" y="1"/>
                  </a:moveTo>
                  <a:cubicBezTo>
                    <a:pt x="3272" y="1"/>
                    <a:pt x="1727" y="591"/>
                    <a:pt x="546" y="1773"/>
                  </a:cubicBezTo>
                  <a:cubicBezTo>
                    <a:pt x="404" y="1905"/>
                    <a:pt x="262" y="2056"/>
                    <a:pt x="139" y="2217"/>
                  </a:cubicBezTo>
                  <a:cubicBezTo>
                    <a:pt x="0" y="2384"/>
                    <a:pt x="147" y="2576"/>
                    <a:pt x="310" y="2576"/>
                  </a:cubicBezTo>
                  <a:cubicBezTo>
                    <a:pt x="369" y="2576"/>
                    <a:pt x="429" y="2551"/>
                    <a:pt x="479" y="2491"/>
                  </a:cubicBezTo>
                  <a:cubicBezTo>
                    <a:pt x="602" y="2349"/>
                    <a:pt x="725" y="2207"/>
                    <a:pt x="857" y="2075"/>
                  </a:cubicBezTo>
                  <a:cubicBezTo>
                    <a:pt x="1954" y="979"/>
                    <a:pt x="3388" y="431"/>
                    <a:pt x="4822" y="431"/>
                  </a:cubicBezTo>
                  <a:cubicBezTo>
                    <a:pt x="6256" y="431"/>
                    <a:pt x="7690" y="979"/>
                    <a:pt x="8787" y="2075"/>
                  </a:cubicBezTo>
                  <a:cubicBezTo>
                    <a:pt x="10979" y="4268"/>
                    <a:pt x="10979" y="7812"/>
                    <a:pt x="8787" y="10004"/>
                  </a:cubicBezTo>
                  <a:cubicBezTo>
                    <a:pt x="8654" y="10137"/>
                    <a:pt x="8512" y="10269"/>
                    <a:pt x="8371" y="10382"/>
                  </a:cubicBezTo>
                  <a:cubicBezTo>
                    <a:pt x="8211" y="10535"/>
                    <a:pt x="8339" y="10767"/>
                    <a:pt x="8514" y="10767"/>
                  </a:cubicBezTo>
                  <a:cubicBezTo>
                    <a:pt x="8556" y="10767"/>
                    <a:pt x="8601" y="10754"/>
                    <a:pt x="8645" y="10722"/>
                  </a:cubicBezTo>
                  <a:cubicBezTo>
                    <a:pt x="8796" y="10600"/>
                    <a:pt x="8947" y="10458"/>
                    <a:pt x="9098" y="10316"/>
                  </a:cubicBezTo>
                  <a:cubicBezTo>
                    <a:pt x="11452" y="7953"/>
                    <a:pt x="11452" y="4126"/>
                    <a:pt x="9089" y="1773"/>
                  </a:cubicBezTo>
                  <a:cubicBezTo>
                    <a:pt x="7908" y="591"/>
                    <a:pt x="6362" y="1"/>
                    <a:pt x="48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2"/>
            <p:cNvSpPr/>
            <p:nvPr/>
          </p:nvSpPr>
          <p:spPr>
            <a:xfrm>
              <a:off x="1708650" y="1631525"/>
              <a:ext cx="36225" cy="106075"/>
            </a:xfrm>
            <a:custGeom>
              <a:avLst/>
              <a:gdLst/>
              <a:ahLst/>
              <a:cxnLst/>
              <a:rect l="l" t="t" r="r" b="b"/>
              <a:pathLst>
                <a:path w="1449" h="4243" extrusionOk="0">
                  <a:moveTo>
                    <a:pt x="859" y="0"/>
                  </a:moveTo>
                  <a:cubicBezTo>
                    <a:pt x="729" y="0"/>
                    <a:pt x="596" y="108"/>
                    <a:pt x="636" y="273"/>
                  </a:cubicBezTo>
                  <a:cubicBezTo>
                    <a:pt x="986" y="1502"/>
                    <a:pt x="797" y="2825"/>
                    <a:pt x="107" y="3902"/>
                  </a:cubicBezTo>
                  <a:cubicBezTo>
                    <a:pt x="1" y="4075"/>
                    <a:pt x="150" y="4242"/>
                    <a:pt x="304" y="4242"/>
                  </a:cubicBezTo>
                  <a:cubicBezTo>
                    <a:pt x="370" y="4242"/>
                    <a:pt x="437" y="4212"/>
                    <a:pt x="485" y="4139"/>
                  </a:cubicBezTo>
                  <a:cubicBezTo>
                    <a:pt x="1231" y="2957"/>
                    <a:pt x="1449" y="1502"/>
                    <a:pt x="1061" y="151"/>
                  </a:cubicBezTo>
                  <a:cubicBezTo>
                    <a:pt x="1028" y="46"/>
                    <a:pt x="944" y="0"/>
                    <a:pt x="8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2"/>
            <p:cNvSpPr/>
            <p:nvPr/>
          </p:nvSpPr>
          <p:spPr>
            <a:xfrm>
              <a:off x="1546250" y="1546550"/>
              <a:ext cx="182200" cy="74450"/>
            </a:xfrm>
            <a:custGeom>
              <a:avLst/>
              <a:gdLst/>
              <a:ahLst/>
              <a:cxnLst/>
              <a:rect l="l" t="t" r="r" b="b"/>
              <a:pathLst>
                <a:path w="7288" h="2978" extrusionOk="0">
                  <a:moveTo>
                    <a:pt x="2838" y="1"/>
                  </a:moveTo>
                  <a:cubicBezTo>
                    <a:pt x="1939" y="1"/>
                    <a:pt x="1027" y="248"/>
                    <a:pt x="205" y="771"/>
                  </a:cubicBezTo>
                  <a:cubicBezTo>
                    <a:pt x="0" y="897"/>
                    <a:pt x="129" y="1179"/>
                    <a:pt x="319" y="1179"/>
                  </a:cubicBezTo>
                  <a:cubicBezTo>
                    <a:pt x="358" y="1179"/>
                    <a:pt x="399" y="1167"/>
                    <a:pt x="441" y="1140"/>
                  </a:cubicBezTo>
                  <a:cubicBezTo>
                    <a:pt x="1189" y="665"/>
                    <a:pt x="2018" y="441"/>
                    <a:pt x="2836" y="441"/>
                  </a:cubicBezTo>
                  <a:cubicBezTo>
                    <a:pt x="4445" y="441"/>
                    <a:pt x="6008" y="1311"/>
                    <a:pt x="6811" y="2860"/>
                  </a:cubicBezTo>
                  <a:cubicBezTo>
                    <a:pt x="6854" y="2943"/>
                    <a:pt x="6924" y="2978"/>
                    <a:pt x="6995" y="2978"/>
                  </a:cubicBezTo>
                  <a:cubicBezTo>
                    <a:pt x="7141" y="2978"/>
                    <a:pt x="7287" y="2830"/>
                    <a:pt x="7198" y="2652"/>
                  </a:cubicBezTo>
                  <a:lnTo>
                    <a:pt x="7198" y="2652"/>
                  </a:lnTo>
                  <a:lnTo>
                    <a:pt x="7198" y="2661"/>
                  </a:lnTo>
                  <a:cubicBezTo>
                    <a:pt x="6321" y="957"/>
                    <a:pt x="4605" y="1"/>
                    <a:pt x="28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2"/>
            <p:cNvSpPr/>
            <p:nvPr/>
          </p:nvSpPr>
          <p:spPr>
            <a:xfrm>
              <a:off x="1511425" y="1661975"/>
              <a:ext cx="79175" cy="147050"/>
            </a:xfrm>
            <a:custGeom>
              <a:avLst/>
              <a:gdLst/>
              <a:ahLst/>
              <a:cxnLst/>
              <a:rect l="l" t="t" r="r" b="b"/>
              <a:pathLst>
                <a:path w="3167" h="5882" extrusionOk="0">
                  <a:moveTo>
                    <a:pt x="1361" y="908"/>
                  </a:moveTo>
                  <a:lnTo>
                    <a:pt x="1361" y="2703"/>
                  </a:lnTo>
                  <a:cubicBezTo>
                    <a:pt x="841" y="2618"/>
                    <a:pt x="445" y="2250"/>
                    <a:pt x="445" y="1805"/>
                  </a:cubicBezTo>
                  <a:cubicBezTo>
                    <a:pt x="445" y="1361"/>
                    <a:pt x="832" y="993"/>
                    <a:pt x="1361" y="908"/>
                  </a:cubicBezTo>
                  <a:close/>
                  <a:moveTo>
                    <a:pt x="1805" y="3185"/>
                  </a:moveTo>
                  <a:cubicBezTo>
                    <a:pt x="2325" y="3261"/>
                    <a:pt x="2722" y="3629"/>
                    <a:pt x="2722" y="4074"/>
                  </a:cubicBezTo>
                  <a:cubicBezTo>
                    <a:pt x="2722" y="4518"/>
                    <a:pt x="2325" y="4886"/>
                    <a:pt x="1805" y="4971"/>
                  </a:cubicBezTo>
                  <a:lnTo>
                    <a:pt x="1805" y="3185"/>
                  </a:lnTo>
                  <a:close/>
                  <a:moveTo>
                    <a:pt x="1583" y="0"/>
                  </a:moveTo>
                  <a:cubicBezTo>
                    <a:pt x="1472" y="0"/>
                    <a:pt x="1361" y="76"/>
                    <a:pt x="1361" y="227"/>
                  </a:cubicBezTo>
                  <a:lnTo>
                    <a:pt x="1361" y="473"/>
                  </a:lnTo>
                  <a:cubicBezTo>
                    <a:pt x="596" y="558"/>
                    <a:pt x="0" y="1125"/>
                    <a:pt x="0" y="1805"/>
                  </a:cubicBezTo>
                  <a:cubicBezTo>
                    <a:pt x="0" y="2495"/>
                    <a:pt x="596" y="3062"/>
                    <a:pt x="1361" y="3147"/>
                  </a:cubicBezTo>
                  <a:lnTo>
                    <a:pt x="1361" y="4971"/>
                  </a:lnTo>
                  <a:cubicBezTo>
                    <a:pt x="841" y="4886"/>
                    <a:pt x="445" y="4518"/>
                    <a:pt x="445" y="4074"/>
                  </a:cubicBezTo>
                  <a:cubicBezTo>
                    <a:pt x="445" y="3927"/>
                    <a:pt x="334" y="3854"/>
                    <a:pt x="222" y="3854"/>
                  </a:cubicBezTo>
                  <a:cubicBezTo>
                    <a:pt x="111" y="3854"/>
                    <a:pt x="0" y="3927"/>
                    <a:pt x="0" y="4074"/>
                  </a:cubicBezTo>
                  <a:cubicBezTo>
                    <a:pt x="0" y="4764"/>
                    <a:pt x="596" y="5321"/>
                    <a:pt x="1361" y="5416"/>
                  </a:cubicBezTo>
                  <a:lnTo>
                    <a:pt x="1361" y="5661"/>
                  </a:lnTo>
                  <a:cubicBezTo>
                    <a:pt x="1361" y="5808"/>
                    <a:pt x="1472" y="5881"/>
                    <a:pt x="1583" y="5881"/>
                  </a:cubicBezTo>
                  <a:cubicBezTo>
                    <a:pt x="1694" y="5881"/>
                    <a:pt x="1805" y="5808"/>
                    <a:pt x="1805" y="5661"/>
                  </a:cubicBezTo>
                  <a:lnTo>
                    <a:pt x="1805" y="5416"/>
                  </a:lnTo>
                  <a:cubicBezTo>
                    <a:pt x="2571" y="5321"/>
                    <a:pt x="3157" y="4764"/>
                    <a:pt x="3157" y="4074"/>
                  </a:cubicBezTo>
                  <a:cubicBezTo>
                    <a:pt x="3157" y="3393"/>
                    <a:pt x="2571" y="2826"/>
                    <a:pt x="1805" y="2741"/>
                  </a:cubicBezTo>
                  <a:lnTo>
                    <a:pt x="1805" y="917"/>
                  </a:lnTo>
                  <a:cubicBezTo>
                    <a:pt x="2325" y="993"/>
                    <a:pt x="2722" y="1371"/>
                    <a:pt x="2722" y="1815"/>
                  </a:cubicBezTo>
                  <a:cubicBezTo>
                    <a:pt x="2722" y="1961"/>
                    <a:pt x="2833" y="2035"/>
                    <a:pt x="2944" y="2035"/>
                  </a:cubicBezTo>
                  <a:cubicBezTo>
                    <a:pt x="3055" y="2035"/>
                    <a:pt x="3166" y="1961"/>
                    <a:pt x="3166" y="1815"/>
                  </a:cubicBezTo>
                  <a:cubicBezTo>
                    <a:pt x="3166" y="1125"/>
                    <a:pt x="2571" y="558"/>
                    <a:pt x="1805" y="473"/>
                  </a:cubicBezTo>
                  <a:lnTo>
                    <a:pt x="1805" y="227"/>
                  </a:lnTo>
                  <a:cubicBezTo>
                    <a:pt x="1805" y="76"/>
                    <a:pt x="1694" y="0"/>
                    <a:pt x="15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 name="Google Shape;805;p32"/>
          <p:cNvSpPr txBox="1">
            <a:spLocks noGrp="1"/>
          </p:cNvSpPr>
          <p:nvPr>
            <p:ph type="ctrTitle" idx="4"/>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STUDY OBJECTIVES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809"/>
        <p:cNvGrpSpPr/>
        <p:nvPr/>
      </p:nvGrpSpPr>
      <p:grpSpPr>
        <a:xfrm>
          <a:off x="0" y="0"/>
          <a:ext cx="0" cy="0"/>
          <a:chOff x="0" y="0"/>
          <a:chExt cx="0" cy="0"/>
        </a:xfrm>
      </p:grpSpPr>
      <p:sp>
        <p:nvSpPr>
          <p:cNvPr id="810" name="Google Shape;810;p33"/>
          <p:cNvSpPr txBox="1">
            <a:spLocks noGrp="1"/>
          </p:cNvSpPr>
          <p:nvPr>
            <p:ph type="ctrTitle" idx="8"/>
          </p:nvPr>
        </p:nvSpPr>
        <p:spPr>
          <a:xfrm>
            <a:off x="5180650" y="457300"/>
            <a:ext cx="3194700" cy="48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LITERATURE REVIEW</a:t>
            </a:r>
            <a:endParaRPr/>
          </a:p>
        </p:txBody>
      </p:sp>
      <p:grpSp>
        <p:nvGrpSpPr>
          <p:cNvPr id="811" name="Google Shape;811;p33"/>
          <p:cNvGrpSpPr/>
          <p:nvPr/>
        </p:nvGrpSpPr>
        <p:grpSpPr>
          <a:xfrm>
            <a:off x="5027795" y="3269630"/>
            <a:ext cx="1989550" cy="713693"/>
            <a:chOff x="1575694" y="930575"/>
            <a:chExt cx="1989550" cy="713693"/>
          </a:xfrm>
        </p:grpSpPr>
        <p:sp>
          <p:nvSpPr>
            <p:cNvPr id="812" name="Google Shape;812;p33"/>
            <p:cNvSpPr/>
            <p:nvPr/>
          </p:nvSpPr>
          <p:spPr>
            <a:xfrm>
              <a:off x="1616143" y="976768"/>
              <a:ext cx="1949100" cy="6675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3"/>
            <p:cNvSpPr/>
            <p:nvPr/>
          </p:nvSpPr>
          <p:spPr>
            <a:xfrm>
              <a:off x="1575694" y="930575"/>
              <a:ext cx="1949100" cy="6675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 name="Google Shape;814;p33"/>
          <p:cNvGrpSpPr/>
          <p:nvPr/>
        </p:nvGrpSpPr>
        <p:grpSpPr>
          <a:xfrm>
            <a:off x="1257306" y="3269630"/>
            <a:ext cx="1989550" cy="713693"/>
            <a:chOff x="1575694" y="930575"/>
            <a:chExt cx="1989550" cy="713693"/>
          </a:xfrm>
        </p:grpSpPr>
        <p:sp>
          <p:nvSpPr>
            <p:cNvPr id="815" name="Google Shape;815;p33"/>
            <p:cNvSpPr/>
            <p:nvPr/>
          </p:nvSpPr>
          <p:spPr>
            <a:xfrm>
              <a:off x="1616143" y="976768"/>
              <a:ext cx="1949100" cy="6675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3"/>
            <p:cNvSpPr/>
            <p:nvPr/>
          </p:nvSpPr>
          <p:spPr>
            <a:xfrm>
              <a:off x="1575694" y="930575"/>
              <a:ext cx="1949100" cy="6675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33"/>
          <p:cNvGrpSpPr/>
          <p:nvPr/>
        </p:nvGrpSpPr>
        <p:grpSpPr>
          <a:xfrm>
            <a:off x="5027795" y="1564105"/>
            <a:ext cx="1989550" cy="713693"/>
            <a:chOff x="1575694" y="930575"/>
            <a:chExt cx="1989550" cy="713693"/>
          </a:xfrm>
        </p:grpSpPr>
        <p:sp>
          <p:nvSpPr>
            <p:cNvPr id="818" name="Google Shape;818;p33"/>
            <p:cNvSpPr/>
            <p:nvPr/>
          </p:nvSpPr>
          <p:spPr>
            <a:xfrm>
              <a:off x="1616143" y="976768"/>
              <a:ext cx="1949100" cy="6675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3"/>
            <p:cNvSpPr/>
            <p:nvPr/>
          </p:nvSpPr>
          <p:spPr>
            <a:xfrm>
              <a:off x="1575694" y="930575"/>
              <a:ext cx="1949100" cy="6675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 name="Google Shape;820;p33"/>
          <p:cNvGrpSpPr/>
          <p:nvPr/>
        </p:nvGrpSpPr>
        <p:grpSpPr>
          <a:xfrm>
            <a:off x="1257306" y="1564105"/>
            <a:ext cx="1989550" cy="713693"/>
            <a:chOff x="1575694" y="930575"/>
            <a:chExt cx="1989550" cy="713693"/>
          </a:xfrm>
        </p:grpSpPr>
        <p:sp>
          <p:nvSpPr>
            <p:cNvPr id="821" name="Google Shape;821;p33"/>
            <p:cNvSpPr/>
            <p:nvPr/>
          </p:nvSpPr>
          <p:spPr>
            <a:xfrm>
              <a:off x="1616143" y="976768"/>
              <a:ext cx="1949100" cy="667500"/>
            </a:xfrm>
            <a:prstGeom prst="roundRect">
              <a:avLst>
                <a:gd name="adj" fmla="val 16667"/>
              </a:avLst>
            </a:pr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3"/>
            <p:cNvSpPr/>
            <p:nvPr/>
          </p:nvSpPr>
          <p:spPr>
            <a:xfrm>
              <a:off x="1575694" y="930575"/>
              <a:ext cx="1949100" cy="667500"/>
            </a:xfrm>
            <a:prstGeom prst="roundRect">
              <a:avLst>
                <a:gd name="adj" fmla="val 16667"/>
              </a:avLst>
            </a:prstGeom>
            <a:no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 name="Google Shape;823;p33"/>
          <p:cNvSpPr txBox="1">
            <a:spLocks noGrp="1"/>
          </p:cNvSpPr>
          <p:nvPr>
            <p:ph type="subTitle" idx="1"/>
          </p:nvPr>
        </p:nvSpPr>
        <p:spPr>
          <a:xfrm>
            <a:off x="1158688" y="2239450"/>
            <a:ext cx="3067200" cy="97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Anaheim"/>
                <a:ea typeface="Anaheim"/>
                <a:cs typeface="Anaheim"/>
                <a:sym typeface="Anaheim"/>
              </a:rPr>
              <a:t>Neptune is the farthest planet in our Solar System. It’s the fourth-largest by diameter and the densest</a:t>
            </a:r>
            <a:endParaRPr>
              <a:latin typeface="Anaheim"/>
              <a:ea typeface="Anaheim"/>
              <a:cs typeface="Anaheim"/>
              <a:sym typeface="Anaheim"/>
            </a:endParaRPr>
          </a:p>
        </p:txBody>
      </p:sp>
      <p:sp>
        <p:nvSpPr>
          <p:cNvPr id="824" name="Google Shape;824;p33"/>
          <p:cNvSpPr txBox="1">
            <a:spLocks noGrp="1"/>
          </p:cNvSpPr>
          <p:nvPr>
            <p:ph type="ctrTitle" idx="2"/>
          </p:nvPr>
        </p:nvSpPr>
        <p:spPr>
          <a:xfrm>
            <a:off x="1333517" y="3365575"/>
            <a:ext cx="915300" cy="57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400"/>
              <a:t>03</a:t>
            </a:r>
            <a:endParaRPr sz="1400"/>
          </a:p>
          <a:p>
            <a:pPr marL="0" lvl="0" indent="0" algn="l" rtl="0">
              <a:spcBef>
                <a:spcPts val="0"/>
              </a:spcBef>
              <a:spcAft>
                <a:spcPts val="0"/>
              </a:spcAft>
              <a:buNone/>
            </a:pPr>
            <a:r>
              <a:rPr lang="en" sz="1400"/>
              <a:t>Theory</a:t>
            </a:r>
            <a:endParaRPr sz="1400"/>
          </a:p>
        </p:txBody>
      </p:sp>
      <p:sp>
        <p:nvSpPr>
          <p:cNvPr id="825" name="Google Shape;825;p33"/>
          <p:cNvSpPr txBox="1">
            <a:spLocks noGrp="1"/>
          </p:cNvSpPr>
          <p:nvPr>
            <p:ph type="ctrTitle"/>
          </p:nvPr>
        </p:nvSpPr>
        <p:spPr>
          <a:xfrm>
            <a:off x="1333517" y="1663150"/>
            <a:ext cx="915300" cy="57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400"/>
              <a:t>01</a:t>
            </a:r>
            <a:endParaRPr sz="1400"/>
          </a:p>
          <a:p>
            <a:pPr marL="0" lvl="0" indent="0" algn="l" rtl="0">
              <a:spcBef>
                <a:spcPts val="0"/>
              </a:spcBef>
              <a:spcAft>
                <a:spcPts val="0"/>
              </a:spcAft>
              <a:buNone/>
            </a:pPr>
            <a:r>
              <a:rPr lang="en" sz="1400"/>
              <a:t>Theory </a:t>
            </a:r>
            <a:endParaRPr sz="1400"/>
          </a:p>
        </p:txBody>
      </p:sp>
      <p:sp>
        <p:nvSpPr>
          <p:cNvPr id="826" name="Google Shape;826;p33"/>
          <p:cNvSpPr txBox="1">
            <a:spLocks noGrp="1"/>
          </p:cNvSpPr>
          <p:nvPr>
            <p:ph type="ctrTitle" idx="4"/>
          </p:nvPr>
        </p:nvSpPr>
        <p:spPr>
          <a:xfrm>
            <a:off x="5092946" y="3365575"/>
            <a:ext cx="861000" cy="57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en" sz="1400"/>
              <a:t>04</a:t>
            </a:r>
            <a:endParaRPr sz="1400"/>
          </a:p>
          <a:p>
            <a:pPr marL="0" lvl="0" indent="0" algn="l" rtl="0">
              <a:spcBef>
                <a:spcPts val="0"/>
              </a:spcBef>
              <a:spcAft>
                <a:spcPts val="0"/>
              </a:spcAft>
              <a:buClr>
                <a:schemeClr val="dk1"/>
              </a:buClr>
              <a:buSzPts val="1100"/>
              <a:buFont typeface="Arial"/>
              <a:buNone/>
            </a:pPr>
            <a:r>
              <a:rPr lang="en" sz="1400"/>
              <a:t>Theory</a:t>
            </a:r>
            <a:endParaRPr sz="1400"/>
          </a:p>
        </p:txBody>
      </p:sp>
      <p:sp>
        <p:nvSpPr>
          <p:cNvPr id="827" name="Google Shape;827;p33"/>
          <p:cNvSpPr txBox="1">
            <a:spLocks noGrp="1"/>
          </p:cNvSpPr>
          <p:nvPr>
            <p:ph type="subTitle" idx="3"/>
          </p:nvPr>
        </p:nvSpPr>
        <p:spPr>
          <a:xfrm>
            <a:off x="1158688" y="3937800"/>
            <a:ext cx="3067200" cy="97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Anaheim"/>
                <a:ea typeface="Anaheim"/>
                <a:cs typeface="Anaheim"/>
                <a:sym typeface="Anaheim"/>
              </a:rPr>
              <a:t>Mercury is the closest planet to the Sun and the smallest one in the Solar System—it’s only a bit larger than our Moon</a:t>
            </a:r>
            <a:endParaRPr>
              <a:latin typeface="Anaheim"/>
              <a:ea typeface="Anaheim"/>
              <a:cs typeface="Anaheim"/>
              <a:sym typeface="Anaheim"/>
            </a:endParaRPr>
          </a:p>
        </p:txBody>
      </p:sp>
      <p:sp>
        <p:nvSpPr>
          <p:cNvPr id="828" name="Google Shape;828;p33"/>
          <p:cNvSpPr txBox="1">
            <a:spLocks noGrp="1"/>
          </p:cNvSpPr>
          <p:nvPr>
            <p:ph type="subTitle" idx="5"/>
          </p:nvPr>
        </p:nvSpPr>
        <p:spPr>
          <a:xfrm>
            <a:off x="4918112" y="3937701"/>
            <a:ext cx="3067200" cy="97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Anaheim"/>
                <a:ea typeface="Anaheim"/>
                <a:cs typeface="Anaheim"/>
                <a:sym typeface="Anaheim"/>
              </a:rPr>
              <a:t>Jupiter is a gas giant and the biggest planet in our Solar System. It’s also the fourth-brightest object in the sky</a:t>
            </a:r>
            <a:endParaRPr>
              <a:latin typeface="Anaheim"/>
              <a:ea typeface="Anaheim"/>
              <a:cs typeface="Anaheim"/>
              <a:sym typeface="Anaheim"/>
            </a:endParaRPr>
          </a:p>
        </p:txBody>
      </p:sp>
      <p:sp>
        <p:nvSpPr>
          <p:cNvPr id="829" name="Google Shape;829;p33"/>
          <p:cNvSpPr txBox="1">
            <a:spLocks noGrp="1"/>
          </p:cNvSpPr>
          <p:nvPr>
            <p:ph type="ctrTitle" idx="6"/>
          </p:nvPr>
        </p:nvSpPr>
        <p:spPr>
          <a:xfrm>
            <a:off x="5092946" y="1663150"/>
            <a:ext cx="915300" cy="57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en" sz="1400"/>
              <a:t>02</a:t>
            </a:r>
            <a:endParaRPr sz="1400"/>
          </a:p>
          <a:p>
            <a:pPr marL="0" lvl="0" indent="0" algn="l" rtl="0">
              <a:spcBef>
                <a:spcPts val="0"/>
              </a:spcBef>
              <a:spcAft>
                <a:spcPts val="0"/>
              </a:spcAft>
              <a:buNone/>
            </a:pPr>
            <a:r>
              <a:rPr lang="en" sz="1400"/>
              <a:t>Theory</a:t>
            </a:r>
            <a:endParaRPr sz="1400"/>
          </a:p>
        </p:txBody>
      </p:sp>
      <p:sp>
        <p:nvSpPr>
          <p:cNvPr id="830" name="Google Shape;830;p33"/>
          <p:cNvSpPr txBox="1">
            <a:spLocks noGrp="1"/>
          </p:cNvSpPr>
          <p:nvPr>
            <p:ph type="subTitle" idx="7"/>
          </p:nvPr>
        </p:nvSpPr>
        <p:spPr>
          <a:xfrm>
            <a:off x="4918112" y="2239450"/>
            <a:ext cx="3067200" cy="97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Anaheim"/>
                <a:ea typeface="Anaheim"/>
                <a:cs typeface="Anaheim"/>
                <a:sym typeface="Anaheim"/>
              </a:rPr>
              <a:t>Venus has a beautiful name and is the second planet from the Sun. It’s terribly hot, even hotter than Mercury</a:t>
            </a:r>
            <a:endParaRPr>
              <a:latin typeface="Anaheim"/>
              <a:ea typeface="Anaheim"/>
              <a:cs typeface="Anaheim"/>
              <a:sym typeface="Anaheim"/>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834"/>
        <p:cNvGrpSpPr/>
        <p:nvPr/>
      </p:nvGrpSpPr>
      <p:grpSpPr>
        <a:xfrm>
          <a:off x="0" y="0"/>
          <a:ext cx="0" cy="0"/>
          <a:chOff x="0" y="0"/>
          <a:chExt cx="0" cy="0"/>
        </a:xfrm>
      </p:grpSpPr>
      <p:sp>
        <p:nvSpPr>
          <p:cNvPr id="835" name="Google Shape;835;p34"/>
          <p:cNvSpPr txBox="1">
            <a:spLocks noGrp="1"/>
          </p:cNvSpPr>
          <p:nvPr>
            <p:ph type="ctrTitle"/>
          </p:nvPr>
        </p:nvSpPr>
        <p:spPr>
          <a:xfrm>
            <a:off x="889350" y="1658275"/>
            <a:ext cx="4538400" cy="182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WORDS</a:t>
            </a:r>
            <a:endParaRPr/>
          </a:p>
        </p:txBody>
      </p:sp>
      <p:grpSp>
        <p:nvGrpSpPr>
          <p:cNvPr id="836" name="Google Shape;836;p34"/>
          <p:cNvGrpSpPr/>
          <p:nvPr/>
        </p:nvGrpSpPr>
        <p:grpSpPr>
          <a:xfrm>
            <a:off x="6472501" y="1326053"/>
            <a:ext cx="1000385" cy="883233"/>
            <a:chOff x="6472501" y="1326053"/>
            <a:chExt cx="1000385" cy="883233"/>
          </a:xfrm>
        </p:grpSpPr>
        <p:sp>
          <p:nvSpPr>
            <p:cNvPr id="837" name="Google Shape;837;p34"/>
            <p:cNvSpPr/>
            <p:nvPr/>
          </p:nvSpPr>
          <p:spPr>
            <a:xfrm>
              <a:off x="6472501" y="1326053"/>
              <a:ext cx="1000385" cy="883233"/>
            </a:xfrm>
            <a:custGeom>
              <a:avLst/>
              <a:gdLst/>
              <a:ahLst/>
              <a:cxnLst/>
              <a:rect l="l" t="t" r="r" b="b"/>
              <a:pathLst>
                <a:path w="22535" h="19896" extrusionOk="0">
                  <a:moveTo>
                    <a:pt x="11255" y="0"/>
                  </a:moveTo>
                  <a:cubicBezTo>
                    <a:pt x="8227" y="0"/>
                    <a:pt x="5239" y="1376"/>
                    <a:pt x="3289" y="3985"/>
                  </a:cubicBezTo>
                  <a:cubicBezTo>
                    <a:pt x="1" y="8378"/>
                    <a:pt x="913" y="14612"/>
                    <a:pt x="5316" y="17907"/>
                  </a:cubicBezTo>
                  <a:cubicBezTo>
                    <a:pt x="7110" y="19248"/>
                    <a:pt x="9206" y="19895"/>
                    <a:pt x="11284" y="19895"/>
                  </a:cubicBezTo>
                  <a:cubicBezTo>
                    <a:pt x="14312" y="19895"/>
                    <a:pt x="17299" y="18520"/>
                    <a:pt x="19247" y="15912"/>
                  </a:cubicBezTo>
                  <a:cubicBezTo>
                    <a:pt x="22535" y="11515"/>
                    <a:pt x="21627" y="5281"/>
                    <a:pt x="17219" y="1986"/>
                  </a:cubicBezTo>
                  <a:cubicBezTo>
                    <a:pt x="15426" y="647"/>
                    <a:pt x="13331" y="0"/>
                    <a:pt x="1125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4"/>
            <p:cNvSpPr/>
            <p:nvPr/>
          </p:nvSpPr>
          <p:spPr>
            <a:xfrm>
              <a:off x="6591559" y="1431083"/>
              <a:ext cx="762308" cy="673123"/>
            </a:xfrm>
            <a:custGeom>
              <a:avLst/>
              <a:gdLst/>
              <a:ahLst/>
              <a:cxnLst/>
              <a:rect l="l" t="t" r="r" b="b"/>
              <a:pathLst>
                <a:path w="17172" h="15163" extrusionOk="0">
                  <a:moveTo>
                    <a:pt x="8574" y="0"/>
                  </a:moveTo>
                  <a:cubicBezTo>
                    <a:pt x="6268" y="0"/>
                    <a:pt x="3991" y="1048"/>
                    <a:pt x="2505" y="3036"/>
                  </a:cubicBezTo>
                  <a:cubicBezTo>
                    <a:pt x="0" y="6385"/>
                    <a:pt x="693" y="11138"/>
                    <a:pt x="4052" y="13646"/>
                  </a:cubicBezTo>
                  <a:cubicBezTo>
                    <a:pt x="5418" y="14669"/>
                    <a:pt x="7014" y="15162"/>
                    <a:pt x="8596" y="15162"/>
                  </a:cubicBezTo>
                  <a:cubicBezTo>
                    <a:pt x="10903" y="15162"/>
                    <a:pt x="13180" y="14113"/>
                    <a:pt x="14666" y="12124"/>
                  </a:cubicBezTo>
                  <a:cubicBezTo>
                    <a:pt x="17171" y="8776"/>
                    <a:pt x="16479" y="4023"/>
                    <a:pt x="13119" y="1515"/>
                  </a:cubicBezTo>
                  <a:cubicBezTo>
                    <a:pt x="11753" y="494"/>
                    <a:pt x="10157" y="0"/>
                    <a:pt x="857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4"/>
            <p:cNvSpPr/>
            <p:nvPr/>
          </p:nvSpPr>
          <p:spPr>
            <a:xfrm>
              <a:off x="6695435" y="1419230"/>
              <a:ext cx="625446" cy="541722"/>
            </a:xfrm>
            <a:custGeom>
              <a:avLst/>
              <a:gdLst/>
              <a:ahLst/>
              <a:cxnLst/>
              <a:rect l="l" t="t" r="r" b="b"/>
              <a:pathLst>
                <a:path w="14089" h="12203" extrusionOk="0">
                  <a:moveTo>
                    <a:pt x="6307" y="1"/>
                  </a:moveTo>
                  <a:cubicBezTo>
                    <a:pt x="6282" y="1"/>
                    <a:pt x="6257" y="1"/>
                    <a:pt x="6231" y="1"/>
                  </a:cubicBezTo>
                  <a:cubicBezTo>
                    <a:pt x="5492" y="8"/>
                    <a:pt x="4795" y="127"/>
                    <a:pt x="4167" y="306"/>
                  </a:cubicBezTo>
                  <a:cubicBezTo>
                    <a:pt x="3539" y="490"/>
                    <a:pt x="2983" y="737"/>
                    <a:pt x="2502" y="1013"/>
                  </a:cubicBezTo>
                  <a:cubicBezTo>
                    <a:pt x="1540" y="1566"/>
                    <a:pt x="909" y="2216"/>
                    <a:pt x="528" y="2690"/>
                  </a:cubicBezTo>
                  <a:cubicBezTo>
                    <a:pt x="147" y="3170"/>
                    <a:pt x="1" y="3480"/>
                    <a:pt x="29" y="3497"/>
                  </a:cubicBezTo>
                  <a:cubicBezTo>
                    <a:pt x="31" y="3498"/>
                    <a:pt x="33" y="3499"/>
                    <a:pt x="35" y="3499"/>
                  </a:cubicBezTo>
                  <a:cubicBezTo>
                    <a:pt x="85" y="3499"/>
                    <a:pt x="292" y="3245"/>
                    <a:pt x="693" y="2844"/>
                  </a:cubicBezTo>
                  <a:cubicBezTo>
                    <a:pt x="1116" y="2428"/>
                    <a:pt x="1767" y="1853"/>
                    <a:pt x="2700" y="1376"/>
                  </a:cubicBezTo>
                  <a:cubicBezTo>
                    <a:pt x="3166" y="1136"/>
                    <a:pt x="3701" y="924"/>
                    <a:pt x="4297" y="770"/>
                  </a:cubicBezTo>
                  <a:cubicBezTo>
                    <a:pt x="4863" y="630"/>
                    <a:pt x="5480" y="539"/>
                    <a:pt x="6128" y="539"/>
                  </a:cubicBezTo>
                  <a:cubicBezTo>
                    <a:pt x="6162" y="539"/>
                    <a:pt x="6197" y="539"/>
                    <a:pt x="6231" y="540"/>
                  </a:cubicBezTo>
                  <a:cubicBezTo>
                    <a:pt x="6576" y="543"/>
                    <a:pt x="6928" y="565"/>
                    <a:pt x="7283" y="622"/>
                  </a:cubicBezTo>
                  <a:cubicBezTo>
                    <a:pt x="7638" y="680"/>
                    <a:pt x="7997" y="755"/>
                    <a:pt x="8357" y="869"/>
                  </a:cubicBezTo>
                  <a:cubicBezTo>
                    <a:pt x="8712" y="981"/>
                    <a:pt x="9067" y="1114"/>
                    <a:pt x="9412" y="1286"/>
                  </a:cubicBezTo>
                  <a:cubicBezTo>
                    <a:pt x="9760" y="1459"/>
                    <a:pt x="10097" y="1656"/>
                    <a:pt x="10424" y="1882"/>
                  </a:cubicBezTo>
                  <a:cubicBezTo>
                    <a:pt x="10747" y="2112"/>
                    <a:pt x="11049" y="2360"/>
                    <a:pt x="11324" y="2625"/>
                  </a:cubicBezTo>
                  <a:cubicBezTo>
                    <a:pt x="11604" y="2890"/>
                    <a:pt x="11856" y="3182"/>
                    <a:pt x="12082" y="3475"/>
                  </a:cubicBezTo>
                  <a:cubicBezTo>
                    <a:pt x="12311" y="3773"/>
                    <a:pt x="12505" y="4083"/>
                    <a:pt x="12678" y="4398"/>
                  </a:cubicBezTo>
                  <a:cubicBezTo>
                    <a:pt x="12853" y="4714"/>
                    <a:pt x="12997" y="5034"/>
                    <a:pt x="13120" y="5357"/>
                  </a:cubicBezTo>
                  <a:cubicBezTo>
                    <a:pt x="13363" y="5999"/>
                    <a:pt x="13499" y="6645"/>
                    <a:pt x="13564" y="7255"/>
                  </a:cubicBezTo>
                  <a:cubicBezTo>
                    <a:pt x="13625" y="7865"/>
                    <a:pt x="13607" y="8443"/>
                    <a:pt x="13547" y="8960"/>
                  </a:cubicBezTo>
                  <a:cubicBezTo>
                    <a:pt x="13418" y="10005"/>
                    <a:pt x="13098" y="10812"/>
                    <a:pt x="12853" y="11351"/>
                  </a:cubicBezTo>
                  <a:cubicBezTo>
                    <a:pt x="12603" y="11889"/>
                    <a:pt x="12430" y="12176"/>
                    <a:pt x="12466" y="12202"/>
                  </a:cubicBezTo>
                  <a:cubicBezTo>
                    <a:pt x="12467" y="12202"/>
                    <a:pt x="12468" y="12202"/>
                    <a:pt x="12469" y="12202"/>
                  </a:cubicBezTo>
                  <a:cubicBezTo>
                    <a:pt x="12511" y="12202"/>
                    <a:pt x="12743" y="11961"/>
                    <a:pt x="13055" y="11455"/>
                  </a:cubicBezTo>
                  <a:cubicBezTo>
                    <a:pt x="13367" y="10934"/>
                    <a:pt x="13762" y="10116"/>
                    <a:pt x="13952" y="9025"/>
                  </a:cubicBezTo>
                  <a:cubicBezTo>
                    <a:pt x="14046" y="8479"/>
                    <a:pt x="14089" y="7869"/>
                    <a:pt x="14046" y="7216"/>
                  </a:cubicBezTo>
                  <a:cubicBezTo>
                    <a:pt x="13999" y="6566"/>
                    <a:pt x="13873" y="5870"/>
                    <a:pt x="13622" y="5173"/>
                  </a:cubicBezTo>
                  <a:cubicBezTo>
                    <a:pt x="13499" y="4829"/>
                    <a:pt x="13353" y="4477"/>
                    <a:pt x="13169" y="4136"/>
                  </a:cubicBezTo>
                  <a:cubicBezTo>
                    <a:pt x="12987" y="3795"/>
                    <a:pt x="12782" y="3458"/>
                    <a:pt x="12538" y="3135"/>
                  </a:cubicBezTo>
                  <a:cubicBezTo>
                    <a:pt x="12293" y="2815"/>
                    <a:pt x="12028" y="2499"/>
                    <a:pt x="11730" y="2212"/>
                  </a:cubicBezTo>
                  <a:cubicBezTo>
                    <a:pt x="11429" y="1921"/>
                    <a:pt x="11102" y="1652"/>
                    <a:pt x="10754" y="1404"/>
                  </a:cubicBezTo>
                  <a:cubicBezTo>
                    <a:pt x="10403" y="1164"/>
                    <a:pt x="10040" y="949"/>
                    <a:pt x="9663" y="766"/>
                  </a:cubicBezTo>
                  <a:cubicBezTo>
                    <a:pt x="9290" y="583"/>
                    <a:pt x="8905" y="443"/>
                    <a:pt x="8518" y="324"/>
                  </a:cubicBezTo>
                  <a:cubicBezTo>
                    <a:pt x="8134" y="206"/>
                    <a:pt x="7746" y="127"/>
                    <a:pt x="7362" y="73"/>
                  </a:cubicBezTo>
                  <a:cubicBezTo>
                    <a:pt x="7005" y="23"/>
                    <a:pt x="6653" y="1"/>
                    <a:pt x="6307"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4"/>
            <p:cNvSpPr/>
            <p:nvPr/>
          </p:nvSpPr>
          <p:spPr>
            <a:xfrm>
              <a:off x="6758560" y="1569362"/>
              <a:ext cx="413028" cy="429586"/>
            </a:xfrm>
            <a:custGeom>
              <a:avLst/>
              <a:gdLst/>
              <a:ahLst/>
              <a:cxnLst/>
              <a:rect l="l" t="t" r="r" b="b"/>
              <a:pathLst>
                <a:path w="9304" h="9677" extrusionOk="0">
                  <a:moveTo>
                    <a:pt x="5325" y="2199"/>
                  </a:moveTo>
                  <a:cubicBezTo>
                    <a:pt x="5490" y="2199"/>
                    <a:pt x="5679" y="2241"/>
                    <a:pt x="5893" y="2333"/>
                  </a:cubicBezTo>
                  <a:lnTo>
                    <a:pt x="4910" y="3690"/>
                  </a:lnTo>
                  <a:cubicBezTo>
                    <a:pt x="4587" y="3252"/>
                    <a:pt x="4429" y="2861"/>
                    <a:pt x="4673" y="2527"/>
                  </a:cubicBezTo>
                  <a:cubicBezTo>
                    <a:pt x="4819" y="2326"/>
                    <a:pt x="5035" y="2199"/>
                    <a:pt x="5325" y="2199"/>
                  </a:cubicBezTo>
                  <a:close/>
                  <a:moveTo>
                    <a:pt x="4673" y="6027"/>
                  </a:moveTo>
                  <a:cubicBezTo>
                    <a:pt x="4978" y="6468"/>
                    <a:pt x="5126" y="6849"/>
                    <a:pt x="4881" y="7186"/>
                  </a:cubicBezTo>
                  <a:cubicBezTo>
                    <a:pt x="4747" y="7373"/>
                    <a:pt x="4548" y="7482"/>
                    <a:pt x="4286" y="7482"/>
                  </a:cubicBezTo>
                  <a:cubicBezTo>
                    <a:pt x="4121" y="7482"/>
                    <a:pt x="3930" y="7438"/>
                    <a:pt x="3715" y="7344"/>
                  </a:cubicBezTo>
                  <a:lnTo>
                    <a:pt x="4673" y="6027"/>
                  </a:lnTo>
                  <a:close/>
                  <a:moveTo>
                    <a:pt x="7584" y="0"/>
                  </a:moveTo>
                  <a:lnTo>
                    <a:pt x="6816" y="1059"/>
                  </a:lnTo>
                  <a:cubicBezTo>
                    <a:pt x="6155" y="686"/>
                    <a:pt x="5538" y="519"/>
                    <a:pt x="4989" y="519"/>
                  </a:cubicBezTo>
                  <a:cubicBezTo>
                    <a:pt x="4180" y="519"/>
                    <a:pt x="3518" y="883"/>
                    <a:pt x="3080" y="1486"/>
                  </a:cubicBezTo>
                  <a:cubicBezTo>
                    <a:pt x="2089" y="2854"/>
                    <a:pt x="3015" y="4067"/>
                    <a:pt x="3890" y="5094"/>
                  </a:cubicBezTo>
                  <a:lnTo>
                    <a:pt x="2731" y="6691"/>
                  </a:lnTo>
                  <a:cubicBezTo>
                    <a:pt x="2093" y="6123"/>
                    <a:pt x="1594" y="5366"/>
                    <a:pt x="1371" y="4667"/>
                  </a:cubicBezTo>
                  <a:lnTo>
                    <a:pt x="0" y="5452"/>
                  </a:lnTo>
                  <a:cubicBezTo>
                    <a:pt x="226" y="6246"/>
                    <a:pt x="918" y="7200"/>
                    <a:pt x="1823" y="7944"/>
                  </a:cubicBezTo>
                  <a:lnTo>
                    <a:pt x="1069" y="8984"/>
                  </a:lnTo>
                  <a:lnTo>
                    <a:pt x="2024" y="9677"/>
                  </a:lnTo>
                  <a:lnTo>
                    <a:pt x="2800" y="8608"/>
                  </a:lnTo>
                  <a:cubicBezTo>
                    <a:pt x="3458" y="8973"/>
                    <a:pt x="4071" y="9136"/>
                    <a:pt x="4614" y="9136"/>
                  </a:cubicBezTo>
                  <a:cubicBezTo>
                    <a:pt x="5419" y="9136"/>
                    <a:pt x="6073" y="8778"/>
                    <a:pt x="6504" y="8187"/>
                  </a:cubicBezTo>
                  <a:cubicBezTo>
                    <a:pt x="7480" y="6838"/>
                    <a:pt x="6572" y="5639"/>
                    <a:pt x="5692" y="4620"/>
                  </a:cubicBezTo>
                  <a:lnTo>
                    <a:pt x="6870" y="2997"/>
                  </a:lnTo>
                  <a:cubicBezTo>
                    <a:pt x="7308" y="3399"/>
                    <a:pt x="7684" y="3923"/>
                    <a:pt x="7972" y="4556"/>
                  </a:cubicBezTo>
                  <a:lnTo>
                    <a:pt x="9304" y="3726"/>
                  </a:lnTo>
                  <a:cubicBezTo>
                    <a:pt x="9019" y="3008"/>
                    <a:pt x="8459" y="2311"/>
                    <a:pt x="7785" y="1734"/>
                  </a:cubicBezTo>
                  <a:lnTo>
                    <a:pt x="8539" y="693"/>
                  </a:lnTo>
                  <a:lnTo>
                    <a:pt x="758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34"/>
          <p:cNvGrpSpPr/>
          <p:nvPr/>
        </p:nvGrpSpPr>
        <p:grpSpPr>
          <a:xfrm>
            <a:off x="4694531" y="2250235"/>
            <a:ext cx="1090502" cy="1018186"/>
            <a:chOff x="4694531" y="2250235"/>
            <a:chExt cx="1090502" cy="1018186"/>
          </a:xfrm>
        </p:grpSpPr>
        <p:sp>
          <p:nvSpPr>
            <p:cNvPr id="842" name="Google Shape;842;p34"/>
            <p:cNvSpPr/>
            <p:nvPr/>
          </p:nvSpPr>
          <p:spPr>
            <a:xfrm>
              <a:off x="4694531" y="2250235"/>
              <a:ext cx="1090502" cy="1018186"/>
            </a:xfrm>
            <a:custGeom>
              <a:avLst/>
              <a:gdLst/>
              <a:ahLst/>
              <a:cxnLst/>
              <a:rect l="l" t="t" r="r" b="b"/>
              <a:pathLst>
                <a:path w="24565" h="22936" extrusionOk="0">
                  <a:moveTo>
                    <a:pt x="12304" y="1"/>
                  </a:moveTo>
                  <a:cubicBezTo>
                    <a:pt x="11753" y="1"/>
                    <a:pt x="11196" y="40"/>
                    <a:pt x="10635" y="122"/>
                  </a:cubicBezTo>
                  <a:cubicBezTo>
                    <a:pt x="4354" y="1033"/>
                    <a:pt x="0" y="6855"/>
                    <a:pt x="912" y="13122"/>
                  </a:cubicBezTo>
                  <a:cubicBezTo>
                    <a:pt x="1738" y="18828"/>
                    <a:pt x="6647" y="22935"/>
                    <a:pt x="12259" y="22935"/>
                  </a:cubicBezTo>
                  <a:cubicBezTo>
                    <a:pt x="12812" y="22935"/>
                    <a:pt x="13371" y="22895"/>
                    <a:pt x="13934" y="22813"/>
                  </a:cubicBezTo>
                  <a:cubicBezTo>
                    <a:pt x="20211" y="21901"/>
                    <a:pt x="24565" y="16083"/>
                    <a:pt x="23657" y="9816"/>
                  </a:cubicBezTo>
                  <a:cubicBezTo>
                    <a:pt x="22827" y="4109"/>
                    <a:pt x="17918" y="1"/>
                    <a:pt x="1230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4"/>
            <p:cNvSpPr/>
            <p:nvPr/>
          </p:nvSpPr>
          <p:spPr>
            <a:xfrm>
              <a:off x="4824199" y="2371334"/>
              <a:ext cx="831161" cy="775937"/>
            </a:xfrm>
            <a:custGeom>
              <a:avLst/>
              <a:gdLst/>
              <a:ahLst/>
              <a:cxnLst/>
              <a:rect l="l" t="t" r="r" b="b"/>
              <a:pathLst>
                <a:path w="18723" h="17479" extrusionOk="0">
                  <a:moveTo>
                    <a:pt x="9375" y="1"/>
                  </a:moveTo>
                  <a:cubicBezTo>
                    <a:pt x="8956" y="1"/>
                    <a:pt x="8532" y="31"/>
                    <a:pt x="8106" y="92"/>
                  </a:cubicBezTo>
                  <a:cubicBezTo>
                    <a:pt x="3320" y="789"/>
                    <a:pt x="0" y="5226"/>
                    <a:pt x="697" y="9999"/>
                  </a:cubicBezTo>
                  <a:cubicBezTo>
                    <a:pt x="1328" y="14348"/>
                    <a:pt x="5067" y="17478"/>
                    <a:pt x="9342" y="17478"/>
                  </a:cubicBezTo>
                  <a:cubicBezTo>
                    <a:pt x="9763" y="17478"/>
                    <a:pt x="10189" y="17448"/>
                    <a:pt x="10617" y="17386"/>
                  </a:cubicBezTo>
                  <a:cubicBezTo>
                    <a:pt x="15406" y="16690"/>
                    <a:pt x="18723" y="12257"/>
                    <a:pt x="18029" y="7479"/>
                  </a:cubicBezTo>
                  <a:cubicBezTo>
                    <a:pt x="17395" y="3131"/>
                    <a:pt x="13655" y="1"/>
                    <a:pt x="9375"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4"/>
            <p:cNvSpPr/>
            <p:nvPr/>
          </p:nvSpPr>
          <p:spPr>
            <a:xfrm>
              <a:off x="4841911" y="2356596"/>
              <a:ext cx="782507" cy="470782"/>
            </a:xfrm>
            <a:custGeom>
              <a:avLst/>
              <a:gdLst/>
              <a:ahLst/>
              <a:cxnLst/>
              <a:rect l="l" t="t" r="r" b="b"/>
              <a:pathLst>
                <a:path w="17627" h="10605" extrusionOk="0">
                  <a:moveTo>
                    <a:pt x="8959" y="0"/>
                  </a:moveTo>
                  <a:cubicBezTo>
                    <a:pt x="8916" y="0"/>
                    <a:pt x="8873" y="1"/>
                    <a:pt x="8830" y="1"/>
                  </a:cubicBezTo>
                  <a:cubicBezTo>
                    <a:pt x="8348" y="12"/>
                    <a:pt x="7864" y="55"/>
                    <a:pt x="7379" y="141"/>
                  </a:cubicBezTo>
                  <a:cubicBezTo>
                    <a:pt x="6895" y="227"/>
                    <a:pt x="6421" y="353"/>
                    <a:pt x="5969" y="511"/>
                  </a:cubicBezTo>
                  <a:cubicBezTo>
                    <a:pt x="5513" y="665"/>
                    <a:pt x="5083" y="866"/>
                    <a:pt x="4673" y="1085"/>
                  </a:cubicBezTo>
                  <a:cubicBezTo>
                    <a:pt x="4264" y="1301"/>
                    <a:pt x="3880" y="1556"/>
                    <a:pt x="3524" y="1824"/>
                  </a:cubicBezTo>
                  <a:cubicBezTo>
                    <a:pt x="3169" y="2094"/>
                    <a:pt x="2843" y="2384"/>
                    <a:pt x="2545" y="2689"/>
                  </a:cubicBezTo>
                  <a:cubicBezTo>
                    <a:pt x="1949" y="3296"/>
                    <a:pt x="1478" y="3964"/>
                    <a:pt x="1112" y="4620"/>
                  </a:cubicBezTo>
                  <a:cubicBezTo>
                    <a:pt x="750" y="5281"/>
                    <a:pt x="499" y="5941"/>
                    <a:pt x="334" y="6559"/>
                  </a:cubicBezTo>
                  <a:cubicBezTo>
                    <a:pt x="0" y="7793"/>
                    <a:pt x="14" y="8842"/>
                    <a:pt x="90" y="9538"/>
                  </a:cubicBezTo>
                  <a:cubicBezTo>
                    <a:pt x="172" y="10235"/>
                    <a:pt x="303" y="10604"/>
                    <a:pt x="340" y="10604"/>
                  </a:cubicBezTo>
                  <a:cubicBezTo>
                    <a:pt x="341" y="10604"/>
                    <a:pt x="341" y="10604"/>
                    <a:pt x="341" y="10604"/>
                  </a:cubicBezTo>
                  <a:cubicBezTo>
                    <a:pt x="395" y="10593"/>
                    <a:pt x="352" y="10209"/>
                    <a:pt x="352" y="9524"/>
                  </a:cubicBezTo>
                  <a:cubicBezTo>
                    <a:pt x="355" y="8842"/>
                    <a:pt x="416" y="7844"/>
                    <a:pt x="786" y="6691"/>
                  </a:cubicBezTo>
                  <a:cubicBezTo>
                    <a:pt x="973" y="6118"/>
                    <a:pt x="1235" y="5503"/>
                    <a:pt x="1594" y="4894"/>
                  </a:cubicBezTo>
                  <a:cubicBezTo>
                    <a:pt x="1960" y="4291"/>
                    <a:pt x="2416" y="3680"/>
                    <a:pt x="2982" y="3124"/>
                  </a:cubicBezTo>
                  <a:cubicBezTo>
                    <a:pt x="3266" y="2848"/>
                    <a:pt x="3575" y="2578"/>
                    <a:pt x="3908" y="2338"/>
                  </a:cubicBezTo>
                  <a:cubicBezTo>
                    <a:pt x="4246" y="2090"/>
                    <a:pt x="4601" y="1860"/>
                    <a:pt x="4985" y="1663"/>
                  </a:cubicBezTo>
                  <a:cubicBezTo>
                    <a:pt x="5366" y="1462"/>
                    <a:pt x="5764" y="1282"/>
                    <a:pt x="6188" y="1139"/>
                  </a:cubicBezTo>
                  <a:cubicBezTo>
                    <a:pt x="6608" y="996"/>
                    <a:pt x="7046" y="880"/>
                    <a:pt x="7495" y="798"/>
                  </a:cubicBezTo>
                  <a:cubicBezTo>
                    <a:pt x="7947" y="722"/>
                    <a:pt x="8396" y="679"/>
                    <a:pt x="8840" y="669"/>
                  </a:cubicBezTo>
                  <a:cubicBezTo>
                    <a:pt x="8899" y="668"/>
                    <a:pt x="8958" y="667"/>
                    <a:pt x="9016" y="667"/>
                  </a:cubicBezTo>
                  <a:cubicBezTo>
                    <a:pt x="9401" y="667"/>
                    <a:pt x="9780" y="698"/>
                    <a:pt x="10150" y="744"/>
                  </a:cubicBezTo>
                  <a:cubicBezTo>
                    <a:pt x="10578" y="798"/>
                    <a:pt x="10994" y="895"/>
                    <a:pt x="11393" y="1009"/>
                  </a:cubicBezTo>
                  <a:cubicBezTo>
                    <a:pt x="11791" y="1121"/>
                    <a:pt x="12171" y="1268"/>
                    <a:pt x="12531" y="1430"/>
                  </a:cubicBezTo>
                  <a:cubicBezTo>
                    <a:pt x="13255" y="1753"/>
                    <a:pt x="13894" y="2169"/>
                    <a:pt x="14447" y="2614"/>
                  </a:cubicBezTo>
                  <a:cubicBezTo>
                    <a:pt x="14993" y="3063"/>
                    <a:pt x="15448" y="3547"/>
                    <a:pt x="15821" y="4021"/>
                  </a:cubicBezTo>
                  <a:cubicBezTo>
                    <a:pt x="16568" y="4976"/>
                    <a:pt x="16970" y="5895"/>
                    <a:pt x="17207" y="6534"/>
                  </a:cubicBezTo>
                  <a:cubicBezTo>
                    <a:pt x="17442" y="7171"/>
                    <a:pt x="17536" y="7543"/>
                    <a:pt x="17586" y="7543"/>
                  </a:cubicBezTo>
                  <a:cubicBezTo>
                    <a:pt x="17586" y="7543"/>
                    <a:pt x="17587" y="7543"/>
                    <a:pt x="17587" y="7542"/>
                  </a:cubicBezTo>
                  <a:cubicBezTo>
                    <a:pt x="17627" y="7535"/>
                    <a:pt x="17623" y="7144"/>
                    <a:pt x="17458" y="6454"/>
                  </a:cubicBezTo>
                  <a:cubicBezTo>
                    <a:pt x="17290" y="5773"/>
                    <a:pt x="16941" y="4786"/>
                    <a:pt x="16205" y="3741"/>
                  </a:cubicBezTo>
                  <a:cubicBezTo>
                    <a:pt x="15836" y="3221"/>
                    <a:pt x="15373" y="2686"/>
                    <a:pt x="14806" y="2190"/>
                  </a:cubicBezTo>
                  <a:cubicBezTo>
                    <a:pt x="14235" y="1699"/>
                    <a:pt x="13564" y="1236"/>
                    <a:pt x="12792" y="870"/>
                  </a:cubicBezTo>
                  <a:cubicBezTo>
                    <a:pt x="12408" y="686"/>
                    <a:pt x="12002" y="525"/>
                    <a:pt x="11575" y="396"/>
                  </a:cubicBezTo>
                  <a:cubicBezTo>
                    <a:pt x="11148" y="267"/>
                    <a:pt x="10703" y="159"/>
                    <a:pt x="10243" y="95"/>
                  </a:cubicBezTo>
                  <a:cubicBezTo>
                    <a:pt x="9825" y="36"/>
                    <a:pt x="9395" y="0"/>
                    <a:pt x="89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4"/>
            <p:cNvSpPr/>
            <p:nvPr/>
          </p:nvSpPr>
          <p:spPr>
            <a:xfrm>
              <a:off x="5058586" y="2488083"/>
              <a:ext cx="386747" cy="570799"/>
            </a:xfrm>
            <a:custGeom>
              <a:avLst/>
              <a:gdLst/>
              <a:ahLst/>
              <a:cxnLst/>
              <a:rect l="l" t="t" r="r" b="b"/>
              <a:pathLst>
                <a:path w="8712" h="12858" extrusionOk="0">
                  <a:moveTo>
                    <a:pt x="3209" y="3500"/>
                  </a:moveTo>
                  <a:lnTo>
                    <a:pt x="3518" y="5409"/>
                  </a:lnTo>
                  <a:cubicBezTo>
                    <a:pt x="2894" y="5316"/>
                    <a:pt x="2452" y="5122"/>
                    <a:pt x="2377" y="4652"/>
                  </a:cubicBezTo>
                  <a:cubicBezTo>
                    <a:pt x="2304" y="4211"/>
                    <a:pt x="2524" y="3772"/>
                    <a:pt x="3209" y="3500"/>
                  </a:cubicBezTo>
                  <a:close/>
                  <a:moveTo>
                    <a:pt x="5233" y="7506"/>
                  </a:moveTo>
                  <a:cubicBezTo>
                    <a:pt x="5844" y="7617"/>
                    <a:pt x="6275" y="7807"/>
                    <a:pt x="6350" y="8277"/>
                  </a:cubicBezTo>
                  <a:cubicBezTo>
                    <a:pt x="6418" y="8708"/>
                    <a:pt x="6177" y="9106"/>
                    <a:pt x="5528" y="9361"/>
                  </a:cubicBezTo>
                  <a:lnTo>
                    <a:pt x="5233" y="7506"/>
                  </a:lnTo>
                  <a:close/>
                  <a:moveTo>
                    <a:pt x="4032" y="0"/>
                  </a:moveTo>
                  <a:lnTo>
                    <a:pt x="2685" y="216"/>
                  </a:lnTo>
                  <a:lnTo>
                    <a:pt x="2925" y="1708"/>
                  </a:lnTo>
                  <a:cubicBezTo>
                    <a:pt x="840" y="2290"/>
                    <a:pt x="0" y="3683"/>
                    <a:pt x="227" y="5108"/>
                  </a:cubicBezTo>
                  <a:cubicBezTo>
                    <a:pt x="535" y="7032"/>
                    <a:pt x="2283" y="7261"/>
                    <a:pt x="3833" y="7384"/>
                  </a:cubicBezTo>
                  <a:lnTo>
                    <a:pt x="4193" y="9630"/>
                  </a:lnTo>
                  <a:cubicBezTo>
                    <a:pt x="4079" y="9637"/>
                    <a:pt x="3965" y="9641"/>
                    <a:pt x="3850" y="9641"/>
                  </a:cubicBezTo>
                  <a:cubicBezTo>
                    <a:pt x="2975" y="9641"/>
                    <a:pt x="2096" y="9438"/>
                    <a:pt x="1433" y="9092"/>
                  </a:cubicBezTo>
                  <a:lnTo>
                    <a:pt x="955" y="10854"/>
                  </a:lnTo>
                  <a:cubicBezTo>
                    <a:pt x="1623" y="11223"/>
                    <a:pt x="2619" y="11432"/>
                    <a:pt x="3681" y="11432"/>
                  </a:cubicBezTo>
                  <a:cubicBezTo>
                    <a:pt x="3943" y="11432"/>
                    <a:pt x="4210" y="11419"/>
                    <a:pt x="4476" y="11393"/>
                  </a:cubicBezTo>
                  <a:lnTo>
                    <a:pt x="4709" y="12857"/>
                  </a:lnTo>
                  <a:lnTo>
                    <a:pt x="6056" y="12642"/>
                  </a:lnTo>
                  <a:lnTo>
                    <a:pt x="5815" y="11138"/>
                  </a:lnTo>
                  <a:cubicBezTo>
                    <a:pt x="7882" y="10542"/>
                    <a:pt x="8712" y="9171"/>
                    <a:pt x="8489" y="7771"/>
                  </a:cubicBezTo>
                  <a:cubicBezTo>
                    <a:pt x="8184" y="5876"/>
                    <a:pt x="6465" y="5639"/>
                    <a:pt x="4915" y="5528"/>
                  </a:cubicBezTo>
                  <a:lnTo>
                    <a:pt x="4548" y="3242"/>
                  </a:lnTo>
                  <a:cubicBezTo>
                    <a:pt x="4611" y="3239"/>
                    <a:pt x="4673" y="3238"/>
                    <a:pt x="4736" y="3238"/>
                  </a:cubicBezTo>
                  <a:cubicBezTo>
                    <a:pt x="5367" y="3238"/>
                    <a:pt x="6038" y="3357"/>
                    <a:pt x="6719" y="3611"/>
                  </a:cubicBezTo>
                  <a:lnTo>
                    <a:pt x="7125" y="1849"/>
                  </a:lnTo>
                  <a:cubicBezTo>
                    <a:pt x="6479" y="1570"/>
                    <a:pt x="5703" y="1442"/>
                    <a:pt x="4899" y="1442"/>
                  </a:cubicBezTo>
                  <a:cubicBezTo>
                    <a:pt x="4689" y="1442"/>
                    <a:pt x="4476" y="1451"/>
                    <a:pt x="4264" y="1468"/>
                  </a:cubicBezTo>
                  <a:lnTo>
                    <a:pt x="403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34"/>
          <p:cNvGrpSpPr/>
          <p:nvPr/>
        </p:nvGrpSpPr>
        <p:grpSpPr>
          <a:xfrm>
            <a:off x="6256625" y="616414"/>
            <a:ext cx="546250" cy="503056"/>
            <a:chOff x="6256625" y="616414"/>
            <a:chExt cx="546250" cy="503056"/>
          </a:xfrm>
        </p:grpSpPr>
        <p:sp>
          <p:nvSpPr>
            <p:cNvPr id="847" name="Google Shape;847;p34"/>
            <p:cNvSpPr/>
            <p:nvPr/>
          </p:nvSpPr>
          <p:spPr>
            <a:xfrm>
              <a:off x="6256625" y="616414"/>
              <a:ext cx="546250" cy="503056"/>
            </a:xfrm>
            <a:custGeom>
              <a:avLst/>
              <a:gdLst/>
              <a:ahLst/>
              <a:cxnLst/>
              <a:rect l="l" t="t" r="r" b="b"/>
              <a:pathLst>
                <a:path w="12305" h="11332" extrusionOk="0">
                  <a:moveTo>
                    <a:pt x="6142" y="0"/>
                  </a:moveTo>
                  <a:cubicBezTo>
                    <a:pt x="3460" y="0"/>
                    <a:pt x="1077" y="1903"/>
                    <a:pt x="571" y="4630"/>
                  </a:cubicBezTo>
                  <a:cubicBezTo>
                    <a:pt x="1" y="7706"/>
                    <a:pt x="2035" y="10663"/>
                    <a:pt x="5119" y="11234"/>
                  </a:cubicBezTo>
                  <a:cubicBezTo>
                    <a:pt x="5471" y="11300"/>
                    <a:pt x="5822" y="11332"/>
                    <a:pt x="6167" y="11332"/>
                  </a:cubicBezTo>
                  <a:cubicBezTo>
                    <a:pt x="8847" y="11332"/>
                    <a:pt x="11228" y="9429"/>
                    <a:pt x="11733" y="6705"/>
                  </a:cubicBezTo>
                  <a:cubicBezTo>
                    <a:pt x="12305" y="3629"/>
                    <a:pt x="10269" y="671"/>
                    <a:pt x="7186" y="97"/>
                  </a:cubicBezTo>
                  <a:cubicBezTo>
                    <a:pt x="6835" y="32"/>
                    <a:pt x="6486" y="0"/>
                    <a:pt x="6142"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4"/>
            <p:cNvSpPr/>
            <p:nvPr/>
          </p:nvSpPr>
          <p:spPr>
            <a:xfrm>
              <a:off x="6321659" y="676342"/>
              <a:ext cx="416224" cy="383285"/>
            </a:xfrm>
            <a:custGeom>
              <a:avLst/>
              <a:gdLst/>
              <a:ahLst/>
              <a:cxnLst/>
              <a:rect l="l" t="t" r="r" b="b"/>
              <a:pathLst>
                <a:path w="9376" h="8634" extrusionOk="0">
                  <a:moveTo>
                    <a:pt x="4678" y="0"/>
                  </a:moveTo>
                  <a:cubicBezTo>
                    <a:pt x="2635" y="0"/>
                    <a:pt x="819" y="1451"/>
                    <a:pt x="434" y="3528"/>
                  </a:cubicBezTo>
                  <a:cubicBezTo>
                    <a:pt x="0" y="5872"/>
                    <a:pt x="1551" y="8125"/>
                    <a:pt x="3898" y="8559"/>
                  </a:cubicBezTo>
                  <a:cubicBezTo>
                    <a:pt x="4167" y="8610"/>
                    <a:pt x="4434" y="8634"/>
                    <a:pt x="4698" y="8634"/>
                  </a:cubicBezTo>
                  <a:cubicBezTo>
                    <a:pt x="6741" y="8634"/>
                    <a:pt x="8556" y="7183"/>
                    <a:pt x="8941" y="5107"/>
                  </a:cubicBezTo>
                  <a:cubicBezTo>
                    <a:pt x="9375" y="2763"/>
                    <a:pt x="7825" y="509"/>
                    <a:pt x="5477" y="74"/>
                  </a:cubicBezTo>
                  <a:cubicBezTo>
                    <a:pt x="5209" y="24"/>
                    <a:pt x="4942" y="0"/>
                    <a:pt x="4678"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4"/>
            <p:cNvSpPr/>
            <p:nvPr/>
          </p:nvSpPr>
          <p:spPr>
            <a:xfrm>
              <a:off x="6339016" y="668929"/>
              <a:ext cx="386881" cy="228266"/>
            </a:xfrm>
            <a:custGeom>
              <a:avLst/>
              <a:gdLst/>
              <a:ahLst/>
              <a:cxnLst/>
              <a:rect l="l" t="t" r="r" b="b"/>
              <a:pathLst>
                <a:path w="8715" h="5142" extrusionOk="0">
                  <a:moveTo>
                    <a:pt x="4257" y="1"/>
                  </a:moveTo>
                  <a:cubicBezTo>
                    <a:pt x="4020" y="4"/>
                    <a:pt x="3787" y="26"/>
                    <a:pt x="3561" y="66"/>
                  </a:cubicBezTo>
                  <a:cubicBezTo>
                    <a:pt x="3335" y="102"/>
                    <a:pt x="3115" y="159"/>
                    <a:pt x="2908" y="227"/>
                  </a:cubicBezTo>
                  <a:cubicBezTo>
                    <a:pt x="2696" y="296"/>
                    <a:pt x="2498" y="382"/>
                    <a:pt x="2312" y="478"/>
                  </a:cubicBezTo>
                  <a:cubicBezTo>
                    <a:pt x="1935" y="665"/>
                    <a:pt x="1608" y="902"/>
                    <a:pt x="1332" y="1154"/>
                  </a:cubicBezTo>
                  <a:cubicBezTo>
                    <a:pt x="1059" y="1404"/>
                    <a:pt x="837" y="1674"/>
                    <a:pt x="660" y="1936"/>
                  </a:cubicBezTo>
                  <a:cubicBezTo>
                    <a:pt x="309" y="2459"/>
                    <a:pt x="148" y="2951"/>
                    <a:pt x="72" y="3289"/>
                  </a:cubicBezTo>
                  <a:cubicBezTo>
                    <a:pt x="0" y="3630"/>
                    <a:pt x="0" y="3824"/>
                    <a:pt x="22" y="3827"/>
                  </a:cubicBezTo>
                  <a:cubicBezTo>
                    <a:pt x="22" y="3827"/>
                    <a:pt x="22" y="3827"/>
                    <a:pt x="23" y="3827"/>
                  </a:cubicBezTo>
                  <a:cubicBezTo>
                    <a:pt x="48" y="3827"/>
                    <a:pt x="91" y="3641"/>
                    <a:pt x="198" y="3325"/>
                  </a:cubicBezTo>
                  <a:cubicBezTo>
                    <a:pt x="309" y="3006"/>
                    <a:pt x="496" y="2550"/>
                    <a:pt x="851" y="2068"/>
                  </a:cubicBezTo>
                  <a:cubicBezTo>
                    <a:pt x="1031" y="1828"/>
                    <a:pt x="1249" y="1584"/>
                    <a:pt x="1515" y="1358"/>
                  </a:cubicBezTo>
                  <a:cubicBezTo>
                    <a:pt x="1780" y="1132"/>
                    <a:pt x="2093" y="920"/>
                    <a:pt x="2448" y="751"/>
                  </a:cubicBezTo>
                  <a:cubicBezTo>
                    <a:pt x="2624" y="665"/>
                    <a:pt x="2810" y="590"/>
                    <a:pt x="3004" y="529"/>
                  </a:cubicBezTo>
                  <a:cubicBezTo>
                    <a:pt x="3201" y="468"/>
                    <a:pt x="3403" y="418"/>
                    <a:pt x="3615" y="385"/>
                  </a:cubicBezTo>
                  <a:cubicBezTo>
                    <a:pt x="3826" y="353"/>
                    <a:pt x="4041" y="332"/>
                    <a:pt x="4261" y="332"/>
                  </a:cubicBezTo>
                  <a:cubicBezTo>
                    <a:pt x="4480" y="332"/>
                    <a:pt x="4702" y="349"/>
                    <a:pt x="4929" y="382"/>
                  </a:cubicBezTo>
                  <a:cubicBezTo>
                    <a:pt x="5151" y="418"/>
                    <a:pt x="5366" y="468"/>
                    <a:pt x="5578" y="532"/>
                  </a:cubicBezTo>
                  <a:cubicBezTo>
                    <a:pt x="5786" y="600"/>
                    <a:pt x="5987" y="683"/>
                    <a:pt x="6178" y="780"/>
                  </a:cubicBezTo>
                  <a:cubicBezTo>
                    <a:pt x="6367" y="870"/>
                    <a:pt x="6547" y="981"/>
                    <a:pt x="6716" y="1099"/>
                  </a:cubicBezTo>
                  <a:cubicBezTo>
                    <a:pt x="6884" y="1215"/>
                    <a:pt x="7039" y="1344"/>
                    <a:pt x="7182" y="1477"/>
                  </a:cubicBezTo>
                  <a:cubicBezTo>
                    <a:pt x="7470" y="1745"/>
                    <a:pt x="7699" y="2040"/>
                    <a:pt x="7889" y="2335"/>
                  </a:cubicBezTo>
                  <a:cubicBezTo>
                    <a:pt x="8073" y="2632"/>
                    <a:pt x="8209" y="2930"/>
                    <a:pt x="8310" y="3213"/>
                  </a:cubicBezTo>
                  <a:cubicBezTo>
                    <a:pt x="8504" y="3777"/>
                    <a:pt x="8547" y="4273"/>
                    <a:pt x="8557" y="4606"/>
                  </a:cubicBezTo>
                  <a:cubicBezTo>
                    <a:pt x="8564" y="4947"/>
                    <a:pt x="8547" y="5138"/>
                    <a:pt x="8575" y="5141"/>
                  </a:cubicBezTo>
                  <a:cubicBezTo>
                    <a:pt x="8575" y="5141"/>
                    <a:pt x="8575" y="5141"/>
                    <a:pt x="8576" y="5141"/>
                  </a:cubicBezTo>
                  <a:cubicBezTo>
                    <a:pt x="8594" y="5141"/>
                    <a:pt x="8655" y="4954"/>
                    <a:pt x="8686" y="4613"/>
                  </a:cubicBezTo>
                  <a:cubicBezTo>
                    <a:pt x="8715" y="4265"/>
                    <a:pt x="8708" y="3748"/>
                    <a:pt x="8532" y="3142"/>
                  </a:cubicBezTo>
                  <a:cubicBezTo>
                    <a:pt x="8442" y="2840"/>
                    <a:pt x="8310" y="2517"/>
                    <a:pt x="8123" y="2194"/>
                  </a:cubicBezTo>
                  <a:cubicBezTo>
                    <a:pt x="7936" y="1875"/>
                    <a:pt x="7695" y="1552"/>
                    <a:pt x="7394" y="1258"/>
                  </a:cubicBezTo>
                  <a:cubicBezTo>
                    <a:pt x="7243" y="1110"/>
                    <a:pt x="7078" y="970"/>
                    <a:pt x="6899" y="841"/>
                  </a:cubicBezTo>
                  <a:cubicBezTo>
                    <a:pt x="6719" y="712"/>
                    <a:pt x="6529" y="594"/>
                    <a:pt x="6324" y="489"/>
                  </a:cubicBezTo>
                  <a:cubicBezTo>
                    <a:pt x="6120" y="385"/>
                    <a:pt x="5905" y="292"/>
                    <a:pt x="5678" y="220"/>
                  </a:cubicBezTo>
                  <a:cubicBezTo>
                    <a:pt x="5452" y="148"/>
                    <a:pt x="5219" y="91"/>
                    <a:pt x="4979" y="55"/>
                  </a:cubicBezTo>
                  <a:cubicBezTo>
                    <a:pt x="4735" y="19"/>
                    <a:pt x="4494" y="1"/>
                    <a:pt x="4257"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4"/>
            <p:cNvSpPr/>
            <p:nvPr/>
          </p:nvSpPr>
          <p:spPr>
            <a:xfrm>
              <a:off x="6431261" y="735693"/>
              <a:ext cx="191864" cy="281937"/>
            </a:xfrm>
            <a:custGeom>
              <a:avLst/>
              <a:gdLst/>
              <a:ahLst/>
              <a:cxnLst/>
              <a:rect l="l" t="t" r="r" b="b"/>
              <a:pathLst>
                <a:path w="4322" h="6351" extrusionOk="0">
                  <a:moveTo>
                    <a:pt x="2226" y="1620"/>
                  </a:moveTo>
                  <a:lnTo>
                    <a:pt x="2064" y="2560"/>
                  </a:lnTo>
                  <a:cubicBezTo>
                    <a:pt x="1791" y="2420"/>
                    <a:pt x="1612" y="2259"/>
                    <a:pt x="1651" y="2025"/>
                  </a:cubicBezTo>
                  <a:cubicBezTo>
                    <a:pt x="1691" y="1807"/>
                    <a:pt x="1863" y="1638"/>
                    <a:pt x="2226" y="1620"/>
                  </a:cubicBezTo>
                  <a:close/>
                  <a:moveTo>
                    <a:pt x="2534" y="3816"/>
                  </a:moveTo>
                  <a:cubicBezTo>
                    <a:pt x="2803" y="3964"/>
                    <a:pt x="2972" y="4121"/>
                    <a:pt x="2932" y="4355"/>
                  </a:cubicBezTo>
                  <a:cubicBezTo>
                    <a:pt x="2897" y="4567"/>
                    <a:pt x="2721" y="4714"/>
                    <a:pt x="2377" y="4732"/>
                  </a:cubicBezTo>
                  <a:lnTo>
                    <a:pt x="2534" y="3816"/>
                  </a:lnTo>
                  <a:close/>
                  <a:moveTo>
                    <a:pt x="2502" y="1"/>
                  </a:moveTo>
                  <a:lnTo>
                    <a:pt x="2377" y="737"/>
                  </a:lnTo>
                  <a:cubicBezTo>
                    <a:pt x="2323" y="734"/>
                    <a:pt x="2270" y="732"/>
                    <a:pt x="2218" y="732"/>
                  </a:cubicBezTo>
                  <a:cubicBezTo>
                    <a:pt x="1249" y="732"/>
                    <a:pt x="691" y="1228"/>
                    <a:pt x="575" y="1896"/>
                  </a:cubicBezTo>
                  <a:cubicBezTo>
                    <a:pt x="413" y="2847"/>
                    <a:pt x="1192" y="3231"/>
                    <a:pt x="1899" y="3536"/>
                  </a:cubicBezTo>
                  <a:lnTo>
                    <a:pt x="1709" y="4646"/>
                  </a:lnTo>
                  <a:cubicBezTo>
                    <a:pt x="1239" y="4517"/>
                    <a:pt x="793" y="4255"/>
                    <a:pt x="503" y="3953"/>
                  </a:cubicBezTo>
                  <a:lnTo>
                    <a:pt x="0" y="4699"/>
                  </a:lnTo>
                  <a:cubicBezTo>
                    <a:pt x="316" y="5047"/>
                    <a:pt x="912" y="5360"/>
                    <a:pt x="1562" y="5514"/>
                  </a:cubicBezTo>
                  <a:lnTo>
                    <a:pt x="1440" y="6236"/>
                  </a:lnTo>
                  <a:lnTo>
                    <a:pt x="2100" y="6351"/>
                  </a:lnTo>
                  <a:lnTo>
                    <a:pt x="2229" y="5607"/>
                  </a:lnTo>
                  <a:cubicBezTo>
                    <a:pt x="2278" y="5610"/>
                    <a:pt x="2326" y="5611"/>
                    <a:pt x="2373" y="5611"/>
                  </a:cubicBezTo>
                  <a:cubicBezTo>
                    <a:pt x="3346" y="5611"/>
                    <a:pt x="3904" y="5116"/>
                    <a:pt x="4017" y="4459"/>
                  </a:cubicBezTo>
                  <a:cubicBezTo>
                    <a:pt x="4175" y="3523"/>
                    <a:pt x="3406" y="3138"/>
                    <a:pt x="2700" y="2840"/>
                  </a:cubicBezTo>
                  <a:lnTo>
                    <a:pt x="2894" y="1714"/>
                  </a:lnTo>
                  <a:cubicBezTo>
                    <a:pt x="3220" y="1810"/>
                    <a:pt x="3543" y="1982"/>
                    <a:pt x="3848" y="2230"/>
                  </a:cubicBezTo>
                  <a:lnTo>
                    <a:pt x="4322" y="1472"/>
                  </a:lnTo>
                  <a:cubicBezTo>
                    <a:pt x="3995" y="1179"/>
                    <a:pt x="3532" y="963"/>
                    <a:pt x="3044" y="837"/>
                  </a:cubicBezTo>
                  <a:lnTo>
                    <a:pt x="3166" y="116"/>
                  </a:lnTo>
                  <a:lnTo>
                    <a:pt x="2502"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34"/>
          <p:cNvGrpSpPr/>
          <p:nvPr/>
        </p:nvGrpSpPr>
        <p:grpSpPr>
          <a:xfrm>
            <a:off x="4321997" y="3141168"/>
            <a:ext cx="921144" cy="1561106"/>
            <a:chOff x="4321997" y="3141168"/>
            <a:chExt cx="921144" cy="1561106"/>
          </a:xfrm>
        </p:grpSpPr>
        <p:sp>
          <p:nvSpPr>
            <p:cNvPr id="852" name="Google Shape;852;p34"/>
            <p:cNvSpPr/>
            <p:nvPr/>
          </p:nvSpPr>
          <p:spPr>
            <a:xfrm>
              <a:off x="4321997" y="3141168"/>
              <a:ext cx="921144" cy="1187366"/>
            </a:xfrm>
            <a:custGeom>
              <a:avLst/>
              <a:gdLst/>
              <a:ahLst/>
              <a:cxnLst/>
              <a:rect l="l" t="t" r="r" b="b"/>
              <a:pathLst>
                <a:path w="20750" h="26747" extrusionOk="0">
                  <a:moveTo>
                    <a:pt x="2574" y="0"/>
                  </a:moveTo>
                  <a:cubicBezTo>
                    <a:pt x="1560" y="0"/>
                    <a:pt x="524" y="638"/>
                    <a:pt x="269" y="1627"/>
                  </a:cubicBezTo>
                  <a:cubicBezTo>
                    <a:pt x="0" y="2664"/>
                    <a:pt x="607" y="3716"/>
                    <a:pt x="1264" y="4552"/>
                  </a:cubicBezTo>
                  <a:cubicBezTo>
                    <a:pt x="2240" y="5797"/>
                    <a:pt x="3396" y="6900"/>
                    <a:pt x="4680" y="7811"/>
                  </a:cubicBezTo>
                  <a:cubicBezTo>
                    <a:pt x="4910" y="7977"/>
                    <a:pt x="5162" y="8152"/>
                    <a:pt x="5251" y="8425"/>
                  </a:cubicBezTo>
                  <a:cubicBezTo>
                    <a:pt x="5412" y="8913"/>
                    <a:pt x="4946" y="9402"/>
                    <a:pt x="4461" y="9563"/>
                  </a:cubicBezTo>
                  <a:cubicBezTo>
                    <a:pt x="3916" y="9746"/>
                    <a:pt x="3320" y="9688"/>
                    <a:pt x="2745" y="9756"/>
                  </a:cubicBezTo>
                  <a:cubicBezTo>
                    <a:pt x="2175" y="9824"/>
                    <a:pt x="1554" y="10076"/>
                    <a:pt x="1335" y="10618"/>
                  </a:cubicBezTo>
                  <a:cubicBezTo>
                    <a:pt x="1034" y="11368"/>
                    <a:pt x="1662" y="12158"/>
                    <a:pt x="2283" y="12672"/>
                  </a:cubicBezTo>
                  <a:cubicBezTo>
                    <a:pt x="3521" y="13705"/>
                    <a:pt x="4935" y="14519"/>
                    <a:pt x="6443" y="15072"/>
                  </a:cubicBezTo>
                  <a:cubicBezTo>
                    <a:pt x="6981" y="15270"/>
                    <a:pt x="7552" y="15445"/>
                    <a:pt x="7986" y="15826"/>
                  </a:cubicBezTo>
                  <a:cubicBezTo>
                    <a:pt x="8424" y="16207"/>
                    <a:pt x="8686" y="16867"/>
                    <a:pt x="8424" y="17384"/>
                  </a:cubicBezTo>
                  <a:cubicBezTo>
                    <a:pt x="8209" y="17803"/>
                    <a:pt x="7723" y="17991"/>
                    <a:pt x="7244" y="17991"/>
                  </a:cubicBezTo>
                  <a:cubicBezTo>
                    <a:pt x="7133" y="17991"/>
                    <a:pt x="7023" y="17981"/>
                    <a:pt x="6917" y="17962"/>
                  </a:cubicBezTo>
                  <a:cubicBezTo>
                    <a:pt x="6350" y="17857"/>
                    <a:pt x="5843" y="17549"/>
                    <a:pt x="5305" y="17348"/>
                  </a:cubicBezTo>
                  <a:cubicBezTo>
                    <a:pt x="4931" y="17206"/>
                    <a:pt x="4517" y="17126"/>
                    <a:pt x="4111" y="17126"/>
                  </a:cubicBezTo>
                  <a:cubicBezTo>
                    <a:pt x="3419" y="17126"/>
                    <a:pt x="2751" y="17358"/>
                    <a:pt x="2344" y="17908"/>
                  </a:cubicBezTo>
                  <a:cubicBezTo>
                    <a:pt x="1917" y="18482"/>
                    <a:pt x="1881" y="19279"/>
                    <a:pt x="2096" y="19964"/>
                  </a:cubicBezTo>
                  <a:cubicBezTo>
                    <a:pt x="2308" y="20650"/>
                    <a:pt x="2745" y="21238"/>
                    <a:pt x="3209" y="21781"/>
                  </a:cubicBezTo>
                  <a:cubicBezTo>
                    <a:pt x="4828" y="23680"/>
                    <a:pt x="6902" y="25209"/>
                    <a:pt x="9246" y="26024"/>
                  </a:cubicBezTo>
                  <a:cubicBezTo>
                    <a:pt x="10555" y="26477"/>
                    <a:pt x="11811" y="26747"/>
                    <a:pt x="13072" y="26747"/>
                  </a:cubicBezTo>
                  <a:cubicBezTo>
                    <a:pt x="14065" y="26747"/>
                    <a:pt x="15061" y="26579"/>
                    <a:pt x="16087" y="26203"/>
                  </a:cubicBezTo>
                  <a:cubicBezTo>
                    <a:pt x="19885" y="23551"/>
                    <a:pt x="20749" y="18626"/>
                    <a:pt x="20599" y="14196"/>
                  </a:cubicBezTo>
                  <a:cubicBezTo>
                    <a:pt x="20574" y="13457"/>
                    <a:pt x="20653" y="12678"/>
                    <a:pt x="20301" y="12029"/>
                  </a:cubicBezTo>
                  <a:cubicBezTo>
                    <a:pt x="20028" y="11528"/>
                    <a:pt x="19475" y="11148"/>
                    <a:pt x="18933" y="11148"/>
                  </a:cubicBezTo>
                  <a:cubicBezTo>
                    <a:pt x="18776" y="11148"/>
                    <a:pt x="18619" y="11180"/>
                    <a:pt x="18471" y="11250"/>
                  </a:cubicBezTo>
                  <a:cubicBezTo>
                    <a:pt x="17921" y="11509"/>
                    <a:pt x="17681" y="12147"/>
                    <a:pt x="17373" y="12675"/>
                  </a:cubicBezTo>
                  <a:cubicBezTo>
                    <a:pt x="16967" y="13378"/>
                    <a:pt x="16356" y="13959"/>
                    <a:pt x="15639" y="14330"/>
                  </a:cubicBezTo>
                  <a:cubicBezTo>
                    <a:pt x="15341" y="14484"/>
                    <a:pt x="15000" y="14601"/>
                    <a:pt x="14672" y="14601"/>
                  </a:cubicBezTo>
                  <a:cubicBezTo>
                    <a:pt x="14481" y="14601"/>
                    <a:pt x="14294" y="14561"/>
                    <a:pt x="14124" y="14466"/>
                  </a:cubicBezTo>
                  <a:cubicBezTo>
                    <a:pt x="13485" y="14114"/>
                    <a:pt x="13410" y="13235"/>
                    <a:pt x="13413" y="12499"/>
                  </a:cubicBezTo>
                  <a:cubicBezTo>
                    <a:pt x="13424" y="11128"/>
                    <a:pt x="13432" y="9760"/>
                    <a:pt x="13442" y="8389"/>
                  </a:cubicBezTo>
                  <a:cubicBezTo>
                    <a:pt x="13445" y="7654"/>
                    <a:pt x="13445" y="6903"/>
                    <a:pt x="13220" y="6206"/>
                  </a:cubicBezTo>
                  <a:cubicBezTo>
                    <a:pt x="12990" y="5507"/>
                    <a:pt x="12484" y="4861"/>
                    <a:pt x="11784" y="4664"/>
                  </a:cubicBezTo>
                  <a:cubicBezTo>
                    <a:pt x="11666" y="4631"/>
                    <a:pt x="11543" y="4615"/>
                    <a:pt x="11419" y="4615"/>
                  </a:cubicBezTo>
                  <a:cubicBezTo>
                    <a:pt x="10815" y="4615"/>
                    <a:pt x="10198" y="4993"/>
                    <a:pt x="10075" y="5590"/>
                  </a:cubicBezTo>
                  <a:cubicBezTo>
                    <a:pt x="10011" y="5891"/>
                    <a:pt x="10072" y="6203"/>
                    <a:pt x="10054" y="6505"/>
                  </a:cubicBezTo>
                  <a:cubicBezTo>
                    <a:pt x="10032" y="6814"/>
                    <a:pt x="9888" y="7151"/>
                    <a:pt x="9602" y="7233"/>
                  </a:cubicBezTo>
                  <a:cubicBezTo>
                    <a:pt x="9555" y="7247"/>
                    <a:pt x="9508" y="7253"/>
                    <a:pt x="9462" y="7253"/>
                  </a:cubicBezTo>
                  <a:cubicBezTo>
                    <a:pt x="9216" y="7253"/>
                    <a:pt x="8978" y="7077"/>
                    <a:pt x="8794" y="6896"/>
                  </a:cubicBezTo>
                  <a:cubicBezTo>
                    <a:pt x="8033" y="6156"/>
                    <a:pt x="7520" y="5199"/>
                    <a:pt x="7039" y="4247"/>
                  </a:cubicBezTo>
                  <a:cubicBezTo>
                    <a:pt x="6557" y="3296"/>
                    <a:pt x="6091" y="2323"/>
                    <a:pt x="5402" y="1516"/>
                  </a:cubicBezTo>
                  <a:cubicBezTo>
                    <a:pt x="4713" y="704"/>
                    <a:pt x="3762" y="62"/>
                    <a:pt x="2710" y="4"/>
                  </a:cubicBezTo>
                  <a:cubicBezTo>
                    <a:pt x="2665" y="2"/>
                    <a:pt x="2619" y="0"/>
                    <a:pt x="2574"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4"/>
            <p:cNvSpPr/>
            <p:nvPr/>
          </p:nvSpPr>
          <p:spPr>
            <a:xfrm>
              <a:off x="4380949" y="3168602"/>
              <a:ext cx="665088" cy="1533672"/>
            </a:xfrm>
            <a:custGeom>
              <a:avLst/>
              <a:gdLst/>
              <a:ahLst/>
              <a:cxnLst/>
              <a:rect l="l" t="t" r="r" b="b"/>
              <a:pathLst>
                <a:path w="14982" h="34548" extrusionOk="0">
                  <a:moveTo>
                    <a:pt x="0" y="0"/>
                  </a:moveTo>
                  <a:cubicBezTo>
                    <a:pt x="0" y="4"/>
                    <a:pt x="25" y="25"/>
                    <a:pt x="72" y="72"/>
                  </a:cubicBezTo>
                  <a:cubicBezTo>
                    <a:pt x="125" y="118"/>
                    <a:pt x="201" y="183"/>
                    <a:pt x="291" y="266"/>
                  </a:cubicBezTo>
                  <a:cubicBezTo>
                    <a:pt x="485" y="434"/>
                    <a:pt x="768" y="686"/>
                    <a:pt x="1124" y="1019"/>
                  </a:cubicBezTo>
                  <a:cubicBezTo>
                    <a:pt x="1838" y="1684"/>
                    <a:pt x="2843" y="2681"/>
                    <a:pt x="3934" y="4049"/>
                  </a:cubicBezTo>
                  <a:cubicBezTo>
                    <a:pt x="4480" y="4731"/>
                    <a:pt x="5047" y="5502"/>
                    <a:pt x="5643" y="6342"/>
                  </a:cubicBezTo>
                  <a:cubicBezTo>
                    <a:pt x="6238" y="7182"/>
                    <a:pt x="6866" y="8083"/>
                    <a:pt x="7491" y="9056"/>
                  </a:cubicBezTo>
                  <a:cubicBezTo>
                    <a:pt x="8115" y="10029"/>
                    <a:pt x="8744" y="11073"/>
                    <a:pt x="9304" y="12200"/>
                  </a:cubicBezTo>
                  <a:cubicBezTo>
                    <a:pt x="9587" y="12760"/>
                    <a:pt x="9842" y="13349"/>
                    <a:pt x="10096" y="13949"/>
                  </a:cubicBezTo>
                  <a:cubicBezTo>
                    <a:pt x="10355" y="14547"/>
                    <a:pt x="10613" y="15158"/>
                    <a:pt x="10879" y="15771"/>
                  </a:cubicBezTo>
                  <a:cubicBezTo>
                    <a:pt x="11924" y="18238"/>
                    <a:pt x="12843" y="20620"/>
                    <a:pt x="13499" y="22846"/>
                  </a:cubicBezTo>
                  <a:cubicBezTo>
                    <a:pt x="14160" y="25072"/>
                    <a:pt x="14551" y="27132"/>
                    <a:pt x="14723" y="28876"/>
                  </a:cubicBezTo>
                  <a:cubicBezTo>
                    <a:pt x="14899" y="30624"/>
                    <a:pt x="14864" y="32053"/>
                    <a:pt x="14791" y="33029"/>
                  </a:cubicBezTo>
                  <a:cubicBezTo>
                    <a:pt x="14752" y="33517"/>
                    <a:pt x="14716" y="33898"/>
                    <a:pt x="14680" y="34156"/>
                  </a:cubicBezTo>
                  <a:cubicBezTo>
                    <a:pt x="14666" y="34279"/>
                    <a:pt x="14655" y="34375"/>
                    <a:pt x="14648" y="34447"/>
                  </a:cubicBezTo>
                  <a:cubicBezTo>
                    <a:pt x="14640" y="34515"/>
                    <a:pt x="14637" y="34547"/>
                    <a:pt x="14640" y="34547"/>
                  </a:cubicBezTo>
                  <a:cubicBezTo>
                    <a:pt x="14645" y="34547"/>
                    <a:pt x="14652" y="34515"/>
                    <a:pt x="14662" y="34451"/>
                  </a:cubicBezTo>
                  <a:cubicBezTo>
                    <a:pt x="14673" y="34378"/>
                    <a:pt x="14688" y="34282"/>
                    <a:pt x="14709" y="34160"/>
                  </a:cubicBezTo>
                  <a:cubicBezTo>
                    <a:pt x="14752" y="33905"/>
                    <a:pt x="14799" y="33525"/>
                    <a:pt x="14845" y="33033"/>
                  </a:cubicBezTo>
                  <a:cubicBezTo>
                    <a:pt x="14932" y="32053"/>
                    <a:pt x="14982" y="30624"/>
                    <a:pt x="14817" y="28869"/>
                  </a:cubicBezTo>
                  <a:cubicBezTo>
                    <a:pt x="14659" y="27114"/>
                    <a:pt x="14274" y="25043"/>
                    <a:pt x="13618" y="22810"/>
                  </a:cubicBezTo>
                  <a:cubicBezTo>
                    <a:pt x="12965" y="20574"/>
                    <a:pt x="12049" y="18183"/>
                    <a:pt x="11001" y="15718"/>
                  </a:cubicBezTo>
                  <a:cubicBezTo>
                    <a:pt x="10739" y="15104"/>
                    <a:pt x="10477" y="14494"/>
                    <a:pt x="10222" y="13894"/>
                  </a:cubicBezTo>
                  <a:cubicBezTo>
                    <a:pt x="9964" y="13295"/>
                    <a:pt x="9709" y="12703"/>
                    <a:pt x="9422" y="12140"/>
                  </a:cubicBezTo>
                  <a:cubicBezTo>
                    <a:pt x="8855" y="11009"/>
                    <a:pt x="8227" y="9960"/>
                    <a:pt x="7595" y="8988"/>
                  </a:cubicBezTo>
                  <a:cubicBezTo>
                    <a:pt x="6967" y="8015"/>
                    <a:pt x="6332" y="7114"/>
                    <a:pt x="5732" y="6274"/>
                  </a:cubicBezTo>
                  <a:cubicBezTo>
                    <a:pt x="5133" y="5438"/>
                    <a:pt x="4558" y="4670"/>
                    <a:pt x="4006" y="3988"/>
                  </a:cubicBezTo>
                  <a:cubicBezTo>
                    <a:pt x="2903" y="2624"/>
                    <a:pt x="1884" y="1634"/>
                    <a:pt x="1159" y="980"/>
                  </a:cubicBezTo>
                  <a:cubicBezTo>
                    <a:pt x="797" y="653"/>
                    <a:pt x="506" y="406"/>
                    <a:pt x="309" y="244"/>
                  </a:cubicBezTo>
                  <a:cubicBezTo>
                    <a:pt x="211" y="166"/>
                    <a:pt x="140" y="105"/>
                    <a:pt x="82" y="61"/>
                  </a:cubicBezTo>
                  <a:cubicBezTo>
                    <a:pt x="29" y="18"/>
                    <a:pt x="4" y="0"/>
                    <a:pt x="0"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4"/>
            <p:cNvSpPr/>
            <p:nvPr/>
          </p:nvSpPr>
          <p:spPr>
            <a:xfrm>
              <a:off x="4797120" y="3348164"/>
              <a:ext cx="48477" cy="359002"/>
            </a:xfrm>
            <a:custGeom>
              <a:avLst/>
              <a:gdLst/>
              <a:ahLst/>
              <a:cxnLst/>
              <a:rect l="l" t="t" r="r" b="b"/>
              <a:pathLst>
                <a:path w="1092" h="8087" extrusionOk="0">
                  <a:moveTo>
                    <a:pt x="1081" y="1"/>
                  </a:moveTo>
                  <a:lnTo>
                    <a:pt x="1081" y="1"/>
                  </a:lnTo>
                  <a:cubicBezTo>
                    <a:pt x="1074" y="1"/>
                    <a:pt x="1041" y="108"/>
                    <a:pt x="991" y="309"/>
                  </a:cubicBezTo>
                  <a:cubicBezTo>
                    <a:pt x="937" y="510"/>
                    <a:pt x="876" y="801"/>
                    <a:pt x="808" y="1167"/>
                  </a:cubicBezTo>
                  <a:cubicBezTo>
                    <a:pt x="668" y="1892"/>
                    <a:pt x="528" y="2908"/>
                    <a:pt x="413" y="4028"/>
                  </a:cubicBezTo>
                  <a:cubicBezTo>
                    <a:pt x="302" y="5133"/>
                    <a:pt x="198" y="6135"/>
                    <a:pt x="123" y="6899"/>
                  </a:cubicBezTo>
                  <a:cubicBezTo>
                    <a:pt x="87" y="7244"/>
                    <a:pt x="54" y="7535"/>
                    <a:pt x="29" y="7767"/>
                  </a:cubicBezTo>
                  <a:cubicBezTo>
                    <a:pt x="7" y="7972"/>
                    <a:pt x="0" y="8087"/>
                    <a:pt x="7" y="8087"/>
                  </a:cubicBezTo>
                  <a:cubicBezTo>
                    <a:pt x="7" y="8087"/>
                    <a:pt x="8" y="8087"/>
                    <a:pt x="8" y="8087"/>
                  </a:cubicBezTo>
                  <a:cubicBezTo>
                    <a:pt x="19" y="8087"/>
                    <a:pt x="44" y="7976"/>
                    <a:pt x="80" y="7775"/>
                  </a:cubicBezTo>
                  <a:cubicBezTo>
                    <a:pt x="118" y="7570"/>
                    <a:pt x="166" y="7276"/>
                    <a:pt x="216" y="6910"/>
                  </a:cubicBezTo>
                  <a:cubicBezTo>
                    <a:pt x="320" y="6178"/>
                    <a:pt x="431" y="5161"/>
                    <a:pt x="546" y="4042"/>
                  </a:cubicBezTo>
                  <a:cubicBezTo>
                    <a:pt x="661" y="2922"/>
                    <a:pt x="786" y="1910"/>
                    <a:pt x="901" y="1182"/>
                  </a:cubicBezTo>
                  <a:cubicBezTo>
                    <a:pt x="955" y="819"/>
                    <a:pt x="1006" y="524"/>
                    <a:pt x="1041" y="320"/>
                  </a:cubicBezTo>
                  <a:cubicBezTo>
                    <a:pt x="1077" y="119"/>
                    <a:pt x="1092" y="4"/>
                    <a:pt x="1081"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4"/>
            <p:cNvSpPr/>
            <p:nvPr/>
          </p:nvSpPr>
          <p:spPr>
            <a:xfrm>
              <a:off x="4377886" y="3628362"/>
              <a:ext cx="419731" cy="78930"/>
            </a:xfrm>
            <a:custGeom>
              <a:avLst/>
              <a:gdLst/>
              <a:ahLst/>
              <a:cxnLst/>
              <a:rect l="l" t="t" r="r" b="b"/>
              <a:pathLst>
                <a:path w="9455" h="1778" extrusionOk="0">
                  <a:moveTo>
                    <a:pt x="209" y="1"/>
                  </a:moveTo>
                  <a:cubicBezTo>
                    <a:pt x="74" y="1"/>
                    <a:pt x="0" y="4"/>
                    <a:pt x="0" y="9"/>
                  </a:cubicBezTo>
                  <a:cubicBezTo>
                    <a:pt x="0" y="20"/>
                    <a:pt x="137" y="34"/>
                    <a:pt x="378" y="55"/>
                  </a:cubicBezTo>
                  <a:cubicBezTo>
                    <a:pt x="622" y="77"/>
                    <a:pt x="974" y="106"/>
                    <a:pt x="1405" y="156"/>
                  </a:cubicBezTo>
                  <a:cubicBezTo>
                    <a:pt x="2270" y="249"/>
                    <a:pt x="3461" y="422"/>
                    <a:pt x="4768" y="666"/>
                  </a:cubicBezTo>
                  <a:cubicBezTo>
                    <a:pt x="6074" y="917"/>
                    <a:pt x="7248" y="1190"/>
                    <a:pt x="8088" y="1417"/>
                  </a:cubicBezTo>
                  <a:cubicBezTo>
                    <a:pt x="8511" y="1524"/>
                    <a:pt x="8848" y="1621"/>
                    <a:pt x="9085" y="1685"/>
                  </a:cubicBezTo>
                  <a:cubicBezTo>
                    <a:pt x="9288" y="1745"/>
                    <a:pt x="9415" y="1777"/>
                    <a:pt x="9445" y="1777"/>
                  </a:cubicBezTo>
                  <a:cubicBezTo>
                    <a:pt x="9449" y="1777"/>
                    <a:pt x="9451" y="1776"/>
                    <a:pt x="9451" y="1775"/>
                  </a:cubicBezTo>
                  <a:cubicBezTo>
                    <a:pt x="9455" y="1768"/>
                    <a:pt x="9330" y="1718"/>
                    <a:pt x="9100" y="1635"/>
                  </a:cubicBezTo>
                  <a:cubicBezTo>
                    <a:pt x="8870" y="1553"/>
                    <a:pt x="8533" y="1442"/>
                    <a:pt x="8113" y="1319"/>
                  </a:cubicBezTo>
                  <a:cubicBezTo>
                    <a:pt x="7276" y="1072"/>
                    <a:pt x="6103" y="781"/>
                    <a:pt x="4793" y="534"/>
                  </a:cubicBezTo>
                  <a:cubicBezTo>
                    <a:pt x="3482" y="285"/>
                    <a:pt x="2283" y="128"/>
                    <a:pt x="1415" y="60"/>
                  </a:cubicBezTo>
                  <a:cubicBezTo>
                    <a:pt x="981" y="24"/>
                    <a:pt x="625" y="9"/>
                    <a:pt x="381" y="2"/>
                  </a:cubicBezTo>
                  <a:cubicBezTo>
                    <a:pt x="316" y="1"/>
                    <a:pt x="258" y="1"/>
                    <a:pt x="209" y="1"/>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4"/>
            <p:cNvSpPr/>
            <p:nvPr/>
          </p:nvSpPr>
          <p:spPr>
            <a:xfrm>
              <a:off x="4980013" y="3637507"/>
              <a:ext cx="211663" cy="535906"/>
            </a:xfrm>
            <a:custGeom>
              <a:avLst/>
              <a:gdLst/>
              <a:ahLst/>
              <a:cxnLst/>
              <a:rect l="l" t="t" r="r" b="b"/>
              <a:pathLst>
                <a:path w="4768" h="12072" extrusionOk="0">
                  <a:moveTo>
                    <a:pt x="4764" y="0"/>
                  </a:moveTo>
                  <a:lnTo>
                    <a:pt x="4764" y="0"/>
                  </a:lnTo>
                  <a:cubicBezTo>
                    <a:pt x="4760" y="0"/>
                    <a:pt x="4739" y="40"/>
                    <a:pt x="4699" y="119"/>
                  </a:cubicBezTo>
                  <a:cubicBezTo>
                    <a:pt x="4656" y="209"/>
                    <a:pt x="4602" y="323"/>
                    <a:pt x="4538" y="460"/>
                  </a:cubicBezTo>
                  <a:cubicBezTo>
                    <a:pt x="4397" y="758"/>
                    <a:pt x="4208" y="1192"/>
                    <a:pt x="3981" y="1734"/>
                  </a:cubicBezTo>
                  <a:cubicBezTo>
                    <a:pt x="3526" y="2818"/>
                    <a:pt x="2944" y="4333"/>
                    <a:pt x="2323" y="6013"/>
                  </a:cubicBezTo>
                  <a:cubicBezTo>
                    <a:pt x="1702" y="7696"/>
                    <a:pt x="1132" y="9214"/>
                    <a:pt x="701" y="10306"/>
                  </a:cubicBezTo>
                  <a:cubicBezTo>
                    <a:pt x="489" y="10833"/>
                    <a:pt x="313" y="11271"/>
                    <a:pt x="184" y="11594"/>
                  </a:cubicBezTo>
                  <a:cubicBezTo>
                    <a:pt x="130" y="11734"/>
                    <a:pt x="83" y="11853"/>
                    <a:pt x="47" y="11946"/>
                  </a:cubicBezTo>
                  <a:cubicBezTo>
                    <a:pt x="15" y="12028"/>
                    <a:pt x="1" y="12072"/>
                    <a:pt x="4" y="12072"/>
                  </a:cubicBezTo>
                  <a:cubicBezTo>
                    <a:pt x="4" y="12072"/>
                    <a:pt x="5" y="12072"/>
                    <a:pt x="5" y="12072"/>
                  </a:cubicBezTo>
                  <a:cubicBezTo>
                    <a:pt x="14" y="12072"/>
                    <a:pt x="35" y="12032"/>
                    <a:pt x="69" y="11957"/>
                  </a:cubicBezTo>
                  <a:cubicBezTo>
                    <a:pt x="116" y="11866"/>
                    <a:pt x="169" y="11752"/>
                    <a:pt x="231" y="11616"/>
                  </a:cubicBezTo>
                  <a:cubicBezTo>
                    <a:pt x="370" y="11318"/>
                    <a:pt x="561" y="10884"/>
                    <a:pt x="791" y="10342"/>
                  </a:cubicBezTo>
                  <a:cubicBezTo>
                    <a:pt x="1246" y="9257"/>
                    <a:pt x="1828" y="7743"/>
                    <a:pt x="2449" y="6063"/>
                  </a:cubicBezTo>
                  <a:cubicBezTo>
                    <a:pt x="3070" y="4380"/>
                    <a:pt x="3637" y="2861"/>
                    <a:pt x="4071" y="1770"/>
                  </a:cubicBezTo>
                  <a:cubicBezTo>
                    <a:pt x="4283" y="1242"/>
                    <a:pt x="4455" y="805"/>
                    <a:pt x="4584" y="482"/>
                  </a:cubicBezTo>
                  <a:cubicBezTo>
                    <a:pt x="4642" y="341"/>
                    <a:pt x="4689" y="223"/>
                    <a:pt x="4725" y="129"/>
                  </a:cubicBezTo>
                  <a:cubicBezTo>
                    <a:pt x="4753" y="48"/>
                    <a:pt x="4768" y="5"/>
                    <a:pt x="4764"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4"/>
            <p:cNvSpPr/>
            <p:nvPr/>
          </p:nvSpPr>
          <p:spPr>
            <a:xfrm>
              <a:off x="4422677" y="3993702"/>
              <a:ext cx="557747" cy="179790"/>
            </a:xfrm>
            <a:custGeom>
              <a:avLst/>
              <a:gdLst/>
              <a:ahLst/>
              <a:cxnLst/>
              <a:rect l="l" t="t" r="r" b="b"/>
              <a:pathLst>
                <a:path w="12564" h="4050" extrusionOk="0">
                  <a:moveTo>
                    <a:pt x="8" y="0"/>
                  </a:moveTo>
                  <a:cubicBezTo>
                    <a:pt x="3" y="0"/>
                    <a:pt x="1" y="1"/>
                    <a:pt x="0" y="2"/>
                  </a:cubicBezTo>
                  <a:cubicBezTo>
                    <a:pt x="0" y="6"/>
                    <a:pt x="43" y="24"/>
                    <a:pt x="126" y="52"/>
                  </a:cubicBezTo>
                  <a:cubicBezTo>
                    <a:pt x="227" y="85"/>
                    <a:pt x="345" y="125"/>
                    <a:pt x="492" y="175"/>
                  </a:cubicBezTo>
                  <a:cubicBezTo>
                    <a:pt x="830" y="286"/>
                    <a:pt x="1282" y="433"/>
                    <a:pt x="1834" y="612"/>
                  </a:cubicBezTo>
                  <a:cubicBezTo>
                    <a:pt x="2972" y="978"/>
                    <a:pt x="4534" y="1506"/>
                    <a:pt x="6260" y="2091"/>
                  </a:cubicBezTo>
                  <a:cubicBezTo>
                    <a:pt x="7987" y="2676"/>
                    <a:pt x="9555" y="3186"/>
                    <a:pt x="10700" y="3531"/>
                  </a:cubicBezTo>
                  <a:cubicBezTo>
                    <a:pt x="11271" y="3706"/>
                    <a:pt x="11734" y="3839"/>
                    <a:pt x="12057" y="3925"/>
                  </a:cubicBezTo>
                  <a:cubicBezTo>
                    <a:pt x="12204" y="3965"/>
                    <a:pt x="12330" y="3998"/>
                    <a:pt x="12430" y="4026"/>
                  </a:cubicBezTo>
                  <a:cubicBezTo>
                    <a:pt x="12495" y="4040"/>
                    <a:pt x="12538" y="4050"/>
                    <a:pt x="12553" y="4050"/>
                  </a:cubicBezTo>
                  <a:cubicBezTo>
                    <a:pt x="12557" y="4050"/>
                    <a:pt x="12559" y="4049"/>
                    <a:pt x="12559" y="4048"/>
                  </a:cubicBezTo>
                  <a:cubicBezTo>
                    <a:pt x="12563" y="4044"/>
                    <a:pt x="12520" y="4026"/>
                    <a:pt x="12438" y="3998"/>
                  </a:cubicBezTo>
                  <a:cubicBezTo>
                    <a:pt x="12337" y="3965"/>
                    <a:pt x="12219" y="3925"/>
                    <a:pt x="12072" y="3875"/>
                  </a:cubicBezTo>
                  <a:cubicBezTo>
                    <a:pt x="11734" y="3768"/>
                    <a:pt x="11282" y="3620"/>
                    <a:pt x="10725" y="3441"/>
                  </a:cubicBezTo>
                  <a:cubicBezTo>
                    <a:pt x="9591" y="3072"/>
                    <a:pt x="8030" y="2543"/>
                    <a:pt x="6303" y="1962"/>
                  </a:cubicBezTo>
                  <a:cubicBezTo>
                    <a:pt x="4577" y="1377"/>
                    <a:pt x="3008" y="864"/>
                    <a:pt x="1864" y="519"/>
                  </a:cubicBezTo>
                  <a:cubicBezTo>
                    <a:pt x="1292" y="347"/>
                    <a:pt x="830" y="211"/>
                    <a:pt x="507" y="125"/>
                  </a:cubicBezTo>
                  <a:cubicBezTo>
                    <a:pt x="356" y="85"/>
                    <a:pt x="234" y="52"/>
                    <a:pt x="133" y="27"/>
                  </a:cubicBezTo>
                  <a:cubicBezTo>
                    <a:pt x="65" y="10"/>
                    <a:pt x="23" y="0"/>
                    <a:pt x="8" y="0"/>
                  </a:cubicBezTo>
                  <a:close/>
                </a:path>
              </a:pathLst>
            </a:cu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 name="Google Shape;858;p34"/>
          <p:cNvSpPr/>
          <p:nvPr/>
        </p:nvSpPr>
        <p:spPr>
          <a:xfrm>
            <a:off x="5853639" y="2701250"/>
            <a:ext cx="365927" cy="41463"/>
          </a:xfrm>
          <a:custGeom>
            <a:avLst/>
            <a:gdLst/>
            <a:ahLst/>
            <a:cxnLst/>
            <a:rect l="l" t="t" r="r" b="b"/>
            <a:pathLst>
              <a:path w="8243" h="934" extrusionOk="0">
                <a:moveTo>
                  <a:pt x="1" y="1"/>
                </a:moveTo>
                <a:lnTo>
                  <a:pt x="1" y="934"/>
                </a:lnTo>
                <a:lnTo>
                  <a:pt x="8242" y="934"/>
                </a:lnTo>
                <a:lnTo>
                  <a:pt x="8242"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4"/>
          <p:cNvSpPr/>
          <p:nvPr/>
        </p:nvSpPr>
        <p:spPr>
          <a:xfrm>
            <a:off x="5919915" y="2773786"/>
            <a:ext cx="233505" cy="39065"/>
          </a:xfrm>
          <a:custGeom>
            <a:avLst/>
            <a:gdLst/>
            <a:ahLst/>
            <a:cxnLst/>
            <a:rect l="l" t="t" r="r" b="b"/>
            <a:pathLst>
              <a:path w="5260" h="880" extrusionOk="0">
                <a:moveTo>
                  <a:pt x="1" y="0"/>
                </a:moveTo>
                <a:lnTo>
                  <a:pt x="1" y="880"/>
                </a:lnTo>
                <a:lnTo>
                  <a:pt x="5260" y="880"/>
                </a:lnTo>
                <a:lnTo>
                  <a:pt x="5260" y="0"/>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 name="Google Shape;860;p34"/>
          <p:cNvGrpSpPr/>
          <p:nvPr/>
        </p:nvGrpSpPr>
        <p:grpSpPr>
          <a:xfrm>
            <a:off x="4089562" y="596016"/>
            <a:ext cx="4545076" cy="4119899"/>
            <a:chOff x="4089562" y="596016"/>
            <a:chExt cx="4545076" cy="4119899"/>
          </a:xfrm>
        </p:grpSpPr>
        <p:grpSp>
          <p:nvGrpSpPr>
            <p:cNvPr id="861" name="Google Shape;861;p34"/>
            <p:cNvGrpSpPr/>
            <p:nvPr/>
          </p:nvGrpSpPr>
          <p:grpSpPr>
            <a:xfrm>
              <a:off x="6208458" y="4139123"/>
              <a:ext cx="623499" cy="576793"/>
              <a:chOff x="2681574" y="1237063"/>
              <a:chExt cx="340338" cy="314998"/>
            </a:xfrm>
          </p:grpSpPr>
          <p:sp>
            <p:nvSpPr>
              <p:cNvPr id="862" name="Google Shape;862;p34"/>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4"/>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4"/>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4"/>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34"/>
            <p:cNvGrpSpPr/>
            <p:nvPr/>
          </p:nvGrpSpPr>
          <p:grpSpPr>
            <a:xfrm rot="756199">
              <a:off x="8106510" y="1414495"/>
              <a:ext cx="502396" cy="423275"/>
              <a:chOff x="2681574" y="1237063"/>
              <a:chExt cx="340338" cy="314998"/>
            </a:xfrm>
          </p:grpSpPr>
          <p:sp>
            <p:nvSpPr>
              <p:cNvPr id="867" name="Google Shape;867;p34"/>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4"/>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4"/>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4"/>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34"/>
            <p:cNvGrpSpPr/>
            <p:nvPr/>
          </p:nvGrpSpPr>
          <p:grpSpPr>
            <a:xfrm rot="4421280">
              <a:off x="4109838" y="1944564"/>
              <a:ext cx="569153" cy="479566"/>
              <a:chOff x="2681574" y="1237063"/>
              <a:chExt cx="340338" cy="314998"/>
            </a:xfrm>
          </p:grpSpPr>
          <p:sp>
            <p:nvSpPr>
              <p:cNvPr id="872" name="Google Shape;872;p34"/>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4"/>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4"/>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4"/>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34"/>
            <p:cNvGrpSpPr/>
            <p:nvPr/>
          </p:nvGrpSpPr>
          <p:grpSpPr>
            <a:xfrm>
              <a:off x="4980432" y="596016"/>
              <a:ext cx="773384" cy="715644"/>
              <a:chOff x="2681574" y="1237063"/>
              <a:chExt cx="340338" cy="314998"/>
            </a:xfrm>
          </p:grpSpPr>
          <p:sp>
            <p:nvSpPr>
              <p:cNvPr id="877" name="Google Shape;877;p34"/>
              <p:cNvSpPr/>
              <p:nvPr/>
            </p:nvSpPr>
            <p:spPr>
              <a:xfrm>
                <a:off x="2681574" y="1237063"/>
                <a:ext cx="340338" cy="314998"/>
              </a:xfrm>
              <a:custGeom>
                <a:avLst/>
                <a:gdLst/>
                <a:ahLst/>
                <a:cxnLst/>
                <a:rect l="l" t="t" r="r" b="b"/>
                <a:pathLst>
                  <a:path w="9227" h="8540" extrusionOk="0">
                    <a:moveTo>
                      <a:pt x="6425" y="0"/>
                    </a:moveTo>
                    <a:cubicBezTo>
                      <a:pt x="6425" y="0"/>
                      <a:pt x="6228" y="2011"/>
                      <a:pt x="3964" y="2884"/>
                    </a:cubicBezTo>
                    <a:cubicBezTo>
                      <a:pt x="2562" y="3427"/>
                      <a:pt x="1" y="4855"/>
                      <a:pt x="254" y="5974"/>
                    </a:cubicBezTo>
                    <a:lnTo>
                      <a:pt x="2369" y="8540"/>
                    </a:lnTo>
                    <a:cubicBezTo>
                      <a:pt x="2369" y="8540"/>
                      <a:pt x="3746" y="7084"/>
                      <a:pt x="5677" y="6442"/>
                    </a:cubicBezTo>
                    <a:cubicBezTo>
                      <a:pt x="7574" y="5813"/>
                      <a:pt x="9226" y="3160"/>
                      <a:pt x="9226" y="3160"/>
                    </a:cubicBezTo>
                    <a:lnTo>
                      <a:pt x="6425"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4"/>
              <p:cNvSpPr/>
              <p:nvPr/>
            </p:nvSpPr>
            <p:spPr>
              <a:xfrm>
                <a:off x="2798758" y="1347238"/>
                <a:ext cx="136733" cy="114897"/>
              </a:xfrm>
              <a:custGeom>
                <a:avLst/>
                <a:gdLst/>
                <a:ahLst/>
                <a:cxnLst/>
                <a:rect l="l" t="t" r="r" b="b"/>
                <a:pathLst>
                  <a:path w="3707" h="3115" extrusionOk="0">
                    <a:moveTo>
                      <a:pt x="2035" y="1"/>
                    </a:moveTo>
                    <a:cubicBezTo>
                      <a:pt x="1894" y="1"/>
                      <a:pt x="1751" y="21"/>
                      <a:pt x="1608" y="63"/>
                    </a:cubicBezTo>
                    <a:cubicBezTo>
                      <a:pt x="813" y="299"/>
                      <a:pt x="1" y="1239"/>
                      <a:pt x="232" y="2035"/>
                    </a:cubicBezTo>
                    <a:cubicBezTo>
                      <a:pt x="409" y="2631"/>
                      <a:pt x="1028" y="3114"/>
                      <a:pt x="1736" y="3114"/>
                    </a:cubicBezTo>
                    <a:cubicBezTo>
                      <a:pt x="1972" y="3114"/>
                      <a:pt x="2218" y="3061"/>
                      <a:pt x="2461" y="2939"/>
                    </a:cubicBezTo>
                    <a:cubicBezTo>
                      <a:pt x="3200" y="2568"/>
                      <a:pt x="3706" y="1868"/>
                      <a:pt x="3470" y="1077"/>
                    </a:cubicBezTo>
                    <a:cubicBezTo>
                      <a:pt x="3276" y="424"/>
                      <a:pt x="2682" y="1"/>
                      <a:pt x="20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4"/>
              <p:cNvSpPr/>
              <p:nvPr/>
            </p:nvSpPr>
            <p:spPr>
              <a:xfrm>
                <a:off x="2831807" y="1370734"/>
                <a:ext cx="68385" cy="74950"/>
              </a:xfrm>
              <a:custGeom>
                <a:avLst/>
                <a:gdLst/>
                <a:ahLst/>
                <a:cxnLst/>
                <a:rect l="l" t="t" r="r" b="b"/>
                <a:pathLst>
                  <a:path w="1854" h="2032" extrusionOk="0">
                    <a:moveTo>
                      <a:pt x="529" y="422"/>
                    </a:moveTo>
                    <a:cubicBezTo>
                      <a:pt x="613" y="541"/>
                      <a:pt x="712" y="676"/>
                      <a:pt x="827" y="825"/>
                    </a:cubicBezTo>
                    <a:cubicBezTo>
                      <a:pt x="796" y="842"/>
                      <a:pt x="770" y="856"/>
                      <a:pt x="744" y="873"/>
                    </a:cubicBezTo>
                    <a:cubicBezTo>
                      <a:pt x="630" y="737"/>
                      <a:pt x="525" y="615"/>
                      <a:pt x="433" y="523"/>
                    </a:cubicBezTo>
                    <a:cubicBezTo>
                      <a:pt x="442" y="515"/>
                      <a:pt x="446" y="501"/>
                      <a:pt x="450" y="493"/>
                    </a:cubicBezTo>
                    <a:cubicBezTo>
                      <a:pt x="476" y="467"/>
                      <a:pt x="503" y="445"/>
                      <a:pt x="529" y="422"/>
                    </a:cubicBezTo>
                    <a:close/>
                    <a:moveTo>
                      <a:pt x="363" y="642"/>
                    </a:moveTo>
                    <a:cubicBezTo>
                      <a:pt x="424" y="733"/>
                      <a:pt x="503" y="838"/>
                      <a:pt x="587" y="952"/>
                    </a:cubicBezTo>
                    <a:cubicBezTo>
                      <a:pt x="569" y="956"/>
                      <a:pt x="547" y="969"/>
                      <a:pt x="534" y="973"/>
                    </a:cubicBezTo>
                    <a:cubicBezTo>
                      <a:pt x="512" y="978"/>
                      <a:pt x="494" y="978"/>
                      <a:pt x="476" y="978"/>
                    </a:cubicBezTo>
                    <a:cubicBezTo>
                      <a:pt x="460" y="978"/>
                      <a:pt x="446" y="973"/>
                      <a:pt x="433" y="969"/>
                    </a:cubicBezTo>
                    <a:cubicBezTo>
                      <a:pt x="407" y="961"/>
                      <a:pt x="377" y="939"/>
                      <a:pt x="359" y="908"/>
                    </a:cubicBezTo>
                    <a:cubicBezTo>
                      <a:pt x="315" y="851"/>
                      <a:pt x="302" y="785"/>
                      <a:pt x="329" y="707"/>
                    </a:cubicBezTo>
                    <a:cubicBezTo>
                      <a:pt x="333" y="685"/>
                      <a:pt x="355" y="664"/>
                      <a:pt x="363" y="642"/>
                    </a:cubicBezTo>
                    <a:close/>
                    <a:moveTo>
                      <a:pt x="1286" y="1027"/>
                    </a:moveTo>
                    <a:cubicBezTo>
                      <a:pt x="1295" y="1027"/>
                      <a:pt x="1303" y="1028"/>
                      <a:pt x="1311" y="1031"/>
                    </a:cubicBezTo>
                    <a:cubicBezTo>
                      <a:pt x="1382" y="1039"/>
                      <a:pt x="1456" y="1100"/>
                      <a:pt x="1482" y="1170"/>
                    </a:cubicBezTo>
                    <a:cubicBezTo>
                      <a:pt x="1513" y="1227"/>
                      <a:pt x="1509" y="1310"/>
                      <a:pt x="1486" y="1384"/>
                    </a:cubicBezTo>
                    <a:cubicBezTo>
                      <a:pt x="1408" y="1279"/>
                      <a:pt x="1321" y="1162"/>
                      <a:pt x="1224" y="1035"/>
                    </a:cubicBezTo>
                    <a:cubicBezTo>
                      <a:pt x="1245" y="1032"/>
                      <a:pt x="1266" y="1027"/>
                      <a:pt x="1286" y="1027"/>
                    </a:cubicBezTo>
                    <a:close/>
                    <a:moveTo>
                      <a:pt x="1053" y="1104"/>
                    </a:moveTo>
                    <a:cubicBezTo>
                      <a:pt x="1180" y="1262"/>
                      <a:pt x="1303" y="1406"/>
                      <a:pt x="1408" y="1524"/>
                    </a:cubicBezTo>
                    <a:cubicBezTo>
                      <a:pt x="1386" y="1555"/>
                      <a:pt x="1373" y="1594"/>
                      <a:pt x="1347" y="1620"/>
                    </a:cubicBezTo>
                    <a:cubicBezTo>
                      <a:pt x="1342" y="1624"/>
                      <a:pt x="1338" y="1629"/>
                      <a:pt x="1333" y="1638"/>
                    </a:cubicBezTo>
                    <a:cubicBezTo>
                      <a:pt x="1233" y="1498"/>
                      <a:pt x="1111" y="1332"/>
                      <a:pt x="970" y="1152"/>
                    </a:cubicBezTo>
                    <a:cubicBezTo>
                      <a:pt x="992" y="1140"/>
                      <a:pt x="1015" y="1126"/>
                      <a:pt x="1037" y="1114"/>
                    </a:cubicBezTo>
                    <a:cubicBezTo>
                      <a:pt x="1041" y="1109"/>
                      <a:pt x="1045" y="1109"/>
                      <a:pt x="1053" y="1104"/>
                    </a:cubicBezTo>
                    <a:close/>
                    <a:moveTo>
                      <a:pt x="290" y="1"/>
                    </a:moveTo>
                    <a:cubicBezTo>
                      <a:pt x="288" y="1"/>
                      <a:pt x="286" y="1"/>
                      <a:pt x="285" y="3"/>
                    </a:cubicBezTo>
                    <a:cubicBezTo>
                      <a:pt x="267" y="12"/>
                      <a:pt x="315" y="104"/>
                      <a:pt x="403" y="235"/>
                    </a:cubicBezTo>
                    <a:cubicBezTo>
                      <a:pt x="363" y="261"/>
                      <a:pt x="324" y="275"/>
                      <a:pt x="280" y="305"/>
                    </a:cubicBezTo>
                    <a:cubicBezTo>
                      <a:pt x="272" y="313"/>
                      <a:pt x="258" y="327"/>
                      <a:pt x="250" y="340"/>
                    </a:cubicBezTo>
                    <a:cubicBezTo>
                      <a:pt x="217" y="311"/>
                      <a:pt x="194" y="294"/>
                      <a:pt x="179" y="294"/>
                    </a:cubicBezTo>
                    <a:cubicBezTo>
                      <a:pt x="176" y="294"/>
                      <a:pt x="173" y="295"/>
                      <a:pt x="171" y="297"/>
                    </a:cubicBezTo>
                    <a:cubicBezTo>
                      <a:pt x="162" y="305"/>
                      <a:pt x="175" y="335"/>
                      <a:pt x="202" y="388"/>
                    </a:cubicBezTo>
                    <a:cubicBezTo>
                      <a:pt x="145" y="445"/>
                      <a:pt x="88" y="511"/>
                      <a:pt x="49" y="602"/>
                    </a:cubicBezTo>
                    <a:cubicBezTo>
                      <a:pt x="22" y="672"/>
                      <a:pt x="0" y="747"/>
                      <a:pt x="4" y="838"/>
                    </a:cubicBezTo>
                    <a:cubicBezTo>
                      <a:pt x="10" y="926"/>
                      <a:pt x="36" y="1013"/>
                      <a:pt x="79" y="1092"/>
                    </a:cubicBezTo>
                    <a:cubicBezTo>
                      <a:pt x="131" y="1166"/>
                      <a:pt x="202" y="1235"/>
                      <a:pt x="298" y="1279"/>
                    </a:cubicBezTo>
                    <a:cubicBezTo>
                      <a:pt x="341" y="1301"/>
                      <a:pt x="394" y="1314"/>
                      <a:pt x="446" y="1323"/>
                    </a:cubicBezTo>
                    <a:cubicBezTo>
                      <a:pt x="466" y="1325"/>
                      <a:pt x="487" y="1326"/>
                      <a:pt x="508" y="1326"/>
                    </a:cubicBezTo>
                    <a:cubicBezTo>
                      <a:pt x="537" y="1326"/>
                      <a:pt x="567" y="1324"/>
                      <a:pt x="595" y="1319"/>
                    </a:cubicBezTo>
                    <a:cubicBezTo>
                      <a:pt x="678" y="1301"/>
                      <a:pt x="748" y="1271"/>
                      <a:pt x="809" y="1241"/>
                    </a:cubicBezTo>
                    <a:cubicBezTo>
                      <a:pt x="962" y="1428"/>
                      <a:pt x="1106" y="1598"/>
                      <a:pt x="1228" y="1729"/>
                    </a:cubicBezTo>
                    <a:cubicBezTo>
                      <a:pt x="1150" y="1791"/>
                      <a:pt x="1075" y="1848"/>
                      <a:pt x="1023" y="1887"/>
                    </a:cubicBezTo>
                    <a:cubicBezTo>
                      <a:pt x="932" y="1949"/>
                      <a:pt x="883" y="1987"/>
                      <a:pt x="892" y="2009"/>
                    </a:cubicBezTo>
                    <a:cubicBezTo>
                      <a:pt x="897" y="2024"/>
                      <a:pt x="918" y="2031"/>
                      <a:pt x="954" y="2031"/>
                    </a:cubicBezTo>
                    <a:cubicBezTo>
                      <a:pt x="984" y="2031"/>
                      <a:pt x="1025" y="2026"/>
                      <a:pt x="1075" y="2014"/>
                    </a:cubicBezTo>
                    <a:cubicBezTo>
                      <a:pt x="1154" y="1996"/>
                      <a:pt x="1263" y="1953"/>
                      <a:pt x="1377" y="1891"/>
                    </a:cubicBezTo>
                    <a:cubicBezTo>
                      <a:pt x="1461" y="1972"/>
                      <a:pt x="1516" y="2015"/>
                      <a:pt x="1538" y="2015"/>
                    </a:cubicBezTo>
                    <a:cubicBezTo>
                      <a:pt x="1540" y="2015"/>
                      <a:pt x="1542" y="2014"/>
                      <a:pt x="1543" y="2014"/>
                    </a:cubicBezTo>
                    <a:cubicBezTo>
                      <a:pt x="1557" y="2001"/>
                      <a:pt x="1525" y="1939"/>
                      <a:pt x="1464" y="1838"/>
                    </a:cubicBezTo>
                    <a:cubicBezTo>
                      <a:pt x="1486" y="1826"/>
                      <a:pt x="1499" y="1822"/>
                      <a:pt x="1521" y="1808"/>
                    </a:cubicBezTo>
                    <a:cubicBezTo>
                      <a:pt x="1547" y="1786"/>
                      <a:pt x="1569" y="1756"/>
                      <a:pt x="1596" y="1729"/>
                    </a:cubicBezTo>
                    <a:cubicBezTo>
                      <a:pt x="1695" y="1833"/>
                      <a:pt x="1762" y="1893"/>
                      <a:pt x="1786" y="1893"/>
                    </a:cubicBezTo>
                    <a:cubicBezTo>
                      <a:pt x="1789" y="1893"/>
                      <a:pt x="1791" y="1892"/>
                      <a:pt x="1793" y="1891"/>
                    </a:cubicBezTo>
                    <a:cubicBezTo>
                      <a:pt x="1810" y="1878"/>
                      <a:pt x="1761" y="1786"/>
                      <a:pt x="1670" y="1646"/>
                    </a:cubicBezTo>
                    <a:cubicBezTo>
                      <a:pt x="1700" y="1608"/>
                      <a:pt x="1727" y="1568"/>
                      <a:pt x="1753" y="1520"/>
                    </a:cubicBezTo>
                    <a:cubicBezTo>
                      <a:pt x="1814" y="1398"/>
                      <a:pt x="1854" y="1231"/>
                      <a:pt x="1793" y="1052"/>
                    </a:cubicBezTo>
                    <a:cubicBezTo>
                      <a:pt x="1731" y="882"/>
                      <a:pt x="1587" y="737"/>
                      <a:pt x="1390" y="690"/>
                    </a:cubicBezTo>
                    <a:cubicBezTo>
                      <a:pt x="1338" y="676"/>
                      <a:pt x="1285" y="672"/>
                      <a:pt x="1237" y="672"/>
                    </a:cubicBezTo>
                    <a:cubicBezTo>
                      <a:pt x="1184" y="676"/>
                      <a:pt x="1137" y="685"/>
                      <a:pt x="1093" y="698"/>
                    </a:cubicBezTo>
                    <a:cubicBezTo>
                      <a:pt x="1053" y="711"/>
                      <a:pt x="1023" y="729"/>
                      <a:pt x="988" y="747"/>
                    </a:cubicBezTo>
                    <a:cubicBezTo>
                      <a:pt x="861" y="589"/>
                      <a:pt x="739" y="449"/>
                      <a:pt x="639" y="331"/>
                    </a:cubicBezTo>
                    <a:cubicBezTo>
                      <a:pt x="691" y="291"/>
                      <a:pt x="739" y="257"/>
                      <a:pt x="783" y="231"/>
                    </a:cubicBezTo>
                    <a:cubicBezTo>
                      <a:pt x="870" y="166"/>
                      <a:pt x="914" y="121"/>
                      <a:pt x="905" y="99"/>
                    </a:cubicBezTo>
                    <a:cubicBezTo>
                      <a:pt x="901" y="88"/>
                      <a:pt x="883" y="83"/>
                      <a:pt x="853" y="83"/>
                    </a:cubicBezTo>
                    <a:cubicBezTo>
                      <a:pt x="823" y="83"/>
                      <a:pt x="781" y="88"/>
                      <a:pt x="726" y="99"/>
                    </a:cubicBezTo>
                    <a:cubicBezTo>
                      <a:pt x="669" y="113"/>
                      <a:pt x="603" y="134"/>
                      <a:pt x="529" y="166"/>
                    </a:cubicBezTo>
                    <a:cubicBezTo>
                      <a:pt x="521" y="170"/>
                      <a:pt x="508" y="178"/>
                      <a:pt x="498" y="182"/>
                    </a:cubicBezTo>
                    <a:cubicBezTo>
                      <a:pt x="392" y="72"/>
                      <a:pt x="314" y="1"/>
                      <a:pt x="29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4"/>
              <p:cNvSpPr/>
              <p:nvPr/>
            </p:nvSpPr>
            <p:spPr>
              <a:xfrm>
                <a:off x="2700128" y="1258825"/>
                <a:ext cx="302900" cy="276785"/>
              </a:xfrm>
              <a:custGeom>
                <a:avLst/>
                <a:gdLst/>
                <a:ahLst/>
                <a:cxnLst/>
                <a:rect l="l" t="t" r="r" b="b"/>
                <a:pathLst>
                  <a:path w="8212" h="7504" extrusionOk="0">
                    <a:moveTo>
                      <a:pt x="6123" y="179"/>
                    </a:moveTo>
                    <a:lnTo>
                      <a:pt x="8090" y="2504"/>
                    </a:lnTo>
                    <a:cubicBezTo>
                      <a:pt x="7251" y="4309"/>
                      <a:pt x="5573" y="5340"/>
                      <a:pt x="4379" y="5673"/>
                    </a:cubicBezTo>
                    <a:cubicBezTo>
                      <a:pt x="3318" y="5974"/>
                      <a:pt x="2159" y="7106"/>
                      <a:pt x="1923" y="7347"/>
                    </a:cubicBezTo>
                    <a:lnTo>
                      <a:pt x="123" y="5144"/>
                    </a:lnTo>
                    <a:cubicBezTo>
                      <a:pt x="660" y="3859"/>
                      <a:pt x="2636" y="3046"/>
                      <a:pt x="3942" y="2508"/>
                    </a:cubicBezTo>
                    <a:cubicBezTo>
                      <a:pt x="4173" y="2413"/>
                      <a:pt x="4393" y="2321"/>
                      <a:pt x="4580" y="2238"/>
                    </a:cubicBezTo>
                    <a:cubicBezTo>
                      <a:pt x="4803" y="2141"/>
                      <a:pt x="4996" y="2014"/>
                      <a:pt x="5157" y="1875"/>
                    </a:cubicBezTo>
                    <a:cubicBezTo>
                      <a:pt x="5742" y="1377"/>
                      <a:pt x="5983" y="709"/>
                      <a:pt x="6053" y="477"/>
                    </a:cubicBezTo>
                    <a:cubicBezTo>
                      <a:pt x="6065" y="437"/>
                      <a:pt x="6105" y="302"/>
                      <a:pt x="6123" y="179"/>
                    </a:cubicBezTo>
                    <a:close/>
                    <a:moveTo>
                      <a:pt x="6105" y="1"/>
                    </a:moveTo>
                    <a:lnTo>
                      <a:pt x="6018" y="57"/>
                    </a:lnTo>
                    <a:cubicBezTo>
                      <a:pt x="6061" y="175"/>
                      <a:pt x="5769" y="1595"/>
                      <a:pt x="4536" y="2141"/>
                    </a:cubicBezTo>
                    <a:cubicBezTo>
                      <a:pt x="4353" y="2224"/>
                      <a:pt x="4135" y="2316"/>
                      <a:pt x="3903" y="2408"/>
                    </a:cubicBezTo>
                    <a:cubicBezTo>
                      <a:pt x="2977" y="2793"/>
                      <a:pt x="1718" y="3309"/>
                      <a:pt x="857" y="4043"/>
                    </a:cubicBezTo>
                    <a:cubicBezTo>
                      <a:pt x="476" y="4362"/>
                      <a:pt x="175" y="4725"/>
                      <a:pt x="14" y="5135"/>
                    </a:cubicBezTo>
                    <a:lnTo>
                      <a:pt x="0" y="5166"/>
                    </a:lnTo>
                    <a:lnTo>
                      <a:pt x="1914" y="7504"/>
                    </a:lnTo>
                    <a:lnTo>
                      <a:pt x="1958" y="7460"/>
                    </a:lnTo>
                    <a:cubicBezTo>
                      <a:pt x="1971" y="7447"/>
                      <a:pt x="3273" y="6096"/>
                      <a:pt x="4409" y="5778"/>
                    </a:cubicBezTo>
                    <a:cubicBezTo>
                      <a:pt x="5629" y="5432"/>
                      <a:pt x="7350" y="4374"/>
                      <a:pt x="8199" y="2518"/>
                    </a:cubicBezTo>
                    <a:lnTo>
                      <a:pt x="8211" y="2486"/>
                    </a:lnTo>
                    <a:lnTo>
                      <a:pt x="610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1" name="Google Shape;881;p34"/>
          <p:cNvSpPr/>
          <p:nvPr/>
        </p:nvSpPr>
        <p:spPr>
          <a:xfrm>
            <a:off x="5593637" y="1744796"/>
            <a:ext cx="208467" cy="16114"/>
          </a:xfrm>
          <a:custGeom>
            <a:avLst/>
            <a:gdLst/>
            <a:ahLst/>
            <a:cxnLst/>
            <a:rect l="l" t="t" r="r" b="b"/>
            <a:pathLst>
              <a:path w="4696" h="363" extrusionOk="0">
                <a:moveTo>
                  <a:pt x="0" y="1"/>
                </a:moveTo>
                <a:lnTo>
                  <a:pt x="0" y="362"/>
                </a:lnTo>
                <a:lnTo>
                  <a:pt x="4695" y="362"/>
                </a:lnTo>
                <a:lnTo>
                  <a:pt x="4695"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4"/>
          <p:cNvSpPr/>
          <p:nvPr/>
        </p:nvSpPr>
        <p:spPr>
          <a:xfrm>
            <a:off x="5634877" y="1773917"/>
            <a:ext cx="129449" cy="16026"/>
          </a:xfrm>
          <a:custGeom>
            <a:avLst/>
            <a:gdLst/>
            <a:ahLst/>
            <a:cxnLst/>
            <a:rect l="l" t="t" r="r" b="b"/>
            <a:pathLst>
              <a:path w="2916" h="361" extrusionOk="0">
                <a:moveTo>
                  <a:pt x="1" y="1"/>
                </a:moveTo>
                <a:lnTo>
                  <a:pt x="1" y="360"/>
                </a:lnTo>
                <a:lnTo>
                  <a:pt x="2916" y="360"/>
                </a:lnTo>
                <a:lnTo>
                  <a:pt x="2916"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4"/>
          <p:cNvSpPr/>
          <p:nvPr/>
        </p:nvSpPr>
        <p:spPr>
          <a:xfrm>
            <a:off x="5899229" y="1639278"/>
            <a:ext cx="44" cy="44"/>
          </a:xfrm>
          <a:custGeom>
            <a:avLst/>
            <a:gdLst/>
            <a:ahLst/>
            <a:cxnLst/>
            <a:rect l="l" t="t" r="r" b="b"/>
            <a:pathLst>
              <a:path w="1" h="1" extrusionOk="0">
                <a:moveTo>
                  <a:pt x="1" y="1"/>
                </a:moveTo>
                <a:lnTo>
                  <a:pt x="1" y="1"/>
                </a:lnTo>
                <a:lnTo>
                  <a:pt x="1" y="1"/>
                </a:lnTo>
                <a:lnTo>
                  <a:pt x="1" y="1"/>
                </a:lnTo>
                <a:close/>
              </a:path>
            </a:pathLst>
          </a:custGeom>
          <a:solidFill>
            <a:srgbClr val="953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4"/>
          <p:cNvSpPr/>
          <p:nvPr/>
        </p:nvSpPr>
        <p:spPr>
          <a:xfrm>
            <a:off x="5851597" y="1694145"/>
            <a:ext cx="5283" cy="156173"/>
          </a:xfrm>
          <a:custGeom>
            <a:avLst/>
            <a:gdLst/>
            <a:ahLst/>
            <a:cxnLst/>
            <a:rect l="l" t="t" r="r" b="b"/>
            <a:pathLst>
              <a:path w="119" h="3518" extrusionOk="0">
                <a:moveTo>
                  <a:pt x="58" y="0"/>
                </a:moveTo>
                <a:cubicBezTo>
                  <a:pt x="25" y="0"/>
                  <a:pt x="0" y="786"/>
                  <a:pt x="0" y="1758"/>
                </a:cubicBezTo>
                <a:cubicBezTo>
                  <a:pt x="0" y="2727"/>
                  <a:pt x="25" y="3517"/>
                  <a:pt x="58" y="3517"/>
                </a:cubicBezTo>
                <a:cubicBezTo>
                  <a:pt x="93" y="3517"/>
                  <a:pt x="118" y="2727"/>
                  <a:pt x="118" y="1758"/>
                </a:cubicBezTo>
                <a:cubicBezTo>
                  <a:pt x="118" y="786"/>
                  <a:pt x="93" y="0"/>
                  <a:pt x="58" y="0"/>
                </a:cubicBez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4"/>
          <p:cNvSpPr/>
          <p:nvPr/>
        </p:nvSpPr>
        <p:spPr>
          <a:xfrm>
            <a:off x="6073687" y="1706042"/>
            <a:ext cx="110937" cy="16159"/>
          </a:xfrm>
          <a:custGeom>
            <a:avLst/>
            <a:gdLst/>
            <a:ahLst/>
            <a:cxnLst/>
            <a:rect l="l" t="t" r="r" b="b"/>
            <a:pathLst>
              <a:path w="2499" h="364" extrusionOk="0">
                <a:moveTo>
                  <a:pt x="1" y="1"/>
                </a:moveTo>
                <a:lnTo>
                  <a:pt x="1" y="364"/>
                </a:lnTo>
                <a:lnTo>
                  <a:pt x="2499" y="364"/>
                </a:lnTo>
                <a:lnTo>
                  <a:pt x="2499"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4"/>
          <p:cNvSpPr/>
          <p:nvPr/>
        </p:nvSpPr>
        <p:spPr>
          <a:xfrm>
            <a:off x="6095528" y="1735252"/>
            <a:ext cx="69030" cy="16070"/>
          </a:xfrm>
          <a:custGeom>
            <a:avLst/>
            <a:gdLst/>
            <a:ahLst/>
            <a:cxnLst/>
            <a:rect l="l" t="t" r="r" b="b"/>
            <a:pathLst>
              <a:path w="1555" h="362" extrusionOk="0">
                <a:moveTo>
                  <a:pt x="1" y="0"/>
                </a:moveTo>
                <a:lnTo>
                  <a:pt x="1" y="362"/>
                </a:lnTo>
                <a:lnTo>
                  <a:pt x="1555" y="362"/>
                </a:lnTo>
                <a:lnTo>
                  <a:pt x="1555" y="0"/>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4"/>
          <p:cNvSpPr/>
          <p:nvPr/>
        </p:nvSpPr>
        <p:spPr>
          <a:xfrm>
            <a:off x="6242775" y="1608381"/>
            <a:ext cx="5283" cy="241939"/>
          </a:xfrm>
          <a:custGeom>
            <a:avLst/>
            <a:gdLst/>
            <a:ahLst/>
            <a:cxnLst/>
            <a:rect l="l" t="t" r="r" b="b"/>
            <a:pathLst>
              <a:path w="119" h="5450" extrusionOk="0">
                <a:moveTo>
                  <a:pt x="61" y="1"/>
                </a:moveTo>
                <a:cubicBezTo>
                  <a:pt x="28" y="1"/>
                  <a:pt x="0" y="1221"/>
                  <a:pt x="0" y="2725"/>
                </a:cubicBezTo>
                <a:cubicBezTo>
                  <a:pt x="0" y="4229"/>
                  <a:pt x="28" y="5449"/>
                  <a:pt x="61" y="5449"/>
                </a:cubicBezTo>
                <a:cubicBezTo>
                  <a:pt x="93" y="5449"/>
                  <a:pt x="119" y="4229"/>
                  <a:pt x="119" y="2725"/>
                </a:cubicBezTo>
                <a:cubicBezTo>
                  <a:pt x="119" y="1221"/>
                  <a:pt x="93" y="1"/>
                  <a:pt x="61" y="1"/>
                </a:cubicBez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4"/>
          <p:cNvSpPr/>
          <p:nvPr/>
        </p:nvSpPr>
        <p:spPr>
          <a:xfrm>
            <a:off x="6841350" y="964486"/>
            <a:ext cx="113023" cy="113068"/>
          </a:xfrm>
          <a:custGeom>
            <a:avLst/>
            <a:gdLst/>
            <a:ahLst/>
            <a:cxnLst/>
            <a:rect l="l" t="t" r="r" b="b"/>
            <a:pathLst>
              <a:path w="2546" h="2547" extrusionOk="0">
                <a:moveTo>
                  <a:pt x="1275" y="1"/>
                </a:moveTo>
                <a:lnTo>
                  <a:pt x="823" y="824"/>
                </a:lnTo>
                <a:lnTo>
                  <a:pt x="1" y="1276"/>
                </a:lnTo>
                <a:lnTo>
                  <a:pt x="823" y="1724"/>
                </a:lnTo>
                <a:lnTo>
                  <a:pt x="1275" y="2546"/>
                </a:lnTo>
                <a:lnTo>
                  <a:pt x="1724" y="1724"/>
                </a:lnTo>
                <a:lnTo>
                  <a:pt x="2546" y="1276"/>
                </a:lnTo>
                <a:lnTo>
                  <a:pt x="1724" y="824"/>
                </a:lnTo>
                <a:lnTo>
                  <a:pt x="1275"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4"/>
          <p:cNvSpPr/>
          <p:nvPr/>
        </p:nvSpPr>
        <p:spPr>
          <a:xfrm>
            <a:off x="5132542" y="1904471"/>
            <a:ext cx="113156" cy="112979"/>
          </a:xfrm>
          <a:custGeom>
            <a:avLst/>
            <a:gdLst/>
            <a:ahLst/>
            <a:cxnLst/>
            <a:rect l="l" t="t" r="r" b="b"/>
            <a:pathLst>
              <a:path w="2549" h="2545" extrusionOk="0">
                <a:moveTo>
                  <a:pt x="1274" y="0"/>
                </a:moveTo>
                <a:lnTo>
                  <a:pt x="825" y="822"/>
                </a:lnTo>
                <a:lnTo>
                  <a:pt x="0" y="1271"/>
                </a:lnTo>
                <a:lnTo>
                  <a:pt x="825" y="1723"/>
                </a:lnTo>
                <a:lnTo>
                  <a:pt x="1274" y="2545"/>
                </a:lnTo>
                <a:lnTo>
                  <a:pt x="1723" y="1723"/>
                </a:lnTo>
                <a:lnTo>
                  <a:pt x="2548" y="1271"/>
                </a:lnTo>
                <a:lnTo>
                  <a:pt x="1723" y="822"/>
                </a:lnTo>
                <a:lnTo>
                  <a:pt x="1274"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4"/>
          <p:cNvSpPr/>
          <p:nvPr/>
        </p:nvSpPr>
        <p:spPr>
          <a:xfrm>
            <a:off x="7008840" y="1119367"/>
            <a:ext cx="69519" cy="69519"/>
          </a:xfrm>
          <a:custGeom>
            <a:avLst/>
            <a:gdLst/>
            <a:ahLst/>
            <a:cxnLst/>
            <a:rect l="l" t="t" r="r" b="b"/>
            <a:pathLst>
              <a:path w="1566" h="1566" extrusionOk="0">
                <a:moveTo>
                  <a:pt x="783" y="1"/>
                </a:moveTo>
                <a:lnTo>
                  <a:pt x="507" y="507"/>
                </a:lnTo>
                <a:lnTo>
                  <a:pt x="0" y="784"/>
                </a:lnTo>
                <a:lnTo>
                  <a:pt x="507" y="1060"/>
                </a:lnTo>
                <a:lnTo>
                  <a:pt x="783" y="1566"/>
                </a:lnTo>
                <a:lnTo>
                  <a:pt x="1060" y="1060"/>
                </a:lnTo>
                <a:lnTo>
                  <a:pt x="1565" y="784"/>
                </a:lnTo>
                <a:lnTo>
                  <a:pt x="1060" y="507"/>
                </a:lnTo>
                <a:lnTo>
                  <a:pt x="783"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4"/>
          <p:cNvSpPr/>
          <p:nvPr/>
        </p:nvSpPr>
        <p:spPr>
          <a:xfrm>
            <a:off x="5044736" y="1694456"/>
            <a:ext cx="69519" cy="69297"/>
          </a:xfrm>
          <a:custGeom>
            <a:avLst/>
            <a:gdLst/>
            <a:ahLst/>
            <a:cxnLst/>
            <a:rect l="l" t="t" r="r" b="b"/>
            <a:pathLst>
              <a:path w="1566" h="1561" extrusionOk="0">
                <a:moveTo>
                  <a:pt x="782" y="0"/>
                </a:moveTo>
                <a:lnTo>
                  <a:pt x="506" y="506"/>
                </a:lnTo>
                <a:lnTo>
                  <a:pt x="0" y="782"/>
                </a:lnTo>
                <a:lnTo>
                  <a:pt x="506" y="1059"/>
                </a:lnTo>
                <a:lnTo>
                  <a:pt x="782" y="1561"/>
                </a:lnTo>
                <a:lnTo>
                  <a:pt x="1059" y="1059"/>
                </a:lnTo>
                <a:lnTo>
                  <a:pt x="1565" y="782"/>
                </a:lnTo>
                <a:lnTo>
                  <a:pt x="1059" y="506"/>
                </a:lnTo>
                <a:lnTo>
                  <a:pt x="782"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4"/>
          <p:cNvSpPr/>
          <p:nvPr/>
        </p:nvSpPr>
        <p:spPr>
          <a:xfrm>
            <a:off x="10529695" y="2633661"/>
            <a:ext cx="189725" cy="176648"/>
          </a:xfrm>
          <a:custGeom>
            <a:avLst/>
            <a:gdLst/>
            <a:ahLst/>
            <a:cxnLst/>
            <a:rect l="l" t="t" r="r" b="b"/>
            <a:pathLst>
              <a:path w="5223" h="4863" extrusionOk="0">
                <a:moveTo>
                  <a:pt x="2509" y="229"/>
                </a:moveTo>
                <a:cubicBezTo>
                  <a:pt x="2718" y="229"/>
                  <a:pt x="2926" y="258"/>
                  <a:pt x="3131" y="319"/>
                </a:cubicBezTo>
                <a:cubicBezTo>
                  <a:pt x="4297" y="657"/>
                  <a:pt x="4968" y="1881"/>
                  <a:pt x="4628" y="3047"/>
                </a:cubicBezTo>
                <a:cubicBezTo>
                  <a:pt x="4462" y="3614"/>
                  <a:pt x="4089" y="4081"/>
                  <a:pt x="3572" y="4361"/>
                </a:cubicBezTo>
                <a:cubicBezTo>
                  <a:pt x="3245" y="4541"/>
                  <a:pt x="2885" y="4633"/>
                  <a:pt x="2520" y="4633"/>
                </a:cubicBezTo>
                <a:cubicBezTo>
                  <a:pt x="2313" y="4633"/>
                  <a:pt x="2104" y="4603"/>
                  <a:pt x="1900" y="4543"/>
                </a:cubicBezTo>
                <a:cubicBezTo>
                  <a:pt x="1333" y="4382"/>
                  <a:pt x="866" y="4005"/>
                  <a:pt x="586" y="3492"/>
                </a:cubicBezTo>
                <a:cubicBezTo>
                  <a:pt x="302" y="2975"/>
                  <a:pt x="238" y="2379"/>
                  <a:pt x="402" y="1816"/>
                </a:cubicBezTo>
                <a:cubicBezTo>
                  <a:pt x="564" y="1253"/>
                  <a:pt x="941" y="786"/>
                  <a:pt x="1454" y="502"/>
                </a:cubicBezTo>
                <a:cubicBezTo>
                  <a:pt x="1785" y="319"/>
                  <a:pt x="2147" y="229"/>
                  <a:pt x="2509" y="229"/>
                </a:cubicBezTo>
                <a:close/>
                <a:moveTo>
                  <a:pt x="2508" y="1"/>
                </a:moveTo>
                <a:cubicBezTo>
                  <a:pt x="2106" y="1"/>
                  <a:pt x="1708" y="102"/>
                  <a:pt x="1347" y="301"/>
                </a:cubicBezTo>
                <a:cubicBezTo>
                  <a:pt x="776" y="613"/>
                  <a:pt x="364" y="1130"/>
                  <a:pt x="184" y="1751"/>
                </a:cubicBezTo>
                <a:cubicBezTo>
                  <a:pt x="1" y="2376"/>
                  <a:pt x="72" y="3032"/>
                  <a:pt x="385" y="3600"/>
                </a:cubicBezTo>
                <a:cubicBezTo>
                  <a:pt x="697" y="4170"/>
                  <a:pt x="1210" y="4583"/>
                  <a:pt x="1835" y="4763"/>
                </a:cubicBezTo>
                <a:cubicBezTo>
                  <a:pt x="2061" y="4831"/>
                  <a:pt x="2291" y="4863"/>
                  <a:pt x="2517" y="4863"/>
                </a:cubicBezTo>
                <a:cubicBezTo>
                  <a:pt x="2922" y="4863"/>
                  <a:pt x="3321" y="4759"/>
                  <a:pt x="3684" y="4561"/>
                </a:cubicBezTo>
                <a:cubicBezTo>
                  <a:pt x="4250" y="4250"/>
                  <a:pt x="4666" y="3736"/>
                  <a:pt x="4847" y="3112"/>
                </a:cubicBezTo>
                <a:cubicBezTo>
                  <a:pt x="5223" y="1826"/>
                  <a:pt x="4480" y="473"/>
                  <a:pt x="3195" y="100"/>
                </a:cubicBezTo>
                <a:cubicBezTo>
                  <a:pt x="2969" y="34"/>
                  <a:pt x="2738" y="1"/>
                  <a:pt x="25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4"/>
          <p:cNvSpPr/>
          <p:nvPr/>
        </p:nvSpPr>
        <p:spPr>
          <a:xfrm>
            <a:off x="11428406" y="2940695"/>
            <a:ext cx="25718" cy="71342"/>
          </a:xfrm>
          <a:custGeom>
            <a:avLst/>
            <a:gdLst/>
            <a:ahLst/>
            <a:cxnLst/>
            <a:rect l="l" t="t" r="r" b="b"/>
            <a:pathLst>
              <a:path w="708" h="1964" extrusionOk="0">
                <a:moveTo>
                  <a:pt x="101" y="1"/>
                </a:moveTo>
                <a:lnTo>
                  <a:pt x="54" y="163"/>
                </a:lnTo>
                <a:lnTo>
                  <a:pt x="475" y="287"/>
                </a:lnTo>
                <a:lnTo>
                  <a:pt x="1" y="1910"/>
                </a:lnTo>
                <a:lnTo>
                  <a:pt x="183" y="1964"/>
                </a:lnTo>
                <a:lnTo>
                  <a:pt x="707" y="176"/>
                </a:lnTo>
                <a:lnTo>
                  <a:pt x="1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4"/>
          <p:cNvSpPr/>
          <p:nvPr/>
        </p:nvSpPr>
        <p:spPr>
          <a:xfrm>
            <a:off x="11456304" y="2957223"/>
            <a:ext cx="59755" cy="74248"/>
          </a:xfrm>
          <a:custGeom>
            <a:avLst/>
            <a:gdLst/>
            <a:ahLst/>
            <a:cxnLst/>
            <a:rect l="l" t="t" r="r" b="b"/>
            <a:pathLst>
              <a:path w="1645" h="2044" extrusionOk="0">
                <a:moveTo>
                  <a:pt x="811" y="1"/>
                </a:moveTo>
                <a:cubicBezTo>
                  <a:pt x="656" y="1"/>
                  <a:pt x="515" y="40"/>
                  <a:pt x="399" y="117"/>
                </a:cubicBezTo>
                <a:lnTo>
                  <a:pt x="496" y="267"/>
                </a:lnTo>
                <a:cubicBezTo>
                  <a:pt x="594" y="205"/>
                  <a:pt x="699" y="175"/>
                  <a:pt x="815" y="175"/>
                </a:cubicBezTo>
                <a:cubicBezTo>
                  <a:pt x="887" y="175"/>
                  <a:pt x="962" y="186"/>
                  <a:pt x="1042" y="210"/>
                </a:cubicBezTo>
                <a:cubicBezTo>
                  <a:pt x="1314" y="289"/>
                  <a:pt x="1425" y="461"/>
                  <a:pt x="1365" y="665"/>
                </a:cubicBezTo>
                <a:cubicBezTo>
                  <a:pt x="1329" y="788"/>
                  <a:pt x="1253" y="899"/>
                  <a:pt x="994" y="1038"/>
                </a:cubicBezTo>
                <a:lnTo>
                  <a:pt x="40" y="1548"/>
                </a:lnTo>
                <a:lnTo>
                  <a:pt x="0" y="1681"/>
                </a:lnTo>
                <a:lnTo>
                  <a:pt x="1257" y="2044"/>
                </a:lnTo>
                <a:lnTo>
                  <a:pt x="1304" y="1883"/>
                </a:lnTo>
                <a:lnTo>
                  <a:pt x="320" y="1595"/>
                </a:lnTo>
                <a:lnTo>
                  <a:pt x="1102" y="1175"/>
                </a:lnTo>
                <a:cubicBezTo>
                  <a:pt x="1411" y="1010"/>
                  <a:pt x="1508" y="874"/>
                  <a:pt x="1559" y="702"/>
                </a:cubicBezTo>
                <a:cubicBezTo>
                  <a:pt x="1645" y="404"/>
                  <a:pt x="1468" y="152"/>
                  <a:pt x="1106" y="44"/>
                </a:cubicBezTo>
                <a:cubicBezTo>
                  <a:pt x="1004" y="15"/>
                  <a:pt x="905" y="1"/>
                  <a:pt x="8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4"/>
          <p:cNvSpPr/>
          <p:nvPr/>
        </p:nvSpPr>
        <p:spPr>
          <a:xfrm>
            <a:off x="11515513" y="2970663"/>
            <a:ext cx="61062" cy="73050"/>
          </a:xfrm>
          <a:custGeom>
            <a:avLst/>
            <a:gdLst/>
            <a:ahLst/>
            <a:cxnLst/>
            <a:rect l="l" t="t" r="r" b="b"/>
            <a:pathLst>
              <a:path w="1681" h="2011" extrusionOk="0">
                <a:moveTo>
                  <a:pt x="532" y="1"/>
                </a:moveTo>
                <a:lnTo>
                  <a:pt x="484" y="163"/>
                </a:lnTo>
                <a:lnTo>
                  <a:pt x="1400" y="428"/>
                </a:lnTo>
                <a:lnTo>
                  <a:pt x="721" y="905"/>
                </a:lnTo>
                <a:lnTo>
                  <a:pt x="682" y="1042"/>
                </a:lnTo>
                <a:lnTo>
                  <a:pt x="812" y="1078"/>
                </a:lnTo>
                <a:cubicBezTo>
                  <a:pt x="1142" y="1175"/>
                  <a:pt x="1253" y="1358"/>
                  <a:pt x="1192" y="1573"/>
                </a:cubicBezTo>
                <a:cubicBezTo>
                  <a:pt x="1141" y="1740"/>
                  <a:pt x="1016" y="1832"/>
                  <a:pt x="832" y="1832"/>
                </a:cubicBezTo>
                <a:cubicBezTo>
                  <a:pt x="769" y="1832"/>
                  <a:pt x="700" y="1821"/>
                  <a:pt x="625" y="1799"/>
                </a:cubicBezTo>
                <a:cubicBezTo>
                  <a:pt x="391" y="1731"/>
                  <a:pt x="212" y="1584"/>
                  <a:pt x="133" y="1433"/>
                </a:cubicBezTo>
                <a:lnTo>
                  <a:pt x="0" y="1551"/>
                </a:lnTo>
                <a:cubicBezTo>
                  <a:pt x="97" y="1731"/>
                  <a:pt x="320" y="1893"/>
                  <a:pt x="578" y="1968"/>
                </a:cubicBezTo>
                <a:cubicBezTo>
                  <a:pt x="677" y="1997"/>
                  <a:pt x="769" y="2011"/>
                  <a:pt x="852" y="2011"/>
                </a:cubicBezTo>
                <a:cubicBezTo>
                  <a:pt x="1129" y="2011"/>
                  <a:pt x="1312" y="1860"/>
                  <a:pt x="1379" y="1631"/>
                </a:cubicBezTo>
                <a:cubicBezTo>
                  <a:pt x="1461" y="1344"/>
                  <a:pt x="1329" y="1085"/>
                  <a:pt x="951" y="953"/>
                </a:cubicBezTo>
                <a:lnTo>
                  <a:pt x="1644" y="464"/>
                </a:lnTo>
                <a:lnTo>
                  <a:pt x="1680" y="335"/>
                </a:lnTo>
                <a:lnTo>
                  <a:pt x="5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 name="Google Shape;896;p34"/>
          <p:cNvGrpSpPr/>
          <p:nvPr/>
        </p:nvGrpSpPr>
        <p:grpSpPr>
          <a:xfrm>
            <a:off x="5310641" y="1002130"/>
            <a:ext cx="1577976" cy="3213440"/>
            <a:chOff x="5310641" y="1002130"/>
            <a:chExt cx="1577976" cy="3213440"/>
          </a:xfrm>
        </p:grpSpPr>
        <p:sp>
          <p:nvSpPr>
            <p:cNvPr id="897" name="Google Shape;897;p34"/>
            <p:cNvSpPr/>
            <p:nvPr/>
          </p:nvSpPr>
          <p:spPr>
            <a:xfrm>
              <a:off x="5310641" y="1002130"/>
              <a:ext cx="1577976" cy="3213440"/>
            </a:xfrm>
            <a:custGeom>
              <a:avLst/>
              <a:gdLst/>
              <a:ahLst/>
              <a:cxnLst/>
              <a:rect l="l" t="t" r="r" b="b"/>
              <a:pathLst>
                <a:path w="35546" h="72387" extrusionOk="0">
                  <a:moveTo>
                    <a:pt x="5629" y="1"/>
                  </a:moveTo>
                  <a:cubicBezTo>
                    <a:pt x="2681" y="1"/>
                    <a:pt x="287" y="2380"/>
                    <a:pt x="274" y="5330"/>
                  </a:cubicBezTo>
                  <a:lnTo>
                    <a:pt x="15" y="66898"/>
                  </a:lnTo>
                  <a:cubicBezTo>
                    <a:pt x="1" y="69852"/>
                    <a:pt x="2388" y="72257"/>
                    <a:pt x="5338" y="72272"/>
                  </a:cubicBezTo>
                  <a:lnTo>
                    <a:pt x="29899" y="72386"/>
                  </a:lnTo>
                  <a:cubicBezTo>
                    <a:pt x="29906" y="72386"/>
                    <a:pt x="29912" y="72386"/>
                    <a:pt x="29918" y="72386"/>
                  </a:cubicBezTo>
                  <a:cubicBezTo>
                    <a:pt x="32864" y="72386"/>
                    <a:pt x="35262" y="70007"/>
                    <a:pt x="35273" y="67060"/>
                  </a:cubicBezTo>
                  <a:lnTo>
                    <a:pt x="35535" y="5489"/>
                  </a:lnTo>
                  <a:cubicBezTo>
                    <a:pt x="35546" y="2534"/>
                    <a:pt x="33162" y="130"/>
                    <a:pt x="30209" y="115"/>
                  </a:cubicBezTo>
                  <a:lnTo>
                    <a:pt x="5650" y="1"/>
                  </a:lnTo>
                  <a:cubicBezTo>
                    <a:pt x="5643" y="1"/>
                    <a:pt x="5636" y="1"/>
                    <a:pt x="56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 name="Google Shape;898;p34"/>
            <p:cNvGrpSpPr/>
            <p:nvPr/>
          </p:nvGrpSpPr>
          <p:grpSpPr>
            <a:xfrm>
              <a:off x="5383310" y="1096639"/>
              <a:ext cx="1432812" cy="3005461"/>
              <a:chOff x="5383310" y="1096639"/>
              <a:chExt cx="1432812" cy="3005461"/>
            </a:xfrm>
          </p:grpSpPr>
          <p:sp>
            <p:nvSpPr>
              <p:cNvPr id="899" name="Google Shape;899;p34"/>
              <p:cNvSpPr/>
              <p:nvPr/>
            </p:nvSpPr>
            <p:spPr>
              <a:xfrm>
                <a:off x="5383310" y="1096639"/>
                <a:ext cx="1432812" cy="3005461"/>
              </a:xfrm>
              <a:custGeom>
                <a:avLst/>
                <a:gdLst/>
                <a:ahLst/>
                <a:cxnLst/>
                <a:rect l="l" t="t" r="r" b="b"/>
                <a:pathLst>
                  <a:path w="32276" h="67702" extrusionOk="0">
                    <a:moveTo>
                      <a:pt x="4007" y="0"/>
                    </a:moveTo>
                    <a:cubicBezTo>
                      <a:pt x="1945" y="0"/>
                      <a:pt x="270" y="1665"/>
                      <a:pt x="262" y="3729"/>
                    </a:cubicBezTo>
                    <a:lnTo>
                      <a:pt x="7" y="63825"/>
                    </a:lnTo>
                    <a:cubicBezTo>
                      <a:pt x="0" y="65896"/>
                      <a:pt x="1670" y="67580"/>
                      <a:pt x="3737" y="67587"/>
                    </a:cubicBezTo>
                    <a:lnTo>
                      <a:pt x="28248" y="67701"/>
                    </a:lnTo>
                    <a:cubicBezTo>
                      <a:pt x="28255" y="67701"/>
                      <a:pt x="28262" y="67701"/>
                      <a:pt x="28269" y="67701"/>
                    </a:cubicBezTo>
                    <a:cubicBezTo>
                      <a:pt x="30327" y="67701"/>
                      <a:pt x="32003" y="66033"/>
                      <a:pt x="32009" y="63972"/>
                    </a:cubicBezTo>
                    <a:lnTo>
                      <a:pt x="32264" y="3872"/>
                    </a:lnTo>
                    <a:cubicBezTo>
                      <a:pt x="32276" y="1805"/>
                      <a:pt x="30606" y="122"/>
                      <a:pt x="28535" y="111"/>
                    </a:cubicBezTo>
                    <a:lnTo>
                      <a:pt x="23776" y="90"/>
                    </a:lnTo>
                    <a:cubicBezTo>
                      <a:pt x="23774" y="90"/>
                      <a:pt x="23772" y="90"/>
                      <a:pt x="23770" y="90"/>
                    </a:cubicBezTo>
                    <a:cubicBezTo>
                      <a:pt x="23133" y="90"/>
                      <a:pt x="22616" y="627"/>
                      <a:pt x="22613" y="1292"/>
                    </a:cubicBezTo>
                    <a:lnTo>
                      <a:pt x="22610" y="2157"/>
                    </a:lnTo>
                    <a:cubicBezTo>
                      <a:pt x="22606" y="2823"/>
                      <a:pt x="22089" y="3360"/>
                      <a:pt x="21456" y="3360"/>
                    </a:cubicBezTo>
                    <a:cubicBezTo>
                      <a:pt x="21454" y="3360"/>
                      <a:pt x="21452" y="3360"/>
                      <a:pt x="21450" y="3360"/>
                    </a:cubicBezTo>
                    <a:lnTo>
                      <a:pt x="12168" y="3317"/>
                    </a:lnTo>
                    <a:cubicBezTo>
                      <a:pt x="11529" y="3312"/>
                      <a:pt x="11012" y="2771"/>
                      <a:pt x="11016" y="2103"/>
                    </a:cubicBezTo>
                    <a:lnTo>
                      <a:pt x="11020" y="1238"/>
                    </a:lnTo>
                    <a:cubicBezTo>
                      <a:pt x="11023" y="570"/>
                      <a:pt x="10506" y="29"/>
                      <a:pt x="9867" y="25"/>
                    </a:cubicBezTo>
                    <a:lnTo>
                      <a:pt x="8195" y="17"/>
                    </a:lnTo>
                    <a:lnTo>
                      <a:pt x="4028" y="0"/>
                    </a:lnTo>
                    <a:cubicBezTo>
                      <a:pt x="4021" y="0"/>
                      <a:pt x="4014" y="0"/>
                      <a:pt x="40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 name="Google Shape;900;p34"/>
              <p:cNvGrpSpPr/>
              <p:nvPr/>
            </p:nvGrpSpPr>
            <p:grpSpPr>
              <a:xfrm>
                <a:off x="5702130" y="2232834"/>
                <a:ext cx="834668" cy="863168"/>
                <a:chOff x="5702130" y="2232834"/>
                <a:chExt cx="834668" cy="863168"/>
              </a:xfrm>
            </p:grpSpPr>
            <p:sp>
              <p:nvSpPr>
                <p:cNvPr id="901" name="Google Shape;901;p34"/>
                <p:cNvSpPr/>
                <p:nvPr/>
              </p:nvSpPr>
              <p:spPr>
                <a:xfrm>
                  <a:off x="5702130" y="2421008"/>
                  <a:ext cx="700647" cy="674988"/>
                </a:xfrm>
                <a:custGeom>
                  <a:avLst/>
                  <a:gdLst/>
                  <a:ahLst/>
                  <a:cxnLst/>
                  <a:rect l="l" t="t" r="r" b="b"/>
                  <a:pathLst>
                    <a:path w="15783" h="15205" extrusionOk="0">
                      <a:moveTo>
                        <a:pt x="1" y="0"/>
                      </a:moveTo>
                      <a:lnTo>
                        <a:pt x="1" y="15205"/>
                      </a:lnTo>
                      <a:lnTo>
                        <a:pt x="15782" y="15205"/>
                      </a:lnTo>
                      <a:lnTo>
                        <a:pt x="15782"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4"/>
                <p:cNvSpPr/>
                <p:nvPr/>
              </p:nvSpPr>
              <p:spPr>
                <a:xfrm>
                  <a:off x="5702130" y="2232834"/>
                  <a:ext cx="834668" cy="188224"/>
                </a:xfrm>
                <a:custGeom>
                  <a:avLst/>
                  <a:gdLst/>
                  <a:ahLst/>
                  <a:cxnLst/>
                  <a:rect l="l" t="t" r="r" b="b"/>
                  <a:pathLst>
                    <a:path w="18802" h="4240" extrusionOk="0">
                      <a:moveTo>
                        <a:pt x="4351" y="0"/>
                      </a:moveTo>
                      <a:lnTo>
                        <a:pt x="1" y="4239"/>
                      </a:lnTo>
                      <a:lnTo>
                        <a:pt x="15782" y="4239"/>
                      </a:lnTo>
                      <a:lnTo>
                        <a:pt x="18802"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4"/>
                <p:cNvSpPr/>
                <p:nvPr/>
              </p:nvSpPr>
              <p:spPr>
                <a:xfrm>
                  <a:off x="6402718" y="2232834"/>
                  <a:ext cx="134065" cy="863168"/>
                </a:xfrm>
                <a:custGeom>
                  <a:avLst/>
                  <a:gdLst/>
                  <a:ahLst/>
                  <a:cxnLst/>
                  <a:rect l="l" t="t" r="r" b="b"/>
                  <a:pathLst>
                    <a:path w="3020" h="19444" extrusionOk="0">
                      <a:moveTo>
                        <a:pt x="3020" y="0"/>
                      </a:moveTo>
                      <a:lnTo>
                        <a:pt x="0" y="4239"/>
                      </a:lnTo>
                      <a:lnTo>
                        <a:pt x="0" y="19444"/>
                      </a:lnTo>
                      <a:lnTo>
                        <a:pt x="3020" y="15147"/>
                      </a:lnTo>
                      <a:lnTo>
                        <a:pt x="3020" y="0"/>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4"/>
                <p:cNvSpPr/>
                <p:nvPr/>
              </p:nvSpPr>
              <p:spPr>
                <a:xfrm>
                  <a:off x="5853639" y="2701250"/>
                  <a:ext cx="365927" cy="41463"/>
                </a:xfrm>
                <a:custGeom>
                  <a:avLst/>
                  <a:gdLst/>
                  <a:ahLst/>
                  <a:cxnLst/>
                  <a:rect l="l" t="t" r="r" b="b"/>
                  <a:pathLst>
                    <a:path w="8243" h="934" extrusionOk="0">
                      <a:moveTo>
                        <a:pt x="1" y="1"/>
                      </a:moveTo>
                      <a:lnTo>
                        <a:pt x="1" y="934"/>
                      </a:lnTo>
                      <a:lnTo>
                        <a:pt x="8242" y="934"/>
                      </a:lnTo>
                      <a:lnTo>
                        <a:pt x="8242"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4"/>
                <p:cNvSpPr/>
                <p:nvPr/>
              </p:nvSpPr>
              <p:spPr>
                <a:xfrm>
                  <a:off x="5919915" y="2773786"/>
                  <a:ext cx="233505" cy="39065"/>
                </a:xfrm>
                <a:custGeom>
                  <a:avLst/>
                  <a:gdLst/>
                  <a:ahLst/>
                  <a:cxnLst/>
                  <a:rect l="l" t="t" r="r" b="b"/>
                  <a:pathLst>
                    <a:path w="5260" h="880" extrusionOk="0">
                      <a:moveTo>
                        <a:pt x="1" y="0"/>
                      </a:moveTo>
                      <a:lnTo>
                        <a:pt x="1" y="880"/>
                      </a:lnTo>
                      <a:lnTo>
                        <a:pt x="5260" y="880"/>
                      </a:lnTo>
                      <a:lnTo>
                        <a:pt x="526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34"/>
              <p:cNvGrpSpPr/>
              <p:nvPr/>
            </p:nvGrpSpPr>
            <p:grpSpPr>
              <a:xfrm>
                <a:off x="5632169" y="2098772"/>
                <a:ext cx="214194" cy="214460"/>
                <a:chOff x="5632169" y="2098772"/>
                <a:chExt cx="214194" cy="214460"/>
              </a:xfrm>
            </p:grpSpPr>
            <p:sp>
              <p:nvSpPr>
                <p:cNvPr id="907" name="Google Shape;907;p34"/>
                <p:cNvSpPr/>
                <p:nvPr/>
              </p:nvSpPr>
              <p:spPr>
                <a:xfrm>
                  <a:off x="5632169" y="2098772"/>
                  <a:ext cx="214194" cy="214460"/>
                </a:xfrm>
                <a:custGeom>
                  <a:avLst/>
                  <a:gdLst/>
                  <a:ahLst/>
                  <a:cxnLst/>
                  <a:rect l="l" t="t" r="r" b="b"/>
                  <a:pathLst>
                    <a:path w="4825" h="4831" extrusionOk="0">
                      <a:moveTo>
                        <a:pt x="2434" y="102"/>
                      </a:moveTo>
                      <a:cubicBezTo>
                        <a:pt x="2579" y="102"/>
                        <a:pt x="2720" y="115"/>
                        <a:pt x="2854" y="138"/>
                      </a:cubicBezTo>
                      <a:cubicBezTo>
                        <a:pt x="3239" y="206"/>
                        <a:pt x="3572" y="371"/>
                        <a:pt x="3834" y="569"/>
                      </a:cubicBezTo>
                      <a:cubicBezTo>
                        <a:pt x="4369" y="967"/>
                        <a:pt x="4606" y="1488"/>
                        <a:pt x="4700" y="1843"/>
                      </a:cubicBezTo>
                      <a:cubicBezTo>
                        <a:pt x="4792" y="2202"/>
                        <a:pt x="4778" y="2414"/>
                        <a:pt x="4796" y="2414"/>
                      </a:cubicBezTo>
                      <a:lnTo>
                        <a:pt x="4796" y="2414"/>
                      </a:lnTo>
                      <a:cubicBezTo>
                        <a:pt x="4778" y="2417"/>
                        <a:pt x="4792" y="2629"/>
                        <a:pt x="4700" y="2988"/>
                      </a:cubicBezTo>
                      <a:cubicBezTo>
                        <a:pt x="4606" y="3343"/>
                        <a:pt x="4369" y="3860"/>
                        <a:pt x="3834" y="4262"/>
                      </a:cubicBezTo>
                      <a:cubicBezTo>
                        <a:pt x="3572" y="4460"/>
                        <a:pt x="3239" y="4625"/>
                        <a:pt x="2854" y="4693"/>
                      </a:cubicBezTo>
                      <a:cubicBezTo>
                        <a:pt x="2720" y="4716"/>
                        <a:pt x="2579" y="4729"/>
                        <a:pt x="2434" y="4729"/>
                      </a:cubicBezTo>
                      <a:cubicBezTo>
                        <a:pt x="2173" y="4729"/>
                        <a:pt x="1902" y="4687"/>
                        <a:pt x="1642" y="4585"/>
                      </a:cubicBezTo>
                      <a:cubicBezTo>
                        <a:pt x="1437" y="4517"/>
                        <a:pt x="1239" y="4405"/>
                        <a:pt x="1056" y="4269"/>
                      </a:cubicBezTo>
                      <a:cubicBezTo>
                        <a:pt x="873" y="4137"/>
                        <a:pt x="704" y="3971"/>
                        <a:pt x="568" y="3781"/>
                      </a:cubicBezTo>
                      <a:cubicBezTo>
                        <a:pt x="285" y="3401"/>
                        <a:pt x="126" y="2916"/>
                        <a:pt x="119" y="2414"/>
                      </a:cubicBezTo>
                      <a:cubicBezTo>
                        <a:pt x="126" y="1915"/>
                        <a:pt x="285" y="1430"/>
                        <a:pt x="568" y="1050"/>
                      </a:cubicBezTo>
                      <a:cubicBezTo>
                        <a:pt x="708" y="860"/>
                        <a:pt x="873" y="694"/>
                        <a:pt x="1056" y="558"/>
                      </a:cubicBezTo>
                      <a:cubicBezTo>
                        <a:pt x="1239" y="426"/>
                        <a:pt x="1437" y="314"/>
                        <a:pt x="1642" y="245"/>
                      </a:cubicBezTo>
                      <a:cubicBezTo>
                        <a:pt x="1902" y="144"/>
                        <a:pt x="2173" y="102"/>
                        <a:pt x="2434" y="102"/>
                      </a:cubicBezTo>
                      <a:close/>
                      <a:moveTo>
                        <a:pt x="2406" y="1"/>
                      </a:moveTo>
                      <a:cubicBezTo>
                        <a:pt x="2143" y="1"/>
                        <a:pt x="1870" y="41"/>
                        <a:pt x="1602" y="141"/>
                      </a:cubicBezTo>
                      <a:cubicBezTo>
                        <a:pt x="1387" y="214"/>
                        <a:pt x="1182" y="328"/>
                        <a:pt x="988" y="469"/>
                      </a:cubicBezTo>
                      <a:cubicBezTo>
                        <a:pt x="797" y="608"/>
                        <a:pt x="622" y="780"/>
                        <a:pt x="474" y="981"/>
                      </a:cubicBezTo>
                      <a:cubicBezTo>
                        <a:pt x="177" y="1377"/>
                        <a:pt x="8" y="1890"/>
                        <a:pt x="1" y="2414"/>
                      </a:cubicBezTo>
                      <a:cubicBezTo>
                        <a:pt x="8" y="2941"/>
                        <a:pt x="177" y="3451"/>
                        <a:pt x="474" y="3850"/>
                      </a:cubicBezTo>
                      <a:cubicBezTo>
                        <a:pt x="622" y="4050"/>
                        <a:pt x="794" y="4223"/>
                        <a:pt x="988" y="4362"/>
                      </a:cubicBezTo>
                      <a:cubicBezTo>
                        <a:pt x="1182" y="4503"/>
                        <a:pt x="1387" y="4617"/>
                        <a:pt x="1602" y="4690"/>
                      </a:cubicBezTo>
                      <a:cubicBezTo>
                        <a:pt x="1870" y="4790"/>
                        <a:pt x="2143" y="4830"/>
                        <a:pt x="2406" y="4830"/>
                      </a:cubicBezTo>
                      <a:cubicBezTo>
                        <a:pt x="2566" y="4830"/>
                        <a:pt x="2723" y="4815"/>
                        <a:pt x="2873" y="4790"/>
                      </a:cubicBezTo>
                      <a:cubicBezTo>
                        <a:pt x="3271" y="4715"/>
                        <a:pt x="3615" y="4539"/>
                        <a:pt x="3885" y="4330"/>
                      </a:cubicBezTo>
                      <a:cubicBezTo>
                        <a:pt x="4430" y="3907"/>
                        <a:pt x="4663" y="3365"/>
                        <a:pt x="4743" y="2999"/>
                      </a:cubicBezTo>
                      <a:cubicBezTo>
                        <a:pt x="4825" y="2626"/>
                        <a:pt x="4796" y="2414"/>
                        <a:pt x="4796" y="2414"/>
                      </a:cubicBezTo>
                      <a:cubicBezTo>
                        <a:pt x="4796" y="2414"/>
                        <a:pt x="4825" y="2205"/>
                        <a:pt x="4743" y="1832"/>
                      </a:cubicBezTo>
                      <a:cubicBezTo>
                        <a:pt x="4663" y="1466"/>
                        <a:pt x="4430" y="924"/>
                        <a:pt x="3885" y="500"/>
                      </a:cubicBezTo>
                      <a:cubicBezTo>
                        <a:pt x="3615" y="292"/>
                        <a:pt x="3271" y="116"/>
                        <a:pt x="2873" y="41"/>
                      </a:cubicBezTo>
                      <a:cubicBezTo>
                        <a:pt x="2723" y="16"/>
                        <a:pt x="2566" y="1"/>
                        <a:pt x="24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4"/>
                <p:cNvSpPr/>
                <p:nvPr/>
              </p:nvSpPr>
              <p:spPr>
                <a:xfrm>
                  <a:off x="5692897" y="2167179"/>
                  <a:ext cx="96287" cy="91671"/>
                </a:xfrm>
                <a:custGeom>
                  <a:avLst/>
                  <a:gdLst/>
                  <a:ahLst/>
                  <a:cxnLst/>
                  <a:rect l="l" t="t" r="r" b="b"/>
                  <a:pathLst>
                    <a:path w="2169" h="2065" extrusionOk="0">
                      <a:moveTo>
                        <a:pt x="460" y="129"/>
                      </a:moveTo>
                      <a:cubicBezTo>
                        <a:pt x="650" y="129"/>
                        <a:pt x="776" y="288"/>
                        <a:pt x="776" y="553"/>
                      </a:cubicBezTo>
                      <a:cubicBezTo>
                        <a:pt x="776" y="815"/>
                        <a:pt x="650" y="973"/>
                        <a:pt x="460" y="973"/>
                      </a:cubicBezTo>
                      <a:cubicBezTo>
                        <a:pt x="269" y="973"/>
                        <a:pt x="148" y="815"/>
                        <a:pt x="148" y="553"/>
                      </a:cubicBezTo>
                      <a:cubicBezTo>
                        <a:pt x="148" y="291"/>
                        <a:pt x="269" y="129"/>
                        <a:pt x="460" y="129"/>
                      </a:cubicBezTo>
                      <a:close/>
                      <a:moveTo>
                        <a:pt x="460" y="0"/>
                      </a:moveTo>
                      <a:cubicBezTo>
                        <a:pt x="187" y="0"/>
                        <a:pt x="0" y="220"/>
                        <a:pt x="0" y="553"/>
                      </a:cubicBezTo>
                      <a:cubicBezTo>
                        <a:pt x="0" y="883"/>
                        <a:pt x="187" y="1106"/>
                        <a:pt x="460" y="1106"/>
                      </a:cubicBezTo>
                      <a:cubicBezTo>
                        <a:pt x="733" y="1106"/>
                        <a:pt x="920" y="887"/>
                        <a:pt x="920" y="553"/>
                      </a:cubicBezTo>
                      <a:cubicBezTo>
                        <a:pt x="920" y="215"/>
                        <a:pt x="733" y="0"/>
                        <a:pt x="460" y="0"/>
                      </a:cubicBezTo>
                      <a:close/>
                      <a:moveTo>
                        <a:pt x="1709" y="1092"/>
                      </a:moveTo>
                      <a:cubicBezTo>
                        <a:pt x="1903" y="1092"/>
                        <a:pt x="2025" y="1249"/>
                        <a:pt x="2025" y="1512"/>
                      </a:cubicBezTo>
                      <a:cubicBezTo>
                        <a:pt x="2025" y="1774"/>
                        <a:pt x="1903" y="1935"/>
                        <a:pt x="1709" y="1935"/>
                      </a:cubicBezTo>
                      <a:cubicBezTo>
                        <a:pt x="1518" y="1935"/>
                        <a:pt x="1393" y="1777"/>
                        <a:pt x="1393" y="1512"/>
                      </a:cubicBezTo>
                      <a:cubicBezTo>
                        <a:pt x="1393" y="1249"/>
                        <a:pt x="1518" y="1092"/>
                        <a:pt x="1709" y="1092"/>
                      </a:cubicBezTo>
                      <a:close/>
                      <a:moveTo>
                        <a:pt x="1695" y="15"/>
                      </a:moveTo>
                      <a:lnTo>
                        <a:pt x="302" y="2050"/>
                      </a:lnTo>
                      <a:lnTo>
                        <a:pt x="474" y="2050"/>
                      </a:lnTo>
                      <a:lnTo>
                        <a:pt x="1867" y="15"/>
                      </a:lnTo>
                      <a:close/>
                      <a:moveTo>
                        <a:pt x="1709" y="959"/>
                      </a:moveTo>
                      <a:cubicBezTo>
                        <a:pt x="1440" y="959"/>
                        <a:pt x="1250" y="1181"/>
                        <a:pt x="1250" y="1512"/>
                      </a:cubicBezTo>
                      <a:cubicBezTo>
                        <a:pt x="1250" y="1845"/>
                        <a:pt x="1440" y="2064"/>
                        <a:pt x="1709" y="2064"/>
                      </a:cubicBezTo>
                      <a:cubicBezTo>
                        <a:pt x="1982" y="2064"/>
                        <a:pt x="2169" y="1845"/>
                        <a:pt x="2169" y="1512"/>
                      </a:cubicBezTo>
                      <a:cubicBezTo>
                        <a:pt x="2169" y="1181"/>
                        <a:pt x="1982" y="959"/>
                        <a:pt x="1709" y="959"/>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 name="Google Shape;909;p34"/>
              <p:cNvGrpSpPr/>
              <p:nvPr/>
            </p:nvGrpSpPr>
            <p:grpSpPr>
              <a:xfrm>
                <a:off x="5652722" y="3247130"/>
                <a:ext cx="850898" cy="113512"/>
                <a:chOff x="5652722" y="3247130"/>
                <a:chExt cx="850898" cy="113512"/>
              </a:xfrm>
            </p:grpSpPr>
            <p:sp>
              <p:nvSpPr>
                <p:cNvPr id="910" name="Google Shape;910;p34"/>
                <p:cNvSpPr/>
                <p:nvPr/>
              </p:nvSpPr>
              <p:spPr>
                <a:xfrm>
                  <a:off x="6426023" y="3250814"/>
                  <a:ext cx="36979" cy="46257"/>
                </a:xfrm>
                <a:custGeom>
                  <a:avLst/>
                  <a:gdLst/>
                  <a:ahLst/>
                  <a:cxnLst/>
                  <a:rect l="l" t="t" r="r" b="b"/>
                  <a:pathLst>
                    <a:path w="833" h="1042" extrusionOk="0">
                      <a:moveTo>
                        <a:pt x="395" y="176"/>
                      </a:moveTo>
                      <a:cubicBezTo>
                        <a:pt x="506" y="176"/>
                        <a:pt x="570" y="237"/>
                        <a:pt x="570" y="323"/>
                      </a:cubicBezTo>
                      <a:cubicBezTo>
                        <a:pt x="570" y="413"/>
                        <a:pt x="502" y="474"/>
                        <a:pt x="398" y="474"/>
                      </a:cubicBezTo>
                      <a:cubicBezTo>
                        <a:pt x="294" y="474"/>
                        <a:pt x="229" y="416"/>
                        <a:pt x="229" y="323"/>
                      </a:cubicBezTo>
                      <a:cubicBezTo>
                        <a:pt x="229" y="234"/>
                        <a:pt x="298" y="176"/>
                        <a:pt x="395" y="176"/>
                      </a:cubicBezTo>
                      <a:close/>
                      <a:moveTo>
                        <a:pt x="380" y="0"/>
                      </a:moveTo>
                      <a:cubicBezTo>
                        <a:pt x="169" y="0"/>
                        <a:pt x="0" y="130"/>
                        <a:pt x="0" y="338"/>
                      </a:cubicBezTo>
                      <a:cubicBezTo>
                        <a:pt x="0" y="524"/>
                        <a:pt x="154" y="650"/>
                        <a:pt x="348" y="650"/>
                      </a:cubicBezTo>
                      <a:cubicBezTo>
                        <a:pt x="452" y="650"/>
                        <a:pt x="538" y="618"/>
                        <a:pt x="600" y="560"/>
                      </a:cubicBezTo>
                      <a:lnTo>
                        <a:pt x="600" y="560"/>
                      </a:lnTo>
                      <a:cubicBezTo>
                        <a:pt x="592" y="754"/>
                        <a:pt x="481" y="851"/>
                        <a:pt x="315" y="851"/>
                      </a:cubicBezTo>
                      <a:cubicBezTo>
                        <a:pt x="244" y="851"/>
                        <a:pt x="179" y="840"/>
                        <a:pt x="126" y="801"/>
                      </a:cubicBezTo>
                      <a:lnTo>
                        <a:pt x="40" y="973"/>
                      </a:lnTo>
                      <a:cubicBezTo>
                        <a:pt x="111" y="1016"/>
                        <a:pt x="212" y="1041"/>
                        <a:pt x="320" y="1041"/>
                      </a:cubicBezTo>
                      <a:cubicBezTo>
                        <a:pt x="625" y="1041"/>
                        <a:pt x="832" y="847"/>
                        <a:pt x="832" y="499"/>
                      </a:cubicBezTo>
                      <a:cubicBezTo>
                        <a:pt x="832" y="176"/>
                        <a:pt x="660" y="0"/>
                        <a:pt x="38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911" name="Google Shape;911;p34"/>
                <p:cNvSpPr/>
                <p:nvPr/>
              </p:nvSpPr>
              <p:spPr>
                <a:xfrm>
                  <a:off x="6205308" y="3248905"/>
                  <a:ext cx="87498" cy="111736"/>
                </a:xfrm>
                <a:custGeom>
                  <a:avLst/>
                  <a:gdLst/>
                  <a:ahLst/>
                  <a:cxnLst/>
                  <a:rect l="l" t="t" r="r" b="b"/>
                  <a:pathLst>
                    <a:path w="1971" h="2517" extrusionOk="0">
                      <a:moveTo>
                        <a:pt x="309" y="0"/>
                      </a:moveTo>
                      <a:lnTo>
                        <a:pt x="183" y="1393"/>
                      </a:lnTo>
                      <a:lnTo>
                        <a:pt x="816" y="1393"/>
                      </a:lnTo>
                      <a:cubicBezTo>
                        <a:pt x="1264" y="1393"/>
                        <a:pt x="1389" y="1522"/>
                        <a:pt x="1389" y="1716"/>
                      </a:cubicBezTo>
                      <a:cubicBezTo>
                        <a:pt x="1389" y="1917"/>
                        <a:pt x="1214" y="2035"/>
                        <a:pt x="927" y="2035"/>
                      </a:cubicBezTo>
                      <a:cubicBezTo>
                        <a:pt x="672" y="2035"/>
                        <a:pt x="413" y="1957"/>
                        <a:pt x="226" y="1813"/>
                      </a:cubicBezTo>
                      <a:lnTo>
                        <a:pt x="1" y="2250"/>
                      </a:lnTo>
                      <a:cubicBezTo>
                        <a:pt x="241" y="2423"/>
                        <a:pt x="600" y="2517"/>
                        <a:pt x="941" y="2517"/>
                      </a:cubicBezTo>
                      <a:cubicBezTo>
                        <a:pt x="1648" y="2517"/>
                        <a:pt x="1971" y="2136"/>
                        <a:pt x="1971" y="1698"/>
                      </a:cubicBezTo>
                      <a:cubicBezTo>
                        <a:pt x="1971" y="1260"/>
                        <a:pt x="1681" y="930"/>
                        <a:pt x="948" y="930"/>
                      </a:cubicBezTo>
                      <a:lnTo>
                        <a:pt x="748" y="930"/>
                      </a:lnTo>
                      <a:lnTo>
                        <a:pt x="786" y="459"/>
                      </a:lnTo>
                      <a:lnTo>
                        <a:pt x="1820" y="459"/>
                      </a:lnTo>
                      <a:lnTo>
                        <a:pt x="182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912" name="Google Shape;912;p34"/>
                <p:cNvSpPr/>
                <p:nvPr/>
              </p:nvSpPr>
              <p:spPr>
                <a:xfrm>
                  <a:off x="6303147" y="3247130"/>
                  <a:ext cx="94068" cy="113512"/>
                </a:xfrm>
                <a:custGeom>
                  <a:avLst/>
                  <a:gdLst/>
                  <a:ahLst/>
                  <a:cxnLst/>
                  <a:rect l="l" t="t" r="r" b="b"/>
                  <a:pathLst>
                    <a:path w="2119" h="2557" extrusionOk="0">
                      <a:moveTo>
                        <a:pt x="1059" y="481"/>
                      </a:moveTo>
                      <a:cubicBezTo>
                        <a:pt x="1347" y="481"/>
                        <a:pt x="1544" y="715"/>
                        <a:pt x="1544" y="1278"/>
                      </a:cubicBezTo>
                      <a:cubicBezTo>
                        <a:pt x="1544" y="1838"/>
                        <a:pt x="1347" y="2072"/>
                        <a:pt x="1059" y="2072"/>
                      </a:cubicBezTo>
                      <a:cubicBezTo>
                        <a:pt x="776" y="2072"/>
                        <a:pt x="578" y="1838"/>
                        <a:pt x="578" y="1278"/>
                      </a:cubicBezTo>
                      <a:cubicBezTo>
                        <a:pt x="578" y="715"/>
                        <a:pt x="776" y="481"/>
                        <a:pt x="1059" y="481"/>
                      </a:cubicBezTo>
                      <a:close/>
                      <a:moveTo>
                        <a:pt x="1059" y="1"/>
                      </a:moveTo>
                      <a:cubicBezTo>
                        <a:pt x="453" y="1"/>
                        <a:pt x="0" y="460"/>
                        <a:pt x="0" y="1278"/>
                      </a:cubicBezTo>
                      <a:cubicBezTo>
                        <a:pt x="0" y="2093"/>
                        <a:pt x="453" y="2557"/>
                        <a:pt x="1059" y="2557"/>
                      </a:cubicBezTo>
                      <a:cubicBezTo>
                        <a:pt x="1670" y="2557"/>
                        <a:pt x="2119" y="2093"/>
                        <a:pt x="2119" y="1278"/>
                      </a:cubicBezTo>
                      <a:cubicBezTo>
                        <a:pt x="2119" y="460"/>
                        <a:pt x="1670" y="1"/>
                        <a:pt x="105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913" name="Google Shape;913;p34"/>
                <p:cNvSpPr/>
                <p:nvPr/>
              </p:nvSpPr>
              <p:spPr>
                <a:xfrm>
                  <a:off x="6466597" y="3250814"/>
                  <a:ext cx="37023" cy="46257"/>
                </a:xfrm>
                <a:custGeom>
                  <a:avLst/>
                  <a:gdLst/>
                  <a:ahLst/>
                  <a:cxnLst/>
                  <a:rect l="l" t="t" r="r" b="b"/>
                  <a:pathLst>
                    <a:path w="834" h="1042" extrusionOk="0">
                      <a:moveTo>
                        <a:pt x="396" y="176"/>
                      </a:moveTo>
                      <a:cubicBezTo>
                        <a:pt x="507" y="176"/>
                        <a:pt x="572" y="237"/>
                        <a:pt x="572" y="323"/>
                      </a:cubicBezTo>
                      <a:cubicBezTo>
                        <a:pt x="572" y="413"/>
                        <a:pt x="504" y="474"/>
                        <a:pt x="400" y="474"/>
                      </a:cubicBezTo>
                      <a:cubicBezTo>
                        <a:pt x="296" y="474"/>
                        <a:pt x="231" y="416"/>
                        <a:pt x="231" y="323"/>
                      </a:cubicBezTo>
                      <a:cubicBezTo>
                        <a:pt x="231" y="234"/>
                        <a:pt x="299" y="176"/>
                        <a:pt x="396" y="176"/>
                      </a:cubicBezTo>
                      <a:close/>
                      <a:moveTo>
                        <a:pt x="382" y="0"/>
                      </a:moveTo>
                      <a:cubicBezTo>
                        <a:pt x="170" y="0"/>
                        <a:pt x="1" y="130"/>
                        <a:pt x="1" y="338"/>
                      </a:cubicBezTo>
                      <a:cubicBezTo>
                        <a:pt x="1" y="524"/>
                        <a:pt x="155" y="650"/>
                        <a:pt x="349" y="650"/>
                      </a:cubicBezTo>
                      <a:cubicBezTo>
                        <a:pt x="453" y="650"/>
                        <a:pt x="539" y="618"/>
                        <a:pt x="600" y="560"/>
                      </a:cubicBezTo>
                      <a:lnTo>
                        <a:pt x="600" y="560"/>
                      </a:lnTo>
                      <a:cubicBezTo>
                        <a:pt x="594" y="754"/>
                        <a:pt x="482" y="851"/>
                        <a:pt x="317" y="851"/>
                      </a:cubicBezTo>
                      <a:cubicBezTo>
                        <a:pt x="246" y="851"/>
                        <a:pt x="181" y="840"/>
                        <a:pt x="127" y="801"/>
                      </a:cubicBezTo>
                      <a:lnTo>
                        <a:pt x="41" y="973"/>
                      </a:lnTo>
                      <a:cubicBezTo>
                        <a:pt x="112" y="1016"/>
                        <a:pt x="213" y="1041"/>
                        <a:pt x="320" y="1041"/>
                      </a:cubicBezTo>
                      <a:cubicBezTo>
                        <a:pt x="625" y="1041"/>
                        <a:pt x="834" y="847"/>
                        <a:pt x="834" y="499"/>
                      </a:cubicBezTo>
                      <a:cubicBezTo>
                        <a:pt x="834" y="176"/>
                        <a:pt x="662" y="0"/>
                        <a:pt x="38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914" name="Google Shape;914;p34"/>
                <p:cNvSpPr/>
                <p:nvPr/>
              </p:nvSpPr>
              <p:spPr>
                <a:xfrm>
                  <a:off x="6424691" y="3312296"/>
                  <a:ext cx="78442" cy="9944"/>
                </a:xfrm>
                <a:custGeom>
                  <a:avLst/>
                  <a:gdLst/>
                  <a:ahLst/>
                  <a:cxnLst/>
                  <a:rect l="l" t="t" r="r" b="b"/>
                  <a:pathLst>
                    <a:path w="1767" h="224" extrusionOk="0">
                      <a:moveTo>
                        <a:pt x="1" y="1"/>
                      </a:moveTo>
                      <a:lnTo>
                        <a:pt x="1" y="224"/>
                      </a:lnTo>
                      <a:lnTo>
                        <a:pt x="1767" y="224"/>
                      </a:lnTo>
                      <a:lnTo>
                        <a:pt x="176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915" name="Google Shape;915;p34"/>
                <p:cNvSpPr/>
                <p:nvPr/>
              </p:nvSpPr>
              <p:spPr>
                <a:xfrm>
                  <a:off x="5652722" y="3281089"/>
                  <a:ext cx="404771" cy="12652"/>
                </a:xfrm>
                <a:custGeom>
                  <a:avLst/>
                  <a:gdLst/>
                  <a:ahLst/>
                  <a:cxnLst/>
                  <a:rect l="l" t="t" r="r" b="b"/>
                  <a:pathLst>
                    <a:path w="9118" h="285" extrusionOk="0">
                      <a:moveTo>
                        <a:pt x="1" y="1"/>
                      </a:moveTo>
                      <a:lnTo>
                        <a:pt x="1" y="284"/>
                      </a:lnTo>
                      <a:lnTo>
                        <a:pt x="9118" y="284"/>
                      </a:lnTo>
                      <a:lnTo>
                        <a:pt x="911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916" name="Google Shape;916;p34"/>
                <p:cNvSpPr/>
                <p:nvPr/>
              </p:nvSpPr>
              <p:spPr>
                <a:xfrm>
                  <a:off x="5652722" y="3321263"/>
                  <a:ext cx="245757" cy="12607"/>
                </a:xfrm>
                <a:custGeom>
                  <a:avLst/>
                  <a:gdLst/>
                  <a:ahLst/>
                  <a:cxnLst/>
                  <a:rect l="l" t="t" r="r" b="b"/>
                  <a:pathLst>
                    <a:path w="5536" h="284" extrusionOk="0">
                      <a:moveTo>
                        <a:pt x="1" y="0"/>
                      </a:moveTo>
                      <a:lnTo>
                        <a:pt x="1" y="284"/>
                      </a:lnTo>
                      <a:lnTo>
                        <a:pt x="5536" y="284"/>
                      </a:lnTo>
                      <a:lnTo>
                        <a:pt x="553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grpSp>
          <p:grpSp>
            <p:nvGrpSpPr>
              <p:cNvPr id="917" name="Google Shape;917;p34"/>
              <p:cNvGrpSpPr/>
              <p:nvPr/>
            </p:nvGrpSpPr>
            <p:grpSpPr>
              <a:xfrm>
                <a:off x="5699289" y="3583483"/>
                <a:ext cx="840394" cy="256145"/>
                <a:chOff x="5699289" y="3583483"/>
                <a:chExt cx="840394" cy="256145"/>
              </a:xfrm>
            </p:grpSpPr>
            <p:sp>
              <p:nvSpPr>
                <p:cNvPr id="918" name="Google Shape;918;p34"/>
                <p:cNvSpPr/>
                <p:nvPr/>
              </p:nvSpPr>
              <p:spPr>
                <a:xfrm>
                  <a:off x="5699289" y="3583483"/>
                  <a:ext cx="840394" cy="256145"/>
                </a:xfrm>
                <a:custGeom>
                  <a:avLst/>
                  <a:gdLst/>
                  <a:ahLst/>
                  <a:cxnLst/>
                  <a:rect l="l" t="t" r="r" b="b"/>
                  <a:pathLst>
                    <a:path w="18931" h="5770" extrusionOk="0">
                      <a:moveTo>
                        <a:pt x="362" y="1"/>
                      </a:moveTo>
                      <a:cubicBezTo>
                        <a:pt x="176" y="1"/>
                        <a:pt x="22" y="205"/>
                        <a:pt x="22" y="457"/>
                      </a:cubicBezTo>
                      <a:lnTo>
                        <a:pt x="0" y="5223"/>
                      </a:lnTo>
                      <a:cubicBezTo>
                        <a:pt x="0" y="5478"/>
                        <a:pt x="151" y="5683"/>
                        <a:pt x="341" y="5683"/>
                      </a:cubicBezTo>
                      <a:lnTo>
                        <a:pt x="18564" y="5769"/>
                      </a:lnTo>
                      <a:cubicBezTo>
                        <a:pt x="18754" y="5769"/>
                        <a:pt x="18909" y="5564"/>
                        <a:pt x="18909" y="5313"/>
                      </a:cubicBezTo>
                      <a:lnTo>
                        <a:pt x="18930" y="543"/>
                      </a:lnTo>
                      <a:cubicBezTo>
                        <a:pt x="18930" y="291"/>
                        <a:pt x="18780" y="87"/>
                        <a:pt x="18589" y="87"/>
                      </a:cubicBezTo>
                      <a:lnTo>
                        <a:pt x="362"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 name="Google Shape;919;p34"/>
                <p:cNvGrpSpPr/>
                <p:nvPr/>
              </p:nvGrpSpPr>
              <p:grpSpPr>
                <a:xfrm>
                  <a:off x="6035156" y="3674307"/>
                  <a:ext cx="178500" cy="64414"/>
                  <a:chOff x="6035156" y="3674307"/>
                  <a:chExt cx="178500" cy="64414"/>
                </a:xfrm>
              </p:grpSpPr>
              <p:sp>
                <p:nvSpPr>
                  <p:cNvPr id="920" name="Google Shape;920;p34"/>
                  <p:cNvSpPr/>
                  <p:nvPr/>
                </p:nvSpPr>
                <p:spPr>
                  <a:xfrm>
                    <a:off x="6035156" y="3674307"/>
                    <a:ext cx="50874" cy="63481"/>
                  </a:xfrm>
                  <a:custGeom>
                    <a:avLst/>
                    <a:gdLst/>
                    <a:ahLst/>
                    <a:cxnLst/>
                    <a:rect l="l" t="t" r="r" b="b"/>
                    <a:pathLst>
                      <a:path w="1146" h="1430" extrusionOk="0">
                        <a:moveTo>
                          <a:pt x="585" y="127"/>
                        </a:moveTo>
                        <a:cubicBezTo>
                          <a:pt x="804" y="130"/>
                          <a:pt x="930" y="216"/>
                          <a:pt x="930" y="388"/>
                        </a:cubicBezTo>
                        <a:cubicBezTo>
                          <a:pt x="930" y="561"/>
                          <a:pt x="804" y="647"/>
                          <a:pt x="585" y="647"/>
                        </a:cubicBezTo>
                        <a:lnTo>
                          <a:pt x="148" y="643"/>
                        </a:lnTo>
                        <a:lnTo>
                          <a:pt x="151" y="127"/>
                        </a:lnTo>
                        <a:close/>
                        <a:moveTo>
                          <a:pt x="632" y="769"/>
                        </a:moveTo>
                        <a:cubicBezTo>
                          <a:pt x="869" y="773"/>
                          <a:pt x="1001" y="855"/>
                          <a:pt x="1001" y="1038"/>
                        </a:cubicBezTo>
                        <a:cubicBezTo>
                          <a:pt x="998" y="1228"/>
                          <a:pt x="869" y="1308"/>
                          <a:pt x="628" y="1308"/>
                        </a:cubicBezTo>
                        <a:lnTo>
                          <a:pt x="148" y="1303"/>
                        </a:lnTo>
                        <a:lnTo>
                          <a:pt x="148" y="769"/>
                        </a:lnTo>
                        <a:close/>
                        <a:moveTo>
                          <a:pt x="7" y="1"/>
                        </a:moveTo>
                        <a:lnTo>
                          <a:pt x="0" y="1429"/>
                        </a:lnTo>
                        <a:lnTo>
                          <a:pt x="628" y="1429"/>
                        </a:lnTo>
                        <a:cubicBezTo>
                          <a:pt x="632" y="1429"/>
                          <a:pt x="637" y="1429"/>
                          <a:pt x="641" y="1429"/>
                        </a:cubicBezTo>
                        <a:cubicBezTo>
                          <a:pt x="974" y="1429"/>
                          <a:pt x="1142" y="1290"/>
                          <a:pt x="1145" y="1053"/>
                        </a:cubicBezTo>
                        <a:cubicBezTo>
                          <a:pt x="1145" y="859"/>
                          <a:pt x="1041" y="736"/>
                          <a:pt x="865" y="697"/>
                        </a:cubicBezTo>
                        <a:cubicBezTo>
                          <a:pt x="991" y="643"/>
                          <a:pt x="1074" y="536"/>
                          <a:pt x="1074" y="374"/>
                        </a:cubicBezTo>
                        <a:cubicBezTo>
                          <a:pt x="1077" y="140"/>
                          <a:pt x="901" y="4"/>
                          <a:pt x="596" y="4"/>
                        </a:cubicBezTo>
                        <a:lnTo>
                          <a:pt x="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4"/>
                  <p:cNvSpPr/>
                  <p:nvPr/>
                </p:nvSpPr>
                <p:spPr>
                  <a:xfrm>
                    <a:off x="6100012" y="3674618"/>
                    <a:ext cx="50075" cy="64103"/>
                  </a:xfrm>
                  <a:custGeom>
                    <a:avLst/>
                    <a:gdLst/>
                    <a:ahLst/>
                    <a:cxnLst/>
                    <a:rect l="l" t="t" r="r" b="b"/>
                    <a:pathLst>
                      <a:path w="1128" h="1444" extrusionOk="0">
                        <a:moveTo>
                          <a:pt x="7" y="1"/>
                        </a:moveTo>
                        <a:lnTo>
                          <a:pt x="4" y="819"/>
                        </a:lnTo>
                        <a:cubicBezTo>
                          <a:pt x="0" y="1228"/>
                          <a:pt x="212" y="1440"/>
                          <a:pt x="564" y="1444"/>
                        </a:cubicBezTo>
                        <a:cubicBezTo>
                          <a:pt x="912" y="1444"/>
                          <a:pt x="1124" y="1232"/>
                          <a:pt x="1124" y="822"/>
                        </a:cubicBezTo>
                        <a:lnTo>
                          <a:pt x="1127" y="4"/>
                        </a:lnTo>
                        <a:lnTo>
                          <a:pt x="988" y="4"/>
                        </a:lnTo>
                        <a:lnTo>
                          <a:pt x="983" y="816"/>
                        </a:lnTo>
                        <a:cubicBezTo>
                          <a:pt x="983" y="1153"/>
                          <a:pt x="829" y="1307"/>
                          <a:pt x="564" y="1307"/>
                        </a:cubicBezTo>
                        <a:cubicBezTo>
                          <a:pt x="298" y="1307"/>
                          <a:pt x="148" y="1150"/>
                          <a:pt x="148" y="812"/>
                        </a:cubicBezTo>
                        <a:lnTo>
                          <a:pt x="15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4"/>
                  <p:cNvSpPr/>
                  <p:nvPr/>
                </p:nvSpPr>
                <p:spPr>
                  <a:xfrm>
                    <a:off x="6158786" y="3674973"/>
                    <a:ext cx="54869" cy="63437"/>
                  </a:xfrm>
                  <a:custGeom>
                    <a:avLst/>
                    <a:gdLst/>
                    <a:ahLst/>
                    <a:cxnLst/>
                    <a:rect l="l" t="t" r="r" b="b"/>
                    <a:pathLst>
                      <a:path w="1236" h="1429" extrusionOk="0">
                        <a:moveTo>
                          <a:pt x="0" y="0"/>
                        </a:moveTo>
                        <a:lnTo>
                          <a:pt x="542" y="933"/>
                        </a:lnTo>
                        <a:lnTo>
                          <a:pt x="539" y="1429"/>
                        </a:lnTo>
                        <a:lnTo>
                          <a:pt x="683" y="1429"/>
                        </a:lnTo>
                        <a:lnTo>
                          <a:pt x="686" y="937"/>
                        </a:lnTo>
                        <a:lnTo>
                          <a:pt x="1236" y="4"/>
                        </a:lnTo>
                        <a:lnTo>
                          <a:pt x="1092" y="4"/>
                        </a:lnTo>
                        <a:lnTo>
                          <a:pt x="618" y="804"/>
                        </a:lnTo>
                        <a:lnTo>
                          <a:pt x="15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3" name="Google Shape;923;p34"/>
              <p:cNvGrpSpPr/>
              <p:nvPr/>
            </p:nvGrpSpPr>
            <p:grpSpPr>
              <a:xfrm>
                <a:off x="5634877" y="1934391"/>
                <a:ext cx="964054" cy="21220"/>
                <a:chOff x="5634877" y="1934391"/>
                <a:chExt cx="964054" cy="21220"/>
              </a:xfrm>
            </p:grpSpPr>
            <p:sp>
              <p:nvSpPr>
                <p:cNvPr id="924" name="Google Shape;924;p34"/>
                <p:cNvSpPr/>
                <p:nvPr/>
              </p:nvSpPr>
              <p:spPr>
                <a:xfrm>
                  <a:off x="5634877" y="1934391"/>
                  <a:ext cx="139348" cy="21220"/>
                </a:xfrm>
                <a:custGeom>
                  <a:avLst/>
                  <a:gdLst/>
                  <a:ahLst/>
                  <a:cxnLst/>
                  <a:rect l="l" t="t" r="r" b="b"/>
                  <a:pathLst>
                    <a:path w="3139" h="478" extrusionOk="0">
                      <a:moveTo>
                        <a:pt x="1" y="1"/>
                      </a:moveTo>
                      <a:lnTo>
                        <a:pt x="1" y="478"/>
                      </a:lnTo>
                      <a:lnTo>
                        <a:pt x="3138" y="478"/>
                      </a:lnTo>
                      <a:lnTo>
                        <a:pt x="313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4"/>
                <p:cNvSpPr/>
                <p:nvPr/>
              </p:nvSpPr>
              <p:spPr>
                <a:xfrm>
                  <a:off x="6071157" y="1934391"/>
                  <a:ext cx="139437" cy="21220"/>
                </a:xfrm>
                <a:custGeom>
                  <a:avLst/>
                  <a:gdLst/>
                  <a:ahLst/>
                  <a:cxnLst/>
                  <a:rect l="l" t="t" r="r" b="b"/>
                  <a:pathLst>
                    <a:path w="3141" h="478" extrusionOk="0">
                      <a:moveTo>
                        <a:pt x="1" y="1"/>
                      </a:moveTo>
                      <a:lnTo>
                        <a:pt x="1" y="478"/>
                      </a:lnTo>
                      <a:lnTo>
                        <a:pt x="3141" y="478"/>
                      </a:lnTo>
                      <a:lnTo>
                        <a:pt x="314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4"/>
                <p:cNvSpPr/>
                <p:nvPr/>
              </p:nvSpPr>
              <p:spPr>
                <a:xfrm>
                  <a:off x="6459628" y="1934391"/>
                  <a:ext cx="139304" cy="21220"/>
                </a:xfrm>
                <a:custGeom>
                  <a:avLst/>
                  <a:gdLst/>
                  <a:ahLst/>
                  <a:cxnLst/>
                  <a:rect l="l" t="t" r="r" b="b"/>
                  <a:pathLst>
                    <a:path w="3138" h="478" extrusionOk="0">
                      <a:moveTo>
                        <a:pt x="0" y="1"/>
                      </a:moveTo>
                      <a:lnTo>
                        <a:pt x="0" y="478"/>
                      </a:lnTo>
                      <a:lnTo>
                        <a:pt x="3138" y="478"/>
                      </a:lnTo>
                      <a:lnTo>
                        <a:pt x="313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34"/>
              <p:cNvGrpSpPr/>
              <p:nvPr/>
            </p:nvGrpSpPr>
            <p:grpSpPr>
              <a:xfrm>
                <a:off x="6429663" y="1666667"/>
                <a:ext cx="222390" cy="183652"/>
                <a:chOff x="6429663" y="1666667"/>
                <a:chExt cx="222390" cy="183652"/>
              </a:xfrm>
            </p:grpSpPr>
            <p:sp>
              <p:nvSpPr>
                <p:cNvPr id="928" name="Google Shape;928;p34"/>
                <p:cNvSpPr/>
                <p:nvPr/>
              </p:nvSpPr>
              <p:spPr>
                <a:xfrm>
                  <a:off x="6429663" y="1697963"/>
                  <a:ext cx="192974" cy="152355"/>
                </a:xfrm>
                <a:custGeom>
                  <a:avLst/>
                  <a:gdLst/>
                  <a:ahLst/>
                  <a:cxnLst/>
                  <a:rect l="l" t="t" r="r" b="b"/>
                  <a:pathLst>
                    <a:path w="4347" h="3432" extrusionOk="0">
                      <a:moveTo>
                        <a:pt x="1" y="0"/>
                      </a:moveTo>
                      <a:lnTo>
                        <a:pt x="1" y="3431"/>
                      </a:lnTo>
                      <a:lnTo>
                        <a:pt x="4347" y="3431"/>
                      </a:lnTo>
                      <a:lnTo>
                        <a:pt x="4347"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4"/>
                <p:cNvSpPr/>
                <p:nvPr/>
              </p:nvSpPr>
              <p:spPr>
                <a:xfrm>
                  <a:off x="6429663" y="1666712"/>
                  <a:ext cx="221341" cy="31297"/>
                </a:xfrm>
                <a:custGeom>
                  <a:avLst/>
                  <a:gdLst/>
                  <a:ahLst/>
                  <a:cxnLst/>
                  <a:rect l="l" t="t" r="r" b="b"/>
                  <a:pathLst>
                    <a:path w="4986" h="705" extrusionOk="0">
                      <a:moveTo>
                        <a:pt x="919" y="0"/>
                      </a:moveTo>
                      <a:lnTo>
                        <a:pt x="1" y="704"/>
                      </a:lnTo>
                      <a:lnTo>
                        <a:pt x="4347" y="704"/>
                      </a:lnTo>
                      <a:lnTo>
                        <a:pt x="4986"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4"/>
                <p:cNvSpPr/>
                <p:nvPr/>
              </p:nvSpPr>
              <p:spPr>
                <a:xfrm>
                  <a:off x="6429663" y="1666667"/>
                  <a:ext cx="221652" cy="34005"/>
                </a:xfrm>
                <a:custGeom>
                  <a:avLst/>
                  <a:gdLst/>
                  <a:ahLst/>
                  <a:cxnLst/>
                  <a:rect l="l" t="t" r="r" b="b"/>
                  <a:pathLst>
                    <a:path w="4993" h="766" extrusionOk="0">
                      <a:moveTo>
                        <a:pt x="4984" y="1"/>
                      </a:moveTo>
                      <a:cubicBezTo>
                        <a:pt x="4972" y="1"/>
                        <a:pt x="4905" y="61"/>
                        <a:pt x="4792" y="174"/>
                      </a:cubicBezTo>
                      <a:cubicBezTo>
                        <a:pt x="4680" y="289"/>
                        <a:pt x="4519" y="453"/>
                        <a:pt x="4325" y="662"/>
                      </a:cubicBezTo>
                      <a:lnTo>
                        <a:pt x="4325" y="662"/>
                      </a:lnTo>
                      <a:cubicBezTo>
                        <a:pt x="3872" y="651"/>
                        <a:pt x="3289" y="648"/>
                        <a:pt x="2650" y="648"/>
                      </a:cubicBezTo>
                      <a:cubicBezTo>
                        <a:pt x="1917" y="648"/>
                        <a:pt x="1257" y="654"/>
                        <a:pt x="776" y="666"/>
                      </a:cubicBezTo>
                      <a:cubicBezTo>
                        <a:pt x="298" y="676"/>
                        <a:pt x="1" y="691"/>
                        <a:pt x="1" y="705"/>
                      </a:cubicBezTo>
                      <a:cubicBezTo>
                        <a:pt x="1" y="722"/>
                        <a:pt x="298" y="737"/>
                        <a:pt x="776" y="748"/>
                      </a:cubicBezTo>
                      <a:cubicBezTo>
                        <a:pt x="1257" y="759"/>
                        <a:pt x="1917" y="766"/>
                        <a:pt x="2650" y="766"/>
                      </a:cubicBezTo>
                      <a:cubicBezTo>
                        <a:pt x="3299" y="766"/>
                        <a:pt x="3891" y="759"/>
                        <a:pt x="4347" y="752"/>
                      </a:cubicBezTo>
                      <a:lnTo>
                        <a:pt x="4365" y="752"/>
                      </a:lnTo>
                      <a:lnTo>
                        <a:pt x="4379" y="737"/>
                      </a:lnTo>
                      <a:cubicBezTo>
                        <a:pt x="4573" y="515"/>
                        <a:pt x="4727" y="335"/>
                        <a:pt x="4832" y="210"/>
                      </a:cubicBezTo>
                      <a:cubicBezTo>
                        <a:pt x="4936" y="81"/>
                        <a:pt x="4993" y="8"/>
                        <a:pt x="4986" y="1"/>
                      </a:cubicBezTo>
                      <a:cubicBezTo>
                        <a:pt x="4986" y="1"/>
                        <a:pt x="4985" y="1"/>
                        <a:pt x="4984"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4"/>
                <p:cNvSpPr/>
                <p:nvPr/>
              </p:nvSpPr>
              <p:spPr>
                <a:xfrm>
                  <a:off x="6623642" y="1666712"/>
                  <a:ext cx="28411" cy="183607"/>
                </a:xfrm>
                <a:custGeom>
                  <a:avLst/>
                  <a:gdLst/>
                  <a:ahLst/>
                  <a:cxnLst/>
                  <a:rect l="l" t="t" r="r" b="b"/>
                  <a:pathLst>
                    <a:path w="640" h="4136" extrusionOk="0">
                      <a:moveTo>
                        <a:pt x="640" y="0"/>
                      </a:moveTo>
                      <a:lnTo>
                        <a:pt x="1" y="704"/>
                      </a:lnTo>
                      <a:lnTo>
                        <a:pt x="1" y="4135"/>
                      </a:lnTo>
                      <a:lnTo>
                        <a:pt x="640" y="3289"/>
                      </a:lnTo>
                      <a:lnTo>
                        <a:pt x="64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4"/>
                <p:cNvSpPr/>
                <p:nvPr/>
              </p:nvSpPr>
              <p:spPr>
                <a:xfrm>
                  <a:off x="6484309" y="1756071"/>
                  <a:ext cx="88297" cy="11853"/>
                </a:xfrm>
                <a:custGeom>
                  <a:avLst/>
                  <a:gdLst/>
                  <a:ahLst/>
                  <a:cxnLst/>
                  <a:rect l="l" t="t" r="r" b="b"/>
                  <a:pathLst>
                    <a:path w="1989" h="267" extrusionOk="0">
                      <a:moveTo>
                        <a:pt x="1" y="1"/>
                      </a:moveTo>
                      <a:lnTo>
                        <a:pt x="1" y="267"/>
                      </a:lnTo>
                      <a:lnTo>
                        <a:pt x="1989" y="267"/>
                      </a:lnTo>
                      <a:lnTo>
                        <a:pt x="1989"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4"/>
                <p:cNvSpPr/>
                <p:nvPr/>
              </p:nvSpPr>
              <p:spPr>
                <a:xfrm>
                  <a:off x="6501844" y="1777468"/>
                  <a:ext cx="54825" cy="11942"/>
                </a:xfrm>
                <a:custGeom>
                  <a:avLst/>
                  <a:gdLst/>
                  <a:ahLst/>
                  <a:cxnLst/>
                  <a:rect l="l" t="t" r="r" b="b"/>
                  <a:pathLst>
                    <a:path w="1235" h="269" extrusionOk="0">
                      <a:moveTo>
                        <a:pt x="0" y="0"/>
                      </a:moveTo>
                      <a:lnTo>
                        <a:pt x="0" y="269"/>
                      </a:lnTo>
                      <a:lnTo>
                        <a:pt x="1235" y="269"/>
                      </a:lnTo>
                      <a:lnTo>
                        <a:pt x="123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4"/>
                <p:cNvSpPr/>
                <p:nvPr/>
              </p:nvSpPr>
              <p:spPr>
                <a:xfrm>
                  <a:off x="6620277" y="1694145"/>
                  <a:ext cx="5283" cy="156173"/>
                </a:xfrm>
                <a:custGeom>
                  <a:avLst/>
                  <a:gdLst/>
                  <a:ahLst/>
                  <a:cxnLst/>
                  <a:rect l="l" t="t" r="r" b="b"/>
                  <a:pathLst>
                    <a:path w="119" h="3518" extrusionOk="0">
                      <a:moveTo>
                        <a:pt x="58" y="0"/>
                      </a:moveTo>
                      <a:cubicBezTo>
                        <a:pt x="25" y="0"/>
                        <a:pt x="0" y="786"/>
                        <a:pt x="0" y="1758"/>
                      </a:cubicBezTo>
                      <a:cubicBezTo>
                        <a:pt x="0" y="2727"/>
                        <a:pt x="25" y="3517"/>
                        <a:pt x="58" y="3517"/>
                      </a:cubicBezTo>
                      <a:cubicBezTo>
                        <a:pt x="93" y="3517"/>
                        <a:pt x="118" y="2727"/>
                        <a:pt x="118" y="1758"/>
                      </a:cubicBezTo>
                      <a:cubicBezTo>
                        <a:pt x="118" y="786"/>
                        <a:pt x="93" y="0"/>
                        <a:pt x="58"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34"/>
              <p:cNvGrpSpPr/>
              <p:nvPr/>
            </p:nvGrpSpPr>
            <p:grpSpPr>
              <a:xfrm>
                <a:off x="6024003" y="1558663"/>
                <a:ext cx="266587" cy="292456"/>
                <a:chOff x="6024003" y="1558663"/>
                <a:chExt cx="266587" cy="292456"/>
              </a:xfrm>
            </p:grpSpPr>
            <p:sp>
              <p:nvSpPr>
                <p:cNvPr id="936" name="Google Shape;936;p34"/>
                <p:cNvSpPr/>
                <p:nvPr/>
              </p:nvSpPr>
              <p:spPr>
                <a:xfrm>
                  <a:off x="6025079" y="1607449"/>
                  <a:ext cx="221385" cy="243670"/>
                </a:xfrm>
                <a:custGeom>
                  <a:avLst/>
                  <a:gdLst/>
                  <a:ahLst/>
                  <a:cxnLst/>
                  <a:rect l="l" t="t" r="r" b="b"/>
                  <a:pathLst>
                    <a:path w="4987" h="5489" extrusionOk="0">
                      <a:moveTo>
                        <a:pt x="48" y="0"/>
                      </a:moveTo>
                      <a:lnTo>
                        <a:pt x="1" y="5449"/>
                      </a:lnTo>
                      <a:lnTo>
                        <a:pt x="4940" y="5488"/>
                      </a:lnTo>
                      <a:lnTo>
                        <a:pt x="4987" y="43"/>
                      </a:lnTo>
                      <a:lnTo>
                        <a:pt x="48"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4"/>
                <p:cNvSpPr/>
                <p:nvPr/>
              </p:nvSpPr>
              <p:spPr>
                <a:xfrm>
                  <a:off x="6026055" y="1558663"/>
                  <a:ext cx="264535" cy="49764"/>
                </a:xfrm>
                <a:custGeom>
                  <a:avLst/>
                  <a:gdLst/>
                  <a:ahLst/>
                  <a:cxnLst/>
                  <a:rect l="l" t="t" r="r" b="b"/>
                  <a:pathLst>
                    <a:path w="5959" h="1121" extrusionOk="0">
                      <a:moveTo>
                        <a:pt x="1458" y="1"/>
                      </a:moveTo>
                      <a:lnTo>
                        <a:pt x="0" y="1121"/>
                      </a:lnTo>
                      <a:lnTo>
                        <a:pt x="4943" y="1121"/>
                      </a:lnTo>
                      <a:lnTo>
                        <a:pt x="5959"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4"/>
                <p:cNvSpPr/>
                <p:nvPr/>
              </p:nvSpPr>
              <p:spPr>
                <a:xfrm>
                  <a:off x="6245483" y="1558663"/>
                  <a:ext cx="45103" cy="291659"/>
                </a:xfrm>
                <a:custGeom>
                  <a:avLst/>
                  <a:gdLst/>
                  <a:ahLst/>
                  <a:cxnLst/>
                  <a:rect l="l" t="t" r="r" b="b"/>
                  <a:pathLst>
                    <a:path w="1016" h="6570" extrusionOk="0">
                      <a:moveTo>
                        <a:pt x="1016" y="1"/>
                      </a:moveTo>
                      <a:lnTo>
                        <a:pt x="0" y="1121"/>
                      </a:lnTo>
                      <a:lnTo>
                        <a:pt x="0" y="6569"/>
                      </a:lnTo>
                      <a:lnTo>
                        <a:pt x="1016" y="5227"/>
                      </a:lnTo>
                      <a:lnTo>
                        <a:pt x="1016"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4"/>
                <p:cNvSpPr/>
                <p:nvPr/>
              </p:nvSpPr>
              <p:spPr>
                <a:xfrm>
                  <a:off x="6073687" y="1706042"/>
                  <a:ext cx="110937" cy="16159"/>
                </a:xfrm>
                <a:custGeom>
                  <a:avLst/>
                  <a:gdLst/>
                  <a:ahLst/>
                  <a:cxnLst/>
                  <a:rect l="l" t="t" r="r" b="b"/>
                  <a:pathLst>
                    <a:path w="2499" h="364" extrusionOk="0">
                      <a:moveTo>
                        <a:pt x="1" y="1"/>
                      </a:moveTo>
                      <a:lnTo>
                        <a:pt x="1" y="364"/>
                      </a:lnTo>
                      <a:lnTo>
                        <a:pt x="2499" y="364"/>
                      </a:lnTo>
                      <a:lnTo>
                        <a:pt x="2499"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4"/>
                <p:cNvSpPr/>
                <p:nvPr/>
              </p:nvSpPr>
              <p:spPr>
                <a:xfrm>
                  <a:off x="6095528" y="1735252"/>
                  <a:ext cx="69030" cy="16070"/>
                </a:xfrm>
                <a:custGeom>
                  <a:avLst/>
                  <a:gdLst/>
                  <a:ahLst/>
                  <a:cxnLst/>
                  <a:rect l="l" t="t" r="r" b="b"/>
                  <a:pathLst>
                    <a:path w="1555" h="362" extrusionOk="0">
                      <a:moveTo>
                        <a:pt x="1" y="0"/>
                      </a:moveTo>
                      <a:lnTo>
                        <a:pt x="1" y="362"/>
                      </a:lnTo>
                      <a:lnTo>
                        <a:pt x="1555" y="362"/>
                      </a:lnTo>
                      <a:lnTo>
                        <a:pt x="155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4"/>
                <p:cNvSpPr/>
                <p:nvPr/>
              </p:nvSpPr>
              <p:spPr>
                <a:xfrm>
                  <a:off x="6242775" y="1608381"/>
                  <a:ext cx="5283" cy="241939"/>
                </a:xfrm>
                <a:custGeom>
                  <a:avLst/>
                  <a:gdLst/>
                  <a:ahLst/>
                  <a:cxnLst/>
                  <a:rect l="l" t="t" r="r" b="b"/>
                  <a:pathLst>
                    <a:path w="119" h="5450" extrusionOk="0">
                      <a:moveTo>
                        <a:pt x="61" y="1"/>
                      </a:moveTo>
                      <a:cubicBezTo>
                        <a:pt x="28" y="1"/>
                        <a:pt x="0" y="1221"/>
                        <a:pt x="0" y="2725"/>
                      </a:cubicBezTo>
                      <a:cubicBezTo>
                        <a:pt x="0" y="4229"/>
                        <a:pt x="28" y="5449"/>
                        <a:pt x="61" y="5449"/>
                      </a:cubicBezTo>
                      <a:cubicBezTo>
                        <a:pt x="93" y="5449"/>
                        <a:pt x="119" y="4229"/>
                        <a:pt x="119" y="2725"/>
                      </a:cubicBezTo>
                      <a:cubicBezTo>
                        <a:pt x="119" y="1221"/>
                        <a:pt x="93" y="1"/>
                        <a:pt x="61"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4"/>
                <p:cNvSpPr/>
                <p:nvPr/>
              </p:nvSpPr>
              <p:spPr>
                <a:xfrm>
                  <a:off x="6024003" y="1570557"/>
                  <a:ext cx="254730" cy="39076"/>
                </a:xfrm>
                <a:custGeom>
                  <a:avLst/>
                  <a:gdLst/>
                  <a:ahLst/>
                  <a:cxnLst/>
                  <a:rect l="l" t="t" r="r" b="b"/>
                  <a:pathLst>
                    <a:path w="4993" h="766" extrusionOk="0">
                      <a:moveTo>
                        <a:pt x="4984" y="1"/>
                      </a:moveTo>
                      <a:cubicBezTo>
                        <a:pt x="4972" y="1"/>
                        <a:pt x="4905" y="61"/>
                        <a:pt x="4792" y="174"/>
                      </a:cubicBezTo>
                      <a:cubicBezTo>
                        <a:pt x="4680" y="289"/>
                        <a:pt x="4519" y="453"/>
                        <a:pt x="4325" y="662"/>
                      </a:cubicBezTo>
                      <a:lnTo>
                        <a:pt x="4325" y="662"/>
                      </a:lnTo>
                      <a:cubicBezTo>
                        <a:pt x="3872" y="651"/>
                        <a:pt x="3289" y="648"/>
                        <a:pt x="2650" y="648"/>
                      </a:cubicBezTo>
                      <a:cubicBezTo>
                        <a:pt x="1917" y="648"/>
                        <a:pt x="1257" y="654"/>
                        <a:pt x="776" y="666"/>
                      </a:cubicBezTo>
                      <a:cubicBezTo>
                        <a:pt x="298" y="676"/>
                        <a:pt x="1" y="691"/>
                        <a:pt x="1" y="705"/>
                      </a:cubicBezTo>
                      <a:cubicBezTo>
                        <a:pt x="1" y="722"/>
                        <a:pt x="298" y="737"/>
                        <a:pt x="776" y="748"/>
                      </a:cubicBezTo>
                      <a:cubicBezTo>
                        <a:pt x="1257" y="759"/>
                        <a:pt x="1917" y="766"/>
                        <a:pt x="2650" y="766"/>
                      </a:cubicBezTo>
                      <a:cubicBezTo>
                        <a:pt x="3299" y="766"/>
                        <a:pt x="3891" y="759"/>
                        <a:pt x="4347" y="752"/>
                      </a:cubicBezTo>
                      <a:lnTo>
                        <a:pt x="4365" y="752"/>
                      </a:lnTo>
                      <a:lnTo>
                        <a:pt x="4379" y="737"/>
                      </a:lnTo>
                      <a:cubicBezTo>
                        <a:pt x="4573" y="515"/>
                        <a:pt x="4727" y="335"/>
                        <a:pt x="4832" y="210"/>
                      </a:cubicBezTo>
                      <a:cubicBezTo>
                        <a:pt x="4936" y="81"/>
                        <a:pt x="4993" y="8"/>
                        <a:pt x="4986" y="1"/>
                      </a:cubicBezTo>
                      <a:cubicBezTo>
                        <a:pt x="4986" y="1"/>
                        <a:pt x="4985" y="1"/>
                        <a:pt x="4984"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 name="Google Shape;943;p34"/>
              <p:cNvGrpSpPr/>
              <p:nvPr/>
            </p:nvGrpSpPr>
            <p:grpSpPr>
              <a:xfrm>
                <a:off x="5548402" y="1639278"/>
                <a:ext cx="350878" cy="211040"/>
                <a:chOff x="5548402" y="1639278"/>
                <a:chExt cx="350878" cy="211040"/>
              </a:xfrm>
            </p:grpSpPr>
            <p:sp>
              <p:nvSpPr>
                <p:cNvPr id="944" name="Google Shape;944;p34"/>
                <p:cNvSpPr/>
                <p:nvPr/>
              </p:nvSpPr>
              <p:spPr>
                <a:xfrm>
                  <a:off x="5548402" y="1694145"/>
                  <a:ext cx="305820" cy="156173"/>
                </a:xfrm>
                <a:custGeom>
                  <a:avLst/>
                  <a:gdLst/>
                  <a:ahLst/>
                  <a:cxnLst/>
                  <a:rect l="l" t="t" r="r" b="b"/>
                  <a:pathLst>
                    <a:path w="6889" h="3518" extrusionOk="0">
                      <a:moveTo>
                        <a:pt x="0" y="0"/>
                      </a:moveTo>
                      <a:lnTo>
                        <a:pt x="0" y="3517"/>
                      </a:lnTo>
                      <a:lnTo>
                        <a:pt x="6888" y="3517"/>
                      </a:lnTo>
                      <a:lnTo>
                        <a:pt x="6888"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4"/>
                <p:cNvSpPr/>
                <p:nvPr/>
              </p:nvSpPr>
              <p:spPr>
                <a:xfrm>
                  <a:off x="5548402" y="1639278"/>
                  <a:ext cx="350878" cy="54914"/>
                </a:xfrm>
                <a:custGeom>
                  <a:avLst/>
                  <a:gdLst/>
                  <a:ahLst/>
                  <a:cxnLst/>
                  <a:rect l="l" t="t" r="r" b="b"/>
                  <a:pathLst>
                    <a:path w="7904" h="1237" extrusionOk="0">
                      <a:moveTo>
                        <a:pt x="1486" y="1"/>
                      </a:moveTo>
                      <a:lnTo>
                        <a:pt x="0" y="1236"/>
                      </a:lnTo>
                      <a:lnTo>
                        <a:pt x="6888" y="1236"/>
                      </a:lnTo>
                      <a:lnTo>
                        <a:pt x="7904"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4"/>
                <p:cNvSpPr/>
                <p:nvPr/>
              </p:nvSpPr>
              <p:spPr>
                <a:xfrm>
                  <a:off x="5854482" y="1639455"/>
                  <a:ext cx="44792" cy="210554"/>
                </a:xfrm>
                <a:custGeom>
                  <a:avLst/>
                  <a:gdLst/>
                  <a:ahLst/>
                  <a:cxnLst/>
                  <a:rect l="l" t="t" r="r" b="b"/>
                  <a:pathLst>
                    <a:path w="1009" h="4743" extrusionOk="0">
                      <a:moveTo>
                        <a:pt x="1009" y="0"/>
                      </a:moveTo>
                      <a:cubicBezTo>
                        <a:pt x="1001" y="22"/>
                        <a:pt x="911" y="144"/>
                        <a:pt x="757" y="345"/>
                      </a:cubicBezTo>
                      <a:cubicBezTo>
                        <a:pt x="570" y="582"/>
                        <a:pt x="323" y="891"/>
                        <a:pt x="28" y="1261"/>
                      </a:cubicBezTo>
                      <a:lnTo>
                        <a:pt x="18" y="1275"/>
                      </a:lnTo>
                      <a:lnTo>
                        <a:pt x="7" y="1275"/>
                      </a:lnTo>
                      <a:cubicBezTo>
                        <a:pt x="36" y="1458"/>
                        <a:pt x="53" y="2154"/>
                        <a:pt x="53" y="2990"/>
                      </a:cubicBezTo>
                      <a:cubicBezTo>
                        <a:pt x="53" y="3906"/>
                        <a:pt x="28" y="4660"/>
                        <a:pt x="0" y="4742"/>
                      </a:cubicBezTo>
                      <a:lnTo>
                        <a:pt x="1009" y="3407"/>
                      </a:lnTo>
                      <a:lnTo>
                        <a:pt x="1009"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4"/>
                <p:cNvSpPr/>
                <p:nvPr/>
              </p:nvSpPr>
              <p:spPr>
                <a:xfrm>
                  <a:off x="5593637" y="1744796"/>
                  <a:ext cx="208467" cy="16114"/>
                </a:xfrm>
                <a:custGeom>
                  <a:avLst/>
                  <a:gdLst/>
                  <a:ahLst/>
                  <a:cxnLst/>
                  <a:rect l="l" t="t" r="r" b="b"/>
                  <a:pathLst>
                    <a:path w="4696" h="363" extrusionOk="0">
                      <a:moveTo>
                        <a:pt x="0" y="1"/>
                      </a:moveTo>
                      <a:lnTo>
                        <a:pt x="0" y="362"/>
                      </a:lnTo>
                      <a:lnTo>
                        <a:pt x="4695" y="362"/>
                      </a:lnTo>
                      <a:lnTo>
                        <a:pt x="469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4"/>
                <p:cNvSpPr/>
                <p:nvPr/>
              </p:nvSpPr>
              <p:spPr>
                <a:xfrm>
                  <a:off x="5634877" y="1773917"/>
                  <a:ext cx="129449" cy="16026"/>
                </a:xfrm>
                <a:custGeom>
                  <a:avLst/>
                  <a:gdLst/>
                  <a:ahLst/>
                  <a:cxnLst/>
                  <a:rect l="l" t="t" r="r" b="b"/>
                  <a:pathLst>
                    <a:path w="2916" h="361" extrusionOk="0">
                      <a:moveTo>
                        <a:pt x="1" y="1"/>
                      </a:moveTo>
                      <a:lnTo>
                        <a:pt x="1" y="360"/>
                      </a:lnTo>
                      <a:lnTo>
                        <a:pt x="2916" y="360"/>
                      </a:lnTo>
                      <a:lnTo>
                        <a:pt x="291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4"/>
                <p:cNvSpPr/>
                <p:nvPr/>
              </p:nvSpPr>
              <p:spPr>
                <a:xfrm>
                  <a:off x="5851597" y="1694145"/>
                  <a:ext cx="5283" cy="156173"/>
                </a:xfrm>
                <a:custGeom>
                  <a:avLst/>
                  <a:gdLst/>
                  <a:ahLst/>
                  <a:cxnLst/>
                  <a:rect l="l" t="t" r="r" b="b"/>
                  <a:pathLst>
                    <a:path w="119" h="3518" extrusionOk="0">
                      <a:moveTo>
                        <a:pt x="58" y="0"/>
                      </a:moveTo>
                      <a:cubicBezTo>
                        <a:pt x="25" y="0"/>
                        <a:pt x="0" y="786"/>
                        <a:pt x="0" y="1758"/>
                      </a:cubicBezTo>
                      <a:cubicBezTo>
                        <a:pt x="0" y="2727"/>
                        <a:pt x="25" y="3517"/>
                        <a:pt x="58" y="3517"/>
                      </a:cubicBezTo>
                      <a:cubicBezTo>
                        <a:pt x="93" y="3517"/>
                        <a:pt x="118" y="2727"/>
                        <a:pt x="118" y="1758"/>
                      </a:cubicBezTo>
                      <a:cubicBezTo>
                        <a:pt x="118" y="786"/>
                        <a:pt x="93" y="0"/>
                        <a:pt x="58"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4"/>
                <p:cNvSpPr/>
                <p:nvPr/>
              </p:nvSpPr>
              <p:spPr>
                <a:xfrm>
                  <a:off x="5632178" y="1658282"/>
                  <a:ext cx="254730" cy="39076"/>
                </a:xfrm>
                <a:custGeom>
                  <a:avLst/>
                  <a:gdLst/>
                  <a:ahLst/>
                  <a:cxnLst/>
                  <a:rect l="l" t="t" r="r" b="b"/>
                  <a:pathLst>
                    <a:path w="4993" h="766" extrusionOk="0">
                      <a:moveTo>
                        <a:pt x="4984" y="1"/>
                      </a:moveTo>
                      <a:cubicBezTo>
                        <a:pt x="4972" y="1"/>
                        <a:pt x="4905" y="61"/>
                        <a:pt x="4792" y="174"/>
                      </a:cubicBezTo>
                      <a:cubicBezTo>
                        <a:pt x="4680" y="289"/>
                        <a:pt x="4519" y="453"/>
                        <a:pt x="4325" y="662"/>
                      </a:cubicBezTo>
                      <a:lnTo>
                        <a:pt x="4325" y="662"/>
                      </a:lnTo>
                      <a:cubicBezTo>
                        <a:pt x="3872" y="651"/>
                        <a:pt x="3289" y="648"/>
                        <a:pt x="2650" y="648"/>
                      </a:cubicBezTo>
                      <a:cubicBezTo>
                        <a:pt x="1917" y="648"/>
                        <a:pt x="1257" y="654"/>
                        <a:pt x="776" y="666"/>
                      </a:cubicBezTo>
                      <a:cubicBezTo>
                        <a:pt x="298" y="676"/>
                        <a:pt x="1" y="691"/>
                        <a:pt x="1" y="705"/>
                      </a:cubicBezTo>
                      <a:cubicBezTo>
                        <a:pt x="1" y="722"/>
                        <a:pt x="298" y="737"/>
                        <a:pt x="776" y="748"/>
                      </a:cubicBezTo>
                      <a:cubicBezTo>
                        <a:pt x="1257" y="759"/>
                        <a:pt x="1917" y="766"/>
                        <a:pt x="2650" y="766"/>
                      </a:cubicBezTo>
                      <a:cubicBezTo>
                        <a:pt x="3299" y="766"/>
                        <a:pt x="3891" y="759"/>
                        <a:pt x="4347" y="752"/>
                      </a:cubicBezTo>
                      <a:lnTo>
                        <a:pt x="4365" y="752"/>
                      </a:lnTo>
                      <a:lnTo>
                        <a:pt x="4379" y="737"/>
                      </a:lnTo>
                      <a:cubicBezTo>
                        <a:pt x="4573" y="515"/>
                        <a:pt x="4727" y="335"/>
                        <a:pt x="4832" y="210"/>
                      </a:cubicBezTo>
                      <a:cubicBezTo>
                        <a:pt x="4936" y="81"/>
                        <a:pt x="4993" y="8"/>
                        <a:pt x="4986" y="1"/>
                      </a:cubicBezTo>
                      <a:cubicBezTo>
                        <a:pt x="4986" y="1"/>
                        <a:pt x="4985" y="1"/>
                        <a:pt x="4984"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1" name="Google Shape;951;p34"/>
          <p:cNvGrpSpPr/>
          <p:nvPr/>
        </p:nvGrpSpPr>
        <p:grpSpPr>
          <a:xfrm>
            <a:off x="4534350" y="4713051"/>
            <a:ext cx="4600713" cy="150450"/>
            <a:chOff x="0" y="4397412"/>
            <a:chExt cx="4600713" cy="150450"/>
          </a:xfrm>
        </p:grpSpPr>
        <p:sp>
          <p:nvSpPr>
            <p:cNvPr id="952" name="Google Shape;952;p34"/>
            <p:cNvSpPr/>
            <p:nvPr/>
          </p:nvSpPr>
          <p:spPr>
            <a:xfrm>
              <a:off x="0" y="4397412"/>
              <a:ext cx="4600713" cy="2416"/>
            </a:xfrm>
            <a:custGeom>
              <a:avLst/>
              <a:gdLst/>
              <a:ahLst/>
              <a:cxnLst/>
              <a:rect l="l" t="t" r="r" b="b"/>
              <a:pathLst>
                <a:path w="131402" h="69" extrusionOk="0">
                  <a:moveTo>
                    <a:pt x="0" y="1"/>
                  </a:moveTo>
                  <a:lnTo>
                    <a:pt x="0" y="69"/>
                  </a:lnTo>
                  <a:lnTo>
                    <a:pt x="131401" y="69"/>
                  </a:lnTo>
                  <a:lnTo>
                    <a:pt x="131401"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4"/>
            <p:cNvSpPr/>
            <p:nvPr/>
          </p:nvSpPr>
          <p:spPr>
            <a:xfrm>
              <a:off x="755786" y="4545586"/>
              <a:ext cx="305519" cy="2276"/>
            </a:xfrm>
            <a:custGeom>
              <a:avLst/>
              <a:gdLst/>
              <a:ahLst/>
              <a:cxnLst/>
              <a:rect l="l" t="t" r="r" b="b"/>
              <a:pathLst>
                <a:path w="8726" h="65" extrusionOk="0">
                  <a:moveTo>
                    <a:pt x="0" y="0"/>
                  </a:moveTo>
                  <a:lnTo>
                    <a:pt x="0" y="65"/>
                  </a:lnTo>
                  <a:lnTo>
                    <a:pt x="8726" y="65"/>
                  </a:lnTo>
                  <a:lnTo>
                    <a:pt x="8726" y="0"/>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4"/>
            <p:cNvSpPr/>
            <p:nvPr/>
          </p:nvSpPr>
          <p:spPr>
            <a:xfrm>
              <a:off x="1619552" y="4536412"/>
              <a:ext cx="497808" cy="2276"/>
            </a:xfrm>
            <a:custGeom>
              <a:avLst/>
              <a:gdLst/>
              <a:ahLst/>
              <a:cxnLst/>
              <a:rect l="l" t="t" r="r" b="b"/>
              <a:pathLst>
                <a:path w="14218" h="65" extrusionOk="0">
                  <a:moveTo>
                    <a:pt x="0" y="0"/>
                  </a:moveTo>
                  <a:lnTo>
                    <a:pt x="0" y="65"/>
                  </a:lnTo>
                  <a:lnTo>
                    <a:pt x="14217" y="65"/>
                  </a:lnTo>
                  <a:lnTo>
                    <a:pt x="14217" y="0"/>
                  </a:lnTo>
                  <a:close/>
                </a:path>
              </a:pathLst>
            </a:custGeom>
            <a:solidFill>
              <a:srgbClr val="EBEBEB"/>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4"/>
            <p:cNvSpPr/>
            <p:nvPr/>
          </p:nvSpPr>
          <p:spPr>
            <a:xfrm>
              <a:off x="1070481" y="4460119"/>
              <a:ext cx="175833" cy="2311"/>
            </a:xfrm>
            <a:custGeom>
              <a:avLst/>
              <a:gdLst/>
              <a:ahLst/>
              <a:cxnLst/>
              <a:rect l="l" t="t" r="r" b="b"/>
              <a:pathLst>
                <a:path w="5022" h="66" extrusionOk="0">
                  <a:moveTo>
                    <a:pt x="1" y="1"/>
                  </a:moveTo>
                  <a:lnTo>
                    <a:pt x="1" y="65"/>
                  </a:lnTo>
                  <a:lnTo>
                    <a:pt x="5022" y="65"/>
                  </a:lnTo>
                  <a:lnTo>
                    <a:pt x="5022" y="1"/>
                  </a:lnTo>
                  <a:close/>
                </a:path>
              </a:pathLst>
            </a:custGeom>
            <a:solidFill>
              <a:srgbClr val="43434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4"/>
            <p:cNvSpPr/>
            <p:nvPr/>
          </p:nvSpPr>
          <p:spPr>
            <a:xfrm>
              <a:off x="2732853" y="4514424"/>
              <a:ext cx="418259" cy="2276"/>
            </a:xfrm>
            <a:custGeom>
              <a:avLst/>
              <a:gdLst/>
              <a:ahLst/>
              <a:cxnLst/>
              <a:rect l="l" t="t" r="r" b="b"/>
              <a:pathLst>
                <a:path w="11946" h="65" extrusionOk="0">
                  <a:moveTo>
                    <a:pt x="0" y="0"/>
                  </a:moveTo>
                  <a:lnTo>
                    <a:pt x="0" y="65"/>
                  </a:lnTo>
                  <a:lnTo>
                    <a:pt x="11946" y="65"/>
                  </a:lnTo>
                  <a:lnTo>
                    <a:pt x="11946" y="0"/>
                  </a:lnTo>
                  <a:close/>
                </a:path>
              </a:pathLst>
            </a:custGeom>
            <a:solidFill>
              <a:srgbClr val="EBEBE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 name="Google Shape;957;p34"/>
          <p:cNvGrpSpPr/>
          <p:nvPr/>
        </p:nvGrpSpPr>
        <p:grpSpPr>
          <a:xfrm>
            <a:off x="6550142" y="1845431"/>
            <a:ext cx="1681677" cy="2863419"/>
            <a:chOff x="6550142" y="1845431"/>
            <a:chExt cx="1681677" cy="2863419"/>
          </a:xfrm>
        </p:grpSpPr>
        <p:grpSp>
          <p:nvGrpSpPr>
            <p:cNvPr id="958" name="Google Shape;958;p34"/>
            <p:cNvGrpSpPr/>
            <p:nvPr/>
          </p:nvGrpSpPr>
          <p:grpSpPr>
            <a:xfrm>
              <a:off x="7797287" y="4091587"/>
              <a:ext cx="208476" cy="304372"/>
              <a:chOff x="7797287" y="4091587"/>
              <a:chExt cx="208476" cy="304372"/>
            </a:xfrm>
          </p:grpSpPr>
          <p:sp>
            <p:nvSpPr>
              <p:cNvPr id="959" name="Google Shape;959;p34"/>
              <p:cNvSpPr/>
              <p:nvPr/>
            </p:nvSpPr>
            <p:spPr>
              <a:xfrm>
                <a:off x="7797287" y="4091587"/>
                <a:ext cx="208476" cy="304372"/>
              </a:xfrm>
              <a:custGeom>
                <a:avLst/>
                <a:gdLst/>
                <a:ahLst/>
                <a:cxnLst/>
                <a:rect l="l" t="t" r="r" b="b"/>
                <a:pathLst>
                  <a:path w="4778" h="6975" extrusionOk="0">
                    <a:moveTo>
                      <a:pt x="2377" y="0"/>
                    </a:moveTo>
                    <a:lnTo>
                      <a:pt x="0" y="3065"/>
                    </a:lnTo>
                    <a:lnTo>
                      <a:pt x="1627" y="4347"/>
                    </a:lnTo>
                    <a:cubicBezTo>
                      <a:pt x="1627" y="4347"/>
                      <a:pt x="396" y="6975"/>
                      <a:pt x="757" y="6975"/>
                    </a:cubicBezTo>
                    <a:cubicBezTo>
                      <a:pt x="785" y="6975"/>
                      <a:pt x="823" y="6959"/>
                      <a:pt x="873" y="6923"/>
                    </a:cubicBezTo>
                    <a:cubicBezTo>
                      <a:pt x="1483" y="6493"/>
                      <a:pt x="4035" y="2932"/>
                      <a:pt x="4645" y="2049"/>
                    </a:cubicBezTo>
                    <a:lnTo>
                      <a:pt x="4778" y="1849"/>
                    </a:lnTo>
                    <a:lnTo>
                      <a:pt x="23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4"/>
              <p:cNvSpPr/>
              <p:nvPr/>
            </p:nvSpPr>
            <p:spPr>
              <a:xfrm>
                <a:off x="7825168" y="4169389"/>
                <a:ext cx="177322" cy="222464"/>
              </a:xfrm>
              <a:custGeom>
                <a:avLst/>
                <a:gdLst/>
                <a:ahLst/>
                <a:cxnLst/>
                <a:rect l="l" t="t" r="r" b="b"/>
                <a:pathLst>
                  <a:path w="4064" h="5098" extrusionOk="0">
                    <a:moveTo>
                      <a:pt x="4033" y="1"/>
                    </a:moveTo>
                    <a:cubicBezTo>
                      <a:pt x="3989" y="1"/>
                      <a:pt x="3076" y="1113"/>
                      <a:pt x="1978" y="2506"/>
                    </a:cubicBezTo>
                    <a:cubicBezTo>
                      <a:pt x="872" y="3913"/>
                      <a:pt x="0" y="5072"/>
                      <a:pt x="29" y="5097"/>
                    </a:cubicBezTo>
                    <a:cubicBezTo>
                      <a:pt x="29" y="5098"/>
                      <a:pt x="29" y="5098"/>
                      <a:pt x="30" y="5098"/>
                    </a:cubicBezTo>
                    <a:cubicBezTo>
                      <a:pt x="75" y="5098"/>
                      <a:pt x="987" y="3982"/>
                      <a:pt x="2086" y="2589"/>
                    </a:cubicBezTo>
                    <a:cubicBezTo>
                      <a:pt x="3191" y="1182"/>
                      <a:pt x="4064" y="23"/>
                      <a:pt x="4035" y="1"/>
                    </a:cubicBezTo>
                    <a:cubicBezTo>
                      <a:pt x="4034" y="1"/>
                      <a:pt x="4034" y="1"/>
                      <a:pt x="4033"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4"/>
              <p:cNvSpPr/>
              <p:nvPr/>
            </p:nvSpPr>
            <p:spPr>
              <a:xfrm>
                <a:off x="7860073" y="4291263"/>
                <a:ext cx="21205" cy="5891"/>
              </a:xfrm>
              <a:custGeom>
                <a:avLst/>
                <a:gdLst/>
                <a:ahLst/>
                <a:cxnLst/>
                <a:rect l="l" t="t" r="r" b="b"/>
                <a:pathLst>
                  <a:path w="486" h="135" extrusionOk="0">
                    <a:moveTo>
                      <a:pt x="241" y="0"/>
                    </a:moveTo>
                    <a:cubicBezTo>
                      <a:pt x="105" y="0"/>
                      <a:pt x="1" y="47"/>
                      <a:pt x="4" y="83"/>
                    </a:cubicBezTo>
                    <a:cubicBezTo>
                      <a:pt x="12" y="119"/>
                      <a:pt x="115" y="134"/>
                      <a:pt x="241" y="134"/>
                    </a:cubicBezTo>
                    <a:cubicBezTo>
                      <a:pt x="253" y="134"/>
                      <a:pt x="265" y="134"/>
                      <a:pt x="276" y="134"/>
                    </a:cubicBezTo>
                    <a:cubicBezTo>
                      <a:pt x="386" y="134"/>
                      <a:pt x="472" y="119"/>
                      <a:pt x="478" y="86"/>
                    </a:cubicBezTo>
                    <a:cubicBezTo>
                      <a:pt x="486" y="51"/>
                      <a:pt x="378" y="4"/>
                      <a:pt x="241"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4"/>
              <p:cNvSpPr/>
              <p:nvPr/>
            </p:nvSpPr>
            <p:spPr>
              <a:xfrm>
                <a:off x="7856321" y="4301779"/>
                <a:ext cx="23082" cy="6546"/>
              </a:xfrm>
              <a:custGeom>
                <a:avLst/>
                <a:gdLst/>
                <a:ahLst/>
                <a:cxnLst/>
                <a:rect l="l" t="t" r="r" b="b"/>
                <a:pathLst>
                  <a:path w="529" h="150" extrusionOk="0">
                    <a:moveTo>
                      <a:pt x="176" y="0"/>
                    </a:moveTo>
                    <a:cubicBezTo>
                      <a:pt x="74" y="0"/>
                      <a:pt x="1" y="26"/>
                      <a:pt x="1" y="54"/>
                    </a:cubicBezTo>
                    <a:cubicBezTo>
                      <a:pt x="1" y="90"/>
                      <a:pt x="115" y="118"/>
                      <a:pt x="252" y="136"/>
                    </a:cubicBezTo>
                    <a:cubicBezTo>
                      <a:pt x="316" y="145"/>
                      <a:pt x="376" y="150"/>
                      <a:pt x="422" y="150"/>
                    </a:cubicBezTo>
                    <a:cubicBezTo>
                      <a:pt x="476" y="150"/>
                      <a:pt x="512" y="143"/>
                      <a:pt x="517" y="125"/>
                    </a:cubicBezTo>
                    <a:cubicBezTo>
                      <a:pt x="529" y="90"/>
                      <a:pt x="421" y="25"/>
                      <a:pt x="270" y="7"/>
                    </a:cubicBezTo>
                    <a:cubicBezTo>
                      <a:pt x="237" y="2"/>
                      <a:pt x="205" y="0"/>
                      <a:pt x="176"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4"/>
              <p:cNvSpPr/>
              <p:nvPr/>
            </p:nvSpPr>
            <p:spPr>
              <a:xfrm>
                <a:off x="7960774" y="4152939"/>
                <a:ext cx="16799" cy="56161"/>
              </a:xfrm>
              <a:custGeom>
                <a:avLst/>
                <a:gdLst/>
                <a:ahLst/>
                <a:cxnLst/>
                <a:rect l="l" t="t" r="r" b="b"/>
                <a:pathLst>
                  <a:path w="385" h="1287" extrusionOk="0">
                    <a:moveTo>
                      <a:pt x="361" y="1"/>
                    </a:moveTo>
                    <a:cubicBezTo>
                      <a:pt x="336" y="1"/>
                      <a:pt x="265" y="32"/>
                      <a:pt x="187" y="116"/>
                    </a:cubicBezTo>
                    <a:cubicBezTo>
                      <a:pt x="98" y="216"/>
                      <a:pt x="15" y="396"/>
                      <a:pt x="8" y="604"/>
                    </a:cubicBezTo>
                    <a:cubicBezTo>
                      <a:pt x="0" y="809"/>
                      <a:pt x="51" y="985"/>
                      <a:pt x="94" y="1103"/>
                    </a:cubicBezTo>
                    <a:cubicBezTo>
                      <a:pt x="136" y="1216"/>
                      <a:pt x="173" y="1287"/>
                      <a:pt x="192" y="1287"/>
                    </a:cubicBezTo>
                    <a:cubicBezTo>
                      <a:pt x="193" y="1287"/>
                      <a:pt x="193" y="1286"/>
                      <a:pt x="194" y="1286"/>
                    </a:cubicBezTo>
                    <a:cubicBezTo>
                      <a:pt x="212" y="1283"/>
                      <a:pt x="205" y="1203"/>
                      <a:pt x="184" y="1078"/>
                    </a:cubicBezTo>
                    <a:cubicBezTo>
                      <a:pt x="166" y="956"/>
                      <a:pt x="133" y="787"/>
                      <a:pt x="141" y="607"/>
                    </a:cubicBezTo>
                    <a:cubicBezTo>
                      <a:pt x="148" y="428"/>
                      <a:pt x="202" y="274"/>
                      <a:pt x="262" y="173"/>
                    </a:cubicBezTo>
                    <a:cubicBezTo>
                      <a:pt x="324" y="73"/>
                      <a:pt x="385" y="22"/>
                      <a:pt x="370" y="4"/>
                    </a:cubicBezTo>
                    <a:cubicBezTo>
                      <a:pt x="369" y="2"/>
                      <a:pt x="366" y="1"/>
                      <a:pt x="361"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4"/>
              <p:cNvSpPr/>
              <p:nvPr/>
            </p:nvSpPr>
            <p:spPr>
              <a:xfrm>
                <a:off x="7866661" y="4275249"/>
                <a:ext cx="16319" cy="10560"/>
              </a:xfrm>
              <a:custGeom>
                <a:avLst/>
                <a:gdLst/>
                <a:ahLst/>
                <a:cxnLst/>
                <a:rect l="l" t="t" r="r" b="b"/>
                <a:pathLst>
                  <a:path w="374" h="242" extrusionOk="0">
                    <a:moveTo>
                      <a:pt x="324" y="1"/>
                    </a:moveTo>
                    <a:cubicBezTo>
                      <a:pt x="286" y="1"/>
                      <a:pt x="221" y="31"/>
                      <a:pt x="155" y="73"/>
                    </a:cubicBezTo>
                    <a:cubicBezTo>
                      <a:pt x="68" y="127"/>
                      <a:pt x="0" y="188"/>
                      <a:pt x="15" y="221"/>
                    </a:cubicBezTo>
                    <a:cubicBezTo>
                      <a:pt x="19" y="234"/>
                      <a:pt x="37" y="242"/>
                      <a:pt x="63" y="242"/>
                    </a:cubicBezTo>
                    <a:cubicBezTo>
                      <a:pt x="104" y="242"/>
                      <a:pt x="166" y="224"/>
                      <a:pt x="227" y="184"/>
                    </a:cubicBezTo>
                    <a:cubicBezTo>
                      <a:pt x="323" y="123"/>
                      <a:pt x="373" y="34"/>
                      <a:pt x="348" y="9"/>
                    </a:cubicBezTo>
                    <a:cubicBezTo>
                      <a:pt x="343" y="3"/>
                      <a:pt x="334" y="1"/>
                      <a:pt x="324"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4"/>
              <p:cNvSpPr/>
              <p:nvPr/>
            </p:nvSpPr>
            <p:spPr>
              <a:xfrm>
                <a:off x="7860858" y="4261460"/>
                <a:ext cx="15228" cy="16233"/>
              </a:xfrm>
              <a:custGeom>
                <a:avLst/>
                <a:gdLst/>
                <a:ahLst/>
                <a:cxnLst/>
                <a:rect l="l" t="t" r="r" b="b"/>
                <a:pathLst>
                  <a:path w="349" h="372" extrusionOk="0">
                    <a:moveTo>
                      <a:pt x="305" y="1"/>
                    </a:moveTo>
                    <a:cubicBezTo>
                      <a:pt x="265" y="1"/>
                      <a:pt x="188" y="61"/>
                      <a:pt x="123" y="145"/>
                    </a:cubicBezTo>
                    <a:cubicBezTo>
                      <a:pt x="44" y="242"/>
                      <a:pt x="1" y="339"/>
                      <a:pt x="26" y="364"/>
                    </a:cubicBezTo>
                    <a:cubicBezTo>
                      <a:pt x="30" y="369"/>
                      <a:pt x="36" y="371"/>
                      <a:pt x="44" y="371"/>
                    </a:cubicBezTo>
                    <a:cubicBezTo>
                      <a:pt x="82" y="371"/>
                      <a:pt x="154" y="312"/>
                      <a:pt x="223" y="227"/>
                    </a:cubicBezTo>
                    <a:cubicBezTo>
                      <a:pt x="306" y="127"/>
                      <a:pt x="349" y="27"/>
                      <a:pt x="320" y="5"/>
                    </a:cubicBezTo>
                    <a:cubicBezTo>
                      <a:pt x="316" y="2"/>
                      <a:pt x="311" y="1"/>
                      <a:pt x="305"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 name="Google Shape;966;p34"/>
            <p:cNvSpPr/>
            <p:nvPr/>
          </p:nvSpPr>
          <p:spPr>
            <a:xfrm>
              <a:off x="7159727" y="3080485"/>
              <a:ext cx="797733" cy="1212448"/>
            </a:xfrm>
            <a:custGeom>
              <a:avLst/>
              <a:gdLst/>
              <a:ahLst/>
              <a:cxnLst/>
              <a:rect l="l" t="t" r="r" b="b"/>
              <a:pathLst>
                <a:path w="17970" h="27312" extrusionOk="0">
                  <a:moveTo>
                    <a:pt x="4857" y="1"/>
                  </a:moveTo>
                  <a:cubicBezTo>
                    <a:pt x="4857" y="1"/>
                    <a:pt x="0" y="12911"/>
                    <a:pt x="654" y="15323"/>
                  </a:cubicBezTo>
                  <a:cubicBezTo>
                    <a:pt x="1311" y="17735"/>
                    <a:pt x="14411" y="27311"/>
                    <a:pt x="14411" y="27311"/>
                  </a:cubicBezTo>
                  <a:lnTo>
                    <a:pt x="17969" y="22189"/>
                  </a:lnTo>
                  <a:cubicBezTo>
                    <a:pt x="17969" y="22189"/>
                    <a:pt x="7750" y="14103"/>
                    <a:pt x="7718" y="13654"/>
                  </a:cubicBezTo>
                  <a:cubicBezTo>
                    <a:pt x="7685" y="13209"/>
                    <a:pt x="11774" y="2484"/>
                    <a:pt x="11774" y="2484"/>
                  </a:cubicBezTo>
                  <a:lnTo>
                    <a:pt x="4857"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4"/>
            <p:cNvSpPr/>
            <p:nvPr/>
          </p:nvSpPr>
          <p:spPr>
            <a:xfrm>
              <a:off x="7298184" y="3457766"/>
              <a:ext cx="491469" cy="660338"/>
            </a:xfrm>
            <a:custGeom>
              <a:avLst/>
              <a:gdLst/>
              <a:ahLst/>
              <a:cxnLst/>
              <a:rect l="l" t="t" r="r" b="b"/>
              <a:pathLst>
                <a:path w="11071" h="14875" extrusionOk="0">
                  <a:moveTo>
                    <a:pt x="1494" y="0"/>
                  </a:moveTo>
                  <a:lnTo>
                    <a:pt x="1494" y="0"/>
                  </a:lnTo>
                  <a:cubicBezTo>
                    <a:pt x="1490" y="0"/>
                    <a:pt x="1487" y="19"/>
                    <a:pt x="1476" y="51"/>
                  </a:cubicBezTo>
                  <a:cubicBezTo>
                    <a:pt x="1465" y="91"/>
                    <a:pt x="1450" y="141"/>
                    <a:pt x="1433" y="199"/>
                  </a:cubicBezTo>
                  <a:cubicBezTo>
                    <a:pt x="1394" y="338"/>
                    <a:pt x="1343" y="529"/>
                    <a:pt x="1275" y="769"/>
                  </a:cubicBezTo>
                  <a:cubicBezTo>
                    <a:pt x="1127" y="1268"/>
                    <a:pt x="923" y="1978"/>
                    <a:pt x="668" y="2851"/>
                  </a:cubicBezTo>
                  <a:cubicBezTo>
                    <a:pt x="542" y="3289"/>
                    <a:pt x="403" y="3774"/>
                    <a:pt x="263" y="4294"/>
                  </a:cubicBezTo>
                  <a:cubicBezTo>
                    <a:pt x="194" y="4556"/>
                    <a:pt x="123" y="4825"/>
                    <a:pt x="65" y="5109"/>
                  </a:cubicBezTo>
                  <a:cubicBezTo>
                    <a:pt x="8" y="5389"/>
                    <a:pt x="1" y="5722"/>
                    <a:pt x="158" y="6006"/>
                  </a:cubicBezTo>
                  <a:cubicBezTo>
                    <a:pt x="306" y="6286"/>
                    <a:pt x="550" y="6501"/>
                    <a:pt x="783" y="6713"/>
                  </a:cubicBezTo>
                  <a:cubicBezTo>
                    <a:pt x="1020" y="6925"/>
                    <a:pt x="1261" y="7140"/>
                    <a:pt x="1505" y="7359"/>
                  </a:cubicBezTo>
                  <a:cubicBezTo>
                    <a:pt x="2000" y="7796"/>
                    <a:pt x="2513" y="8249"/>
                    <a:pt x="3044" y="8701"/>
                  </a:cubicBezTo>
                  <a:cubicBezTo>
                    <a:pt x="5169" y="10521"/>
                    <a:pt x="7172" y="12075"/>
                    <a:pt x="8648" y="13163"/>
                  </a:cubicBezTo>
                  <a:cubicBezTo>
                    <a:pt x="9383" y="13708"/>
                    <a:pt x="9990" y="14136"/>
                    <a:pt x="10409" y="14430"/>
                  </a:cubicBezTo>
                  <a:cubicBezTo>
                    <a:pt x="10614" y="14570"/>
                    <a:pt x="10775" y="14681"/>
                    <a:pt x="10894" y="14764"/>
                  </a:cubicBezTo>
                  <a:cubicBezTo>
                    <a:pt x="10944" y="14800"/>
                    <a:pt x="10987" y="14825"/>
                    <a:pt x="11024" y="14850"/>
                  </a:cubicBezTo>
                  <a:cubicBezTo>
                    <a:pt x="11052" y="14868"/>
                    <a:pt x="11067" y="14875"/>
                    <a:pt x="11070" y="14875"/>
                  </a:cubicBezTo>
                  <a:cubicBezTo>
                    <a:pt x="11070" y="14871"/>
                    <a:pt x="11055" y="14860"/>
                    <a:pt x="11030" y="14839"/>
                  </a:cubicBezTo>
                  <a:cubicBezTo>
                    <a:pt x="10999" y="14814"/>
                    <a:pt x="10959" y="14782"/>
                    <a:pt x="10909" y="14746"/>
                  </a:cubicBezTo>
                  <a:cubicBezTo>
                    <a:pt x="10794" y="14660"/>
                    <a:pt x="10636" y="14542"/>
                    <a:pt x="10435" y="14394"/>
                  </a:cubicBezTo>
                  <a:cubicBezTo>
                    <a:pt x="10015" y="14081"/>
                    <a:pt x="9423" y="13640"/>
                    <a:pt x="8698" y="13094"/>
                  </a:cubicBezTo>
                  <a:cubicBezTo>
                    <a:pt x="7237" y="11989"/>
                    <a:pt x="5245" y="10428"/>
                    <a:pt x="3123" y="8611"/>
                  </a:cubicBezTo>
                  <a:cubicBezTo>
                    <a:pt x="2592" y="8159"/>
                    <a:pt x="2079" y="7710"/>
                    <a:pt x="1584" y="7273"/>
                  </a:cubicBezTo>
                  <a:cubicBezTo>
                    <a:pt x="1336" y="7054"/>
                    <a:pt x="1096" y="6839"/>
                    <a:pt x="859" y="6630"/>
                  </a:cubicBezTo>
                  <a:cubicBezTo>
                    <a:pt x="622" y="6418"/>
                    <a:pt x="392" y="6211"/>
                    <a:pt x="256" y="5956"/>
                  </a:cubicBezTo>
                  <a:cubicBezTo>
                    <a:pt x="112" y="5697"/>
                    <a:pt x="115" y="5403"/>
                    <a:pt x="169" y="5126"/>
                  </a:cubicBezTo>
                  <a:cubicBezTo>
                    <a:pt x="223" y="4850"/>
                    <a:pt x="292" y="4577"/>
                    <a:pt x="360" y="4319"/>
                  </a:cubicBezTo>
                  <a:cubicBezTo>
                    <a:pt x="493" y="3799"/>
                    <a:pt x="629" y="3314"/>
                    <a:pt x="751" y="2873"/>
                  </a:cubicBezTo>
                  <a:cubicBezTo>
                    <a:pt x="995" y="1990"/>
                    <a:pt x="1192" y="1275"/>
                    <a:pt x="1321" y="780"/>
                  </a:cubicBezTo>
                  <a:cubicBezTo>
                    <a:pt x="1382" y="532"/>
                    <a:pt x="1429" y="338"/>
                    <a:pt x="1458" y="206"/>
                  </a:cubicBezTo>
                  <a:cubicBezTo>
                    <a:pt x="1469" y="144"/>
                    <a:pt x="1480" y="94"/>
                    <a:pt x="1487" y="55"/>
                  </a:cubicBezTo>
                  <a:cubicBezTo>
                    <a:pt x="1494" y="19"/>
                    <a:pt x="1494" y="5"/>
                    <a:pt x="14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4"/>
            <p:cNvSpPr/>
            <p:nvPr/>
          </p:nvSpPr>
          <p:spPr>
            <a:xfrm>
              <a:off x="7735751" y="4005732"/>
              <a:ext cx="140413" cy="181521"/>
            </a:xfrm>
            <a:custGeom>
              <a:avLst/>
              <a:gdLst/>
              <a:ahLst/>
              <a:cxnLst/>
              <a:rect l="l" t="t" r="r" b="b"/>
              <a:pathLst>
                <a:path w="3163" h="4089" extrusionOk="0">
                  <a:moveTo>
                    <a:pt x="3136" y="1"/>
                  </a:moveTo>
                  <a:cubicBezTo>
                    <a:pt x="3094" y="1"/>
                    <a:pt x="2386" y="891"/>
                    <a:pt x="1533" y="2011"/>
                  </a:cubicBezTo>
                  <a:cubicBezTo>
                    <a:pt x="675" y="3137"/>
                    <a:pt x="0" y="4071"/>
                    <a:pt x="25" y="4088"/>
                  </a:cubicBezTo>
                  <a:cubicBezTo>
                    <a:pt x="25" y="4089"/>
                    <a:pt x="26" y="4089"/>
                    <a:pt x="26" y="4089"/>
                  </a:cubicBezTo>
                  <a:cubicBezTo>
                    <a:pt x="67" y="4089"/>
                    <a:pt x="778" y="3196"/>
                    <a:pt x="1629" y="2082"/>
                  </a:cubicBezTo>
                  <a:cubicBezTo>
                    <a:pt x="2487" y="952"/>
                    <a:pt x="3163" y="22"/>
                    <a:pt x="3137" y="1"/>
                  </a:cubicBezTo>
                  <a:cubicBezTo>
                    <a:pt x="3136" y="1"/>
                    <a:pt x="3136" y="1"/>
                    <a:pt x="313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4"/>
            <p:cNvSpPr/>
            <p:nvPr/>
          </p:nvSpPr>
          <p:spPr>
            <a:xfrm>
              <a:off x="7651629" y="1990812"/>
              <a:ext cx="448853" cy="494399"/>
            </a:xfrm>
            <a:custGeom>
              <a:avLst/>
              <a:gdLst/>
              <a:ahLst/>
              <a:cxnLst/>
              <a:rect l="l" t="t" r="r" b="b"/>
              <a:pathLst>
                <a:path w="10111" h="11137" extrusionOk="0">
                  <a:moveTo>
                    <a:pt x="2358" y="0"/>
                  </a:moveTo>
                  <a:lnTo>
                    <a:pt x="97" y="5757"/>
                  </a:lnTo>
                  <a:cubicBezTo>
                    <a:pt x="126" y="6131"/>
                    <a:pt x="0" y="6486"/>
                    <a:pt x="327" y="6665"/>
                  </a:cubicBezTo>
                  <a:cubicBezTo>
                    <a:pt x="387" y="6698"/>
                    <a:pt x="446" y="6711"/>
                    <a:pt x="505" y="6711"/>
                  </a:cubicBezTo>
                  <a:cubicBezTo>
                    <a:pt x="587" y="6711"/>
                    <a:pt x="667" y="6687"/>
                    <a:pt x="746" y="6662"/>
                  </a:cubicBezTo>
                  <a:cubicBezTo>
                    <a:pt x="825" y="6639"/>
                    <a:pt x="902" y="6616"/>
                    <a:pt x="975" y="6616"/>
                  </a:cubicBezTo>
                  <a:cubicBezTo>
                    <a:pt x="1066" y="6616"/>
                    <a:pt x="1150" y="6651"/>
                    <a:pt x="1228" y="6766"/>
                  </a:cubicBezTo>
                  <a:cubicBezTo>
                    <a:pt x="1410" y="7042"/>
                    <a:pt x="1597" y="7243"/>
                    <a:pt x="1690" y="7563"/>
                  </a:cubicBezTo>
                  <a:cubicBezTo>
                    <a:pt x="1787" y="7893"/>
                    <a:pt x="2117" y="8091"/>
                    <a:pt x="2437" y="8209"/>
                  </a:cubicBezTo>
                  <a:cubicBezTo>
                    <a:pt x="2757" y="8331"/>
                    <a:pt x="3105" y="8409"/>
                    <a:pt x="3363" y="8636"/>
                  </a:cubicBezTo>
                  <a:cubicBezTo>
                    <a:pt x="3858" y="9063"/>
                    <a:pt x="3833" y="9839"/>
                    <a:pt x="4170" y="10399"/>
                  </a:cubicBezTo>
                  <a:cubicBezTo>
                    <a:pt x="4422" y="10818"/>
                    <a:pt x="4889" y="11101"/>
                    <a:pt x="5381" y="11134"/>
                  </a:cubicBezTo>
                  <a:cubicBezTo>
                    <a:pt x="5408" y="11136"/>
                    <a:pt x="5436" y="11137"/>
                    <a:pt x="5464" y="11137"/>
                  </a:cubicBezTo>
                  <a:cubicBezTo>
                    <a:pt x="5925" y="11137"/>
                    <a:pt x="6384" y="10918"/>
                    <a:pt x="6668" y="10556"/>
                  </a:cubicBezTo>
                  <a:cubicBezTo>
                    <a:pt x="6802" y="10387"/>
                    <a:pt x="6902" y="10187"/>
                    <a:pt x="7074" y="10057"/>
                  </a:cubicBezTo>
                  <a:cubicBezTo>
                    <a:pt x="7225" y="9948"/>
                    <a:pt x="7395" y="9911"/>
                    <a:pt x="7575" y="9911"/>
                  </a:cubicBezTo>
                  <a:cubicBezTo>
                    <a:pt x="7755" y="9911"/>
                    <a:pt x="7945" y="9948"/>
                    <a:pt x="8137" y="9986"/>
                  </a:cubicBezTo>
                  <a:cubicBezTo>
                    <a:pt x="8334" y="10024"/>
                    <a:pt x="8530" y="10060"/>
                    <a:pt x="8721" y="10060"/>
                  </a:cubicBezTo>
                  <a:cubicBezTo>
                    <a:pt x="8764" y="10060"/>
                    <a:pt x="8806" y="10058"/>
                    <a:pt x="8848" y="10054"/>
                  </a:cubicBezTo>
                  <a:cubicBezTo>
                    <a:pt x="9300" y="10003"/>
                    <a:pt x="9691" y="9670"/>
                    <a:pt x="9888" y="9257"/>
                  </a:cubicBezTo>
                  <a:cubicBezTo>
                    <a:pt x="10086" y="8848"/>
                    <a:pt x="10111" y="8371"/>
                    <a:pt x="10054" y="7918"/>
                  </a:cubicBezTo>
                  <a:cubicBezTo>
                    <a:pt x="9985" y="7354"/>
                    <a:pt x="9734" y="6741"/>
                    <a:pt x="9203" y="6536"/>
                  </a:cubicBezTo>
                  <a:cubicBezTo>
                    <a:pt x="8880" y="6411"/>
                    <a:pt x="8492" y="6454"/>
                    <a:pt x="8205" y="6256"/>
                  </a:cubicBezTo>
                  <a:cubicBezTo>
                    <a:pt x="7702" y="5901"/>
                    <a:pt x="7853" y="5040"/>
                    <a:pt x="7383" y="4634"/>
                  </a:cubicBezTo>
                  <a:cubicBezTo>
                    <a:pt x="6859" y="4185"/>
                    <a:pt x="5901" y="4598"/>
                    <a:pt x="5434" y="4088"/>
                  </a:cubicBezTo>
                  <a:cubicBezTo>
                    <a:pt x="5111" y="3736"/>
                    <a:pt x="5230" y="3155"/>
                    <a:pt x="4978" y="2753"/>
                  </a:cubicBezTo>
                  <a:cubicBezTo>
                    <a:pt x="4741" y="2384"/>
                    <a:pt x="4271" y="2268"/>
                    <a:pt x="3880" y="2068"/>
                  </a:cubicBezTo>
                  <a:cubicBezTo>
                    <a:pt x="3022" y="1619"/>
                    <a:pt x="2792" y="868"/>
                    <a:pt x="23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4"/>
            <p:cNvSpPr/>
            <p:nvPr/>
          </p:nvSpPr>
          <p:spPr>
            <a:xfrm>
              <a:off x="6618017" y="2485065"/>
              <a:ext cx="889892" cy="414004"/>
            </a:xfrm>
            <a:custGeom>
              <a:avLst/>
              <a:gdLst/>
              <a:ahLst/>
              <a:cxnLst/>
              <a:rect l="l" t="t" r="r" b="b"/>
              <a:pathLst>
                <a:path w="20046" h="9326" extrusionOk="0">
                  <a:moveTo>
                    <a:pt x="15721" y="0"/>
                  </a:moveTo>
                  <a:cubicBezTo>
                    <a:pt x="15721" y="0"/>
                    <a:pt x="13865" y="5348"/>
                    <a:pt x="13295" y="5399"/>
                  </a:cubicBezTo>
                  <a:cubicBezTo>
                    <a:pt x="12923" y="5433"/>
                    <a:pt x="12548" y="5448"/>
                    <a:pt x="12175" y="5448"/>
                  </a:cubicBezTo>
                  <a:cubicBezTo>
                    <a:pt x="9379" y="5448"/>
                    <a:pt x="6634" y="4592"/>
                    <a:pt x="5592" y="4228"/>
                  </a:cubicBezTo>
                  <a:cubicBezTo>
                    <a:pt x="5470" y="4095"/>
                    <a:pt x="5333" y="3934"/>
                    <a:pt x="5179" y="3733"/>
                  </a:cubicBezTo>
                  <a:cubicBezTo>
                    <a:pt x="5050" y="3564"/>
                    <a:pt x="4949" y="3374"/>
                    <a:pt x="4885" y="3169"/>
                  </a:cubicBezTo>
                  <a:cubicBezTo>
                    <a:pt x="4803" y="2922"/>
                    <a:pt x="4709" y="2588"/>
                    <a:pt x="4717" y="2391"/>
                  </a:cubicBezTo>
                  <a:cubicBezTo>
                    <a:pt x="4721" y="2224"/>
                    <a:pt x="4588" y="2112"/>
                    <a:pt x="4458" y="2112"/>
                  </a:cubicBezTo>
                  <a:cubicBezTo>
                    <a:pt x="4395" y="2112"/>
                    <a:pt x="4334" y="2138"/>
                    <a:pt x="4289" y="2197"/>
                  </a:cubicBezTo>
                  <a:cubicBezTo>
                    <a:pt x="4152" y="2373"/>
                    <a:pt x="4121" y="3047"/>
                    <a:pt x="4429" y="3772"/>
                  </a:cubicBezTo>
                  <a:cubicBezTo>
                    <a:pt x="4543" y="4038"/>
                    <a:pt x="4469" y="4130"/>
                    <a:pt x="4310" y="4130"/>
                  </a:cubicBezTo>
                  <a:cubicBezTo>
                    <a:pt x="4032" y="4130"/>
                    <a:pt x="3492" y="3849"/>
                    <a:pt x="3234" y="3719"/>
                  </a:cubicBezTo>
                  <a:cubicBezTo>
                    <a:pt x="2856" y="3526"/>
                    <a:pt x="1700" y="3012"/>
                    <a:pt x="1427" y="3012"/>
                  </a:cubicBezTo>
                  <a:cubicBezTo>
                    <a:pt x="1409" y="3012"/>
                    <a:pt x="1395" y="3014"/>
                    <a:pt x="1385" y="3019"/>
                  </a:cubicBezTo>
                  <a:cubicBezTo>
                    <a:pt x="1152" y="3130"/>
                    <a:pt x="1224" y="3403"/>
                    <a:pt x="1633" y="3597"/>
                  </a:cubicBezTo>
                  <a:cubicBezTo>
                    <a:pt x="2050" y="3794"/>
                    <a:pt x="3231" y="4458"/>
                    <a:pt x="3112" y="4667"/>
                  </a:cubicBezTo>
                  <a:cubicBezTo>
                    <a:pt x="3102" y="4684"/>
                    <a:pt x="3077" y="4693"/>
                    <a:pt x="3040" y="4693"/>
                  </a:cubicBezTo>
                  <a:cubicBezTo>
                    <a:pt x="2654" y="4693"/>
                    <a:pt x="948" y="3809"/>
                    <a:pt x="948" y="3809"/>
                  </a:cubicBezTo>
                  <a:cubicBezTo>
                    <a:pt x="948" y="3809"/>
                    <a:pt x="742" y="3656"/>
                    <a:pt x="572" y="3656"/>
                  </a:cubicBezTo>
                  <a:cubicBezTo>
                    <a:pt x="504" y="3656"/>
                    <a:pt x="443" y="3680"/>
                    <a:pt x="402" y="3747"/>
                  </a:cubicBezTo>
                  <a:cubicBezTo>
                    <a:pt x="143" y="4175"/>
                    <a:pt x="2405" y="5144"/>
                    <a:pt x="2620" y="5230"/>
                  </a:cubicBezTo>
                  <a:cubicBezTo>
                    <a:pt x="2750" y="5283"/>
                    <a:pt x="2680" y="5463"/>
                    <a:pt x="2556" y="5463"/>
                  </a:cubicBezTo>
                  <a:cubicBezTo>
                    <a:pt x="2537" y="5463"/>
                    <a:pt x="2516" y="5459"/>
                    <a:pt x="2494" y="5449"/>
                  </a:cubicBezTo>
                  <a:cubicBezTo>
                    <a:pt x="2358" y="5386"/>
                    <a:pt x="1065" y="4668"/>
                    <a:pt x="471" y="4668"/>
                  </a:cubicBezTo>
                  <a:cubicBezTo>
                    <a:pt x="347" y="4668"/>
                    <a:pt x="254" y="4699"/>
                    <a:pt x="208" y="4774"/>
                  </a:cubicBezTo>
                  <a:cubicBezTo>
                    <a:pt x="0" y="5104"/>
                    <a:pt x="2057" y="5588"/>
                    <a:pt x="2322" y="6016"/>
                  </a:cubicBezTo>
                  <a:cubicBezTo>
                    <a:pt x="2373" y="6097"/>
                    <a:pt x="2350" y="6129"/>
                    <a:pt x="2278" y="6129"/>
                  </a:cubicBezTo>
                  <a:cubicBezTo>
                    <a:pt x="2153" y="6129"/>
                    <a:pt x="1878" y="6033"/>
                    <a:pt x="1586" y="5937"/>
                  </a:cubicBezTo>
                  <a:cubicBezTo>
                    <a:pt x="1296" y="5841"/>
                    <a:pt x="990" y="5747"/>
                    <a:pt x="798" y="5747"/>
                  </a:cubicBezTo>
                  <a:cubicBezTo>
                    <a:pt x="710" y="5747"/>
                    <a:pt x="645" y="5766"/>
                    <a:pt x="617" y="5815"/>
                  </a:cubicBezTo>
                  <a:cubicBezTo>
                    <a:pt x="549" y="5937"/>
                    <a:pt x="513" y="6037"/>
                    <a:pt x="1619" y="6436"/>
                  </a:cubicBezTo>
                  <a:cubicBezTo>
                    <a:pt x="2157" y="6630"/>
                    <a:pt x="3170" y="6867"/>
                    <a:pt x="4084" y="7064"/>
                  </a:cubicBezTo>
                  <a:lnTo>
                    <a:pt x="4081" y="7074"/>
                  </a:lnTo>
                  <a:cubicBezTo>
                    <a:pt x="4081" y="7074"/>
                    <a:pt x="9114" y="9325"/>
                    <a:pt x="13120" y="9325"/>
                  </a:cubicBezTo>
                  <a:cubicBezTo>
                    <a:pt x="15050" y="9325"/>
                    <a:pt x="16741" y="8803"/>
                    <a:pt x="17516" y="7254"/>
                  </a:cubicBezTo>
                  <a:cubicBezTo>
                    <a:pt x="20046" y="2200"/>
                    <a:pt x="19921" y="1407"/>
                    <a:pt x="19921" y="1407"/>
                  </a:cubicBezTo>
                  <a:lnTo>
                    <a:pt x="15721" y="0"/>
                  </a:ln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4"/>
            <p:cNvSpPr/>
            <p:nvPr/>
          </p:nvSpPr>
          <p:spPr>
            <a:xfrm>
              <a:off x="7208025" y="2350914"/>
              <a:ext cx="626556" cy="727859"/>
            </a:xfrm>
            <a:custGeom>
              <a:avLst/>
              <a:gdLst/>
              <a:ahLst/>
              <a:cxnLst/>
              <a:rect l="l" t="t" r="r" b="b"/>
              <a:pathLst>
                <a:path w="14114" h="16396" extrusionOk="0">
                  <a:moveTo>
                    <a:pt x="10782" y="0"/>
                  </a:moveTo>
                  <a:lnTo>
                    <a:pt x="6142" y="147"/>
                  </a:lnTo>
                  <a:cubicBezTo>
                    <a:pt x="6142" y="147"/>
                    <a:pt x="2983" y="405"/>
                    <a:pt x="1174" y="4637"/>
                  </a:cubicBezTo>
                  <a:lnTo>
                    <a:pt x="0" y="7516"/>
                  </a:lnTo>
                  <a:lnTo>
                    <a:pt x="3561" y="9293"/>
                  </a:lnTo>
                  <a:lnTo>
                    <a:pt x="3568" y="9526"/>
                  </a:lnTo>
                  <a:lnTo>
                    <a:pt x="3783" y="16396"/>
                  </a:lnTo>
                  <a:lnTo>
                    <a:pt x="14074" y="14731"/>
                  </a:lnTo>
                  <a:cubicBezTo>
                    <a:pt x="14113" y="13187"/>
                    <a:pt x="12538" y="10391"/>
                    <a:pt x="12886" y="8994"/>
                  </a:cubicBezTo>
                  <a:lnTo>
                    <a:pt x="14074" y="4210"/>
                  </a:lnTo>
                  <a:lnTo>
                    <a:pt x="12617" y="36"/>
                  </a:lnTo>
                  <a:lnTo>
                    <a:pt x="10782"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4"/>
            <p:cNvSpPr/>
            <p:nvPr/>
          </p:nvSpPr>
          <p:spPr>
            <a:xfrm>
              <a:off x="7325751" y="2515473"/>
              <a:ext cx="65701" cy="245801"/>
            </a:xfrm>
            <a:custGeom>
              <a:avLst/>
              <a:gdLst/>
              <a:ahLst/>
              <a:cxnLst/>
              <a:rect l="l" t="t" r="r" b="b"/>
              <a:pathLst>
                <a:path w="1480" h="5537" extrusionOk="0">
                  <a:moveTo>
                    <a:pt x="1465" y="1"/>
                  </a:moveTo>
                  <a:cubicBezTo>
                    <a:pt x="1450" y="1"/>
                    <a:pt x="1410" y="226"/>
                    <a:pt x="1351" y="607"/>
                  </a:cubicBezTo>
                  <a:cubicBezTo>
                    <a:pt x="1294" y="986"/>
                    <a:pt x="1216" y="1517"/>
                    <a:pt x="1135" y="2136"/>
                  </a:cubicBezTo>
                  <a:lnTo>
                    <a:pt x="1135" y="2136"/>
                  </a:lnTo>
                  <a:cubicBezTo>
                    <a:pt x="871" y="2283"/>
                    <a:pt x="626" y="2497"/>
                    <a:pt x="431" y="2771"/>
                  </a:cubicBezTo>
                  <a:cubicBezTo>
                    <a:pt x="170" y="3137"/>
                    <a:pt x="47" y="3565"/>
                    <a:pt x="33" y="3945"/>
                  </a:cubicBezTo>
                  <a:cubicBezTo>
                    <a:pt x="1" y="4333"/>
                    <a:pt x="112" y="4688"/>
                    <a:pt x="274" y="4929"/>
                  </a:cubicBezTo>
                  <a:cubicBezTo>
                    <a:pt x="431" y="5176"/>
                    <a:pt x="618" y="5327"/>
                    <a:pt x="751" y="5420"/>
                  </a:cubicBezTo>
                  <a:cubicBezTo>
                    <a:pt x="872" y="5503"/>
                    <a:pt x="952" y="5536"/>
                    <a:pt x="967" y="5536"/>
                  </a:cubicBezTo>
                  <a:cubicBezTo>
                    <a:pt x="969" y="5536"/>
                    <a:pt x="970" y="5536"/>
                    <a:pt x="970" y="5536"/>
                  </a:cubicBezTo>
                  <a:cubicBezTo>
                    <a:pt x="973" y="5528"/>
                    <a:pt x="898" y="5481"/>
                    <a:pt x="776" y="5381"/>
                  </a:cubicBezTo>
                  <a:cubicBezTo>
                    <a:pt x="657" y="5281"/>
                    <a:pt x="489" y="5126"/>
                    <a:pt x="345" y="4886"/>
                  </a:cubicBezTo>
                  <a:cubicBezTo>
                    <a:pt x="201" y="4649"/>
                    <a:pt x="105" y="4322"/>
                    <a:pt x="140" y="3952"/>
                  </a:cubicBezTo>
                  <a:cubicBezTo>
                    <a:pt x="162" y="3586"/>
                    <a:pt x="281" y="3185"/>
                    <a:pt x="528" y="2844"/>
                  </a:cubicBezTo>
                  <a:cubicBezTo>
                    <a:pt x="715" y="2574"/>
                    <a:pt x="963" y="2359"/>
                    <a:pt x="1210" y="2223"/>
                  </a:cubicBezTo>
                  <a:lnTo>
                    <a:pt x="1239" y="2208"/>
                  </a:lnTo>
                  <a:lnTo>
                    <a:pt x="1243" y="2179"/>
                  </a:lnTo>
                  <a:cubicBezTo>
                    <a:pt x="1318" y="1548"/>
                    <a:pt x="1382" y="1002"/>
                    <a:pt x="1422" y="618"/>
                  </a:cubicBezTo>
                  <a:cubicBezTo>
                    <a:pt x="1462" y="230"/>
                    <a:pt x="1480" y="1"/>
                    <a:pt x="1465" y="1"/>
                  </a:cubicBezTo>
                  <a:cubicBezTo>
                    <a:pt x="1465" y="1"/>
                    <a:pt x="1465" y="1"/>
                    <a:pt x="146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4"/>
            <p:cNvSpPr/>
            <p:nvPr/>
          </p:nvSpPr>
          <p:spPr>
            <a:xfrm>
              <a:off x="7369432" y="2524040"/>
              <a:ext cx="18023" cy="31519"/>
            </a:xfrm>
            <a:custGeom>
              <a:avLst/>
              <a:gdLst/>
              <a:ahLst/>
              <a:cxnLst/>
              <a:rect l="l" t="t" r="r" b="b"/>
              <a:pathLst>
                <a:path w="406" h="710" extrusionOk="0">
                  <a:moveTo>
                    <a:pt x="33" y="1"/>
                  </a:moveTo>
                  <a:cubicBezTo>
                    <a:pt x="32" y="1"/>
                    <a:pt x="30" y="1"/>
                    <a:pt x="29" y="2"/>
                  </a:cubicBezTo>
                  <a:cubicBezTo>
                    <a:pt x="0" y="15"/>
                    <a:pt x="54" y="184"/>
                    <a:pt x="147" y="382"/>
                  </a:cubicBezTo>
                  <a:cubicBezTo>
                    <a:pt x="240" y="567"/>
                    <a:pt x="336" y="710"/>
                    <a:pt x="369" y="710"/>
                  </a:cubicBezTo>
                  <a:cubicBezTo>
                    <a:pt x="371" y="710"/>
                    <a:pt x="372" y="710"/>
                    <a:pt x="373" y="709"/>
                  </a:cubicBezTo>
                  <a:cubicBezTo>
                    <a:pt x="405" y="694"/>
                    <a:pt x="352" y="522"/>
                    <a:pt x="255" y="328"/>
                  </a:cubicBezTo>
                  <a:cubicBezTo>
                    <a:pt x="163" y="143"/>
                    <a:pt x="67" y="1"/>
                    <a:pt x="3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4"/>
            <p:cNvSpPr/>
            <p:nvPr/>
          </p:nvSpPr>
          <p:spPr>
            <a:xfrm>
              <a:off x="7447961" y="1936167"/>
              <a:ext cx="247177" cy="496353"/>
            </a:xfrm>
            <a:custGeom>
              <a:avLst/>
              <a:gdLst/>
              <a:ahLst/>
              <a:cxnLst/>
              <a:rect l="l" t="t" r="r" b="b"/>
              <a:pathLst>
                <a:path w="5568" h="11181" extrusionOk="0">
                  <a:moveTo>
                    <a:pt x="2696" y="0"/>
                  </a:moveTo>
                  <a:lnTo>
                    <a:pt x="87" y="1274"/>
                  </a:lnTo>
                  <a:cubicBezTo>
                    <a:pt x="87" y="1274"/>
                    <a:pt x="1" y="4551"/>
                    <a:pt x="87" y="5972"/>
                  </a:cubicBezTo>
                  <a:cubicBezTo>
                    <a:pt x="173" y="7394"/>
                    <a:pt x="1608" y="7545"/>
                    <a:pt x="1608" y="7545"/>
                  </a:cubicBezTo>
                  <a:cubicBezTo>
                    <a:pt x="1608" y="7545"/>
                    <a:pt x="1573" y="8378"/>
                    <a:pt x="1540" y="9253"/>
                  </a:cubicBezTo>
                  <a:cubicBezTo>
                    <a:pt x="1501" y="10306"/>
                    <a:pt x="2345" y="11181"/>
                    <a:pt x="3395" y="11181"/>
                  </a:cubicBezTo>
                  <a:cubicBezTo>
                    <a:pt x="3402" y="11181"/>
                    <a:pt x="3408" y="11181"/>
                    <a:pt x="3414" y="11181"/>
                  </a:cubicBezTo>
                  <a:cubicBezTo>
                    <a:pt x="4401" y="11170"/>
                    <a:pt x="5209" y="10391"/>
                    <a:pt x="5252" y="9404"/>
                  </a:cubicBezTo>
                  <a:lnTo>
                    <a:pt x="5567" y="2175"/>
                  </a:lnTo>
                  <a:lnTo>
                    <a:pt x="2696" y="0"/>
                  </a:ln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4"/>
            <p:cNvSpPr/>
            <p:nvPr/>
          </p:nvSpPr>
          <p:spPr>
            <a:xfrm>
              <a:off x="7464386" y="2090693"/>
              <a:ext cx="16292" cy="16114"/>
            </a:xfrm>
            <a:custGeom>
              <a:avLst/>
              <a:gdLst/>
              <a:ahLst/>
              <a:cxnLst/>
              <a:rect l="l" t="t" r="r" b="b"/>
              <a:pathLst>
                <a:path w="367" h="363" extrusionOk="0">
                  <a:moveTo>
                    <a:pt x="183" y="0"/>
                  </a:moveTo>
                  <a:cubicBezTo>
                    <a:pt x="83" y="0"/>
                    <a:pt x="0" y="83"/>
                    <a:pt x="0" y="184"/>
                  </a:cubicBezTo>
                  <a:cubicBezTo>
                    <a:pt x="0" y="284"/>
                    <a:pt x="83" y="363"/>
                    <a:pt x="183" y="363"/>
                  </a:cubicBezTo>
                  <a:cubicBezTo>
                    <a:pt x="284" y="363"/>
                    <a:pt x="367" y="284"/>
                    <a:pt x="367" y="184"/>
                  </a:cubicBezTo>
                  <a:cubicBezTo>
                    <a:pt x="367" y="83"/>
                    <a:pt x="284" y="0"/>
                    <a:pt x="1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4"/>
            <p:cNvSpPr/>
            <p:nvPr/>
          </p:nvSpPr>
          <p:spPr>
            <a:xfrm>
              <a:off x="7456085" y="2080128"/>
              <a:ext cx="32895" cy="9988"/>
            </a:xfrm>
            <a:custGeom>
              <a:avLst/>
              <a:gdLst/>
              <a:ahLst/>
              <a:cxnLst/>
              <a:rect l="l" t="t" r="r" b="b"/>
              <a:pathLst>
                <a:path w="741" h="225" extrusionOk="0">
                  <a:moveTo>
                    <a:pt x="387" y="1"/>
                  </a:moveTo>
                  <a:cubicBezTo>
                    <a:pt x="378" y="1"/>
                    <a:pt x="369" y="1"/>
                    <a:pt x="360" y="1"/>
                  </a:cubicBezTo>
                  <a:cubicBezTo>
                    <a:pt x="237" y="9"/>
                    <a:pt x="137" y="62"/>
                    <a:pt x="80" y="113"/>
                  </a:cubicBezTo>
                  <a:cubicBezTo>
                    <a:pt x="19" y="167"/>
                    <a:pt x="1" y="213"/>
                    <a:pt x="12" y="221"/>
                  </a:cubicBezTo>
                  <a:cubicBezTo>
                    <a:pt x="14" y="223"/>
                    <a:pt x="18" y="224"/>
                    <a:pt x="22" y="224"/>
                  </a:cubicBezTo>
                  <a:cubicBezTo>
                    <a:pt x="63" y="224"/>
                    <a:pt x="189" y="130"/>
                    <a:pt x="367" y="120"/>
                  </a:cubicBezTo>
                  <a:cubicBezTo>
                    <a:pt x="377" y="120"/>
                    <a:pt x="388" y="119"/>
                    <a:pt x="398" y="119"/>
                  </a:cubicBezTo>
                  <a:cubicBezTo>
                    <a:pt x="552" y="119"/>
                    <a:pt x="672" y="183"/>
                    <a:pt x="715" y="183"/>
                  </a:cubicBezTo>
                  <a:cubicBezTo>
                    <a:pt x="722" y="183"/>
                    <a:pt x="727" y="182"/>
                    <a:pt x="729" y="178"/>
                  </a:cubicBezTo>
                  <a:cubicBezTo>
                    <a:pt x="740" y="167"/>
                    <a:pt x="715" y="124"/>
                    <a:pt x="650" y="81"/>
                  </a:cubicBezTo>
                  <a:cubicBezTo>
                    <a:pt x="590" y="38"/>
                    <a:pt x="498" y="1"/>
                    <a:pt x="3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4"/>
            <p:cNvSpPr/>
            <p:nvPr/>
          </p:nvSpPr>
          <p:spPr>
            <a:xfrm>
              <a:off x="7557919" y="2090693"/>
              <a:ext cx="16292" cy="16114"/>
            </a:xfrm>
            <a:custGeom>
              <a:avLst/>
              <a:gdLst/>
              <a:ahLst/>
              <a:cxnLst/>
              <a:rect l="l" t="t" r="r" b="b"/>
              <a:pathLst>
                <a:path w="367" h="363" extrusionOk="0">
                  <a:moveTo>
                    <a:pt x="183" y="0"/>
                  </a:moveTo>
                  <a:cubicBezTo>
                    <a:pt x="83" y="0"/>
                    <a:pt x="1" y="83"/>
                    <a:pt x="1" y="184"/>
                  </a:cubicBezTo>
                  <a:cubicBezTo>
                    <a:pt x="1" y="284"/>
                    <a:pt x="83" y="363"/>
                    <a:pt x="183" y="363"/>
                  </a:cubicBezTo>
                  <a:cubicBezTo>
                    <a:pt x="284" y="363"/>
                    <a:pt x="367" y="284"/>
                    <a:pt x="367" y="184"/>
                  </a:cubicBezTo>
                  <a:cubicBezTo>
                    <a:pt x="367" y="83"/>
                    <a:pt x="284" y="0"/>
                    <a:pt x="1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4"/>
            <p:cNvSpPr/>
            <p:nvPr/>
          </p:nvSpPr>
          <p:spPr>
            <a:xfrm>
              <a:off x="7552503" y="2080128"/>
              <a:ext cx="32673" cy="9988"/>
            </a:xfrm>
            <a:custGeom>
              <a:avLst/>
              <a:gdLst/>
              <a:ahLst/>
              <a:cxnLst/>
              <a:rect l="l" t="t" r="r" b="b"/>
              <a:pathLst>
                <a:path w="736" h="225" extrusionOk="0">
                  <a:moveTo>
                    <a:pt x="384" y="1"/>
                  </a:moveTo>
                  <a:cubicBezTo>
                    <a:pt x="374" y="1"/>
                    <a:pt x="365" y="1"/>
                    <a:pt x="356" y="1"/>
                  </a:cubicBezTo>
                  <a:cubicBezTo>
                    <a:pt x="237" y="9"/>
                    <a:pt x="133" y="62"/>
                    <a:pt x="76" y="113"/>
                  </a:cubicBezTo>
                  <a:cubicBezTo>
                    <a:pt x="18" y="167"/>
                    <a:pt x="0" y="213"/>
                    <a:pt x="11" y="221"/>
                  </a:cubicBezTo>
                  <a:cubicBezTo>
                    <a:pt x="14" y="223"/>
                    <a:pt x="17" y="224"/>
                    <a:pt x="22" y="224"/>
                  </a:cubicBezTo>
                  <a:cubicBezTo>
                    <a:pt x="63" y="224"/>
                    <a:pt x="188" y="130"/>
                    <a:pt x="366" y="120"/>
                  </a:cubicBezTo>
                  <a:cubicBezTo>
                    <a:pt x="377" y="120"/>
                    <a:pt x="387" y="119"/>
                    <a:pt x="398" y="119"/>
                  </a:cubicBezTo>
                  <a:cubicBezTo>
                    <a:pt x="552" y="119"/>
                    <a:pt x="672" y="183"/>
                    <a:pt x="715" y="183"/>
                  </a:cubicBezTo>
                  <a:cubicBezTo>
                    <a:pt x="721" y="183"/>
                    <a:pt x="726" y="182"/>
                    <a:pt x="729" y="178"/>
                  </a:cubicBezTo>
                  <a:cubicBezTo>
                    <a:pt x="736" y="167"/>
                    <a:pt x="714" y="124"/>
                    <a:pt x="650" y="81"/>
                  </a:cubicBezTo>
                  <a:cubicBezTo>
                    <a:pt x="590" y="38"/>
                    <a:pt x="494" y="1"/>
                    <a:pt x="3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4"/>
            <p:cNvSpPr/>
            <p:nvPr/>
          </p:nvSpPr>
          <p:spPr>
            <a:xfrm>
              <a:off x="7508378" y="2171618"/>
              <a:ext cx="47500" cy="24593"/>
            </a:xfrm>
            <a:custGeom>
              <a:avLst/>
              <a:gdLst/>
              <a:ahLst/>
              <a:cxnLst/>
              <a:rect l="l" t="t" r="r" b="b"/>
              <a:pathLst>
                <a:path w="1070" h="554" extrusionOk="0">
                  <a:moveTo>
                    <a:pt x="944" y="1"/>
                  </a:moveTo>
                  <a:lnTo>
                    <a:pt x="944" y="1"/>
                  </a:lnTo>
                  <a:cubicBezTo>
                    <a:pt x="700" y="123"/>
                    <a:pt x="269" y="295"/>
                    <a:pt x="0" y="327"/>
                  </a:cubicBezTo>
                  <a:cubicBezTo>
                    <a:pt x="0" y="327"/>
                    <a:pt x="158" y="554"/>
                    <a:pt x="434" y="554"/>
                  </a:cubicBezTo>
                  <a:cubicBezTo>
                    <a:pt x="498" y="554"/>
                    <a:pt x="569" y="541"/>
                    <a:pt x="646" y="511"/>
                  </a:cubicBezTo>
                  <a:cubicBezTo>
                    <a:pt x="1070" y="345"/>
                    <a:pt x="944" y="1"/>
                    <a:pt x="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4"/>
            <p:cNvSpPr/>
            <p:nvPr/>
          </p:nvSpPr>
          <p:spPr>
            <a:xfrm>
              <a:off x="7519165" y="2242866"/>
              <a:ext cx="83724" cy="43815"/>
            </a:xfrm>
            <a:custGeom>
              <a:avLst/>
              <a:gdLst/>
              <a:ahLst/>
              <a:cxnLst/>
              <a:rect l="l" t="t" r="r" b="b"/>
              <a:pathLst>
                <a:path w="1886" h="987" extrusionOk="0">
                  <a:moveTo>
                    <a:pt x="1886" y="1"/>
                  </a:moveTo>
                  <a:lnTo>
                    <a:pt x="1886" y="1"/>
                  </a:lnTo>
                  <a:cubicBezTo>
                    <a:pt x="991" y="625"/>
                    <a:pt x="65" y="636"/>
                    <a:pt x="4" y="636"/>
                  </a:cubicBezTo>
                  <a:cubicBezTo>
                    <a:pt x="2" y="636"/>
                    <a:pt x="1" y="636"/>
                    <a:pt x="1" y="636"/>
                  </a:cubicBezTo>
                  <a:lnTo>
                    <a:pt x="1" y="636"/>
                  </a:lnTo>
                  <a:lnTo>
                    <a:pt x="34" y="984"/>
                  </a:lnTo>
                  <a:cubicBezTo>
                    <a:pt x="74" y="985"/>
                    <a:pt x="114" y="986"/>
                    <a:pt x="153" y="986"/>
                  </a:cubicBezTo>
                  <a:cubicBezTo>
                    <a:pt x="1482" y="986"/>
                    <a:pt x="1886" y="1"/>
                    <a:pt x="1886" y="1"/>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4"/>
            <p:cNvSpPr/>
            <p:nvPr/>
          </p:nvSpPr>
          <p:spPr>
            <a:xfrm>
              <a:off x="7423013" y="1893729"/>
              <a:ext cx="464789" cy="393184"/>
            </a:xfrm>
            <a:custGeom>
              <a:avLst/>
              <a:gdLst/>
              <a:ahLst/>
              <a:cxnLst/>
              <a:rect l="l" t="t" r="r" b="b"/>
              <a:pathLst>
                <a:path w="10470" h="8857" extrusionOk="0">
                  <a:moveTo>
                    <a:pt x="3577" y="0"/>
                  </a:moveTo>
                  <a:cubicBezTo>
                    <a:pt x="3013" y="0"/>
                    <a:pt x="2240" y="152"/>
                    <a:pt x="1244" y="1185"/>
                  </a:cubicBezTo>
                  <a:cubicBezTo>
                    <a:pt x="1012" y="1433"/>
                    <a:pt x="839" y="1681"/>
                    <a:pt x="714" y="1925"/>
                  </a:cubicBezTo>
                  <a:cubicBezTo>
                    <a:pt x="348" y="2381"/>
                    <a:pt x="157" y="2883"/>
                    <a:pt x="86" y="3264"/>
                  </a:cubicBezTo>
                  <a:cubicBezTo>
                    <a:pt x="0" y="3692"/>
                    <a:pt x="34" y="3968"/>
                    <a:pt x="49" y="3968"/>
                  </a:cubicBezTo>
                  <a:cubicBezTo>
                    <a:pt x="49" y="3968"/>
                    <a:pt x="49" y="3968"/>
                    <a:pt x="49" y="3968"/>
                  </a:cubicBezTo>
                  <a:cubicBezTo>
                    <a:pt x="50" y="3968"/>
                    <a:pt x="50" y="3968"/>
                    <a:pt x="50" y="3968"/>
                  </a:cubicBezTo>
                  <a:cubicBezTo>
                    <a:pt x="78" y="3968"/>
                    <a:pt x="82" y="3696"/>
                    <a:pt x="193" y="3289"/>
                  </a:cubicBezTo>
                  <a:cubicBezTo>
                    <a:pt x="247" y="3080"/>
                    <a:pt x="333" y="2840"/>
                    <a:pt x="466" y="2589"/>
                  </a:cubicBezTo>
                  <a:lnTo>
                    <a:pt x="466" y="2589"/>
                  </a:lnTo>
                  <a:cubicBezTo>
                    <a:pt x="258" y="3508"/>
                    <a:pt x="609" y="4226"/>
                    <a:pt x="609" y="4226"/>
                  </a:cubicBezTo>
                  <a:lnTo>
                    <a:pt x="1115" y="4086"/>
                  </a:lnTo>
                  <a:lnTo>
                    <a:pt x="2924" y="3472"/>
                  </a:lnTo>
                  <a:cubicBezTo>
                    <a:pt x="2760" y="2912"/>
                    <a:pt x="3003" y="2216"/>
                    <a:pt x="3139" y="1889"/>
                  </a:cubicBezTo>
                  <a:lnTo>
                    <a:pt x="3154" y="1879"/>
                  </a:lnTo>
                  <a:cubicBezTo>
                    <a:pt x="3567" y="4003"/>
                    <a:pt x="5545" y="4200"/>
                    <a:pt x="5545" y="4200"/>
                  </a:cubicBezTo>
                  <a:lnTo>
                    <a:pt x="5879" y="8856"/>
                  </a:lnTo>
                  <a:cubicBezTo>
                    <a:pt x="8287" y="8343"/>
                    <a:pt x="8230" y="5123"/>
                    <a:pt x="8215" y="4466"/>
                  </a:cubicBezTo>
                  <a:lnTo>
                    <a:pt x="8215" y="4466"/>
                  </a:lnTo>
                  <a:cubicBezTo>
                    <a:pt x="8326" y="4836"/>
                    <a:pt x="8467" y="5260"/>
                    <a:pt x="8646" y="5704"/>
                  </a:cubicBezTo>
                  <a:cubicBezTo>
                    <a:pt x="8778" y="6035"/>
                    <a:pt x="8908" y="6354"/>
                    <a:pt x="9083" y="6620"/>
                  </a:cubicBezTo>
                  <a:cubicBezTo>
                    <a:pt x="9256" y="6889"/>
                    <a:pt x="9486" y="7086"/>
                    <a:pt x="9708" y="7183"/>
                  </a:cubicBezTo>
                  <a:cubicBezTo>
                    <a:pt x="9866" y="7254"/>
                    <a:pt x="10013" y="7278"/>
                    <a:pt x="10133" y="7278"/>
                  </a:cubicBezTo>
                  <a:cubicBezTo>
                    <a:pt x="10185" y="7278"/>
                    <a:pt x="10232" y="7274"/>
                    <a:pt x="10272" y="7266"/>
                  </a:cubicBezTo>
                  <a:cubicBezTo>
                    <a:pt x="10405" y="7241"/>
                    <a:pt x="10469" y="7198"/>
                    <a:pt x="10466" y="7190"/>
                  </a:cubicBezTo>
                  <a:cubicBezTo>
                    <a:pt x="10465" y="7189"/>
                    <a:pt x="10463" y="7188"/>
                    <a:pt x="10458" y="7188"/>
                  </a:cubicBezTo>
                  <a:cubicBezTo>
                    <a:pt x="10436" y="7188"/>
                    <a:pt x="10369" y="7207"/>
                    <a:pt x="10264" y="7215"/>
                  </a:cubicBezTo>
                  <a:cubicBezTo>
                    <a:pt x="10249" y="7216"/>
                    <a:pt x="10233" y="7217"/>
                    <a:pt x="10217" y="7217"/>
                  </a:cubicBezTo>
                  <a:cubicBezTo>
                    <a:pt x="10094" y="7217"/>
                    <a:pt x="9928" y="7189"/>
                    <a:pt x="9751" y="7097"/>
                  </a:cubicBezTo>
                  <a:cubicBezTo>
                    <a:pt x="9547" y="7000"/>
                    <a:pt x="9346" y="6810"/>
                    <a:pt x="9188" y="6555"/>
                  </a:cubicBezTo>
                  <a:cubicBezTo>
                    <a:pt x="9026" y="6300"/>
                    <a:pt x="8901" y="5984"/>
                    <a:pt x="8768" y="5654"/>
                  </a:cubicBezTo>
                  <a:cubicBezTo>
                    <a:pt x="8502" y="4994"/>
                    <a:pt x="8301" y="4380"/>
                    <a:pt x="8168" y="3935"/>
                  </a:cubicBezTo>
                  <a:cubicBezTo>
                    <a:pt x="8147" y="3863"/>
                    <a:pt x="8125" y="3799"/>
                    <a:pt x="8107" y="3738"/>
                  </a:cubicBezTo>
                  <a:cubicBezTo>
                    <a:pt x="8097" y="3658"/>
                    <a:pt x="8082" y="3594"/>
                    <a:pt x="8071" y="3544"/>
                  </a:cubicBezTo>
                  <a:cubicBezTo>
                    <a:pt x="7296" y="579"/>
                    <a:pt x="4690" y="27"/>
                    <a:pt x="4173" y="27"/>
                  </a:cubicBezTo>
                  <a:cubicBezTo>
                    <a:pt x="4010" y="27"/>
                    <a:pt x="3812" y="0"/>
                    <a:pt x="35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4"/>
            <p:cNvSpPr/>
            <p:nvPr/>
          </p:nvSpPr>
          <p:spPr>
            <a:xfrm>
              <a:off x="7701481" y="2109870"/>
              <a:ext cx="54026" cy="55757"/>
            </a:xfrm>
            <a:custGeom>
              <a:avLst/>
              <a:gdLst/>
              <a:ahLst/>
              <a:cxnLst/>
              <a:rect l="l" t="t" r="r" b="b"/>
              <a:pathLst>
                <a:path w="1217" h="1256" extrusionOk="0">
                  <a:moveTo>
                    <a:pt x="644" y="1"/>
                  </a:moveTo>
                  <a:cubicBezTo>
                    <a:pt x="628" y="1"/>
                    <a:pt x="612" y="2"/>
                    <a:pt x="596" y="3"/>
                  </a:cubicBezTo>
                  <a:cubicBezTo>
                    <a:pt x="360" y="28"/>
                    <a:pt x="169" y="225"/>
                    <a:pt x="83" y="444"/>
                  </a:cubicBezTo>
                  <a:cubicBezTo>
                    <a:pt x="0" y="667"/>
                    <a:pt x="0" y="911"/>
                    <a:pt x="7" y="1148"/>
                  </a:cubicBezTo>
                  <a:lnTo>
                    <a:pt x="32" y="1176"/>
                  </a:lnTo>
                  <a:cubicBezTo>
                    <a:pt x="153" y="1228"/>
                    <a:pt x="286" y="1256"/>
                    <a:pt x="417" y="1256"/>
                  </a:cubicBezTo>
                  <a:cubicBezTo>
                    <a:pt x="559" y="1256"/>
                    <a:pt x="699" y="1224"/>
                    <a:pt x="822" y="1155"/>
                  </a:cubicBezTo>
                  <a:cubicBezTo>
                    <a:pt x="1059" y="1019"/>
                    <a:pt x="1217" y="739"/>
                    <a:pt x="1174" y="469"/>
                  </a:cubicBezTo>
                  <a:cubicBezTo>
                    <a:pt x="1133" y="216"/>
                    <a:pt x="896" y="1"/>
                    <a:pt x="644" y="1"/>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4"/>
            <p:cNvSpPr/>
            <p:nvPr/>
          </p:nvSpPr>
          <p:spPr>
            <a:xfrm>
              <a:off x="7719682" y="2123143"/>
              <a:ext cx="23395" cy="31696"/>
            </a:xfrm>
            <a:custGeom>
              <a:avLst/>
              <a:gdLst/>
              <a:ahLst/>
              <a:cxnLst/>
              <a:rect l="l" t="t" r="r" b="b"/>
              <a:pathLst>
                <a:path w="527" h="714" extrusionOk="0">
                  <a:moveTo>
                    <a:pt x="260" y="0"/>
                  </a:moveTo>
                  <a:cubicBezTo>
                    <a:pt x="232" y="0"/>
                    <a:pt x="207" y="4"/>
                    <a:pt x="186" y="9"/>
                  </a:cubicBezTo>
                  <a:cubicBezTo>
                    <a:pt x="57" y="44"/>
                    <a:pt x="6" y="99"/>
                    <a:pt x="10" y="113"/>
                  </a:cubicBezTo>
                  <a:cubicBezTo>
                    <a:pt x="12" y="117"/>
                    <a:pt x="17" y="119"/>
                    <a:pt x="24" y="119"/>
                  </a:cubicBezTo>
                  <a:cubicBezTo>
                    <a:pt x="51" y="119"/>
                    <a:pt x="113" y="100"/>
                    <a:pt x="197" y="92"/>
                  </a:cubicBezTo>
                  <a:cubicBezTo>
                    <a:pt x="203" y="91"/>
                    <a:pt x="210" y="91"/>
                    <a:pt x="217" y="91"/>
                  </a:cubicBezTo>
                  <a:cubicBezTo>
                    <a:pt x="263" y="91"/>
                    <a:pt x="317" y="104"/>
                    <a:pt x="351" y="138"/>
                  </a:cubicBezTo>
                  <a:cubicBezTo>
                    <a:pt x="391" y="174"/>
                    <a:pt x="409" y="250"/>
                    <a:pt x="402" y="329"/>
                  </a:cubicBezTo>
                  <a:cubicBezTo>
                    <a:pt x="394" y="490"/>
                    <a:pt x="290" y="604"/>
                    <a:pt x="190" y="630"/>
                  </a:cubicBezTo>
                  <a:cubicBezTo>
                    <a:pt x="157" y="640"/>
                    <a:pt x="127" y="642"/>
                    <a:pt x="102" y="642"/>
                  </a:cubicBezTo>
                  <a:cubicBezTo>
                    <a:pt x="66" y="642"/>
                    <a:pt x="40" y="637"/>
                    <a:pt x="25" y="637"/>
                  </a:cubicBezTo>
                  <a:cubicBezTo>
                    <a:pt x="19" y="637"/>
                    <a:pt x="16" y="638"/>
                    <a:pt x="14" y="641"/>
                  </a:cubicBezTo>
                  <a:cubicBezTo>
                    <a:pt x="1" y="651"/>
                    <a:pt x="53" y="714"/>
                    <a:pt x="172" y="714"/>
                  </a:cubicBezTo>
                  <a:cubicBezTo>
                    <a:pt x="183" y="714"/>
                    <a:pt x="195" y="713"/>
                    <a:pt x="208" y="712"/>
                  </a:cubicBezTo>
                  <a:cubicBezTo>
                    <a:pt x="273" y="705"/>
                    <a:pt x="354" y="669"/>
                    <a:pt x="416" y="601"/>
                  </a:cubicBezTo>
                  <a:cubicBezTo>
                    <a:pt x="477" y="533"/>
                    <a:pt x="516" y="436"/>
                    <a:pt x="520" y="336"/>
                  </a:cubicBezTo>
                  <a:cubicBezTo>
                    <a:pt x="527" y="238"/>
                    <a:pt x="505" y="124"/>
                    <a:pt x="423" y="56"/>
                  </a:cubicBezTo>
                  <a:cubicBezTo>
                    <a:pt x="369" y="14"/>
                    <a:pt x="311" y="0"/>
                    <a:pt x="260" y="0"/>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34"/>
            <p:cNvGrpSpPr/>
            <p:nvPr/>
          </p:nvGrpSpPr>
          <p:grpSpPr>
            <a:xfrm>
              <a:off x="7477481" y="4567060"/>
              <a:ext cx="319804" cy="141790"/>
              <a:chOff x="7477481" y="4567060"/>
              <a:chExt cx="319804" cy="141790"/>
            </a:xfrm>
          </p:grpSpPr>
          <p:sp>
            <p:nvSpPr>
              <p:cNvPr id="985" name="Google Shape;985;p34"/>
              <p:cNvSpPr/>
              <p:nvPr/>
            </p:nvSpPr>
            <p:spPr>
              <a:xfrm>
                <a:off x="7477481" y="4567060"/>
                <a:ext cx="319804" cy="141790"/>
              </a:xfrm>
              <a:custGeom>
                <a:avLst/>
                <a:gdLst/>
                <a:ahLst/>
                <a:cxnLst/>
                <a:rect l="l" t="t" r="r" b="b"/>
                <a:pathLst>
                  <a:path w="7204" h="3194" extrusionOk="0">
                    <a:moveTo>
                      <a:pt x="7171" y="1"/>
                    </a:moveTo>
                    <a:lnTo>
                      <a:pt x="3291" y="26"/>
                    </a:lnTo>
                    <a:lnTo>
                      <a:pt x="3291" y="2097"/>
                    </a:lnTo>
                    <a:cubicBezTo>
                      <a:pt x="3291" y="2097"/>
                      <a:pt x="0" y="2862"/>
                      <a:pt x="800" y="3099"/>
                    </a:cubicBezTo>
                    <a:cubicBezTo>
                      <a:pt x="1038" y="3168"/>
                      <a:pt x="1676" y="3194"/>
                      <a:pt x="2463" y="3194"/>
                    </a:cubicBezTo>
                    <a:cubicBezTo>
                      <a:pt x="4052" y="3194"/>
                      <a:pt x="6247" y="3091"/>
                      <a:pt x="6963" y="3048"/>
                    </a:cubicBezTo>
                    <a:lnTo>
                      <a:pt x="7203" y="3030"/>
                    </a:lnTo>
                    <a:lnTo>
                      <a:pt x="717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4"/>
              <p:cNvSpPr/>
              <p:nvPr/>
            </p:nvSpPr>
            <p:spPr>
              <a:xfrm>
                <a:off x="7508822" y="4693131"/>
                <a:ext cx="287797" cy="5904"/>
              </a:xfrm>
              <a:custGeom>
                <a:avLst/>
                <a:gdLst/>
                <a:ahLst/>
                <a:cxnLst/>
                <a:rect l="l" t="t" r="r" b="b"/>
                <a:pathLst>
                  <a:path w="6483" h="133" extrusionOk="0">
                    <a:moveTo>
                      <a:pt x="3242" y="0"/>
                    </a:moveTo>
                    <a:cubicBezTo>
                      <a:pt x="1455" y="0"/>
                      <a:pt x="0" y="32"/>
                      <a:pt x="0" y="68"/>
                    </a:cubicBezTo>
                    <a:cubicBezTo>
                      <a:pt x="0" y="104"/>
                      <a:pt x="1455" y="133"/>
                      <a:pt x="3242" y="133"/>
                    </a:cubicBezTo>
                    <a:cubicBezTo>
                      <a:pt x="5033" y="133"/>
                      <a:pt x="6483" y="104"/>
                      <a:pt x="6483" y="68"/>
                    </a:cubicBezTo>
                    <a:cubicBezTo>
                      <a:pt x="6483" y="32"/>
                      <a:pt x="5033" y="0"/>
                      <a:pt x="3242"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4"/>
              <p:cNvSpPr/>
              <p:nvPr/>
            </p:nvSpPr>
            <p:spPr>
              <a:xfrm>
                <a:off x="7606528" y="4661924"/>
                <a:ext cx="15493" cy="17180"/>
              </a:xfrm>
              <a:custGeom>
                <a:avLst/>
                <a:gdLst/>
                <a:ahLst/>
                <a:cxnLst/>
                <a:rect l="l" t="t" r="r" b="b"/>
                <a:pathLst>
                  <a:path w="349" h="387" extrusionOk="0">
                    <a:moveTo>
                      <a:pt x="46" y="0"/>
                    </a:moveTo>
                    <a:cubicBezTo>
                      <a:pt x="39" y="0"/>
                      <a:pt x="33" y="2"/>
                      <a:pt x="29" y="6"/>
                    </a:cubicBezTo>
                    <a:cubicBezTo>
                      <a:pt x="0" y="36"/>
                      <a:pt x="54" y="125"/>
                      <a:pt x="133" y="225"/>
                    </a:cubicBezTo>
                    <a:cubicBezTo>
                      <a:pt x="201" y="316"/>
                      <a:pt x="269" y="386"/>
                      <a:pt x="305" y="386"/>
                    </a:cubicBezTo>
                    <a:cubicBezTo>
                      <a:pt x="309" y="386"/>
                      <a:pt x="312" y="385"/>
                      <a:pt x="316" y="384"/>
                    </a:cubicBezTo>
                    <a:cubicBezTo>
                      <a:pt x="348" y="365"/>
                      <a:pt x="319" y="254"/>
                      <a:pt x="237" y="147"/>
                    </a:cubicBezTo>
                    <a:cubicBezTo>
                      <a:pt x="168" y="53"/>
                      <a:pt x="86" y="0"/>
                      <a:pt x="46"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4"/>
              <p:cNvSpPr/>
              <p:nvPr/>
            </p:nvSpPr>
            <p:spPr>
              <a:xfrm>
                <a:off x="7596451" y="4664721"/>
                <a:ext cx="14561" cy="20332"/>
              </a:xfrm>
              <a:custGeom>
                <a:avLst/>
                <a:gdLst/>
                <a:ahLst/>
                <a:cxnLst/>
                <a:rect l="l" t="t" r="r" b="b"/>
                <a:pathLst>
                  <a:path w="328" h="458" extrusionOk="0">
                    <a:moveTo>
                      <a:pt x="42" y="1"/>
                    </a:moveTo>
                    <a:cubicBezTo>
                      <a:pt x="37" y="1"/>
                      <a:pt x="33" y="2"/>
                      <a:pt x="29" y="4"/>
                    </a:cubicBezTo>
                    <a:cubicBezTo>
                      <a:pt x="1" y="29"/>
                      <a:pt x="51" y="137"/>
                      <a:pt x="120" y="256"/>
                    </a:cubicBezTo>
                    <a:cubicBezTo>
                      <a:pt x="187" y="368"/>
                      <a:pt x="252" y="458"/>
                      <a:pt x="289" y="458"/>
                    </a:cubicBezTo>
                    <a:cubicBezTo>
                      <a:pt x="291" y="458"/>
                      <a:pt x="293" y="457"/>
                      <a:pt x="295" y="457"/>
                    </a:cubicBezTo>
                    <a:cubicBezTo>
                      <a:pt x="327" y="442"/>
                      <a:pt x="314" y="317"/>
                      <a:pt x="234" y="188"/>
                    </a:cubicBezTo>
                    <a:cubicBezTo>
                      <a:pt x="167" y="73"/>
                      <a:pt x="81" y="1"/>
                      <a:pt x="42"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4"/>
              <p:cNvSpPr/>
              <p:nvPr/>
            </p:nvSpPr>
            <p:spPr>
              <a:xfrm>
                <a:off x="7619268" y="4660814"/>
                <a:ext cx="17535" cy="8213"/>
              </a:xfrm>
              <a:custGeom>
                <a:avLst/>
                <a:gdLst/>
                <a:ahLst/>
                <a:cxnLst/>
                <a:rect l="l" t="t" r="r" b="b"/>
                <a:pathLst>
                  <a:path w="395" h="185" extrusionOk="0">
                    <a:moveTo>
                      <a:pt x="64" y="0"/>
                    </a:moveTo>
                    <a:cubicBezTo>
                      <a:pt x="41" y="0"/>
                      <a:pt x="25" y="5"/>
                      <a:pt x="18" y="17"/>
                    </a:cubicBezTo>
                    <a:cubicBezTo>
                      <a:pt x="0" y="49"/>
                      <a:pt x="65" y="121"/>
                      <a:pt x="176" y="160"/>
                    </a:cubicBezTo>
                    <a:cubicBezTo>
                      <a:pt x="223" y="177"/>
                      <a:pt x="267" y="184"/>
                      <a:pt x="303" y="184"/>
                    </a:cubicBezTo>
                    <a:cubicBezTo>
                      <a:pt x="353" y="184"/>
                      <a:pt x="387" y="171"/>
                      <a:pt x="391" y="150"/>
                    </a:cubicBezTo>
                    <a:cubicBezTo>
                      <a:pt x="395" y="114"/>
                      <a:pt x="320" y="71"/>
                      <a:pt x="219" y="35"/>
                    </a:cubicBezTo>
                    <a:cubicBezTo>
                      <a:pt x="159" y="15"/>
                      <a:pt x="102" y="0"/>
                      <a:pt x="64"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4"/>
              <p:cNvSpPr/>
              <p:nvPr/>
            </p:nvSpPr>
            <p:spPr>
              <a:xfrm>
                <a:off x="7622597" y="4649894"/>
                <a:ext cx="20909" cy="5993"/>
              </a:xfrm>
              <a:custGeom>
                <a:avLst/>
                <a:gdLst/>
                <a:ahLst/>
                <a:cxnLst/>
                <a:rect l="l" t="t" r="r" b="b"/>
                <a:pathLst>
                  <a:path w="471" h="135" extrusionOk="0">
                    <a:moveTo>
                      <a:pt x="217" y="0"/>
                    </a:moveTo>
                    <a:cubicBezTo>
                      <a:pt x="101" y="0"/>
                      <a:pt x="8" y="28"/>
                      <a:pt x="5" y="62"/>
                    </a:cubicBezTo>
                    <a:cubicBezTo>
                      <a:pt x="0" y="101"/>
                      <a:pt x="104" y="130"/>
                      <a:pt x="234" y="134"/>
                    </a:cubicBezTo>
                    <a:cubicBezTo>
                      <a:pt x="366" y="134"/>
                      <a:pt x="471" y="105"/>
                      <a:pt x="467" y="70"/>
                    </a:cubicBezTo>
                    <a:cubicBezTo>
                      <a:pt x="464" y="33"/>
                      <a:pt x="359" y="1"/>
                      <a:pt x="237" y="1"/>
                    </a:cubicBezTo>
                    <a:cubicBezTo>
                      <a:pt x="230" y="1"/>
                      <a:pt x="224" y="0"/>
                      <a:pt x="217"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 name="Google Shape;991;p34"/>
            <p:cNvSpPr/>
            <p:nvPr/>
          </p:nvSpPr>
          <p:spPr>
            <a:xfrm>
              <a:off x="7375336" y="2989184"/>
              <a:ext cx="469273" cy="1653798"/>
            </a:xfrm>
            <a:custGeom>
              <a:avLst/>
              <a:gdLst/>
              <a:ahLst/>
              <a:cxnLst/>
              <a:rect l="l" t="t" r="r" b="b"/>
              <a:pathLst>
                <a:path w="10571" h="37254" extrusionOk="0">
                  <a:moveTo>
                    <a:pt x="3840" y="36981"/>
                  </a:moveTo>
                  <a:lnTo>
                    <a:pt x="3840" y="36981"/>
                  </a:lnTo>
                  <a:cubicBezTo>
                    <a:pt x="3843" y="36985"/>
                    <a:pt x="3845" y="36988"/>
                    <a:pt x="3847" y="36988"/>
                  </a:cubicBezTo>
                  <a:cubicBezTo>
                    <a:pt x="3849" y="36988"/>
                    <a:pt x="3850" y="36985"/>
                    <a:pt x="3852" y="36981"/>
                  </a:cubicBezTo>
                  <a:lnTo>
                    <a:pt x="3852" y="36981"/>
                  </a:lnTo>
                  <a:lnTo>
                    <a:pt x="3840" y="36981"/>
                  </a:lnTo>
                  <a:close/>
                  <a:moveTo>
                    <a:pt x="9939" y="0"/>
                  </a:moveTo>
                  <a:lnTo>
                    <a:pt x="2129" y="1303"/>
                  </a:lnTo>
                  <a:lnTo>
                    <a:pt x="0" y="1659"/>
                  </a:lnTo>
                  <a:lnTo>
                    <a:pt x="1224" y="3166"/>
                  </a:lnTo>
                  <a:cubicBezTo>
                    <a:pt x="1576" y="10251"/>
                    <a:pt x="1493" y="17118"/>
                    <a:pt x="1816" y="20538"/>
                  </a:cubicBezTo>
                  <a:cubicBezTo>
                    <a:pt x="1865" y="21047"/>
                    <a:pt x="3960" y="36625"/>
                    <a:pt x="3852" y="36981"/>
                  </a:cubicBezTo>
                  <a:lnTo>
                    <a:pt x="3852" y="36981"/>
                  </a:lnTo>
                  <a:lnTo>
                    <a:pt x="10305" y="37254"/>
                  </a:lnTo>
                  <a:lnTo>
                    <a:pt x="8374" y="20875"/>
                  </a:lnTo>
                  <a:lnTo>
                    <a:pt x="9289" y="6335"/>
                  </a:lnTo>
                  <a:cubicBezTo>
                    <a:pt x="10280" y="4616"/>
                    <a:pt x="10571" y="2581"/>
                    <a:pt x="10100" y="653"/>
                  </a:cubicBezTo>
                  <a:lnTo>
                    <a:pt x="9939" y="0"/>
                  </a:ln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4"/>
            <p:cNvSpPr/>
            <p:nvPr/>
          </p:nvSpPr>
          <p:spPr>
            <a:xfrm>
              <a:off x="6550142" y="2360237"/>
              <a:ext cx="1681677" cy="1309978"/>
            </a:xfrm>
            <a:custGeom>
              <a:avLst/>
              <a:gdLst/>
              <a:ahLst/>
              <a:cxnLst/>
              <a:rect l="l" t="t" r="r" b="b"/>
              <a:pathLst>
                <a:path w="37882" h="29509" extrusionOk="0">
                  <a:moveTo>
                    <a:pt x="7056" y="1"/>
                  </a:moveTo>
                  <a:cubicBezTo>
                    <a:pt x="6312" y="1"/>
                    <a:pt x="5628" y="489"/>
                    <a:pt x="5409" y="1240"/>
                  </a:cubicBezTo>
                  <a:lnTo>
                    <a:pt x="266" y="18885"/>
                  </a:lnTo>
                  <a:cubicBezTo>
                    <a:pt x="0" y="19797"/>
                    <a:pt x="524" y="20748"/>
                    <a:pt x="1435" y="21013"/>
                  </a:cubicBezTo>
                  <a:lnTo>
                    <a:pt x="30344" y="29441"/>
                  </a:lnTo>
                  <a:cubicBezTo>
                    <a:pt x="30504" y="29487"/>
                    <a:pt x="30665" y="29509"/>
                    <a:pt x="30823" y="29509"/>
                  </a:cubicBezTo>
                  <a:cubicBezTo>
                    <a:pt x="31568" y="29509"/>
                    <a:pt x="32253" y="29023"/>
                    <a:pt x="32472" y="28271"/>
                  </a:cubicBezTo>
                  <a:lnTo>
                    <a:pt x="37616" y="10626"/>
                  </a:lnTo>
                  <a:cubicBezTo>
                    <a:pt x="37882" y="9714"/>
                    <a:pt x="37357" y="8763"/>
                    <a:pt x="36449" y="8498"/>
                  </a:cubicBezTo>
                  <a:lnTo>
                    <a:pt x="7538" y="70"/>
                  </a:lnTo>
                  <a:cubicBezTo>
                    <a:pt x="7377" y="23"/>
                    <a:pt x="7215" y="1"/>
                    <a:pt x="7056"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4"/>
            <p:cNvSpPr/>
            <p:nvPr/>
          </p:nvSpPr>
          <p:spPr>
            <a:xfrm>
              <a:off x="6558887" y="2360281"/>
              <a:ext cx="1664142" cy="1309978"/>
            </a:xfrm>
            <a:custGeom>
              <a:avLst/>
              <a:gdLst/>
              <a:ahLst/>
              <a:cxnLst/>
              <a:rect l="l" t="t" r="r" b="b"/>
              <a:pathLst>
                <a:path w="37487" h="29509" extrusionOk="0">
                  <a:moveTo>
                    <a:pt x="6859" y="0"/>
                  </a:moveTo>
                  <a:cubicBezTo>
                    <a:pt x="6117" y="0"/>
                    <a:pt x="5431" y="489"/>
                    <a:pt x="5212" y="1239"/>
                  </a:cubicBezTo>
                  <a:lnTo>
                    <a:pt x="3776" y="6167"/>
                  </a:lnTo>
                  <a:lnTo>
                    <a:pt x="3604" y="6752"/>
                  </a:lnTo>
                  <a:lnTo>
                    <a:pt x="3475" y="7198"/>
                  </a:lnTo>
                  <a:lnTo>
                    <a:pt x="3314" y="7758"/>
                  </a:lnTo>
                  <a:lnTo>
                    <a:pt x="3249" y="7969"/>
                  </a:lnTo>
                  <a:lnTo>
                    <a:pt x="3105" y="8460"/>
                  </a:lnTo>
                  <a:lnTo>
                    <a:pt x="3016" y="8780"/>
                  </a:lnTo>
                  <a:lnTo>
                    <a:pt x="2886" y="9222"/>
                  </a:lnTo>
                  <a:lnTo>
                    <a:pt x="69" y="18884"/>
                  </a:lnTo>
                  <a:cubicBezTo>
                    <a:pt x="22" y="19046"/>
                    <a:pt x="1" y="19207"/>
                    <a:pt x="1" y="19365"/>
                  </a:cubicBezTo>
                  <a:cubicBezTo>
                    <a:pt x="1" y="20108"/>
                    <a:pt x="488" y="20794"/>
                    <a:pt x="1238" y="21012"/>
                  </a:cubicBezTo>
                  <a:lnTo>
                    <a:pt x="30147" y="29440"/>
                  </a:lnTo>
                  <a:cubicBezTo>
                    <a:pt x="30308" y="29487"/>
                    <a:pt x="30470" y="29509"/>
                    <a:pt x="30628" y="29509"/>
                  </a:cubicBezTo>
                  <a:cubicBezTo>
                    <a:pt x="31371" y="29509"/>
                    <a:pt x="32056" y="29020"/>
                    <a:pt x="32275" y="28270"/>
                  </a:cubicBezTo>
                  <a:lnTo>
                    <a:pt x="37419" y="10625"/>
                  </a:lnTo>
                  <a:cubicBezTo>
                    <a:pt x="37465" y="10463"/>
                    <a:pt x="37487" y="10302"/>
                    <a:pt x="37487" y="10144"/>
                  </a:cubicBezTo>
                  <a:cubicBezTo>
                    <a:pt x="37487" y="9401"/>
                    <a:pt x="37003" y="8715"/>
                    <a:pt x="36252" y="8497"/>
                  </a:cubicBezTo>
                  <a:lnTo>
                    <a:pt x="29971" y="6666"/>
                  </a:lnTo>
                  <a:cubicBezTo>
                    <a:pt x="29734" y="7775"/>
                    <a:pt x="29429" y="8748"/>
                    <a:pt x="29142" y="9530"/>
                  </a:cubicBezTo>
                  <a:cubicBezTo>
                    <a:pt x="29264" y="9512"/>
                    <a:pt x="29386" y="9502"/>
                    <a:pt x="29512" y="9502"/>
                  </a:cubicBezTo>
                  <a:cubicBezTo>
                    <a:pt x="29727" y="9502"/>
                    <a:pt x="29942" y="9530"/>
                    <a:pt x="30161" y="9595"/>
                  </a:cubicBezTo>
                  <a:cubicBezTo>
                    <a:pt x="31389" y="9950"/>
                    <a:pt x="32092" y="11235"/>
                    <a:pt x="31733" y="12466"/>
                  </a:cubicBezTo>
                  <a:cubicBezTo>
                    <a:pt x="31439" y="13475"/>
                    <a:pt x="30517" y="14132"/>
                    <a:pt x="29512" y="14132"/>
                  </a:cubicBezTo>
                  <a:cubicBezTo>
                    <a:pt x="29300" y="14132"/>
                    <a:pt x="29081" y="14103"/>
                    <a:pt x="28865" y="14038"/>
                  </a:cubicBezTo>
                  <a:cubicBezTo>
                    <a:pt x="28115" y="13823"/>
                    <a:pt x="27563" y="13260"/>
                    <a:pt x="27326" y="12577"/>
                  </a:cubicBezTo>
                  <a:cubicBezTo>
                    <a:pt x="26493" y="13637"/>
                    <a:pt x="25061" y="14013"/>
                    <a:pt x="23442" y="14013"/>
                  </a:cubicBezTo>
                  <a:cubicBezTo>
                    <a:pt x="19440" y="14013"/>
                    <a:pt x="14300" y="11709"/>
                    <a:pt x="14300" y="11709"/>
                  </a:cubicBezTo>
                  <a:lnTo>
                    <a:pt x="14304" y="11699"/>
                  </a:lnTo>
                  <a:cubicBezTo>
                    <a:pt x="13385" y="11500"/>
                    <a:pt x="12372" y="11264"/>
                    <a:pt x="11838" y="11070"/>
                  </a:cubicBezTo>
                  <a:cubicBezTo>
                    <a:pt x="10732" y="10672"/>
                    <a:pt x="10765" y="10571"/>
                    <a:pt x="10833" y="10450"/>
                  </a:cubicBezTo>
                  <a:cubicBezTo>
                    <a:pt x="10861" y="10402"/>
                    <a:pt x="10926" y="10381"/>
                    <a:pt x="11012" y="10381"/>
                  </a:cubicBezTo>
                  <a:cubicBezTo>
                    <a:pt x="11206" y="10381"/>
                    <a:pt x="11514" y="10478"/>
                    <a:pt x="11806" y="10571"/>
                  </a:cubicBezTo>
                  <a:cubicBezTo>
                    <a:pt x="12096" y="10668"/>
                    <a:pt x="12369" y="10761"/>
                    <a:pt x="12495" y="10761"/>
                  </a:cubicBezTo>
                  <a:cubicBezTo>
                    <a:pt x="12566" y="10761"/>
                    <a:pt x="12591" y="10733"/>
                    <a:pt x="12541" y="10650"/>
                  </a:cubicBezTo>
                  <a:cubicBezTo>
                    <a:pt x="12276" y="10223"/>
                    <a:pt x="10219" y="9739"/>
                    <a:pt x="10424" y="9408"/>
                  </a:cubicBezTo>
                  <a:cubicBezTo>
                    <a:pt x="10470" y="9333"/>
                    <a:pt x="10563" y="9300"/>
                    <a:pt x="10686" y="9300"/>
                  </a:cubicBezTo>
                  <a:cubicBezTo>
                    <a:pt x="11282" y="9300"/>
                    <a:pt x="12574" y="10022"/>
                    <a:pt x="12710" y="10083"/>
                  </a:cubicBezTo>
                  <a:cubicBezTo>
                    <a:pt x="12732" y="10094"/>
                    <a:pt x="12753" y="10097"/>
                    <a:pt x="12771" y="10097"/>
                  </a:cubicBezTo>
                  <a:cubicBezTo>
                    <a:pt x="12897" y="10097"/>
                    <a:pt x="12969" y="9918"/>
                    <a:pt x="12839" y="9864"/>
                  </a:cubicBezTo>
                  <a:cubicBezTo>
                    <a:pt x="12621" y="9778"/>
                    <a:pt x="10359" y="8808"/>
                    <a:pt x="10621" y="8382"/>
                  </a:cubicBezTo>
                  <a:cubicBezTo>
                    <a:pt x="10661" y="8313"/>
                    <a:pt x="10722" y="8288"/>
                    <a:pt x="10790" y="8288"/>
                  </a:cubicBezTo>
                  <a:cubicBezTo>
                    <a:pt x="10959" y="8288"/>
                    <a:pt x="11166" y="8442"/>
                    <a:pt x="11166" y="8442"/>
                  </a:cubicBezTo>
                  <a:cubicBezTo>
                    <a:pt x="11166" y="8442"/>
                    <a:pt x="12868" y="9325"/>
                    <a:pt x="13255" y="9325"/>
                  </a:cubicBezTo>
                  <a:cubicBezTo>
                    <a:pt x="13292" y="9325"/>
                    <a:pt x="13317" y="9318"/>
                    <a:pt x="13328" y="9300"/>
                  </a:cubicBezTo>
                  <a:cubicBezTo>
                    <a:pt x="13446" y="9093"/>
                    <a:pt x="12265" y="8429"/>
                    <a:pt x="11852" y="8231"/>
                  </a:cubicBezTo>
                  <a:cubicBezTo>
                    <a:pt x="11443" y="8037"/>
                    <a:pt x="11368" y="7764"/>
                    <a:pt x="11605" y="7653"/>
                  </a:cubicBezTo>
                  <a:cubicBezTo>
                    <a:pt x="11615" y="7650"/>
                    <a:pt x="11626" y="7646"/>
                    <a:pt x="11644" y="7646"/>
                  </a:cubicBezTo>
                  <a:cubicBezTo>
                    <a:pt x="11917" y="7646"/>
                    <a:pt x="13073" y="8162"/>
                    <a:pt x="13453" y="8353"/>
                  </a:cubicBezTo>
                  <a:cubicBezTo>
                    <a:pt x="13711" y="8482"/>
                    <a:pt x="14250" y="8762"/>
                    <a:pt x="14529" y="8762"/>
                  </a:cubicBezTo>
                  <a:cubicBezTo>
                    <a:pt x="14688" y="8762"/>
                    <a:pt x="14759" y="8672"/>
                    <a:pt x="14648" y="8407"/>
                  </a:cubicBezTo>
                  <a:cubicBezTo>
                    <a:pt x="14336" y="7682"/>
                    <a:pt x="14372" y="7007"/>
                    <a:pt x="14508" y="6831"/>
                  </a:cubicBezTo>
                  <a:cubicBezTo>
                    <a:pt x="14551" y="6774"/>
                    <a:pt x="14612" y="6749"/>
                    <a:pt x="14673" y="6749"/>
                  </a:cubicBezTo>
                  <a:cubicBezTo>
                    <a:pt x="14803" y="6749"/>
                    <a:pt x="14935" y="6860"/>
                    <a:pt x="14932" y="7025"/>
                  </a:cubicBezTo>
                  <a:cubicBezTo>
                    <a:pt x="14928" y="7223"/>
                    <a:pt x="15021" y="7556"/>
                    <a:pt x="15101" y="7804"/>
                  </a:cubicBezTo>
                  <a:cubicBezTo>
                    <a:pt x="15169" y="8008"/>
                    <a:pt x="15266" y="8199"/>
                    <a:pt x="15399" y="8367"/>
                  </a:cubicBezTo>
                  <a:cubicBezTo>
                    <a:pt x="15549" y="8568"/>
                    <a:pt x="15689" y="8730"/>
                    <a:pt x="15808" y="8863"/>
                  </a:cubicBezTo>
                  <a:cubicBezTo>
                    <a:pt x="16848" y="9229"/>
                    <a:pt x="19595" y="10083"/>
                    <a:pt x="22390" y="10083"/>
                  </a:cubicBezTo>
                  <a:cubicBezTo>
                    <a:pt x="22764" y="10083"/>
                    <a:pt x="23140" y="10069"/>
                    <a:pt x="23514" y="10033"/>
                  </a:cubicBezTo>
                  <a:cubicBezTo>
                    <a:pt x="23632" y="10022"/>
                    <a:pt x="23805" y="9782"/>
                    <a:pt x="24010" y="9405"/>
                  </a:cubicBezTo>
                  <a:lnTo>
                    <a:pt x="23697" y="9244"/>
                  </a:lnTo>
                  <a:cubicBezTo>
                    <a:pt x="24328" y="7958"/>
                    <a:pt x="24871" y="6648"/>
                    <a:pt x="25309" y="5306"/>
                  </a:cubicBezTo>
                  <a:lnTo>
                    <a:pt x="25082" y="5241"/>
                  </a:lnTo>
                  <a:lnTo>
                    <a:pt x="24971" y="5209"/>
                  </a:lnTo>
                  <a:lnTo>
                    <a:pt x="23632" y="4817"/>
                  </a:lnTo>
                  <a:lnTo>
                    <a:pt x="23435" y="4760"/>
                  </a:lnTo>
                  <a:lnTo>
                    <a:pt x="23295" y="4721"/>
                  </a:lnTo>
                  <a:lnTo>
                    <a:pt x="23152" y="4678"/>
                  </a:lnTo>
                  <a:lnTo>
                    <a:pt x="19045" y="3482"/>
                  </a:lnTo>
                  <a:lnTo>
                    <a:pt x="18959" y="3457"/>
                  </a:lnTo>
                  <a:lnTo>
                    <a:pt x="16680" y="2790"/>
                  </a:lnTo>
                  <a:lnTo>
                    <a:pt x="7341" y="69"/>
                  </a:lnTo>
                  <a:cubicBezTo>
                    <a:pt x="7179" y="22"/>
                    <a:pt x="7018" y="0"/>
                    <a:pt x="68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4"/>
            <p:cNvSpPr/>
            <p:nvPr/>
          </p:nvSpPr>
          <p:spPr>
            <a:xfrm>
              <a:off x="7893736" y="2838557"/>
              <a:ext cx="187546" cy="168257"/>
            </a:xfrm>
            <a:custGeom>
              <a:avLst/>
              <a:gdLst/>
              <a:ahLst/>
              <a:cxnLst/>
              <a:rect l="l" t="t" r="r" b="b"/>
              <a:pathLst>
                <a:path w="5163" h="4632" extrusionOk="0">
                  <a:moveTo>
                    <a:pt x="2581" y="0"/>
                  </a:moveTo>
                  <a:cubicBezTo>
                    <a:pt x="1578" y="0"/>
                    <a:pt x="652" y="659"/>
                    <a:pt x="360" y="1670"/>
                  </a:cubicBezTo>
                  <a:cubicBezTo>
                    <a:pt x="1" y="2897"/>
                    <a:pt x="708" y="4182"/>
                    <a:pt x="1935" y="4537"/>
                  </a:cubicBezTo>
                  <a:cubicBezTo>
                    <a:pt x="2153" y="4601"/>
                    <a:pt x="2372" y="4631"/>
                    <a:pt x="2587" y="4631"/>
                  </a:cubicBezTo>
                  <a:cubicBezTo>
                    <a:pt x="3589" y="4631"/>
                    <a:pt x="4511" y="3976"/>
                    <a:pt x="4803" y="2965"/>
                  </a:cubicBezTo>
                  <a:cubicBezTo>
                    <a:pt x="5162" y="1734"/>
                    <a:pt x="4459" y="449"/>
                    <a:pt x="3231" y="94"/>
                  </a:cubicBezTo>
                  <a:cubicBezTo>
                    <a:pt x="3015" y="31"/>
                    <a:pt x="2796" y="0"/>
                    <a:pt x="2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4"/>
            <p:cNvSpPr/>
            <p:nvPr/>
          </p:nvSpPr>
          <p:spPr>
            <a:xfrm>
              <a:off x="6733701" y="2965600"/>
              <a:ext cx="31385" cy="87231"/>
            </a:xfrm>
            <a:custGeom>
              <a:avLst/>
              <a:gdLst/>
              <a:ahLst/>
              <a:cxnLst/>
              <a:rect l="l" t="t" r="r" b="b"/>
              <a:pathLst>
                <a:path w="707" h="1965" extrusionOk="0">
                  <a:moveTo>
                    <a:pt x="100" y="1"/>
                  </a:moveTo>
                  <a:lnTo>
                    <a:pt x="54" y="162"/>
                  </a:lnTo>
                  <a:lnTo>
                    <a:pt x="474" y="284"/>
                  </a:lnTo>
                  <a:lnTo>
                    <a:pt x="0" y="1910"/>
                  </a:lnTo>
                  <a:lnTo>
                    <a:pt x="183" y="1964"/>
                  </a:lnTo>
                  <a:lnTo>
                    <a:pt x="707" y="177"/>
                  </a:lnTo>
                  <a:lnTo>
                    <a:pt x="1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4"/>
            <p:cNvSpPr/>
            <p:nvPr/>
          </p:nvSpPr>
          <p:spPr>
            <a:xfrm>
              <a:off x="6767749" y="2985798"/>
              <a:ext cx="73070" cy="90738"/>
            </a:xfrm>
            <a:custGeom>
              <a:avLst/>
              <a:gdLst/>
              <a:ahLst/>
              <a:cxnLst/>
              <a:rect l="l" t="t" r="r" b="b"/>
              <a:pathLst>
                <a:path w="1646" h="2044" extrusionOk="0">
                  <a:moveTo>
                    <a:pt x="810" y="0"/>
                  </a:moveTo>
                  <a:cubicBezTo>
                    <a:pt x="655" y="0"/>
                    <a:pt x="515" y="40"/>
                    <a:pt x="400" y="116"/>
                  </a:cubicBezTo>
                  <a:lnTo>
                    <a:pt x="496" y="267"/>
                  </a:lnTo>
                  <a:cubicBezTo>
                    <a:pt x="593" y="203"/>
                    <a:pt x="697" y="173"/>
                    <a:pt x="811" y="173"/>
                  </a:cubicBezTo>
                  <a:cubicBezTo>
                    <a:pt x="884" y="173"/>
                    <a:pt x="961" y="186"/>
                    <a:pt x="1042" y="209"/>
                  </a:cubicBezTo>
                  <a:cubicBezTo>
                    <a:pt x="1314" y="288"/>
                    <a:pt x="1426" y="457"/>
                    <a:pt x="1365" y="666"/>
                  </a:cubicBezTo>
                  <a:cubicBezTo>
                    <a:pt x="1329" y="787"/>
                    <a:pt x="1253" y="898"/>
                    <a:pt x="995" y="1039"/>
                  </a:cubicBezTo>
                  <a:lnTo>
                    <a:pt x="40" y="1549"/>
                  </a:lnTo>
                  <a:lnTo>
                    <a:pt x="1" y="1678"/>
                  </a:lnTo>
                  <a:lnTo>
                    <a:pt x="1258" y="2044"/>
                  </a:lnTo>
                  <a:lnTo>
                    <a:pt x="1304" y="1882"/>
                  </a:lnTo>
                  <a:lnTo>
                    <a:pt x="320" y="1595"/>
                  </a:lnTo>
                  <a:lnTo>
                    <a:pt x="1102" y="1175"/>
                  </a:lnTo>
                  <a:cubicBezTo>
                    <a:pt x="1412" y="1010"/>
                    <a:pt x="1508" y="870"/>
                    <a:pt x="1559" y="701"/>
                  </a:cubicBezTo>
                  <a:cubicBezTo>
                    <a:pt x="1645" y="403"/>
                    <a:pt x="1469" y="152"/>
                    <a:pt x="1107" y="45"/>
                  </a:cubicBezTo>
                  <a:cubicBezTo>
                    <a:pt x="1004" y="15"/>
                    <a:pt x="904" y="0"/>
                    <a:pt x="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a:off x="6844236" y="3013721"/>
              <a:ext cx="71117" cy="82570"/>
            </a:xfrm>
            <a:custGeom>
              <a:avLst/>
              <a:gdLst/>
              <a:ahLst/>
              <a:cxnLst/>
              <a:rect l="l" t="t" r="r" b="b"/>
              <a:pathLst>
                <a:path w="1602" h="1860" extrusionOk="0">
                  <a:moveTo>
                    <a:pt x="1332" y="1"/>
                  </a:moveTo>
                  <a:lnTo>
                    <a:pt x="40" y="908"/>
                  </a:lnTo>
                  <a:lnTo>
                    <a:pt x="1" y="1041"/>
                  </a:lnTo>
                  <a:lnTo>
                    <a:pt x="1009" y="1336"/>
                  </a:lnTo>
                  <a:lnTo>
                    <a:pt x="873" y="1806"/>
                  </a:lnTo>
                  <a:lnTo>
                    <a:pt x="1056" y="1859"/>
                  </a:lnTo>
                  <a:lnTo>
                    <a:pt x="1196" y="1389"/>
                  </a:lnTo>
                  <a:lnTo>
                    <a:pt x="1551" y="1493"/>
                  </a:lnTo>
                  <a:lnTo>
                    <a:pt x="1602" y="1332"/>
                  </a:lnTo>
                  <a:lnTo>
                    <a:pt x="1243" y="1228"/>
                  </a:lnTo>
                  <a:lnTo>
                    <a:pt x="1361" y="812"/>
                  </a:lnTo>
                  <a:lnTo>
                    <a:pt x="1185" y="761"/>
                  </a:lnTo>
                  <a:lnTo>
                    <a:pt x="1064" y="1174"/>
                  </a:lnTo>
                  <a:lnTo>
                    <a:pt x="288" y="948"/>
                  </a:lnTo>
                  <a:lnTo>
                    <a:pt x="1537" y="62"/>
                  </a:lnTo>
                  <a:lnTo>
                    <a:pt x="13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4"/>
            <p:cNvSpPr/>
            <p:nvPr/>
          </p:nvSpPr>
          <p:spPr>
            <a:xfrm>
              <a:off x="6966002" y="3049100"/>
              <a:ext cx="70939" cy="82570"/>
            </a:xfrm>
            <a:custGeom>
              <a:avLst/>
              <a:gdLst/>
              <a:ahLst/>
              <a:cxnLst/>
              <a:rect l="l" t="t" r="r" b="b"/>
              <a:pathLst>
                <a:path w="1598" h="1860" extrusionOk="0">
                  <a:moveTo>
                    <a:pt x="1331" y="0"/>
                  </a:moveTo>
                  <a:lnTo>
                    <a:pt x="36" y="912"/>
                  </a:lnTo>
                  <a:lnTo>
                    <a:pt x="0" y="1044"/>
                  </a:lnTo>
                  <a:lnTo>
                    <a:pt x="1008" y="1339"/>
                  </a:lnTo>
                  <a:lnTo>
                    <a:pt x="872" y="1809"/>
                  </a:lnTo>
                  <a:lnTo>
                    <a:pt x="1056" y="1859"/>
                  </a:lnTo>
                  <a:lnTo>
                    <a:pt x="1192" y="1393"/>
                  </a:lnTo>
                  <a:lnTo>
                    <a:pt x="1551" y="1497"/>
                  </a:lnTo>
                  <a:lnTo>
                    <a:pt x="1597" y="1332"/>
                  </a:lnTo>
                  <a:lnTo>
                    <a:pt x="1238" y="1228"/>
                  </a:lnTo>
                  <a:lnTo>
                    <a:pt x="1361" y="815"/>
                  </a:lnTo>
                  <a:lnTo>
                    <a:pt x="1181" y="761"/>
                  </a:lnTo>
                  <a:lnTo>
                    <a:pt x="1059" y="1178"/>
                  </a:lnTo>
                  <a:lnTo>
                    <a:pt x="284" y="948"/>
                  </a:lnTo>
                  <a:lnTo>
                    <a:pt x="1536" y="61"/>
                  </a:lnTo>
                  <a:lnTo>
                    <a:pt x="13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4"/>
            <p:cNvSpPr/>
            <p:nvPr/>
          </p:nvSpPr>
          <p:spPr>
            <a:xfrm>
              <a:off x="7043598" y="3063261"/>
              <a:ext cx="73514" cy="87498"/>
            </a:xfrm>
            <a:custGeom>
              <a:avLst/>
              <a:gdLst/>
              <a:ahLst/>
              <a:cxnLst/>
              <a:rect l="l" t="t" r="r" b="b"/>
              <a:pathLst>
                <a:path w="1656" h="1971" extrusionOk="0">
                  <a:moveTo>
                    <a:pt x="675" y="1"/>
                  </a:moveTo>
                  <a:lnTo>
                    <a:pt x="323" y="873"/>
                  </a:lnTo>
                  <a:lnTo>
                    <a:pt x="703" y="980"/>
                  </a:lnTo>
                  <a:cubicBezTo>
                    <a:pt x="1155" y="1113"/>
                    <a:pt x="1260" y="1300"/>
                    <a:pt x="1192" y="1530"/>
                  </a:cubicBezTo>
                  <a:cubicBezTo>
                    <a:pt x="1143" y="1693"/>
                    <a:pt x="1015" y="1792"/>
                    <a:pt x="825" y="1792"/>
                  </a:cubicBezTo>
                  <a:cubicBezTo>
                    <a:pt x="763" y="1792"/>
                    <a:pt x="695" y="1781"/>
                    <a:pt x="621" y="1759"/>
                  </a:cubicBezTo>
                  <a:cubicBezTo>
                    <a:pt x="391" y="1691"/>
                    <a:pt x="212" y="1544"/>
                    <a:pt x="133" y="1393"/>
                  </a:cubicBezTo>
                  <a:lnTo>
                    <a:pt x="0" y="1512"/>
                  </a:lnTo>
                  <a:cubicBezTo>
                    <a:pt x="97" y="1691"/>
                    <a:pt x="316" y="1853"/>
                    <a:pt x="574" y="1928"/>
                  </a:cubicBezTo>
                  <a:cubicBezTo>
                    <a:pt x="673" y="1957"/>
                    <a:pt x="763" y="1971"/>
                    <a:pt x="846" y="1971"/>
                  </a:cubicBezTo>
                  <a:cubicBezTo>
                    <a:pt x="1127" y="1971"/>
                    <a:pt x="1313" y="1812"/>
                    <a:pt x="1382" y="1576"/>
                  </a:cubicBezTo>
                  <a:cubicBezTo>
                    <a:pt x="1472" y="1260"/>
                    <a:pt x="1328" y="988"/>
                    <a:pt x="789" y="830"/>
                  </a:cubicBezTo>
                  <a:lnTo>
                    <a:pt x="560" y="765"/>
                  </a:lnTo>
                  <a:lnTo>
                    <a:pt x="789" y="213"/>
                  </a:lnTo>
                  <a:lnTo>
                    <a:pt x="1604" y="450"/>
                  </a:lnTo>
                  <a:lnTo>
                    <a:pt x="1655" y="288"/>
                  </a:lnTo>
                  <a:lnTo>
                    <a:pt x="6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4"/>
            <p:cNvSpPr/>
            <p:nvPr/>
          </p:nvSpPr>
          <p:spPr>
            <a:xfrm>
              <a:off x="7120884" y="3090695"/>
              <a:ext cx="73159" cy="83014"/>
            </a:xfrm>
            <a:custGeom>
              <a:avLst/>
              <a:gdLst/>
              <a:ahLst/>
              <a:cxnLst/>
              <a:rect l="l" t="t" r="r" b="b"/>
              <a:pathLst>
                <a:path w="1648" h="1870" extrusionOk="0">
                  <a:moveTo>
                    <a:pt x="720" y="876"/>
                  </a:moveTo>
                  <a:cubicBezTo>
                    <a:pt x="774" y="876"/>
                    <a:pt x="831" y="884"/>
                    <a:pt x="890" y="901"/>
                  </a:cubicBezTo>
                  <a:cubicBezTo>
                    <a:pt x="1163" y="980"/>
                    <a:pt x="1296" y="1181"/>
                    <a:pt x="1228" y="1418"/>
                  </a:cubicBezTo>
                  <a:cubicBezTo>
                    <a:pt x="1171" y="1602"/>
                    <a:pt x="1024" y="1704"/>
                    <a:pt x="839" y="1704"/>
                  </a:cubicBezTo>
                  <a:cubicBezTo>
                    <a:pt x="787" y="1704"/>
                    <a:pt x="732" y="1696"/>
                    <a:pt x="675" y="1680"/>
                  </a:cubicBezTo>
                  <a:cubicBezTo>
                    <a:pt x="366" y="1586"/>
                    <a:pt x="259" y="1353"/>
                    <a:pt x="315" y="1156"/>
                  </a:cubicBezTo>
                  <a:cubicBezTo>
                    <a:pt x="366" y="984"/>
                    <a:pt x="521" y="876"/>
                    <a:pt x="720" y="876"/>
                  </a:cubicBezTo>
                  <a:close/>
                  <a:moveTo>
                    <a:pt x="977" y="1"/>
                  </a:moveTo>
                  <a:cubicBezTo>
                    <a:pt x="611" y="1"/>
                    <a:pt x="306" y="240"/>
                    <a:pt x="165" y="728"/>
                  </a:cubicBezTo>
                  <a:cubicBezTo>
                    <a:pt x="0" y="1292"/>
                    <a:pt x="161" y="1698"/>
                    <a:pt x="638" y="1838"/>
                  </a:cubicBezTo>
                  <a:cubicBezTo>
                    <a:pt x="713" y="1859"/>
                    <a:pt x="786" y="1870"/>
                    <a:pt x="855" y="1870"/>
                  </a:cubicBezTo>
                  <a:cubicBezTo>
                    <a:pt x="1114" y="1870"/>
                    <a:pt x="1330" y="1727"/>
                    <a:pt x="1407" y="1464"/>
                  </a:cubicBezTo>
                  <a:cubicBezTo>
                    <a:pt x="1503" y="1138"/>
                    <a:pt x="1317" y="858"/>
                    <a:pt x="962" y="753"/>
                  </a:cubicBezTo>
                  <a:cubicBezTo>
                    <a:pt x="887" y="732"/>
                    <a:pt x="814" y="721"/>
                    <a:pt x="743" y="721"/>
                  </a:cubicBezTo>
                  <a:cubicBezTo>
                    <a:pt x="578" y="721"/>
                    <a:pt x="430" y="780"/>
                    <a:pt x="327" y="901"/>
                  </a:cubicBezTo>
                  <a:cubicBezTo>
                    <a:pt x="337" y="844"/>
                    <a:pt x="348" y="793"/>
                    <a:pt x="362" y="753"/>
                  </a:cubicBezTo>
                  <a:cubicBezTo>
                    <a:pt x="475" y="361"/>
                    <a:pt x="704" y="171"/>
                    <a:pt x="990" y="171"/>
                  </a:cubicBezTo>
                  <a:cubicBezTo>
                    <a:pt x="1060" y="171"/>
                    <a:pt x="1134" y="182"/>
                    <a:pt x="1210" y="205"/>
                  </a:cubicBezTo>
                  <a:cubicBezTo>
                    <a:pt x="1342" y="244"/>
                    <a:pt x="1457" y="301"/>
                    <a:pt x="1529" y="387"/>
                  </a:cubicBezTo>
                  <a:lnTo>
                    <a:pt x="1647" y="262"/>
                  </a:lnTo>
                  <a:cubicBezTo>
                    <a:pt x="1554" y="162"/>
                    <a:pt x="1414" y="90"/>
                    <a:pt x="1253" y="43"/>
                  </a:cubicBezTo>
                  <a:cubicBezTo>
                    <a:pt x="1158" y="15"/>
                    <a:pt x="1066" y="1"/>
                    <a:pt x="9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4"/>
            <p:cNvSpPr/>
            <p:nvPr/>
          </p:nvSpPr>
          <p:spPr>
            <a:xfrm>
              <a:off x="7230487" y="3115865"/>
              <a:ext cx="74757" cy="89406"/>
            </a:xfrm>
            <a:custGeom>
              <a:avLst/>
              <a:gdLst/>
              <a:ahLst/>
              <a:cxnLst/>
              <a:rect l="l" t="t" r="r" b="b"/>
              <a:pathLst>
                <a:path w="1684" h="2014" extrusionOk="0">
                  <a:moveTo>
                    <a:pt x="532" y="0"/>
                  </a:moveTo>
                  <a:lnTo>
                    <a:pt x="485" y="165"/>
                  </a:lnTo>
                  <a:lnTo>
                    <a:pt x="1400" y="431"/>
                  </a:lnTo>
                  <a:lnTo>
                    <a:pt x="722" y="908"/>
                  </a:lnTo>
                  <a:lnTo>
                    <a:pt x="682" y="1044"/>
                  </a:lnTo>
                  <a:lnTo>
                    <a:pt x="812" y="1081"/>
                  </a:lnTo>
                  <a:cubicBezTo>
                    <a:pt x="1145" y="1177"/>
                    <a:pt x="1253" y="1361"/>
                    <a:pt x="1192" y="1576"/>
                  </a:cubicBezTo>
                  <a:cubicBezTo>
                    <a:pt x="1144" y="1742"/>
                    <a:pt x="1017" y="1834"/>
                    <a:pt x="832" y="1834"/>
                  </a:cubicBezTo>
                  <a:cubicBezTo>
                    <a:pt x="769" y="1834"/>
                    <a:pt x="700" y="1823"/>
                    <a:pt x="625" y="1802"/>
                  </a:cubicBezTo>
                  <a:cubicBezTo>
                    <a:pt x="395" y="1734"/>
                    <a:pt x="212" y="1586"/>
                    <a:pt x="133" y="1436"/>
                  </a:cubicBezTo>
                  <a:lnTo>
                    <a:pt x="0" y="1554"/>
                  </a:lnTo>
                  <a:cubicBezTo>
                    <a:pt x="97" y="1734"/>
                    <a:pt x="320" y="1896"/>
                    <a:pt x="578" y="1971"/>
                  </a:cubicBezTo>
                  <a:cubicBezTo>
                    <a:pt x="677" y="1999"/>
                    <a:pt x="769" y="2013"/>
                    <a:pt x="852" y="2013"/>
                  </a:cubicBezTo>
                  <a:cubicBezTo>
                    <a:pt x="1129" y="2013"/>
                    <a:pt x="1312" y="1862"/>
                    <a:pt x="1378" y="1634"/>
                  </a:cubicBezTo>
                  <a:cubicBezTo>
                    <a:pt x="1464" y="1346"/>
                    <a:pt x="1332" y="1088"/>
                    <a:pt x="951" y="955"/>
                  </a:cubicBezTo>
                  <a:lnTo>
                    <a:pt x="1645" y="466"/>
                  </a:lnTo>
                  <a:lnTo>
                    <a:pt x="1683" y="337"/>
                  </a:lnTo>
                  <a:lnTo>
                    <a:pt x="5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4"/>
            <p:cNvSpPr/>
            <p:nvPr/>
          </p:nvSpPr>
          <p:spPr>
            <a:xfrm>
              <a:off x="7309015" y="3145607"/>
              <a:ext cx="73203" cy="82925"/>
            </a:xfrm>
            <a:custGeom>
              <a:avLst/>
              <a:gdLst/>
              <a:ahLst/>
              <a:cxnLst/>
              <a:rect l="l" t="t" r="r" b="b"/>
              <a:pathLst>
                <a:path w="1649" h="1868" extrusionOk="0">
                  <a:moveTo>
                    <a:pt x="720" y="874"/>
                  </a:moveTo>
                  <a:cubicBezTo>
                    <a:pt x="774" y="874"/>
                    <a:pt x="832" y="882"/>
                    <a:pt x="891" y="899"/>
                  </a:cubicBezTo>
                  <a:cubicBezTo>
                    <a:pt x="1163" y="977"/>
                    <a:pt x="1297" y="1182"/>
                    <a:pt x="1225" y="1416"/>
                  </a:cubicBezTo>
                  <a:cubicBezTo>
                    <a:pt x="1171" y="1601"/>
                    <a:pt x="1024" y="1702"/>
                    <a:pt x="840" y="1702"/>
                  </a:cubicBezTo>
                  <a:cubicBezTo>
                    <a:pt x="788" y="1702"/>
                    <a:pt x="733" y="1694"/>
                    <a:pt x="676" y="1678"/>
                  </a:cubicBezTo>
                  <a:cubicBezTo>
                    <a:pt x="367" y="1588"/>
                    <a:pt x="259" y="1351"/>
                    <a:pt x="317" y="1158"/>
                  </a:cubicBezTo>
                  <a:cubicBezTo>
                    <a:pt x="367" y="982"/>
                    <a:pt x="522" y="874"/>
                    <a:pt x="720" y="874"/>
                  </a:cubicBezTo>
                  <a:close/>
                  <a:moveTo>
                    <a:pt x="980" y="0"/>
                  </a:moveTo>
                  <a:cubicBezTo>
                    <a:pt x="613" y="0"/>
                    <a:pt x="307" y="237"/>
                    <a:pt x="166" y="727"/>
                  </a:cubicBezTo>
                  <a:cubicBezTo>
                    <a:pt x="0" y="1290"/>
                    <a:pt x="162" y="1696"/>
                    <a:pt x="640" y="1835"/>
                  </a:cubicBezTo>
                  <a:cubicBezTo>
                    <a:pt x="714" y="1857"/>
                    <a:pt x="787" y="1868"/>
                    <a:pt x="858" y="1868"/>
                  </a:cubicBezTo>
                  <a:cubicBezTo>
                    <a:pt x="1114" y="1868"/>
                    <a:pt x="1332" y="1727"/>
                    <a:pt x="1408" y="1462"/>
                  </a:cubicBezTo>
                  <a:cubicBezTo>
                    <a:pt x="1504" y="1136"/>
                    <a:pt x="1318" y="856"/>
                    <a:pt x="963" y="752"/>
                  </a:cubicBezTo>
                  <a:cubicBezTo>
                    <a:pt x="888" y="730"/>
                    <a:pt x="815" y="719"/>
                    <a:pt x="744" y="719"/>
                  </a:cubicBezTo>
                  <a:cubicBezTo>
                    <a:pt x="579" y="719"/>
                    <a:pt x="430" y="779"/>
                    <a:pt x="328" y="899"/>
                  </a:cubicBezTo>
                  <a:cubicBezTo>
                    <a:pt x="338" y="845"/>
                    <a:pt x="349" y="791"/>
                    <a:pt x="363" y="752"/>
                  </a:cubicBezTo>
                  <a:cubicBezTo>
                    <a:pt x="477" y="360"/>
                    <a:pt x="707" y="170"/>
                    <a:pt x="996" y="170"/>
                  </a:cubicBezTo>
                  <a:cubicBezTo>
                    <a:pt x="1064" y="170"/>
                    <a:pt x="1136" y="181"/>
                    <a:pt x="1211" y="202"/>
                  </a:cubicBezTo>
                  <a:cubicBezTo>
                    <a:pt x="1343" y="242"/>
                    <a:pt x="1458" y="300"/>
                    <a:pt x="1529" y="389"/>
                  </a:cubicBezTo>
                  <a:lnTo>
                    <a:pt x="1648" y="260"/>
                  </a:lnTo>
                  <a:cubicBezTo>
                    <a:pt x="1555" y="159"/>
                    <a:pt x="1415" y="88"/>
                    <a:pt x="1254" y="41"/>
                  </a:cubicBezTo>
                  <a:cubicBezTo>
                    <a:pt x="1160" y="14"/>
                    <a:pt x="1068" y="0"/>
                    <a:pt x="9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4"/>
            <p:cNvSpPr/>
            <p:nvPr/>
          </p:nvSpPr>
          <p:spPr>
            <a:xfrm>
              <a:off x="7395535" y="3159191"/>
              <a:ext cx="65213" cy="86743"/>
            </a:xfrm>
            <a:custGeom>
              <a:avLst/>
              <a:gdLst/>
              <a:ahLst/>
              <a:cxnLst/>
              <a:rect l="l" t="t" r="r" b="b"/>
              <a:pathLst>
                <a:path w="1469" h="1954" extrusionOk="0">
                  <a:moveTo>
                    <a:pt x="159" y="0"/>
                  </a:moveTo>
                  <a:lnTo>
                    <a:pt x="11" y="499"/>
                  </a:lnTo>
                  <a:lnTo>
                    <a:pt x="195" y="550"/>
                  </a:lnTo>
                  <a:lnTo>
                    <a:pt x="291" y="216"/>
                  </a:lnTo>
                  <a:lnTo>
                    <a:pt x="1210" y="485"/>
                  </a:lnTo>
                  <a:lnTo>
                    <a:pt x="1" y="1896"/>
                  </a:lnTo>
                  <a:lnTo>
                    <a:pt x="202" y="1953"/>
                  </a:lnTo>
                  <a:lnTo>
                    <a:pt x="1433" y="514"/>
                  </a:lnTo>
                  <a:lnTo>
                    <a:pt x="1469" y="381"/>
                  </a:lnTo>
                  <a:lnTo>
                    <a:pt x="1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4"/>
            <p:cNvSpPr/>
            <p:nvPr/>
          </p:nvSpPr>
          <p:spPr>
            <a:xfrm>
              <a:off x="7508999" y="3192173"/>
              <a:ext cx="65390" cy="86699"/>
            </a:xfrm>
            <a:custGeom>
              <a:avLst/>
              <a:gdLst/>
              <a:ahLst/>
              <a:cxnLst/>
              <a:rect l="l" t="t" r="r" b="b"/>
              <a:pathLst>
                <a:path w="1473" h="1953" extrusionOk="0">
                  <a:moveTo>
                    <a:pt x="158" y="1"/>
                  </a:moveTo>
                  <a:lnTo>
                    <a:pt x="11" y="500"/>
                  </a:lnTo>
                  <a:lnTo>
                    <a:pt x="195" y="553"/>
                  </a:lnTo>
                  <a:lnTo>
                    <a:pt x="291" y="220"/>
                  </a:lnTo>
                  <a:lnTo>
                    <a:pt x="1210" y="485"/>
                  </a:lnTo>
                  <a:lnTo>
                    <a:pt x="1" y="1896"/>
                  </a:lnTo>
                  <a:lnTo>
                    <a:pt x="201" y="1953"/>
                  </a:lnTo>
                  <a:lnTo>
                    <a:pt x="1432" y="513"/>
                  </a:lnTo>
                  <a:lnTo>
                    <a:pt x="1472" y="384"/>
                  </a:lnTo>
                  <a:lnTo>
                    <a:pt x="1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4"/>
            <p:cNvSpPr/>
            <p:nvPr/>
          </p:nvSpPr>
          <p:spPr>
            <a:xfrm>
              <a:off x="7570215" y="3220406"/>
              <a:ext cx="77110" cy="84790"/>
            </a:xfrm>
            <a:custGeom>
              <a:avLst/>
              <a:gdLst/>
              <a:ahLst/>
              <a:cxnLst/>
              <a:rect l="l" t="t" r="r" b="b"/>
              <a:pathLst>
                <a:path w="1737" h="1910" extrusionOk="0">
                  <a:moveTo>
                    <a:pt x="913" y="169"/>
                  </a:moveTo>
                  <a:cubicBezTo>
                    <a:pt x="975" y="169"/>
                    <a:pt x="1043" y="179"/>
                    <a:pt x="1116" y="200"/>
                  </a:cubicBezTo>
                  <a:cubicBezTo>
                    <a:pt x="1382" y="276"/>
                    <a:pt x="1525" y="452"/>
                    <a:pt x="1464" y="653"/>
                  </a:cubicBezTo>
                  <a:cubicBezTo>
                    <a:pt x="1425" y="795"/>
                    <a:pt x="1303" y="874"/>
                    <a:pt x="1132" y="874"/>
                  </a:cubicBezTo>
                  <a:cubicBezTo>
                    <a:pt x="1070" y="874"/>
                    <a:pt x="1002" y="864"/>
                    <a:pt x="930" y="843"/>
                  </a:cubicBezTo>
                  <a:cubicBezTo>
                    <a:pt x="650" y="760"/>
                    <a:pt x="524" y="588"/>
                    <a:pt x="581" y="391"/>
                  </a:cubicBezTo>
                  <a:cubicBezTo>
                    <a:pt x="623" y="246"/>
                    <a:pt x="744" y="169"/>
                    <a:pt x="913" y="169"/>
                  </a:cubicBezTo>
                  <a:close/>
                  <a:moveTo>
                    <a:pt x="651" y="951"/>
                  </a:moveTo>
                  <a:cubicBezTo>
                    <a:pt x="722" y="951"/>
                    <a:pt x="801" y="963"/>
                    <a:pt x="886" y="987"/>
                  </a:cubicBezTo>
                  <a:cubicBezTo>
                    <a:pt x="1202" y="1080"/>
                    <a:pt x="1349" y="1274"/>
                    <a:pt x="1288" y="1493"/>
                  </a:cubicBezTo>
                  <a:cubicBezTo>
                    <a:pt x="1241" y="1655"/>
                    <a:pt x="1107" y="1743"/>
                    <a:pt x="915" y="1743"/>
                  </a:cubicBezTo>
                  <a:cubicBezTo>
                    <a:pt x="843" y="1743"/>
                    <a:pt x="762" y="1730"/>
                    <a:pt x="675" y="1704"/>
                  </a:cubicBezTo>
                  <a:cubicBezTo>
                    <a:pt x="358" y="1615"/>
                    <a:pt x="211" y="1421"/>
                    <a:pt x="276" y="1199"/>
                  </a:cubicBezTo>
                  <a:cubicBezTo>
                    <a:pt x="323" y="1039"/>
                    <a:pt x="457" y="951"/>
                    <a:pt x="651" y="951"/>
                  </a:cubicBezTo>
                  <a:close/>
                  <a:moveTo>
                    <a:pt x="886" y="0"/>
                  </a:moveTo>
                  <a:cubicBezTo>
                    <a:pt x="642" y="0"/>
                    <a:pt x="460" y="117"/>
                    <a:pt x="398" y="334"/>
                  </a:cubicBezTo>
                  <a:cubicBezTo>
                    <a:pt x="345" y="520"/>
                    <a:pt x="401" y="685"/>
                    <a:pt x="563" y="808"/>
                  </a:cubicBezTo>
                  <a:cubicBezTo>
                    <a:pt x="319" y="818"/>
                    <a:pt x="154" y="933"/>
                    <a:pt x="90" y="1148"/>
                  </a:cubicBezTo>
                  <a:cubicBezTo>
                    <a:pt x="0" y="1464"/>
                    <a:pt x="201" y="1737"/>
                    <a:pt x="631" y="1863"/>
                  </a:cubicBezTo>
                  <a:cubicBezTo>
                    <a:pt x="742" y="1894"/>
                    <a:pt x="846" y="1910"/>
                    <a:pt x="941" y="1910"/>
                  </a:cubicBezTo>
                  <a:cubicBezTo>
                    <a:pt x="1211" y="1910"/>
                    <a:pt x="1406" y="1784"/>
                    <a:pt x="1475" y="1550"/>
                  </a:cubicBezTo>
                  <a:cubicBezTo>
                    <a:pt x="1536" y="1338"/>
                    <a:pt x="1457" y="1148"/>
                    <a:pt x="1253" y="1008"/>
                  </a:cubicBezTo>
                  <a:cubicBezTo>
                    <a:pt x="1457" y="990"/>
                    <a:pt x="1601" y="886"/>
                    <a:pt x="1654" y="700"/>
                  </a:cubicBezTo>
                  <a:cubicBezTo>
                    <a:pt x="1737" y="409"/>
                    <a:pt x="1539" y="154"/>
                    <a:pt x="1159" y="43"/>
                  </a:cubicBezTo>
                  <a:cubicBezTo>
                    <a:pt x="1062" y="14"/>
                    <a:pt x="971" y="0"/>
                    <a:pt x="8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4"/>
            <p:cNvSpPr/>
            <p:nvPr/>
          </p:nvSpPr>
          <p:spPr>
            <a:xfrm>
              <a:off x="7652206" y="3242824"/>
              <a:ext cx="73203" cy="82970"/>
            </a:xfrm>
            <a:custGeom>
              <a:avLst/>
              <a:gdLst/>
              <a:ahLst/>
              <a:cxnLst/>
              <a:rect l="l" t="t" r="r" b="b"/>
              <a:pathLst>
                <a:path w="1649" h="1869" extrusionOk="0">
                  <a:moveTo>
                    <a:pt x="811" y="166"/>
                  </a:moveTo>
                  <a:cubicBezTo>
                    <a:pt x="863" y="166"/>
                    <a:pt x="918" y="174"/>
                    <a:pt x="974" y="191"/>
                  </a:cubicBezTo>
                  <a:cubicBezTo>
                    <a:pt x="1283" y="281"/>
                    <a:pt x="1394" y="514"/>
                    <a:pt x="1336" y="712"/>
                  </a:cubicBezTo>
                  <a:cubicBezTo>
                    <a:pt x="1285" y="887"/>
                    <a:pt x="1128" y="995"/>
                    <a:pt x="930" y="995"/>
                  </a:cubicBezTo>
                  <a:cubicBezTo>
                    <a:pt x="877" y="995"/>
                    <a:pt x="820" y="987"/>
                    <a:pt x="762" y="970"/>
                  </a:cubicBezTo>
                  <a:cubicBezTo>
                    <a:pt x="486" y="888"/>
                    <a:pt x="357" y="686"/>
                    <a:pt x="425" y="453"/>
                  </a:cubicBezTo>
                  <a:cubicBezTo>
                    <a:pt x="478" y="268"/>
                    <a:pt x="626" y="166"/>
                    <a:pt x="811" y="166"/>
                  </a:cubicBezTo>
                  <a:close/>
                  <a:moveTo>
                    <a:pt x="793" y="1"/>
                  </a:moveTo>
                  <a:cubicBezTo>
                    <a:pt x="535" y="1"/>
                    <a:pt x="318" y="141"/>
                    <a:pt x="242" y="403"/>
                  </a:cubicBezTo>
                  <a:cubicBezTo>
                    <a:pt x="145" y="733"/>
                    <a:pt x="332" y="1013"/>
                    <a:pt x="687" y="1117"/>
                  </a:cubicBezTo>
                  <a:cubicBezTo>
                    <a:pt x="760" y="1138"/>
                    <a:pt x="833" y="1149"/>
                    <a:pt x="903" y="1149"/>
                  </a:cubicBezTo>
                  <a:cubicBezTo>
                    <a:pt x="1070" y="1149"/>
                    <a:pt x="1221" y="1089"/>
                    <a:pt x="1322" y="970"/>
                  </a:cubicBezTo>
                  <a:lnTo>
                    <a:pt x="1322" y="970"/>
                  </a:lnTo>
                  <a:cubicBezTo>
                    <a:pt x="1314" y="1024"/>
                    <a:pt x="1301" y="1078"/>
                    <a:pt x="1290" y="1117"/>
                  </a:cubicBezTo>
                  <a:cubicBezTo>
                    <a:pt x="1174" y="1509"/>
                    <a:pt x="943" y="1699"/>
                    <a:pt x="656" y="1699"/>
                  </a:cubicBezTo>
                  <a:cubicBezTo>
                    <a:pt x="588" y="1699"/>
                    <a:pt x="517" y="1688"/>
                    <a:pt x="443" y="1666"/>
                  </a:cubicBezTo>
                  <a:cubicBezTo>
                    <a:pt x="310" y="1627"/>
                    <a:pt x="191" y="1569"/>
                    <a:pt x="120" y="1479"/>
                  </a:cubicBezTo>
                  <a:lnTo>
                    <a:pt x="1" y="1605"/>
                  </a:lnTo>
                  <a:cubicBezTo>
                    <a:pt x="95" y="1709"/>
                    <a:pt x="238" y="1781"/>
                    <a:pt x="396" y="1827"/>
                  </a:cubicBezTo>
                  <a:cubicBezTo>
                    <a:pt x="491" y="1855"/>
                    <a:pt x="583" y="1868"/>
                    <a:pt x="671" y="1868"/>
                  </a:cubicBezTo>
                  <a:cubicBezTo>
                    <a:pt x="1039" y="1868"/>
                    <a:pt x="1342" y="1631"/>
                    <a:pt x="1483" y="1143"/>
                  </a:cubicBezTo>
                  <a:cubicBezTo>
                    <a:pt x="1649" y="575"/>
                    <a:pt x="1487" y="174"/>
                    <a:pt x="1013" y="33"/>
                  </a:cubicBezTo>
                  <a:cubicBezTo>
                    <a:pt x="938" y="11"/>
                    <a:pt x="864" y="1"/>
                    <a:pt x="7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4"/>
            <p:cNvSpPr/>
            <p:nvPr/>
          </p:nvSpPr>
          <p:spPr>
            <a:xfrm>
              <a:off x="7302801" y="3283309"/>
              <a:ext cx="645822" cy="219787"/>
            </a:xfrm>
            <a:custGeom>
              <a:avLst/>
              <a:gdLst/>
              <a:ahLst/>
              <a:cxnLst/>
              <a:rect l="l" t="t" r="r" b="b"/>
              <a:pathLst>
                <a:path w="14548" h="4951" extrusionOk="0">
                  <a:moveTo>
                    <a:pt x="227" y="1"/>
                  </a:moveTo>
                  <a:lnTo>
                    <a:pt x="1" y="776"/>
                  </a:lnTo>
                  <a:lnTo>
                    <a:pt x="14322" y="4950"/>
                  </a:lnTo>
                  <a:lnTo>
                    <a:pt x="14548" y="4175"/>
                  </a:lnTo>
                  <a:lnTo>
                    <a:pt x="227"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4"/>
            <p:cNvSpPr/>
            <p:nvPr/>
          </p:nvSpPr>
          <p:spPr>
            <a:xfrm>
              <a:off x="7592322" y="3442318"/>
              <a:ext cx="336229" cy="129626"/>
            </a:xfrm>
            <a:custGeom>
              <a:avLst/>
              <a:gdLst/>
              <a:ahLst/>
              <a:cxnLst/>
              <a:rect l="l" t="t" r="r" b="b"/>
              <a:pathLst>
                <a:path w="7574" h="2920" extrusionOk="0">
                  <a:moveTo>
                    <a:pt x="230" y="0"/>
                  </a:moveTo>
                  <a:lnTo>
                    <a:pt x="1" y="776"/>
                  </a:lnTo>
                  <a:lnTo>
                    <a:pt x="7348" y="2919"/>
                  </a:lnTo>
                  <a:lnTo>
                    <a:pt x="7574" y="2144"/>
                  </a:lnTo>
                  <a:lnTo>
                    <a:pt x="23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4"/>
            <p:cNvSpPr/>
            <p:nvPr/>
          </p:nvSpPr>
          <p:spPr>
            <a:xfrm>
              <a:off x="6742446" y="2703647"/>
              <a:ext cx="312656" cy="253748"/>
            </a:xfrm>
            <a:custGeom>
              <a:avLst/>
              <a:gdLst/>
              <a:ahLst/>
              <a:cxnLst/>
              <a:rect l="l" t="t" r="r" b="b"/>
              <a:pathLst>
                <a:path w="7043" h="5716" extrusionOk="0">
                  <a:moveTo>
                    <a:pt x="1919" y="0"/>
                  </a:moveTo>
                  <a:cubicBezTo>
                    <a:pt x="1443" y="0"/>
                    <a:pt x="1004" y="311"/>
                    <a:pt x="865" y="790"/>
                  </a:cubicBezTo>
                  <a:lnTo>
                    <a:pt x="173" y="3174"/>
                  </a:lnTo>
                  <a:cubicBezTo>
                    <a:pt x="0" y="3755"/>
                    <a:pt x="334" y="4365"/>
                    <a:pt x="919" y="4534"/>
                  </a:cubicBezTo>
                  <a:lnTo>
                    <a:pt x="4817" y="5672"/>
                  </a:lnTo>
                  <a:cubicBezTo>
                    <a:pt x="4920" y="5701"/>
                    <a:pt x="5023" y="5716"/>
                    <a:pt x="5125" y="5716"/>
                  </a:cubicBezTo>
                  <a:cubicBezTo>
                    <a:pt x="5603" y="5716"/>
                    <a:pt x="6042" y="5404"/>
                    <a:pt x="6181" y="4922"/>
                  </a:cubicBezTo>
                  <a:lnTo>
                    <a:pt x="6874" y="2542"/>
                  </a:lnTo>
                  <a:cubicBezTo>
                    <a:pt x="7043" y="1961"/>
                    <a:pt x="6708" y="1350"/>
                    <a:pt x="6127" y="1181"/>
                  </a:cubicBezTo>
                  <a:lnTo>
                    <a:pt x="2226" y="44"/>
                  </a:lnTo>
                  <a:cubicBezTo>
                    <a:pt x="2123" y="14"/>
                    <a:pt x="2020" y="0"/>
                    <a:pt x="1919"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4"/>
            <p:cNvSpPr/>
            <p:nvPr/>
          </p:nvSpPr>
          <p:spPr>
            <a:xfrm>
              <a:off x="6752479" y="2753055"/>
              <a:ext cx="197635" cy="124787"/>
            </a:xfrm>
            <a:custGeom>
              <a:avLst/>
              <a:gdLst/>
              <a:ahLst/>
              <a:cxnLst/>
              <a:rect l="l" t="t" r="r" b="b"/>
              <a:pathLst>
                <a:path w="4452" h="2811" extrusionOk="0">
                  <a:moveTo>
                    <a:pt x="546" y="0"/>
                  </a:moveTo>
                  <a:lnTo>
                    <a:pt x="460" y="288"/>
                  </a:lnTo>
                  <a:lnTo>
                    <a:pt x="3554" y="1188"/>
                  </a:lnTo>
                  <a:cubicBezTo>
                    <a:pt x="3909" y="1289"/>
                    <a:pt x="4117" y="1670"/>
                    <a:pt x="4014" y="2024"/>
                  </a:cubicBezTo>
                  <a:cubicBezTo>
                    <a:pt x="3928" y="2321"/>
                    <a:pt x="3659" y="2511"/>
                    <a:pt x="3366" y="2511"/>
                  </a:cubicBezTo>
                  <a:cubicBezTo>
                    <a:pt x="3304" y="2511"/>
                    <a:pt x="3240" y="2503"/>
                    <a:pt x="3177" y="2484"/>
                  </a:cubicBezTo>
                  <a:lnTo>
                    <a:pt x="83" y="1583"/>
                  </a:lnTo>
                  <a:lnTo>
                    <a:pt x="0" y="1870"/>
                  </a:lnTo>
                  <a:lnTo>
                    <a:pt x="3094" y="2771"/>
                  </a:lnTo>
                  <a:cubicBezTo>
                    <a:pt x="3185" y="2798"/>
                    <a:pt x="3276" y="2811"/>
                    <a:pt x="3366" y="2811"/>
                  </a:cubicBezTo>
                  <a:cubicBezTo>
                    <a:pt x="3787" y="2811"/>
                    <a:pt x="4179" y="2534"/>
                    <a:pt x="4300" y="2111"/>
                  </a:cubicBezTo>
                  <a:cubicBezTo>
                    <a:pt x="4451" y="1594"/>
                    <a:pt x="4153" y="1052"/>
                    <a:pt x="3640" y="901"/>
                  </a:cubicBezTo>
                  <a:lnTo>
                    <a:pt x="5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4"/>
            <p:cNvSpPr/>
            <p:nvPr/>
          </p:nvSpPr>
          <p:spPr>
            <a:xfrm>
              <a:off x="6935194" y="2838464"/>
              <a:ext cx="98063" cy="40220"/>
            </a:xfrm>
            <a:custGeom>
              <a:avLst/>
              <a:gdLst/>
              <a:ahLst/>
              <a:cxnLst/>
              <a:rect l="l" t="t" r="r" b="b"/>
              <a:pathLst>
                <a:path w="2209" h="906" extrusionOk="0">
                  <a:moveTo>
                    <a:pt x="84" y="1"/>
                  </a:moveTo>
                  <a:lnTo>
                    <a:pt x="1" y="287"/>
                  </a:lnTo>
                  <a:lnTo>
                    <a:pt x="2123" y="905"/>
                  </a:lnTo>
                  <a:lnTo>
                    <a:pt x="2209" y="617"/>
                  </a:lnTo>
                  <a:lnTo>
                    <a:pt x="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4"/>
            <p:cNvSpPr/>
            <p:nvPr/>
          </p:nvSpPr>
          <p:spPr>
            <a:xfrm>
              <a:off x="6856532" y="2537136"/>
              <a:ext cx="703222" cy="258986"/>
            </a:xfrm>
            <a:custGeom>
              <a:avLst/>
              <a:gdLst/>
              <a:ahLst/>
              <a:cxnLst/>
              <a:rect l="l" t="t" r="r" b="b"/>
              <a:pathLst>
                <a:path w="15841" h="5834" extrusionOk="0">
                  <a:moveTo>
                    <a:pt x="388" y="0"/>
                  </a:moveTo>
                  <a:lnTo>
                    <a:pt x="0" y="1329"/>
                  </a:lnTo>
                  <a:lnTo>
                    <a:pt x="15456" y="5833"/>
                  </a:lnTo>
                  <a:lnTo>
                    <a:pt x="15840" y="4506"/>
                  </a:lnTo>
                  <a:lnTo>
                    <a:pt x="388"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4"/>
            <p:cNvSpPr/>
            <p:nvPr/>
          </p:nvSpPr>
          <p:spPr>
            <a:xfrm>
              <a:off x="7634405" y="1845431"/>
              <a:ext cx="85278" cy="85189"/>
            </a:xfrm>
            <a:custGeom>
              <a:avLst/>
              <a:gdLst/>
              <a:ahLst/>
              <a:cxnLst/>
              <a:rect l="l" t="t" r="r" b="b"/>
              <a:pathLst>
                <a:path w="1921" h="1919" extrusionOk="0">
                  <a:moveTo>
                    <a:pt x="927" y="1"/>
                  </a:moveTo>
                  <a:cubicBezTo>
                    <a:pt x="727" y="1"/>
                    <a:pt x="526" y="69"/>
                    <a:pt x="373" y="199"/>
                  </a:cubicBezTo>
                  <a:cubicBezTo>
                    <a:pt x="112" y="421"/>
                    <a:pt x="0" y="802"/>
                    <a:pt x="83" y="1136"/>
                  </a:cubicBezTo>
                  <a:cubicBezTo>
                    <a:pt x="161" y="1470"/>
                    <a:pt x="423" y="1753"/>
                    <a:pt x="743" y="1875"/>
                  </a:cubicBezTo>
                  <a:lnTo>
                    <a:pt x="441" y="1893"/>
                  </a:lnTo>
                  <a:cubicBezTo>
                    <a:pt x="584" y="1906"/>
                    <a:pt x="728" y="1919"/>
                    <a:pt x="871" y="1919"/>
                  </a:cubicBezTo>
                  <a:cubicBezTo>
                    <a:pt x="1009" y="1919"/>
                    <a:pt x="1146" y="1907"/>
                    <a:pt x="1278" y="1872"/>
                  </a:cubicBezTo>
                  <a:cubicBezTo>
                    <a:pt x="1548" y="1796"/>
                    <a:pt x="1806" y="1606"/>
                    <a:pt x="1874" y="1333"/>
                  </a:cubicBezTo>
                  <a:cubicBezTo>
                    <a:pt x="1921" y="1150"/>
                    <a:pt x="1877" y="960"/>
                    <a:pt x="1816" y="784"/>
                  </a:cubicBezTo>
                  <a:cubicBezTo>
                    <a:pt x="1723" y="519"/>
                    <a:pt x="1579" y="257"/>
                    <a:pt x="1336" y="109"/>
                  </a:cubicBezTo>
                  <a:cubicBezTo>
                    <a:pt x="1213" y="36"/>
                    <a:pt x="1070" y="1"/>
                    <a:pt x="9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4"/>
            <p:cNvSpPr/>
            <p:nvPr/>
          </p:nvSpPr>
          <p:spPr>
            <a:xfrm>
              <a:off x="7675334" y="1922050"/>
              <a:ext cx="248420" cy="181743"/>
            </a:xfrm>
            <a:custGeom>
              <a:avLst/>
              <a:gdLst/>
              <a:ahLst/>
              <a:cxnLst/>
              <a:rect l="l" t="t" r="r" b="b"/>
              <a:pathLst>
                <a:path w="5596" h="4094" extrusionOk="0">
                  <a:moveTo>
                    <a:pt x="15" y="1"/>
                  </a:moveTo>
                  <a:cubicBezTo>
                    <a:pt x="11" y="1"/>
                    <a:pt x="9" y="1"/>
                    <a:pt x="8" y="2"/>
                  </a:cubicBezTo>
                  <a:cubicBezTo>
                    <a:pt x="1" y="30"/>
                    <a:pt x="439" y="85"/>
                    <a:pt x="1030" y="433"/>
                  </a:cubicBezTo>
                  <a:cubicBezTo>
                    <a:pt x="1325" y="605"/>
                    <a:pt x="1651" y="857"/>
                    <a:pt x="1950" y="1198"/>
                  </a:cubicBezTo>
                  <a:cubicBezTo>
                    <a:pt x="2244" y="1538"/>
                    <a:pt x="2503" y="1965"/>
                    <a:pt x="2657" y="2468"/>
                  </a:cubicBezTo>
                  <a:cubicBezTo>
                    <a:pt x="2736" y="2712"/>
                    <a:pt x="2851" y="2989"/>
                    <a:pt x="3087" y="3132"/>
                  </a:cubicBezTo>
                  <a:cubicBezTo>
                    <a:pt x="3301" y="3268"/>
                    <a:pt x="3547" y="3304"/>
                    <a:pt x="3770" y="3304"/>
                  </a:cubicBezTo>
                  <a:cubicBezTo>
                    <a:pt x="3783" y="3304"/>
                    <a:pt x="3796" y="3304"/>
                    <a:pt x="3809" y="3304"/>
                  </a:cubicBezTo>
                  <a:cubicBezTo>
                    <a:pt x="4042" y="3297"/>
                    <a:pt x="4257" y="3261"/>
                    <a:pt x="4459" y="3250"/>
                  </a:cubicBezTo>
                  <a:cubicBezTo>
                    <a:pt x="4517" y="3246"/>
                    <a:pt x="4574" y="3244"/>
                    <a:pt x="4630" y="3244"/>
                  </a:cubicBezTo>
                  <a:cubicBezTo>
                    <a:pt x="4764" y="3244"/>
                    <a:pt x="4890" y="3257"/>
                    <a:pt x="5004" y="3290"/>
                  </a:cubicBezTo>
                  <a:cubicBezTo>
                    <a:pt x="5165" y="3333"/>
                    <a:pt x="5299" y="3408"/>
                    <a:pt x="5385" y="3509"/>
                  </a:cubicBezTo>
                  <a:cubicBezTo>
                    <a:pt x="5475" y="3605"/>
                    <a:pt x="5518" y="3713"/>
                    <a:pt x="5539" y="3804"/>
                  </a:cubicBezTo>
                  <a:cubicBezTo>
                    <a:pt x="5574" y="3990"/>
                    <a:pt x="5514" y="4090"/>
                    <a:pt x="5524" y="4094"/>
                  </a:cubicBezTo>
                  <a:cubicBezTo>
                    <a:pt x="5528" y="4094"/>
                    <a:pt x="5546" y="4072"/>
                    <a:pt x="5564" y="4022"/>
                  </a:cubicBezTo>
                  <a:cubicBezTo>
                    <a:pt x="5582" y="3976"/>
                    <a:pt x="5596" y="3897"/>
                    <a:pt x="5586" y="3796"/>
                  </a:cubicBezTo>
                  <a:cubicBezTo>
                    <a:pt x="5571" y="3696"/>
                    <a:pt x="5528" y="3577"/>
                    <a:pt x="5435" y="3466"/>
                  </a:cubicBezTo>
                  <a:cubicBezTo>
                    <a:pt x="5342" y="3351"/>
                    <a:pt x="5198" y="3261"/>
                    <a:pt x="5026" y="3207"/>
                  </a:cubicBezTo>
                  <a:cubicBezTo>
                    <a:pt x="4891" y="3164"/>
                    <a:pt x="4735" y="3146"/>
                    <a:pt x="4574" y="3146"/>
                  </a:cubicBezTo>
                  <a:cubicBezTo>
                    <a:pt x="4533" y="3146"/>
                    <a:pt x="4492" y="3148"/>
                    <a:pt x="4451" y="3150"/>
                  </a:cubicBezTo>
                  <a:cubicBezTo>
                    <a:pt x="4247" y="3161"/>
                    <a:pt x="4032" y="3193"/>
                    <a:pt x="3805" y="3193"/>
                  </a:cubicBezTo>
                  <a:cubicBezTo>
                    <a:pt x="3796" y="3193"/>
                    <a:pt x="3786" y="3193"/>
                    <a:pt x="3777" y="3193"/>
                  </a:cubicBezTo>
                  <a:cubicBezTo>
                    <a:pt x="3566" y="3193"/>
                    <a:pt x="3338" y="3155"/>
                    <a:pt x="3152" y="3035"/>
                  </a:cubicBezTo>
                  <a:cubicBezTo>
                    <a:pt x="2951" y="2913"/>
                    <a:pt x="2851" y="2676"/>
                    <a:pt x="2768" y="2429"/>
                  </a:cubicBezTo>
                  <a:cubicBezTo>
                    <a:pt x="2614" y="1919"/>
                    <a:pt x="2337" y="1470"/>
                    <a:pt x="2032" y="1125"/>
                  </a:cubicBezTo>
                  <a:cubicBezTo>
                    <a:pt x="1720" y="777"/>
                    <a:pt x="1379" y="526"/>
                    <a:pt x="1073" y="358"/>
                  </a:cubicBezTo>
                  <a:cubicBezTo>
                    <a:pt x="765" y="192"/>
                    <a:pt x="496" y="99"/>
                    <a:pt x="306" y="52"/>
                  </a:cubicBezTo>
                  <a:cubicBezTo>
                    <a:pt x="212" y="24"/>
                    <a:pt x="137" y="17"/>
                    <a:pt x="87" y="9"/>
                  </a:cubicBezTo>
                  <a:cubicBezTo>
                    <a:pt x="50" y="4"/>
                    <a:pt x="27" y="1"/>
                    <a:pt x="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4"/>
            <p:cNvSpPr/>
            <p:nvPr/>
          </p:nvSpPr>
          <p:spPr>
            <a:xfrm>
              <a:off x="7703701" y="2155815"/>
              <a:ext cx="40175" cy="34804"/>
            </a:xfrm>
            <a:custGeom>
              <a:avLst/>
              <a:gdLst/>
              <a:ahLst/>
              <a:cxnLst/>
              <a:rect l="l" t="t" r="r" b="b"/>
              <a:pathLst>
                <a:path w="905" h="784" extrusionOk="0">
                  <a:moveTo>
                    <a:pt x="212" y="0"/>
                  </a:moveTo>
                  <a:cubicBezTo>
                    <a:pt x="190" y="0"/>
                    <a:pt x="84" y="54"/>
                    <a:pt x="30" y="221"/>
                  </a:cubicBezTo>
                  <a:cubicBezTo>
                    <a:pt x="4" y="307"/>
                    <a:pt x="0" y="433"/>
                    <a:pt x="61" y="544"/>
                  </a:cubicBezTo>
                  <a:cubicBezTo>
                    <a:pt x="123" y="655"/>
                    <a:pt x="237" y="751"/>
                    <a:pt x="388" y="777"/>
                  </a:cubicBezTo>
                  <a:cubicBezTo>
                    <a:pt x="411" y="781"/>
                    <a:pt x="435" y="783"/>
                    <a:pt x="458" y="783"/>
                  </a:cubicBezTo>
                  <a:cubicBezTo>
                    <a:pt x="580" y="783"/>
                    <a:pt x="693" y="731"/>
                    <a:pt x="769" y="658"/>
                  </a:cubicBezTo>
                  <a:cubicBezTo>
                    <a:pt x="865" y="572"/>
                    <a:pt x="901" y="454"/>
                    <a:pt x="905" y="364"/>
                  </a:cubicBezTo>
                  <a:cubicBezTo>
                    <a:pt x="905" y="184"/>
                    <a:pt x="815" y="98"/>
                    <a:pt x="799" y="98"/>
                  </a:cubicBezTo>
                  <a:cubicBezTo>
                    <a:pt x="798" y="98"/>
                    <a:pt x="798" y="98"/>
                    <a:pt x="797" y="98"/>
                  </a:cubicBezTo>
                  <a:cubicBezTo>
                    <a:pt x="783" y="105"/>
                    <a:pt x="844" y="203"/>
                    <a:pt x="819" y="357"/>
                  </a:cubicBezTo>
                  <a:cubicBezTo>
                    <a:pt x="808" y="433"/>
                    <a:pt x="772" y="514"/>
                    <a:pt x="697" y="579"/>
                  </a:cubicBezTo>
                  <a:cubicBezTo>
                    <a:pt x="637" y="630"/>
                    <a:pt x="549" y="666"/>
                    <a:pt x="460" y="666"/>
                  </a:cubicBezTo>
                  <a:cubicBezTo>
                    <a:pt x="442" y="666"/>
                    <a:pt x="424" y="665"/>
                    <a:pt x="406" y="662"/>
                  </a:cubicBezTo>
                  <a:cubicBezTo>
                    <a:pt x="298" y="644"/>
                    <a:pt x="209" y="572"/>
                    <a:pt x="159" y="490"/>
                  </a:cubicBezTo>
                  <a:cubicBezTo>
                    <a:pt x="105" y="407"/>
                    <a:pt x="98" y="314"/>
                    <a:pt x="111" y="239"/>
                  </a:cubicBezTo>
                  <a:cubicBezTo>
                    <a:pt x="141" y="84"/>
                    <a:pt x="227" y="16"/>
                    <a:pt x="216" y="2"/>
                  </a:cubicBezTo>
                  <a:cubicBezTo>
                    <a:pt x="215" y="1"/>
                    <a:pt x="214" y="0"/>
                    <a:pt x="21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4"/>
            <p:cNvSpPr/>
            <p:nvPr/>
          </p:nvSpPr>
          <p:spPr>
            <a:xfrm>
              <a:off x="7636447" y="1899588"/>
              <a:ext cx="78442" cy="41596"/>
            </a:xfrm>
            <a:custGeom>
              <a:avLst/>
              <a:gdLst/>
              <a:ahLst/>
              <a:cxnLst/>
              <a:rect l="l" t="t" r="r" b="b"/>
              <a:pathLst>
                <a:path w="1767" h="937" extrusionOk="0">
                  <a:moveTo>
                    <a:pt x="113" y="0"/>
                  </a:moveTo>
                  <a:cubicBezTo>
                    <a:pt x="43" y="0"/>
                    <a:pt x="3" y="8"/>
                    <a:pt x="4" y="16"/>
                  </a:cubicBezTo>
                  <a:cubicBezTo>
                    <a:pt x="1" y="52"/>
                    <a:pt x="457" y="84"/>
                    <a:pt x="942" y="347"/>
                  </a:cubicBezTo>
                  <a:cubicBezTo>
                    <a:pt x="1415" y="590"/>
                    <a:pt x="1696" y="936"/>
                    <a:pt x="1739" y="936"/>
                  </a:cubicBezTo>
                  <a:cubicBezTo>
                    <a:pt x="1740" y="936"/>
                    <a:pt x="1741" y="936"/>
                    <a:pt x="1742" y="935"/>
                  </a:cubicBezTo>
                  <a:cubicBezTo>
                    <a:pt x="1767" y="921"/>
                    <a:pt x="1512" y="508"/>
                    <a:pt x="995" y="243"/>
                  </a:cubicBezTo>
                  <a:cubicBezTo>
                    <a:pt x="633" y="46"/>
                    <a:pt x="284" y="0"/>
                    <a:pt x="113"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4"/>
            <p:cNvSpPr/>
            <p:nvPr/>
          </p:nvSpPr>
          <p:spPr>
            <a:xfrm>
              <a:off x="7739702" y="2147691"/>
              <a:ext cx="16470" cy="13185"/>
            </a:xfrm>
            <a:custGeom>
              <a:avLst/>
              <a:gdLst/>
              <a:ahLst/>
              <a:cxnLst/>
              <a:rect l="l" t="t" r="r" b="b"/>
              <a:pathLst>
                <a:path w="371" h="297" extrusionOk="0">
                  <a:moveTo>
                    <a:pt x="65" y="0"/>
                  </a:moveTo>
                  <a:cubicBezTo>
                    <a:pt x="50" y="0"/>
                    <a:pt x="14" y="27"/>
                    <a:pt x="4" y="94"/>
                  </a:cubicBezTo>
                  <a:cubicBezTo>
                    <a:pt x="1" y="131"/>
                    <a:pt x="8" y="177"/>
                    <a:pt x="40" y="224"/>
                  </a:cubicBezTo>
                  <a:cubicBezTo>
                    <a:pt x="71" y="265"/>
                    <a:pt x="128" y="296"/>
                    <a:pt x="186" y="296"/>
                  </a:cubicBezTo>
                  <a:cubicBezTo>
                    <a:pt x="189" y="296"/>
                    <a:pt x="192" y="296"/>
                    <a:pt x="195" y="296"/>
                  </a:cubicBezTo>
                  <a:cubicBezTo>
                    <a:pt x="256" y="293"/>
                    <a:pt x="320" y="260"/>
                    <a:pt x="345" y="202"/>
                  </a:cubicBezTo>
                  <a:cubicBezTo>
                    <a:pt x="370" y="149"/>
                    <a:pt x="360" y="99"/>
                    <a:pt x="342" y="63"/>
                  </a:cubicBezTo>
                  <a:cubicBezTo>
                    <a:pt x="316" y="17"/>
                    <a:pt x="282" y="2"/>
                    <a:pt x="261" y="2"/>
                  </a:cubicBezTo>
                  <a:cubicBezTo>
                    <a:pt x="249" y="2"/>
                    <a:pt x="241" y="6"/>
                    <a:pt x="241" y="13"/>
                  </a:cubicBezTo>
                  <a:cubicBezTo>
                    <a:pt x="238" y="26"/>
                    <a:pt x="263" y="48"/>
                    <a:pt x="263" y="91"/>
                  </a:cubicBezTo>
                  <a:cubicBezTo>
                    <a:pt x="266" y="138"/>
                    <a:pt x="248" y="174"/>
                    <a:pt x="191" y="177"/>
                  </a:cubicBezTo>
                  <a:cubicBezTo>
                    <a:pt x="189" y="177"/>
                    <a:pt x="187" y="177"/>
                    <a:pt x="185" y="177"/>
                  </a:cubicBezTo>
                  <a:cubicBezTo>
                    <a:pt x="131" y="177"/>
                    <a:pt x="101" y="136"/>
                    <a:pt x="90" y="91"/>
                  </a:cubicBezTo>
                  <a:cubicBezTo>
                    <a:pt x="76" y="48"/>
                    <a:pt x="83" y="13"/>
                    <a:pt x="69" y="1"/>
                  </a:cubicBezTo>
                  <a:cubicBezTo>
                    <a:pt x="68" y="1"/>
                    <a:pt x="66" y="0"/>
                    <a:pt x="6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7578783" y="3554184"/>
              <a:ext cx="83857" cy="1040693"/>
            </a:xfrm>
            <a:custGeom>
              <a:avLst/>
              <a:gdLst/>
              <a:ahLst/>
              <a:cxnLst/>
              <a:rect l="l" t="t" r="r" b="b"/>
              <a:pathLst>
                <a:path w="1889" h="23443" extrusionOk="0">
                  <a:moveTo>
                    <a:pt x="4" y="0"/>
                  </a:moveTo>
                  <a:cubicBezTo>
                    <a:pt x="1" y="0"/>
                    <a:pt x="1" y="22"/>
                    <a:pt x="1" y="61"/>
                  </a:cubicBezTo>
                  <a:cubicBezTo>
                    <a:pt x="1" y="108"/>
                    <a:pt x="1" y="166"/>
                    <a:pt x="4" y="237"/>
                  </a:cubicBezTo>
                  <a:cubicBezTo>
                    <a:pt x="8" y="406"/>
                    <a:pt x="15" y="632"/>
                    <a:pt x="22" y="923"/>
                  </a:cubicBezTo>
                  <a:cubicBezTo>
                    <a:pt x="44" y="1519"/>
                    <a:pt x="79" y="2380"/>
                    <a:pt x="134" y="3442"/>
                  </a:cubicBezTo>
                  <a:cubicBezTo>
                    <a:pt x="238" y="5568"/>
                    <a:pt x="420" y="8503"/>
                    <a:pt x="679" y="11741"/>
                  </a:cubicBezTo>
                  <a:cubicBezTo>
                    <a:pt x="941" y="14979"/>
                    <a:pt x="1232" y="17908"/>
                    <a:pt x="1465" y="20022"/>
                  </a:cubicBezTo>
                  <a:cubicBezTo>
                    <a:pt x="1583" y="21080"/>
                    <a:pt x="1684" y="21935"/>
                    <a:pt x="1759" y="22527"/>
                  </a:cubicBezTo>
                  <a:cubicBezTo>
                    <a:pt x="1795" y="22814"/>
                    <a:pt x="1827" y="23040"/>
                    <a:pt x="1849" y="23205"/>
                  </a:cubicBezTo>
                  <a:cubicBezTo>
                    <a:pt x="1860" y="23277"/>
                    <a:pt x="1867" y="23335"/>
                    <a:pt x="1874" y="23381"/>
                  </a:cubicBezTo>
                  <a:cubicBezTo>
                    <a:pt x="1881" y="23421"/>
                    <a:pt x="1885" y="23442"/>
                    <a:pt x="1888" y="23442"/>
                  </a:cubicBezTo>
                  <a:cubicBezTo>
                    <a:pt x="1888" y="23442"/>
                    <a:pt x="1888" y="23421"/>
                    <a:pt x="1885" y="23381"/>
                  </a:cubicBezTo>
                  <a:cubicBezTo>
                    <a:pt x="1881" y="23335"/>
                    <a:pt x="1878" y="23274"/>
                    <a:pt x="1870" y="23202"/>
                  </a:cubicBezTo>
                  <a:cubicBezTo>
                    <a:pt x="1856" y="23037"/>
                    <a:pt x="1835" y="22810"/>
                    <a:pt x="1806" y="22520"/>
                  </a:cubicBezTo>
                  <a:cubicBezTo>
                    <a:pt x="1745" y="21920"/>
                    <a:pt x="1655" y="21066"/>
                    <a:pt x="1547" y="20015"/>
                  </a:cubicBezTo>
                  <a:cubicBezTo>
                    <a:pt x="1336" y="17896"/>
                    <a:pt x="1060" y="14968"/>
                    <a:pt x="798" y="11734"/>
                  </a:cubicBezTo>
                  <a:cubicBezTo>
                    <a:pt x="539" y="8496"/>
                    <a:pt x="345" y="5560"/>
                    <a:pt x="216" y="3439"/>
                  </a:cubicBezTo>
                  <a:cubicBezTo>
                    <a:pt x="155" y="2384"/>
                    <a:pt x="104" y="1526"/>
                    <a:pt x="69" y="923"/>
                  </a:cubicBezTo>
                  <a:cubicBezTo>
                    <a:pt x="51" y="632"/>
                    <a:pt x="36" y="402"/>
                    <a:pt x="26" y="237"/>
                  </a:cubicBezTo>
                  <a:cubicBezTo>
                    <a:pt x="22" y="166"/>
                    <a:pt x="15" y="108"/>
                    <a:pt x="11" y="61"/>
                  </a:cubicBezTo>
                  <a:cubicBezTo>
                    <a:pt x="8" y="18"/>
                    <a:pt x="4" y="0"/>
                    <a:pt x="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4"/>
            <p:cNvSpPr/>
            <p:nvPr/>
          </p:nvSpPr>
          <p:spPr>
            <a:xfrm>
              <a:off x="7541982" y="4593695"/>
              <a:ext cx="280960" cy="6748"/>
            </a:xfrm>
            <a:custGeom>
              <a:avLst/>
              <a:gdLst/>
              <a:ahLst/>
              <a:cxnLst/>
              <a:rect l="l" t="t" r="r" b="b"/>
              <a:pathLst>
                <a:path w="6329" h="152" extrusionOk="0">
                  <a:moveTo>
                    <a:pt x="926" y="0"/>
                  </a:moveTo>
                  <a:cubicBezTo>
                    <a:pt x="639" y="0"/>
                    <a:pt x="409" y="0"/>
                    <a:pt x="248" y="7"/>
                  </a:cubicBezTo>
                  <a:cubicBezTo>
                    <a:pt x="86" y="11"/>
                    <a:pt x="0" y="18"/>
                    <a:pt x="0" y="25"/>
                  </a:cubicBezTo>
                  <a:cubicBezTo>
                    <a:pt x="0" y="32"/>
                    <a:pt x="86" y="43"/>
                    <a:pt x="248" y="54"/>
                  </a:cubicBezTo>
                  <a:cubicBezTo>
                    <a:pt x="434" y="61"/>
                    <a:pt x="661" y="72"/>
                    <a:pt x="926" y="82"/>
                  </a:cubicBezTo>
                  <a:cubicBezTo>
                    <a:pt x="1497" y="104"/>
                    <a:pt x="2287" y="133"/>
                    <a:pt x="3163" y="147"/>
                  </a:cubicBezTo>
                  <a:cubicBezTo>
                    <a:pt x="3388" y="150"/>
                    <a:pt x="3608" y="151"/>
                    <a:pt x="3820" y="151"/>
                  </a:cubicBezTo>
                  <a:cubicBezTo>
                    <a:pt x="4431" y="151"/>
                    <a:pt x="4976" y="140"/>
                    <a:pt x="5402" y="118"/>
                  </a:cubicBezTo>
                  <a:cubicBezTo>
                    <a:pt x="5689" y="104"/>
                    <a:pt x="5919" y="90"/>
                    <a:pt x="6080" y="75"/>
                  </a:cubicBezTo>
                  <a:cubicBezTo>
                    <a:pt x="6239" y="61"/>
                    <a:pt x="6328" y="50"/>
                    <a:pt x="6328" y="39"/>
                  </a:cubicBezTo>
                  <a:cubicBezTo>
                    <a:pt x="6328" y="32"/>
                    <a:pt x="6239" y="29"/>
                    <a:pt x="6077" y="29"/>
                  </a:cubicBezTo>
                  <a:cubicBezTo>
                    <a:pt x="5891" y="29"/>
                    <a:pt x="5664" y="32"/>
                    <a:pt x="5399" y="36"/>
                  </a:cubicBezTo>
                  <a:cubicBezTo>
                    <a:pt x="5190" y="37"/>
                    <a:pt x="4952" y="38"/>
                    <a:pt x="4691" y="38"/>
                  </a:cubicBezTo>
                  <a:cubicBezTo>
                    <a:pt x="4239" y="38"/>
                    <a:pt x="3719" y="35"/>
                    <a:pt x="3166" y="29"/>
                  </a:cubicBezTo>
                  <a:cubicBezTo>
                    <a:pt x="2290" y="14"/>
                    <a:pt x="1501" y="0"/>
                    <a:pt x="9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4"/>
            <p:cNvSpPr/>
            <p:nvPr/>
          </p:nvSpPr>
          <p:spPr>
            <a:xfrm>
              <a:off x="7012480" y="2565990"/>
              <a:ext cx="867563" cy="416268"/>
            </a:xfrm>
            <a:custGeom>
              <a:avLst/>
              <a:gdLst/>
              <a:ahLst/>
              <a:cxnLst/>
              <a:rect l="l" t="t" r="r" b="b"/>
              <a:pathLst>
                <a:path w="19543" h="9377" extrusionOk="0">
                  <a:moveTo>
                    <a:pt x="15719" y="1"/>
                  </a:moveTo>
                  <a:cubicBezTo>
                    <a:pt x="15719" y="1"/>
                    <a:pt x="13863" y="5349"/>
                    <a:pt x="13296" y="5399"/>
                  </a:cubicBezTo>
                  <a:cubicBezTo>
                    <a:pt x="12923" y="5433"/>
                    <a:pt x="12548" y="5448"/>
                    <a:pt x="12173" y="5448"/>
                  </a:cubicBezTo>
                  <a:cubicBezTo>
                    <a:pt x="9377" y="5448"/>
                    <a:pt x="6631" y="4593"/>
                    <a:pt x="5590" y="4229"/>
                  </a:cubicBezTo>
                  <a:cubicBezTo>
                    <a:pt x="5471" y="4096"/>
                    <a:pt x="5331" y="3934"/>
                    <a:pt x="5181" y="3733"/>
                  </a:cubicBezTo>
                  <a:cubicBezTo>
                    <a:pt x="5048" y="3565"/>
                    <a:pt x="4951" y="3374"/>
                    <a:pt x="4883" y="3170"/>
                  </a:cubicBezTo>
                  <a:cubicBezTo>
                    <a:pt x="4803" y="2922"/>
                    <a:pt x="4710" y="2589"/>
                    <a:pt x="4714" y="2391"/>
                  </a:cubicBezTo>
                  <a:cubicBezTo>
                    <a:pt x="4718" y="2224"/>
                    <a:pt x="4587" y="2113"/>
                    <a:pt x="4458" y="2113"/>
                  </a:cubicBezTo>
                  <a:cubicBezTo>
                    <a:pt x="4396" y="2113"/>
                    <a:pt x="4335" y="2139"/>
                    <a:pt x="4290" y="2197"/>
                  </a:cubicBezTo>
                  <a:cubicBezTo>
                    <a:pt x="4154" y="2373"/>
                    <a:pt x="4118" y="3048"/>
                    <a:pt x="4430" y="3773"/>
                  </a:cubicBezTo>
                  <a:cubicBezTo>
                    <a:pt x="4543" y="4038"/>
                    <a:pt x="4468" y="4130"/>
                    <a:pt x="4309" y="4130"/>
                  </a:cubicBezTo>
                  <a:cubicBezTo>
                    <a:pt x="4031" y="4130"/>
                    <a:pt x="3493" y="3849"/>
                    <a:pt x="3235" y="3719"/>
                  </a:cubicBezTo>
                  <a:cubicBezTo>
                    <a:pt x="2855" y="3527"/>
                    <a:pt x="1702" y="3012"/>
                    <a:pt x="1429" y="3012"/>
                  </a:cubicBezTo>
                  <a:cubicBezTo>
                    <a:pt x="1411" y="3012"/>
                    <a:pt x="1397" y="3015"/>
                    <a:pt x="1387" y="3019"/>
                  </a:cubicBezTo>
                  <a:cubicBezTo>
                    <a:pt x="1150" y="3130"/>
                    <a:pt x="1225" y="3403"/>
                    <a:pt x="1634" y="3597"/>
                  </a:cubicBezTo>
                  <a:cubicBezTo>
                    <a:pt x="2047" y="3795"/>
                    <a:pt x="3228" y="4459"/>
                    <a:pt x="3110" y="4666"/>
                  </a:cubicBezTo>
                  <a:cubicBezTo>
                    <a:pt x="3100" y="4684"/>
                    <a:pt x="3075" y="4693"/>
                    <a:pt x="3037" y="4693"/>
                  </a:cubicBezTo>
                  <a:cubicBezTo>
                    <a:pt x="2650" y="4693"/>
                    <a:pt x="948" y="3808"/>
                    <a:pt x="948" y="3808"/>
                  </a:cubicBezTo>
                  <a:cubicBezTo>
                    <a:pt x="948" y="3808"/>
                    <a:pt x="743" y="3656"/>
                    <a:pt x="574" y="3656"/>
                  </a:cubicBezTo>
                  <a:cubicBezTo>
                    <a:pt x="506" y="3656"/>
                    <a:pt x="444" y="3681"/>
                    <a:pt x="403" y="3748"/>
                  </a:cubicBezTo>
                  <a:cubicBezTo>
                    <a:pt x="141" y="4174"/>
                    <a:pt x="2403" y="5144"/>
                    <a:pt x="2621" y="5230"/>
                  </a:cubicBezTo>
                  <a:cubicBezTo>
                    <a:pt x="2752" y="5283"/>
                    <a:pt x="2678" y="5464"/>
                    <a:pt x="2554" y="5464"/>
                  </a:cubicBezTo>
                  <a:cubicBezTo>
                    <a:pt x="2534" y="5464"/>
                    <a:pt x="2514" y="5460"/>
                    <a:pt x="2492" y="5449"/>
                  </a:cubicBezTo>
                  <a:cubicBezTo>
                    <a:pt x="2355" y="5387"/>
                    <a:pt x="1063" y="4668"/>
                    <a:pt x="469" y="4668"/>
                  </a:cubicBezTo>
                  <a:cubicBezTo>
                    <a:pt x="346" y="4668"/>
                    <a:pt x="252" y="4699"/>
                    <a:pt x="206" y="4774"/>
                  </a:cubicBezTo>
                  <a:cubicBezTo>
                    <a:pt x="1" y="5105"/>
                    <a:pt x="2058" y="5589"/>
                    <a:pt x="2323" y="6016"/>
                  </a:cubicBezTo>
                  <a:cubicBezTo>
                    <a:pt x="2373" y="6097"/>
                    <a:pt x="2349" y="6129"/>
                    <a:pt x="2277" y="6129"/>
                  </a:cubicBezTo>
                  <a:cubicBezTo>
                    <a:pt x="2151" y="6129"/>
                    <a:pt x="1877" y="6033"/>
                    <a:pt x="1588" y="5937"/>
                  </a:cubicBezTo>
                  <a:cubicBezTo>
                    <a:pt x="1297" y="5841"/>
                    <a:pt x="990" y="5747"/>
                    <a:pt x="797" y="5747"/>
                  </a:cubicBezTo>
                  <a:cubicBezTo>
                    <a:pt x="708" y="5747"/>
                    <a:pt x="643" y="5767"/>
                    <a:pt x="615" y="5816"/>
                  </a:cubicBezTo>
                  <a:cubicBezTo>
                    <a:pt x="547" y="5937"/>
                    <a:pt x="514" y="6038"/>
                    <a:pt x="1620" y="6436"/>
                  </a:cubicBezTo>
                  <a:cubicBezTo>
                    <a:pt x="2154" y="6630"/>
                    <a:pt x="3167" y="6866"/>
                    <a:pt x="4086" y="7065"/>
                  </a:cubicBezTo>
                  <a:lnTo>
                    <a:pt x="4082" y="7075"/>
                  </a:lnTo>
                  <a:cubicBezTo>
                    <a:pt x="4082" y="7075"/>
                    <a:pt x="9223" y="9377"/>
                    <a:pt x="13225" y="9377"/>
                  </a:cubicBezTo>
                  <a:cubicBezTo>
                    <a:pt x="15156" y="9377"/>
                    <a:pt x="16821" y="8841"/>
                    <a:pt x="17517" y="7254"/>
                  </a:cubicBezTo>
                  <a:cubicBezTo>
                    <a:pt x="19462" y="2812"/>
                    <a:pt x="19542" y="2490"/>
                    <a:pt x="19525" y="2490"/>
                  </a:cubicBezTo>
                  <a:lnTo>
                    <a:pt x="19525" y="2490"/>
                  </a:lnTo>
                  <a:cubicBezTo>
                    <a:pt x="19522" y="2490"/>
                    <a:pt x="19516" y="2499"/>
                    <a:pt x="19516" y="2499"/>
                  </a:cubicBezTo>
                  <a:lnTo>
                    <a:pt x="15719" y="1"/>
                  </a:ln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4"/>
            <p:cNvSpPr/>
            <p:nvPr/>
          </p:nvSpPr>
          <p:spPr>
            <a:xfrm>
              <a:off x="7607725" y="2352468"/>
              <a:ext cx="295610" cy="523654"/>
            </a:xfrm>
            <a:custGeom>
              <a:avLst/>
              <a:gdLst/>
              <a:ahLst/>
              <a:cxnLst/>
              <a:rect l="l" t="t" r="r" b="b"/>
              <a:pathLst>
                <a:path w="6659" h="11796" extrusionOk="0">
                  <a:moveTo>
                    <a:pt x="3544" y="1"/>
                  </a:moveTo>
                  <a:lnTo>
                    <a:pt x="3529" y="26"/>
                  </a:lnTo>
                  <a:lnTo>
                    <a:pt x="3170" y="895"/>
                  </a:lnTo>
                  <a:lnTo>
                    <a:pt x="3135" y="977"/>
                  </a:lnTo>
                  <a:lnTo>
                    <a:pt x="3049" y="1185"/>
                  </a:lnTo>
                  <a:lnTo>
                    <a:pt x="3012" y="1268"/>
                  </a:lnTo>
                  <a:lnTo>
                    <a:pt x="2284" y="3016"/>
                  </a:lnTo>
                  <a:cubicBezTo>
                    <a:pt x="2154" y="3594"/>
                    <a:pt x="2007" y="4168"/>
                    <a:pt x="1843" y="4735"/>
                  </a:cubicBezTo>
                  <a:cubicBezTo>
                    <a:pt x="1831" y="4771"/>
                    <a:pt x="1821" y="4807"/>
                    <a:pt x="1810" y="4843"/>
                  </a:cubicBezTo>
                  <a:cubicBezTo>
                    <a:pt x="1745" y="5058"/>
                    <a:pt x="1681" y="5270"/>
                    <a:pt x="1613" y="5482"/>
                  </a:cubicBezTo>
                  <a:cubicBezTo>
                    <a:pt x="1175" y="6824"/>
                    <a:pt x="632" y="8134"/>
                    <a:pt x="1" y="9420"/>
                  </a:cubicBezTo>
                  <a:lnTo>
                    <a:pt x="4527" y="11795"/>
                  </a:lnTo>
                  <a:cubicBezTo>
                    <a:pt x="4527" y="11795"/>
                    <a:pt x="6257" y="8701"/>
                    <a:pt x="6630" y="4513"/>
                  </a:cubicBezTo>
                  <a:cubicBezTo>
                    <a:pt x="6649" y="4308"/>
                    <a:pt x="6655" y="4114"/>
                    <a:pt x="6655" y="3928"/>
                  </a:cubicBezTo>
                  <a:cubicBezTo>
                    <a:pt x="6659" y="697"/>
                    <a:pt x="4096" y="94"/>
                    <a:pt x="3619" y="12"/>
                  </a:cubicBezTo>
                  <a:lnTo>
                    <a:pt x="3612" y="12"/>
                  </a:lnTo>
                  <a:cubicBezTo>
                    <a:pt x="3569" y="1"/>
                    <a:pt x="3544" y="1"/>
                    <a:pt x="3544"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4"/>
            <p:cNvSpPr/>
            <p:nvPr/>
          </p:nvSpPr>
          <p:spPr>
            <a:xfrm>
              <a:off x="7704500" y="2352779"/>
              <a:ext cx="67255" cy="59797"/>
            </a:xfrm>
            <a:custGeom>
              <a:avLst/>
              <a:gdLst/>
              <a:ahLst/>
              <a:cxnLst/>
              <a:rect l="l" t="t" r="r" b="b"/>
              <a:pathLst>
                <a:path w="1515" h="1347" extrusionOk="0">
                  <a:moveTo>
                    <a:pt x="1489" y="1"/>
                  </a:moveTo>
                  <a:cubicBezTo>
                    <a:pt x="1452" y="1"/>
                    <a:pt x="1366" y="12"/>
                    <a:pt x="1243" y="23"/>
                  </a:cubicBezTo>
                  <a:cubicBezTo>
                    <a:pt x="1074" y="40"/>
                    <a:pt x="833" y="58"/>
                    <a:pt x="550" y="69"/>
                  </a:cubicBezTo>
                  <a:lnTo>
                    <a:pt x="464" y="73"/>
                  </a:lnTo>
                  <a:lnTo>
                    <a:pt x="507" y="148"/>
                  </a:lnTo>
                  <a:cubicBezTo>
                    <a:pt x="636" y="363"/>
                    <a:pt x="776" y="600"/>
                    <a:pt x="923" y="848"/>
                  </a:cubicBezTo>
                  <a:cubicBezTo>
                    <a:pt x="994" y="965"/>
                    <a:pt x="1065" y="1081"/>
                    <a:pt x="1133" y="1192"/>
                  </a:cubicBezTo>
                  <a:lnTo>
                    <a:pt x="1133" y="1192"/>
                  </a:lnTo>
                  <a:cubicBezTo>
                    <a:pt x="925" y="1164"/>
                    <a:pt x="735" y="1153"/>
                    <a:pt x="574" y="1153"/>
                  </a:cubicBezTo>
                  <a:cubicBezTo>
                    <a:pt x="492" y="1153"/>
                    <a:pt x="418" y="1156"/>
                    <a:pt x="352" y="1160"/>
                  </a:cubicBezTo>
                  <a:cubicBezTo>
                    <a:pt x="130" y="1178"/>
                    <a:pt x="0" y="1207"/>
                    <a:pt x="0" y="1218"/>
                  </a:cubicBezTo>
                  <a:cubicBezTo>
                    <a:pt x="0" y="1250"/>
                    <a:pt x="528" y="1189"/>
                    <a:pt x="1235" y="1322"/>
                  </a:cubicBezTo>
                  <a:lnTo>
                    <a:pt x="1357" y="1347"/>
                  </a:lnTo>
                  <a:lnTo>
                    <a:pt x="1357" y="1347"/>
                  </a:lnTo>
                  <a:lnTo>
                    <a:pt x="1293" y="1239"/>
                  </a:lnTo>
                  <a:cubicBezTo>
                    <a:pt x="1206" y="1095"/>
                    <a:pt x="1117" y="941"/>
                    <a:pt x="1024" y="787"/>
                  </a:cubicBezTo>
                  <a:cubicBezTo>
                    <a:pt x="890" y="568"/>
                    <a:pt x="762" y="359"/>
                    <a:pt x="642" y="167"/>
                  </a:cubicBezTo>
                  <a:lnTo>
                    <a:pt x="642" y="167"/>
                  </a:lnTo>
                  <a:cubicBezTo>
                    <a:pt x="1169" y="124"/>
                    <a:pt x="1514" y="32"/>
                    <a:pt x="1508" y="5"/>
                  </a:cubicBezTo>
                  <a:cubicBezTo>
                    <a:pt x="1507" y="2"/>
                    <a:pt x="1500" y="1"/>
                    <a:pt x="148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4"/>
            <p:cNvSpPr/>
            <p:nvPr/>
          </p:nvSpPr>
          <p:spPr>
            <a:xfrm>
              <a:off x="7686477" y="2424338"/>
              <a:ext cx="175173" cy="164297"/>
            </a:xfrm>
            <a:custGeom>
              <a:avLst/>
              <a:gdLst/>
              <a:ahLst/>
              <a:cxnLst/>
              <a:rect l="l" t="t" r="r" b="b"/>
              <a:pathLst>
                <a:path w="3946" h="3701" extrusionOk="0">
                  <a:moveTo>
                    <a:pt x="3030" y="0"/>
                  </a:moveTo>
                  <a:lnTo>
                    <a:pt x="3037" y="48"/>
                  </a:lnTo>
                  <a:cubicBezTo>
                    <a:pt x="3155" y="548"/>
                    <a:pt x="3308" y="1210"/>
                    <a:pt x="3483" y="1972"/>
                  </a:cubicBezTo>
                  <a:lnTo>
                    <a:pt x="3483" y="1972"/>
                  </a:lnTo>
                  <a:cubicBezTo>
                    <a:pt x="3073" y="1860"/>
                    <a:pt x="2631" y="1735"/>
                    <a:pt x="2172" y="1605"/>
                  </a:cubicBezTo>
                  <a:cubicBezTo>
                    <a:pt x="2043" y="1569"/>
                    <a:pt x="1914" y="1534"/>
                    <a:pt x="1788" y="1501"/>
                  </a:cubicBezTo>
                  <a:lnTo>
                    <a:pt x="1710" y="1479"/>
                  </a:lnTo>
                  <a:lnTo>
                    <a:pt x="1713" y="1559"/>
                  </a:lnTo>
                  <a:cubicBezTo>
                    <a:pt x="1751" y="2295"/>
                    <a:pt x="1786" y="2979"/>
                    <a:pt x="1814" y="3571"/>
                  </a:cubicBezTo>
                  <a:lnTo>
                    <a:pt x="1814" y="3571"/>
                  </a:lnTo>
                  <a:cubicBezTo>
                    <a:pt x="1293" y="3441"/>
                    <a:pt x="852" y="3331"/>
                    <a:pt x="521" y="3249"/>
                  </a:cubicBezTo>
                  <a:cubicBezTo>
                    <a:pt x="370" y="3217"/>
                    <a:pt x="245" y="3188"/>
                    <a:pt x="141" y="3163"/>
                  </a:cubicBezTo>
                  <a:cubicBezTo>
                    <a:pt x="66" y="3147"/>
                    <a:pt x="21" y="3140"/>
                    <a:pt x="8" y="3140"/>
                  </a:cubicBezTo>
                  <a:cubicBezTo>
                    <a:pt x="5" y="3140"/>
                    <a:pt x="4" y="3140"/>
                    <a:pt x="4" y="3141"/>
                  </a:cubicBezTo>
                  <a:cubicBezTo>
                    <a:pt x="1" y="3149"/>
                    <a:pt x="47" y="3163"/>
                    <a:pt x="130" y="3192"/>
                  </a:cubicBezTo>
                  <a:cubicBezTo>
                    <a:pt x="234" y="3224"/>
                    <a:pt x="356" y="3260"/>
                    <a:pt x="507" y="3303"/>
                  </a:cubicBezTo>
                  <a:cubicBezTo>
                    <a:pt x="852" y="3399"/>
                    <a:pt x="1311" y="3529"/>
                    <a:pt x="1856" y="3683"/>
                  </a:cubicBezTo>
                  <a:lnTo>
                    <a:pt x="1917" y="3701"/>
                  </a:lnTo>
                  <a:lnTo>
                    <a:pt x="1914" y="3633"/>
                  </a:lnTo>
                  <a:cubicBezTo>
                    <a:pt x="1893" y="3048"/>
                    <a:pt x="1863" y="2365"/>
                    <a:pt x="1834" y="1634"/>
                  </a:cubicBezTo>
                  <a:lnTo>
                    <a:pt x="1834" y="1634"/>
                  </a:lnTo>
                  <a:cubicBezTo>
                    <a:pt x="1935" y="1663"/>
                    <a:pt x="2038" y="1692"/>
                    <a:pt x="2140" y="1720"/>
                  </a:cubicBezTo>
                  <a:cubicBezTo>
                    <a:pt x="2636" y="1857"/>
                    <a:pt x="3110" y="1986"/>
                    <a:pt x="3547" y="2107"/>
                  </a:cubicBezTo>
                  <a:lnTo>
                    <a:pt x="3637" y="2132"/>
                  </a:lnTo>
                  <a:lnTo>
                    <a:pt x="3615" y="2039"/>
                  </a:lnTo>
                  <a:cubicBezTo>
                    <a:pt x="3420" y="1265"/>
                    <a:pt x="3249" y="592"/>
                    <a:pt x="3121" y="77"/>
                  </a:cubicBezTo>
                  <a:lnTo>
                    <a:pt x="3121" y="77"/>
                  </a:lnTo>
                  <a:cubicBezTo>
                    <a:pt x="3586" y="89"/>
                    <a:pt x="3876" y="150"/>
                    <a:pt x="3934" y="150"/>
                  </a:cubicBezTo>
                  <a:cubicBezTo>
                    <a:pt x="3941" y="150"/>
                    <a:pt x="3945" y="149"/>
                    <a:pt x="3945" y="148"/>
                  </a:cubicBezTo>
                  <a:cubicBezTo>
                    <a:pt x="3945" y="141"/>
                    <a:pt x="3867" y="119"/>
                    <a:pt x="3719" y="86"/>
                  </a:cubicBezTo>
                  <a:cubicBezTo>
                    <a:pt x="3572" y="54"/>
                    <a:pt x="3353" y="18"/>
                    <a:pt x="3077" y="5"/>
                  </a:cubicBezTo>
                  <a:lnTo>
                    <a:pt x="3030"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4"/>
            <p:cNvSpPr/>
            <p:nvPr/>
          </p:nvSpPr>
          <p:spPr>
            <a:xfrm>
              <a:off x="7661484" y="2644696"/>
              <a:ext cx="212773" cy="94867"/>
            </a:xfrm>
            <a:custGeom>
              <a:avLst/>
              <a:gdLst/>
              <a:ahLst/>
              <a:cxnLst/>
              <a:rect l="l" t="t" r="r" b="b"/>
              <a:pathLst>
                <a:path w="4793" h="2137" extrusionOk="0">
                  <a:moveTo>
                    <a:pt x="366" y="1761"/>
                  </a:moveTo>
                  <a:cubicBezTo>
                    <a:pt x="366" y="1761"/>
                    <a:pt x="366" y="1762"/>
                    <a:pt x="366" y="1763"/>
                  </a:cubicBezTo>
                  <a:lnTo>
                    <a:pt x="363" y="1767"/>
                  </a:lnTo>
                  <a:cubicBezTo>
                    <a:pt x="365" y="1763"/>
                    <a:pt x="366" y="1761"/>
                    <a:pt x="366" y="1761"/>
                  </a:cubicBezTo>
                  <a:close/>
                  <a:moveTo>
                    <a:pt x="4314" y="1"/>
                  </a:moveTo>
                  <a:lnTo>
                    <a:pt x="4282" y="54"/>
                  </a:lnTo>
                  <a:cubicBezTo>
                    <a:pt x="4013" y="536"/>
                    <a:pt x="3605" y="1215"/>
                    <a:pt x="3048" y="1946"/>
                  </a:cubicBezTo>
                  <a:lnTo>
                    <a:pt x="3048" y="1946"/>
                  </a:lnTo>
                  <a:cubicBezTo>
                    <a:pt x="2849" y="1687"/>
                    <a:pt x="2639" y="1410"/>
                    <a:pt x="2423" y="1127"/>
                  </a:cubicBezTo>
                  <a:cubicBezTo>
                    <a:pt x="2247" y="902"/>
                    <a:pt x="2079" y="679"/>
                    <a:pt x="1914" y="463"/>
                  </a:cubicBezTo>
                  <a:lnTo>
                    <a:pt x="1874" y="413"/>
                  </a:lnTo>
                  <a:lnTo>
                    <a:pt x="1827" y="453"/>
                  </a:lnTo>
                  <a:cubicBezTo>
                    <a:pt x="1544" y="708"/>
                    <a:pt x="1271" y="948"/>
                    <a:pt x="1019" y="1174"/>
                  </a:cubicBezTo>
                  <a:cubicBezTo>
                    <a:pt x="894" y="1286"/>
                    <a:pt x="772" y="1394"/>
                    <a:pt x="658" y="1497"/>
                  </a:cubicBezTo>
                  <a:cubicBezTo>
                    <a:pt x="600" y="1548"/>
                    <a:pt x="546" y="1598"/>
                    <a:pt x="492" y="1648"/>
                  </a:cubicBezTo>
                  <a:lnTo>
                    <a:pt x="414" y="1716"/>
                  </a:lnTo>
                  <a:lnTo>
                    <a:pt x="414" y="1716"/>
                  </a:lnTo>
                  <a:cubicBezTo>
                    <a:pt x="413" y="1716"/>
                    <a:pt x="412" y="1715"/>
                    <a:pt x="411" y="1715"/>
                  </a:cubicBezTo>
                  <a:lnTo>
                    <a:pt x="411" y="1715"/>
                  </a:lnTo>
                  <a:cubicBezTo>
                    <a:pt x="272" y="1301"/>
                    <a:pt x="168" y="957"/>
                    <a:pt x="105" y="718"/>
                  </a:cubicBezTo>
                  <a:cubicBezTo>
                    <a:pt x="36" y="474"/>
                    <a:pt x="22" y="334"/>
                    <a:pt x="15" y="334"/>
                  </a:cubicBezTo>
                  <a:lnTo>
                    <a:pt x="15" y="334"/>
                  </a:lnTo>
                  <a:cubicBezTo>
                    <a:pt x="4" y="334"/>
                    <a:pt x="0" y="478"/>
                    <a:pt x="58" y="729"/>
                  </a:cubicBezTo>
                  <a:cubicBezTo>
                    <a:pt x="108" y="980"/>
                    <a:pt x="201" y="1339"/>
                    <a:pt x="335" y="1773"/>
                  </a:cubicBezTo>
                  <a:lnTo>
                    <a:pt x="348" y="1817"/>
                  </a:lnTo>
                  <a:lnTo>
                    <a:pt x="366" y="1810"/>
                  </a:lnTo>
                  <a:lnTo>
                    <a:pt x="366" y="1810"/>
                  </a:lnTo>
                  <a:cubicBezTo>
                    <a:pt x="378" y="1823"/>
                    <a:pt x="398" y="1835"/>
                    <a:pt x="409" y="1835"/>
                  </a:cubicBezTo>
                  <a:cubicBezTo>
                    <a:pt x="413" y="1835"/>
                    <a:pt x="415" y="1834"/>
                    <a:pt x="416" y="1831"/>
                  </a:cubicBezTo>
                  <a:cubicBezTo>
                    <a:pt x="424" y="1828"/>
                    <a:pt x="424" y="1828"/>
                    <a:pt x="431" y="1824"/>
                  </a:cubicBezTo>
                  <a:lnTo>
                    <a:pt x="438" y="1817"/>
                  </a:lnTo>
                  <a:lnTo>
                    <a:pt x="449" y="1806"/>
                  </a:lnTo>
                  <a:lnTo>
                    <a:pt x="471" y="1788"/>
                  </a:lnTo>
                  <a:lnTo>
                    <a:pt x="553" y="1720"/>
                  </a:lnTo>
                  <a:cubicBezTo>
                    <a:pt x="607" y="1669"/>
                    <a:pt x="664" y="1619"/>
                    <a:pt x="722" y="1569"/>
                  </a:cubicBezTo>
                  <a:cubicBezTo>
                    <a:pt x="840" y="1469"/>
                    <a:pt x="962" y="1364"/>
                    <a:pt x="1088" y="1253"/>
                  </a:cubicBezTo>
                  <a:cubicBezTo>
                    <a:pt x="1333" y="1043"/>
                    <a:pt x="1589" y="817"/>
                    <a:pt x="1859" y="583"/>
                  </a:cubicBezTo>
                  <a:lnTo>
                    <a:pt x="1859" y="583"/>
                  </a:lnTo>
                  <a:cubicBezTo>
                    <a:pt x="2012" y="783"/>
                    <a:pt x="2168" y="991"/>
                    <a:pt x="2330" y="1200"/>
                  </a:cubicBezTo>
                  <a:cubicBezTo>
                    <a:pt x="2563" y="1505"/>
                    <a:pt x="2790" y="1798"/>
                    <a:pt x="3001" y="2075"/>
                  </a:cubicBezTo>
                  <a:lnTo>
                    <a:pt x="3048" y="2136"/>
                  </a:lnTo>
                  <a:lnTo>
                    <a:pt x="3095" y="2075"/>
                  </a:lnTo>
                  <a:cubicBezTo>
                    <a:pt x="3652" y="1341"/>
                    <a:pt x="4056" y="643"/>
                    <a:pt x="4319" y="141"/>
                  </a:cubicBezTo>
                  <a:lnTo>
                    <a:pt x="4319" y="141"/>
                  </a:lnTo>
                  <a:cubicBezTo>
                    <a:pt x="4449" y="342"/>
                    <a:pt x="4541" y="520"/>
                    <a:pt x="4627" y="629"/>
                  </a:cubicBezTo>
                  <a:cubicBezTo>
                    <a:pt x="4714" y="744"/>
                    <a:pt x="4780" y="794"/>
                    <a:pt x="4784" y="794"/>
                  </a:cubicBezTo>
                  <a:cubicBezTo>
                    <a:pt x="4785" y="794"/>
                    <a:pt x="4785" y="794"/>
                    <a:pt x="4785" y="794"/>
                  </a:cubicBezTo>
                  <a:cubicBezTo>
                    <a:pt x="4792" y="786"/>
                    <a:pt x="4735" y="729"/>
                    <a:pt x="4655" y="607"/>
                  </a:cubicBezTo>
                  <a:cubicBezTo>
                    <a:pt x="4577" y="485"/>
                    <a:pt x="4487" y="288"/>
                    <a:pt x="4344" y="51"/>
                  </a:cubicBezTo>
                  <a:lnTo>
                    <a:pt x="4314"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4"/>
            <p:cNvSpPr/>
            <p:nvPr/>
          </p:nvSpPr>
          <p:spPr>
            <a:xfrm>
              <a:off x="7609990" y="2539844"/>
              <a:ext cx="90738" cy="227955"/>
            </a:xfrm>
            <a:custGeom>
              <a:avLst/>
              <a:gdLst/>
              <a:ahLst/>
              <a:cxnLst/>
              <a:rect l="l" t="t" r="r" b="b"/>
              <a:pathLst>
                <a:path w="2044" h="5135" extrusionOk="0">
                  <a:moveTo>
                    <a:pt x="2036" y="0"/>
                  </a:moveTo>
                  <a:cubicBezTo>
                    <a:pt x="2016" y="0"/>
                    <a:pt x="1923" y="294"/>
                    <a:pt x="1763" y="762"/>
                  </a:cubicBezTo>
                  <a:cubicBezTo>
                    <a:pt x="1606" y="1236"/>
                    <a:pt x="1376" y="1885"/>
                    <a:pt x="1099" y="2596"/>
                  </a:cubicBezTo>
                  <a:cubicBezTo>
                    <a:pt x="819" y="3303"/>
                    <a:pt x="543" y="3935"/>
                    <a:pt x="335" y="4390"/>
                  </a:cubicBezTo>
                  <a:cubicBezTo>
                    <a:pt x="130" y="4846"/>
                    <a:pt x="1" y="5126"/>
                    <a:pt x="15" y="5134"/>
                  </a:cubicBezTo>
                  <a:cubicBezTo>
                    <a:pt x="16" y="5134"/>
                    <a:pt x="16" y="5134"/>
                    <a:pt x="16" y="5134"/>
                  </a:cubicBezTo>
                  <a:cubicBezTo>
                    <a:pt x="25" y="5134"/>
                    <a:pt x="67" y="5070"/>
                    <a:pt x="133" y="4950"/>
                  </a:cubicBezTo>
                  <a:cubicBezTo>
                    <a:pt x="202" y="4828"/>
                    <a:pt x="299" y="4649"/>
                    <a:pt x="410" y="4427"/>
                  </a:cubicBezTo>
                  <a:cubicBezTo>
                    <a:pt x="637" y="3978"/>
                    <a:pt x="927" y="3350"/>
                    <a:pt x="1207" y="2639"/>
                  </a:cubicBezTo>
                  <a:cubicBezTo>
                    <a:pt x="1487" y="1925"/>
                    <a:pt x="1706" y="1268"/>
                    <a:pt x="1843" y="787"/>
                  </a:cubicBezTo>
                  <a:cubicBezTo>
                    <a:pt x="1914" y="547"/>
                    <a:pt x="1964" y="349"/>
                    <a:pt x="1997" y="213"/>
                  </a:cubicBezTo>
                  <a:cubicBezTo>
                    <a:pt x="2029" y="76"/>
                    <a:pt x="2043" y="1"/>
                    <a:pt x="2036" y="1"/>
                  </a:cubicBezTo>
                  <a:cubicBezTo>
                    <a:pt x="2036" y="1"/>
                    <a:pt x="2036" y="0"/>
                    <a:pt x="203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4"/>
            <p:cNvSpPr/>
            <p:nvPr/>
          </p:nvSpPr>
          <p:spPr>
            <a:xfrm>
              <a:off x="7704500" y="2352779"/>
              <a:ext cx="67255" cy="59797"/>
            </a:xfrm>
            <a:custGeom>
              <a:avLst/>
              <a:gdLst/>
              <a:ahLst/>
              <a:cxnLst/>
              <a:rect l="l" t="t" r="r" b="b"/>
              <a:pathLst>
                <a:path w="1515" h="1347" extrusionOk="0">
                  <a:moveTo>
                    <a:pt x="1489" y="1"/>
                  </a:moveTo>
                  <a:cubicBezTo>
                    <a:pt x="1452" y="1"/>
                    <a:pt x="1366" y="12"/>
                    <a:pt x="1243" y="23"/>
                  </a:cubicBezTo>
                  <a:cubicBezTo>
                    <a:pt x="1074" y="40"/>
                    <a:pt x="833" y="58"/>
                    <a:pt x="550" y="69"/>
                  </a:cubicBezTo>
                  <a:lnTo>
                    <a:pt x="464" y="73"/>
                  </a:lnTo>
                  <a:lnTo>
                    <a:pt x="507" y="148"/>
                  </a:lnTo>
                  <a:cubicBezTo>
                    <a:pt x="636" y="363"/>
                    <a:pt x="776" y="600"/>
                    <a:pt x="923" y="848"/>
                  </a:cubicBezTo>
                  <a:cubicBezTo>
                    <a:pt x="994" y="965"/>
                    <a:pt x="1065" y="1081"/>
                    <a:pt x="1133" y="1192"/>
                  </a:cubicBezTo>
                  <a:lnTo>
                    <a:pt x="1133" y="1192"/>
                  </a:lnTo>
                  <a:cubicBezTo>
                    <a:pt x="925" y="1164"/>
                    <a:pt x="735" y="1153"/>
                    <a:pt x="574" y="1153"/>
                  </a:cubicBezTo>
                  <a:cubicBezTo>
                    <a:pt x="492" y="1153"/>
                    <a:pt x="418" y="1156"/>
                    <a:pt x="352" y="1160"/>
                  </a:cubicBezTo>
                  <a:cubicBezTo>
                    <a:pt x="130" y="1178"/>
                    <a:pt x="0" y="1207"/>
                    <a:pt x="0" y="1218"/>
                  </a:cubicBezTo>
                  <a:cubicBezTo>
                    <a:pt x="0" y="1250"/>
                    <a:pt x="528" y="1189"/>
                    <a:pt x="1235" y="1322"/>
                  </a:cubicBezTo>
                  <a:lnTo>
                    <a:pt x="1357" y="1347"/>
                  </a:lnTo>
                  <a:lnTo>
                    <a:pt x="1357" y="1347"/>
                  </a:lnTo>
                  <a:lnTo>
                    <a:pt x="1293" y="1239"/>
                  </a:lnTo>
                  <a:cubicBezTo>
                    <a:pt x="1206" y="1095"/>
                    <a:pt x="1117" y="941"/>
                    <a:pt x="1024" y="787"/>
                  </a:cubicBezTo>
                  <a:cubicBezTo>
                    <a:pt x="890" y="568"/>
                    <a:pt x="762" y="359"/>
                    <a:pt x="642" y="167"/>
                  </a:cubicBezTo>
                  <a:lnTo>
                    <a:pt x="642" y="167"/>
                  </a:lnTo>
                  <a:cubicBezTo>
                    <a:pt x="1169" y="124"/>
                    <a:pt x="1514" y="32"/>
                    <a:pt x="1508" y="5"/>
                  </a:cubicBezTo>
                  <a:cubicBezTo>
                    <a:pt x="1507" y="2"/>
                    <a:pt x="1500" y="1"/>
                    <a:pt x="148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34"/>
            <p:cNvGrpSpPr/>
            <p:nvPr/>
          </p:nvGrpSpPr>
          <p:grpSpPr>
            <a:xfrm>
              <a:off x="7331478" y="2343723"/>
              <a:ext cx="542780" cy="395840"/>
              <a:chOff x="7331478" y="2343723"/>
              <a:chExt cx="542780" cy="395840"/>
            </a:xfrm>
          </p:grpSpPr>
          <p:sp>
            <p:nvSpPr>
              <p:cNvPr id="1028" name="Google Shape;1028;p34"/>
              <p:cNvSpPr/>
              <p:nvPr/>
            </p:nvSpPr>
            <p:spPr>
              <a:xfrm>
                <a:off x="7445431" y="2352912"/>
                <a:ext cx="326019" cy="156084"/>
              </a:xfrm>
              <a:custGeom>
                <a:avLst/>
                <a:gdLst/>
                <a:ahLst/>
                <a:cxnLst/>
                <a:rect l="l" t="t" r="r" b="b"/>
                <a:pathLst>
                  <a:path w="7344" h="3516" extrusionOk="0">
                    <a:moveTo>
                      <a:pt x="7339" y="0"/>
                    </a:moveTo>
                    <a:cubicBezTo>
                      <a:pt x="7319" y="0"/>
                      <a:pt x="7238" y="23"/>
                      <a:pt x="7097" y="48"/>
                    </a:cubicBezTo>
                    <a:cubicBezTo>
                      <a:pt x="6935" y="80"/>
                      <a:pt x="6698" y="80"/>
                      <a:pt x="6386" y="91"/>
                    </a:cubicBezTo>
                    <a:lnTo>
                      <a:pt x="6343" y="91"/>
                    </a:lnTo>
                    <a:lnTo>
                      <a:pt x="6364" y="134"/>
                    </a:lnTo>
                    <a:cubicBezTo>
                      <a:pt x="6540" y="429"/>
                      <a:pt x="6754" y="790"/>
                      <a:pt x="7001" y="1210"/>
                    </a:cubicBezTo>
                    <a:lnTo>
                      <a:pt x="7001" y="1210"/>
                    </a:lnTo>
                    <a:cubicBezTo>
                      <a:pt x="6774" y="1170"/>
                      <a:pt x="6525" y="1146"/>
                      <a:pt x="6264" y="1146"/>
                    </a:cubicBezTo>
                    <a:cubicBezTo>
                      <a:pt x="6124" y="1146"/>
                      <a:pt x="5980" y="1153"/>
                      <a:pt x="5833" y="1168"/>
                    </a:cubicBezTo>
                    <a:lnTo>
                      <a:pt x="5783" y="1172"/>
                    </a:lnTo>
                    <a:lnTo>
                      <a:pt x="5790" y="1222"/>
                    </a:lnTo>
                    <a:cubicBezTo>
                      <a:pt x="5830" y="1619"/>
                      <a:pt x="5820" y="2076"/>
                      <a:pt x="5952" y="2537"/>
                    </a:cubicBezTo>
                    <a:lnTo>
                      <a:pt x="5952" y="2537"/>
                    </a:lnTo>
                    <a:cubicBezTo>
                      <a:pt x="5548" y="2431"/>
                      <a:pt x="5121" y="2306"/>
                      <a:pt x="4738" y="2076"/>
                    </a:cubicBezTo>
                    <a:lnTo>
                      <a:pt x="4667" y="2036"/>
                    </a:lnTo>
                    <a:lnTo>
                      <a:pt x="4652" y="2116"/>
                    </a:lnTo>
                    <a:cubicBezTo>
                      <a:pt x="4575" y="2496"/>
                      <a:pt x="4492" y="2898"/>
                      <a:pt x="4409" y="3304"/>
                    </a:cubicBezTo>
                    <a:lnTo>
                      <a:pt x="4409" y="3304"/>
                    </a:lnTo>
                    <a:cubicBezTo>
                      <a:pt x="4261" y="3179"/>
                      <a:pt x="4111" y="3043"/>
                      <a:pt x="3966" y="2898"/>
                    </a:cubicBezTo>
                    <a:cubicBezTo>
                      <a:pt x="3802" y="2733"/>
                      <a:pt x="3651" y="2565"/>
                      <a:pt x="3511" y="2385"/>
                    </a:cubicBezTo>
                    <a:lnTo>
                      <a:pt x="3474" y="2338"/>
                    </a:lnTo>
                    <a:lnTo>
                      <a:pt x="3428" y="2378"/>
                    </a:lnTo>
                    <a:cubicBezTo>
                      <a:pt x="3052" y="2677"/>
                      <a:pt x="2681" y="2967"/>
                      <a:pt x="2326" y="3250"/>
                    </a:cubicBezTo>
                    <a:lnTo>
                      <a:pt x="2326" y="3250"/>
                    </a:lnTo>
                    <a:cubicBezTo>
                      <a:pt x="2249" y="2872"/>
                      <a:pt x="2169" y="2504"/>
                      <a:pt x="2096" y="2152"/>
                    </a:cubicBezTo>
                    <a:lnTo>
                      <a:pt x="2086" y="2091"/>
                    </a:lnTo>
                    <a:lnTo>
                      <a:pt x="2025" y="2112"/>
                    </a:lnTo>
                    <a:cubicBezTo>
                      <a:pt x="1616" y="2262"/>
                      <a:pt x="1225" y="2402"/>
                      <a:pt x="859" y="2533"/>
                    </a:cubicBezTo>
                    <a:lnTo>
                      <a:pt x="859" y="2533"/>
                    </a:lnTo>
                    <a:cubicBezTo>
                      <a:pt x="976" y="2066"/>
                      <a:pt x="1087" y="1639"/>
                      <a:pt x="1185" y="1254"/>
                    </a:cubicBezTo>
                    <a:lnTo>
                      <a:pt x="1196" y="1211"/>
                    </a:lnTo>
                    <a:lnTo>
                      <a:pt x="1153" y="1204"/>
                    </a:lnTo>
                    <a:cubicBezTo>
                      <a:pt x="749" y="1143"/>
                      <a:pt x="398" y="1091"/>
                      <a:pt x="99" y="1046"/>
                    </a:cubicBezTo>
                    <a:lnTo>
                      <a:pt x="99" y="1046"/>
                    </a:lnTo>
                    <a:cubicBezTo>
                      <a:pt x="282" y="761"/>
                      <a:pt x="425" y="533"/>
                      <a:pt x="532" y="368"/>
                    </a:cubicBezTo>
                    <a:cubicBezTo>
                      <a:pt x="578" y="292"/>
                      <a:pt x="614" y="231"/>
                      <a:pt x="646" y="181"/>
                    </a:cubicBezTo>
                    <a:cubicBezTo>
                      <a:pt x="668" y="138"/>
                      <a:pt x="682" y="116"/>
                      <a:pt x="679" y="113"/>
                    </a:cubicBezTo>
                    <a:lnTo>
                      <a:pt x="679" y="113"/>
                    </a:lnTo>
                    <a:cubicBezTo>
                      <a:pt x="675" y="113"/>
                      <a:pt x="661" y="131"/>
                      <a:pt x="632" y="174"/>
                    </a:cubicBezTo>
                    <a:cubicBezTo>
                      <a:pt x="596" y="221"/>
                      <a:pt x="557" y="278"/>
                      <a:pt x="502" y="350"/>
                    </a:cubicBezTo>
                    <a:cubicBezTo>
                      <a:pt x="388" y="522"/>
                      <a:pt x="230" y="756"/>
                      <a:pt x="25" y="1049"/>
                    </a:cubicBezTo>
                    <a:lnTo>
                      <a:pt x="0" y="1089"/>
                    </a:lnTo>
                    <a:lnTo>
                      <a:pt x="47" y="1097"/>
                    </a:lnTo>
                    <a:cubicBezTo>
                      <a:pt x="341" y="1148"/>
                      <a:pt x="689" y="1207"/>
                      <a:pt x="1094" y="1275"/>
                    </a:cubicBezTo>
                    <a:lnTo>
                      <a:pt x="1094" y="1275"/>
                    </a:lnTo>
                    <a:cubicBezTo>
                      <a:pt x="989" y="1673"/>
                      <a:pt x="872" y="2115"/>
                      <a:pt x="739" y="2596"/>
                    </a:cubicBezTo>
                    <a:lnTo>
                      <a:pt x="718" y="2686"/>
                    </a:lnTo>
                    <a:lnTo>
                      <a:pt x="718" y="2686"/>
                    </a:lnTo>
                    <a:lnTo>
                      <a:pt x="804" y="2654"/>
                    </a:lnTo>
                    <a:cubicBezTo>
                      <a:pt x="1182" y="2524"/>
                      <a:pt x="1582" y="2384"/>
                      <a:pt x="2005" y="2237"/>
                    </a:cubicBezTo>
                    <a:lnTo>
                      <a:pt x="2005" y="2237"/>
                    </a:lnTo>
                    <a:cubicBezTo>
                      <a:pt x="2077" y="2600"/>
                      <a:pt x="2155" y="2975"/>
                      <a:pt x="2233" y="3365"/>
                    </a:cubicBezTo>
                    <a:lnTo>
                      <a:pt x="2251" y="3454"/>
                    </a:lnTo>
                    <a:lnTo>
                      <a:pt x="2326" y="3397"/>
                    </a:lnTo>
                    <a:cubicBezTo>
                      <a:pt x="2689" y="3111"/>
                      <a:pt x="3067" y="2811"/>
                      <a:pt x="3456" y="2505"/>
                    </a:cubicBezTo>
                    <a:lnTo>
                      <a:pt x="3456" y="2505"/>
                    </a:lnTo>
                    <a:cubicBezTo>
                      <a:pt x="3586" y="2669"/>
                      <a:pt x="3729" y="2829"/>
                      <a:pt x="3880" y="2981"/>
                    </a:cubicBezTo>
                    <a:cubicBezTo>
                      <a:pt x="4052" y="3153"/>
                      <a:pt x="4232" y="3315"/>
                      <a:pt x="4412" y="3458"/>
                    </a:cubicBezTo>
                    <a:lnTo>
                      <a:pt x="4487" y="3516"/>
                    </a:lnTo>
                    <a:lnTo>
                      <a:pt x="4505" y="3423"/>
                    </a:lnTo>
                    <a:cubicBezTo>
                      <a:pt x="4589" y="3008"/>
                      <a:pt x="4670" y="2603"/>
                      <a:pt x="4748" y="2214"/>
                    </a:cubicBezTo>
                    <a:lnTo>
                      <a:pt x="4748" y="2214"/>
                    </a:lnTo>
                    <a:cubicBezTo>
                      <a:pt x="5165" y="2445"/>
                      <a:pt x="5605" y="2559"/>
                      <a:pt x="6020" y="2664"/>
                    </a:cubicBezTo>
                    <a:lnTo>
                      <a:pt x="6113" y="2690"/>
                    </a:lnTo>
                    <a:lnTo>
                      <a:pt x="6084" y="2596"/>
                    </a:lnTo>
                    <a:cubicBezTo>
                      <a:pt x="5932" y="2143"/>
                      <a:pt x="5933" y="1681"/>
                      <a:pt x="5888" y="1260"/>
                    </a:cubicBezTo>
                    <a:lnTo>
                      <a:pt x="5888" y="1260"/>
                    </a:lnTo>
                    <a:cubicBezTo>
                      <a:pt x="6035" y="1245"/>
                      <a:pt x="6179" y="1238"/>
                      <a:pt x="6318" y="1238"/>
                    </a:cubicBezTo>
                    <a:cubicBezTo>
                      <a:pt x="6588" y="1238"/>
                      <a:pt x="6843" y="1263"/>
                      <a:pt x="7075" y="1304"/>
                    </a:cubicBezTo>
                    <a:lnTo>
                      <a:pt x="7161" y="1319"/>
                    </a:lnTo>
                    <a:lnTo>
                      <a:pt x="7114" y="1243"/>
                    </a:lnTo>
                    <a:cubicBezTo>
                      <a:pt x="6852" y="816"/>
                      <a:pt x="6623" y="444"/>
                      <a:pt x="6434" y="142"/>
                    </a:cubicBezTo>
                    <a:lnTo>
                      <a:pt x="6434" y="142"/>
                    </a:lnTo>
                    <a:cubicBezTo>
                      <a:pt x="6721" y="126"/>
                      <a:pt x="6949" y="114"/>
                      <a:pt x="7104" y="73"/>
                    </a:cubicBezTo>
                    <a:cubicBezTo>
                      <a:pt x="7183" y="55"/>
                      <a:pt x="7243" y="37"/>
                      <a:pt x="7283" y="27"/>
                    </a:cubicBezTo>
                    <a:cubicBezTo>
                      <a:pt x="7322" y="12"/>
                      <a:pt x="7344" y="5"/>
                      <a:pt x="7344" y="2"/>
                    </a:cubicBezTo>
                    <a:cubicBezTo>
                      <a:pt x="7343" y="1"/>
                      <a:pt x="7342" y="0"/>
                      <a:pt x="733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7331478" y="2423760"/>
                <a:ext cx="530180" cy="215259"/>
              </a:xfrm>
              <a:custGeom>
                <a:avLst/>
                <a:gdLst/>
                <a:ahLst/>
                <a:cxnLst/>
                <a:rect l="l" t="t" r="r" b="b"/>
                <a:pathLst>
                  <a:path w="11943" h="4849" extrusionOk="0">
                    <a:moveTo>
                      <a:pt x="11342" y="1"/>
                    </a:moveTo>
                    <a:cubicBezTo>
                      <a:pt x="11258" y="1"/>
                      <a:pt x="11166" y="9"/>
                      <a:pt x="11067" y="31"/>
                    </a:cubicBezTo>
                    <a:lnTo>
                      <a:pt x="11045" y="35"/>
                    </a:lnTo>
                    <a:lnTo>
                      <a:pt x="11049" y="56"/>
                    </a:lnTo>
                    <a:cubicBezTo>
                      <a:pt x="11088" y="301"/>
                      <a:pt x="11150" y="599"/>
                      <a:pt x="11231" y="932"/>
                    </a:cubicBezTo>
                    <a:cubicBezTo>
                      <a:pt x="11313" y="1253"/>
                      <a:pt x="11414" y="1611"/>
                      <a:pt x="11505" y="2009"/>
                    </a:cubicBezTo>
                    <a:lnTo>
                      <a:pt x="11505" y="2009"/>
                    </a:lnTo>
                    <a:cubicBezTo>
                      <a:pt x="10991" y="1860"/>
                      <a:pt x="10400" y="1739"/>
                      <a:pt x="9785" y="1525"/>
                    </a:cubicBezTo>
                    <a:lnTo>
                      <a:pt x="9714" y="1503"/>
                    </a:lnTo>
                    <a:lnTo>
                      <a:pt x="9721" y="1575"/>
                    </a:lnTo>
                    <a:cubicBezTo>
                      <a:pt x="9783" y="2185"/>
                      <a:pt x="9775" y="2863"/>
                      <a:pt x="9807" y="3586"/>
                    </a:cubicBezTo>
                    <a:lnTo>
                      <a:pt x="9807" y="3586"/>
                    </a:lnTo>
                    <a:cubicBezTo>
                      <a:pt x="9268" y="3496"/>
                      <a:pt x="8722" y="3322"/>
                      <a:pt x="8152" y="3132"/>
                    </a:cubicBezTo>
                    <a:cubicBezTo>
                      <a:pt x="8113" y="3122"/>
                      <a:pt x="8073" y="3111"/>
                      <a:pt x="8030" y="3104"/>
                    </a:cubicBezTo>
                    <a:cubicBezTo>
                      <a:pt x="8009" y="3101"/>
                      <a:pt x="7987" y="3097"/>
                      <a:pt x="7955" y="3097"/>
                    </a:cubicBezTo>
                    <a:cubicBezTo>
                      <a:pt x="7919" y="3104"/>
                      <a:pt x="7898" y="3119"/>
                      <a:pt x="7876" y="3132"/>
                    </a:cubicBezTo>
                    <a:cubicBezTo>
                      <a:pt x="7790" y="3205"/>
                      <a:pt x="7775" y="3291"/>
                      <a:pt x="7743" y="3362"/>
                    </a:cubicBezTo>
                    <a:cubicBezTo>
                      <a:pt x="7682" y="3506"/>
                      <a:pt x="7618" y="3653"/>
                      <a:pt x="7557" y="3804"/>
                    </a:cubicBezTo>
                    <a:cubicBezTo>
                      <a:pt x="7446" y="4072"/>
                      <a:pt x="7334" y="4343"/>
                      <a:pt x="7218" y="4620"/>
                    </a:cubicBezTo>
                    <a:lnTo>
                      <a:pt x="7218" y="4620"/>
                    </a:lnTo>
                    <a:cubicBezTo>
                      <a:pt x="6859" y="4173"/>
                      <a:pt x="6486" y="3708"/>
                      <a:pt x="6106" y="3233"/>
                    </a:cubicBezTo>
                    <a:lnTo>
                      <a:pt x="6016" y="3126"/>
                    </a:lnTo>
                    <a:lnTo>
                      <a:pt x="5984" y="3083"/>
                    </a:lnTo>
                    <a:lnTo>
                      <a:pt x="5938" y="3114"/>
                    </a:lnTo>
                    <a:cubicBezTo>
                      <a:pt x="5314" y="3544"/>
                      <a:pt x="4704" y="3967"/>
                      <a:pt x="4110" y="4374"/>
                    </a:cubicBezTo>
                    <a:lnTo>
                      <a:pt x="4110" y="4374"/>
                    </a:lnTo>
                    <a:cubicBezTo>
                      <a:pt x="3904" y="3786"/>
                      <a:pt x="3704" y="3214"/>
                      <a:pt x="3511" y="2666"/>
                    </a:cubicBezTo>
                    <a:lnTo>
                      <a:pt x="3486" y="2598"/>
                    </a:lnTo>
                    <a:lnTo>
                      <a:pt x="3429" y="2637"/>
                    </a:lnTo>
                    <a:cubicBezTo>
                      <a:pt x="2763" y="3072"/>
                      <a:pt x="2084" y="3410"/>
                      <a:pt x="1427" y="3665"/>
                    </a:cubicBezTo>
                    <a:lnTo>
                      <a:pt x="1427" y="3665"/>
                    </a:lnTo>
                    <a:cubicBezTo>
                      <a:pt x="1547" y="2740"/>
                      <a:pt x="1659" y="1908"/>
                      <a:pt x="1756" y="1184"/>
                    </a:cubicBezTo>
                    <a:lnTo>
                      <a:pt x="1763" y="1116"/>
                    </a:lnTo>
                    <a:lnTo>
                      <a:pt x="1763" y="1116"/>
                    </a:lnTo>
                    <a:lnTo>
                      <a:pt x="1702" y="1144"/>
                    </a:lnTo>
                    <a:cubicBezTo>
                      <a:pt x="1150" y="1368"/>
                      <a:pt x="629" y="1438"/>
                      <a:pt x="198" y="1438"/>
                    </a:cubicBezTo>
                    <a:cubicBezTo>
                      <a:pt x="157" y="1438"/>
                      <a:pt x="117" y="1437"/>
                      <a:pt x="78" y="1436"/>
                    </a:cubicBezTo>
                    <a:lnTo>
                      <a:pt x="78" y="1436"/>
                    </a:lnTo>
                    <a:cubicBezTo>
                      <a:pt x="233" y="990"/>
                      <a:pt x="355" y="643"/>
                      <a:pt x="439" y="394"/>
                    </a:cubicBezTo>
                    <a:cubicBezTo>
                      <a:pt x="478" y="279"/>
                      <a:pt x="507" y="186"/>
                      <a:pt x="532" y="117"/>
                    </a:cubicBezTo>
                    <a:cubicBezTo>
                      <a:pt x="550" y="53"/>
                      <a:pt x="561" y="21"/>
                      <a:pt x="557" y="21"/>
                    </a:cubicBezTo>
                    <a:lnTo>
                      <a:pt x="557" y="21"/>
                    </a:lnTo>
                    <a:cubicBezTo>
                      <a:pt x="557" y="21"/>
                      <a:pt x="543" y="49"/>
                      <a:pt x="518" y="111"/>
                    </a:cubicBezTo>
                    <a:cubicBezTo>
                      <a:pt x="493" y="182"/>
                      <a:pt x="457" y="272"/>
                      <a:pt x="410" y="387"/>
                    </a:cubicBezTo>
                    <a:cubicBezTo>
                      <a:pt x="317" y="634"/>
                      <a:pt x="184" y="994"/>
                      <a:pt x="11" y="1453"/>
                    </a:cubicBezTo>
                    <a:lnTo>
                      <a:pt x="1" y="1489"/>
                    </a:lnTo>
                    <a:lnTo>
                      <a:pt x="37" y="1489"/>
                    </a:lnTo>
                    <a:cubicBezTo>
                      <a:pt x="112" y="1493"/>
                      <a:pt x="190" y="1496"/>
                      <a:pt x="272" y="1496"/>
                    </a:cubicBezTo>
                    <a:cubicBezTo>
                      <a:pt x="678" y="1496"/>
                      <a:pt x="1159" y="1432"/>
                      <a:pt x="1668" y="1240"/>
                    </a:cubicBezTo>
                    <a:lnTo>
                      <a:pt x="1668" y="1240"/>
                    </a:lnTo>
                    <a:cubicBezTo>
                      <a:pt x="1566" y="1971"/>
                      <a:pt x="1447" y="2806"/>
                      <a:pt x="1315" y="3735"/>
                    </a:cubicBezTo>
                    <a:lnTo>
                      <a:pt x="1303" y="3818"/>
                    </a:lnTo>
                    <a:lnTo>
                      <a:pt x="1303" y="3818"/>
                    </a:lnTo>
                    <a:lnTo>
                      <a:pt x="1383" y="3790"/>
                    </a:lnTo>
                    <a:cubicBezTo>
                      <a:pt x="2052" y="3542"/>
                      <a:pt x="2746" y="3206"/>
                      <a:pt x="3427" y="2769"/>
                    </a:cubicBezTo>
                    <a:lnTo>
                      <a:pt x="3427" y="2769"/>
                    </a:lnTo>
                    <a:cubicBezTo>
                      <a:pt x="3621" y="3323"/>
                      <a:pt x="3821" y="3896"/>
                      <a:pt x="4025" y="4486"/>
                    </a:cubicBezTo>
                    <a:lnTo>
                      <a:pt x="4050" y="4557"/>
                    </a:lnTo>
                    <a:lnTo>
                      <a:pt x="4111" y="4514"/>
                    </a:lnTo>
                    <a:cubicBezTo>
                      <a:pt x="4710" y="4101"/>
                      <a:pt x="5327" y="3677"/>
                      <a:pt x="5961" y="3243"/>
                    </a:cubicBezTo>
                    <a:lnTo>
                      <a:pt x="5961" y="3243"/>
                    </a:lnTo>
                    <a:lnTo>
                      <a:pt x="6013" y="3308"/>
                    </a:lnTo>
                    <a:cubicBezTo>
                      <a:pt x="6415" y="3811"/>
                      <a:pt x="6813" y="4303"/>
                      <a:pt x="7190" y="4769"/>
                    </a:cubicBezTo>
                    <a:lnTo>
                      <a:pt x="7252" y="4848"/>
                    </a:lnTo>
                    <a:lnTo>
                      <a:pt x="7290" y="4755"/>
                    </a:lnTo>
                    <a:cubicBezTo>
                      <a:pt x="7416" y="4450"/>
                      <a:pt x="7542" y="4145"/>
                      <a:pt x="7664" y="3847"/>
                    </a:cubicBezTo>
                    <a:cubicBezTo>
                      <a:pt x="7725" y="3700"/>
                      <a:pt x="7786" y="3553"/>
                      <a:pt x="7847" y="3406"/>
                    </a:cubicBezTo>
                    <a:cubicBezTo>
                      <a:pt x="7880" y="3330"/>
                      <a:pt x="7905" y="3255"/>
                      <a:pt x="7944" y="3222"/>
                    </a:cubicBezTo>
                    <a:cubicBezTo>
                      <a:pt x="7950" y="3213"/>
                      <a:pt x="7962" y="3210"/>
                      <a:pt x="7977" y="3210"/>
                    </a:cubicBezTo>
                    <a:cubicBezTo>
                      <a:pt x="8013" y="3210"/>
                      <a:pt x="8069" y="3228"/>
                      <a:pt x="8117" y="3240"/>
                    </a:cubicBezTo>
                    <a:cubicBezTo>
                      <a:pt x="8708" y="3434"/>
                      <a:pt x="9286" y="3617"/>
                      <a:pt x="9853" y="3700"/>
                    </a:cubicBezTo>
                    <a:lnTo>
                      <a:pt x="9918" y="3710"/>
                    </a:lnTo>
                    <a:lnTo>
                      <a:pt x="9918" y="3646"/>
                    </a:lnTo>
                    <a:cubicBezTo>
                      <a:pt x="9881" y="2932"/>
                      <a:pt x="9882" y="2251"/>
                      <a:pt x="9822" y="1637"/>
                    </a:cubicBezTo>
                    <a:lnTo>
                      <a:pt x="9822" y="1637"/>
                    </a:lnTo>
                    <a:cubicBezTo>
                      <a:pt x="10446" y="1842"/>
                      <a:pt x="11039" y="1953"/>
                      <a:pt x="11544" y="2102"/>
                    </a:cubicBezTo>
                    <a:lnTo>
                      <a:pt x="11609" y="2120"/>
                    </a:lnTo>
                    <a:lnTo>
                      <a:pt x="11594" y="2056"/>
                    </a:lnTo>
                    <a:cubicBezTo>
                      <a:pt x="11494" y="1633"/>
                      <a:pt x="11382" y="1252"/>
                      <a:pt x="11293" y="918"/>
                    </a:cubicBezTo>
                    <a:cubicBezTo>
                      <a:pt x="11206" y="594"/>
                      <a:pt x="11139" y="310"/>
                      <a:pt x="11096" y="70"/>
                    </a:cubicBezTo>
                    <a:lnTo>
                      <a:pt x="11096" y="70"/>
                    </a:lnTo>
                    <a:cubicBezTo>
                      <a:pt x="11197" y="46"/>
                      <a:pt x="11293" y="37"/>
                      <a:pt x="11380" y="37"/>
                    </a:cubicBezTo>
                    <a:cubicBezTo>
                      <a:pt x="11521" y="37"/>
                      <a:pt x="11640" y="62"/>
                      <a:pt x="11727" y="86"/>
                    </a:cubicBezTo>
                    <a:cubicBezTo>
                      <a:pt x="11865" y="124"/>
                      <a:pt x="11933" y="161"/>
                      <a:pt x="11941" y="161"/>
                    </a:cubicBezTo>
                    <a:cubicBezTo>
                      <a:pt x="11942" y="161"/>
                      <a:pt x="11942" y="161"/>
                      <a:pt x="11942" y="161"/>
                    </a:cubicBezTo>
                    <a:cubicBezTo>
                      <a:pt x="11942" y="161"/>
                      <a:pt x="11878" y="111"/>
                      <a:pt x="11731" y="64"/>
                    </a:cubicBezTo>
                    <a:cubicBezTo>
                      <a:pt x="11638" y="33"/>
                      <a:pt x="11505" y="1"/>
                      <a:pt x="113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4"/>
              <p:cNvSpPr/>
              <p:nvPr/>
            </p:nvSpPr>
            <p:spPr>
              <a:xfrm>
                <a:off x="7513128" y="2343723"/>
                <a:ext cx="171444" cy="93713"/>
              </a:xfrm>
              <a:custGeom>
                <a:avLst/>
                <a:gdLst/>
                <a:ahLst/>
                <a:cxnLst/>
                <a:rect l="l" t="t" r="r" b="b"/>
                <a:pathLst>
                  <a:path w="3862" h="2111" extrusionOk="0">
                    <a:moveTo>
                      <a:pt x="3830" y="0"/>
                    </a:moveTo>
                    <a:cubicBezTo>
                      <a:pt x="3806" y="0"/>
                      <a:pt x="3862" y="354"/>
                      <a:pt x="3647" y="851"/>
                    </a:cubicBezTo>
                    <a:cubicBezTo>
                      <a:pt x="3540" y="1095"/>
                      <a:pt x="3360" y="1372"/>
                      <a:pt x="3087" y="1591"/>
                    </a:cubicBezTo>
                    <a:cubicBezTo>
                      <a:pt x="2815" y="1813"/>
                      <a:pt x="2441" y="1960"/>
                      <a:pt x="2035" y="1989"/>
                    </a:cubicBezTo>
                    <a:cubicBezTo>
                      <a:pt x="2000" y="1990"/>
                      <a:pt x="1965" y="1991"/>
                      <a:pt x="1930" y="1991"/>
                    </a:cubicBezTo>
                    <a:cubicBezTo>
                      <a:pt x="1563" y="1991"/>
                      <a:pt x="1213" y="1890"/>
                      <a:pt x="945" y="1720"/>
                    </a:cubicBezTo>
                    <a:cubicBezTo>
                      <a:pt x="643" y="1533"/>
                      <a:pt x="435" y="1282"/>
                      <a:pt x="299" y="1052"/>
                    </a:cubicBezTo>
                    <a:cubicBezTo>
                      <a:pt x="27" y="587"/>
                      <a:pt x="40" y="230"/>
                      <a:pt x="16" y="230"/>
                    </a:cubicBezTo>
                    <a:cubicBezTo>
                      <a:pt x="16" y="230"/>
                      <a:pt x="16" y="230"/>
                      <a:pt x="15" y="230"/>
                    </a:cubicBezTo>
                    <a:cubicBezTo>
                      <a:pt x="8" y="230"/>
                      <a:pt x="1" y="316"/>
                      <a:pt x="19" y="471"/>
                    </a:cubicBezTo>
                    <a:cubicBezTo>
                      <a:pt x="37" y="625"/>
                      <a:pt x="94" y="847"/>
                      <a:pt x="223" y="1095"/>
                    </a:cubicBezTo>
                    <a:cubicBezTo>
                      <a:pt x="356" y="1339"/>
                      <a:pt x="571" y="1609"/>
                      <a:pt x="887" y="1813"/>
                    </a:cubicBezTo>
                    <a:cubicBezTo>
                      <a:pt x="1174" y="2001"/>
                      <a:pt x="1545" y="2110"/>
                      <a:pt x="1937" y="2110"/>
                    </a:cubicBezTo>
                    <a:cubicBezTo>
                      <a:pt x="1973" y="2110"/>
                      <a:pt x="2008" y="2109"/>
                      <a:pt x="2043" y="2107"/>
                    </a:cubicBezTo>
                    <a:cubicBezTo>
                      <a:pt x="2474" y="2079"/>
                      <a:pt x="2872" y="1917"/>
                      <a:pt x="3155" y="1677"/>
                    </a:cubicBezTo>
                    <a:cubicBezTo>
                      <a:pt x="3443" y="1436"/>
                      <a:pt x="3622" y="1142"/>
                      <a:pt x="3726" y="883"/>
                    </a:cubicBezTo>
                    <a:cubicBezTo>
                      <a:pt x="3827" y="621"/>
                      <a:pt x="3856" y="395"/>
                      <a:pt x="3856" y="241"/>
                    </a:cubicBezTo>
                    <a:cubicBezTo>
                      <a:pt x="3856" y="83"/>
                      <a:pt x="3834" y="0"/>
                      <a:pt x="3831" y="0"/>
                    </a:cubicBezTo>
                    <a:cubicBezTo>
                      <a:pt x="3831" y="0"/>
                      <a:pt x="3830" y="0"/>
                      <a:pt x="383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4"/>
              <p:cNvSpPr/>
              <p:nvPr/>
            </p:nvSpPr>
            <p:spPr>
              <a:xfrm>
                <a:off x="7686477" y="2424338"/>
                <a:ext cx="175173" cy="164297"/>
              </a:xfrm>
              <a:custGeom>
                <a:avLst/>
                <a:gdLst/>
                <a:ahLst/>
                <a:cxnLst/>
                <a:rect l="l" t="t" r="r" b="b"/>
                <a:pathLst>
                  <a:path w="3946" h="3701" extrusionOk="0">
                    <a:moveTo>
                      <a:pt x="3030" y="0"/>
                    </a:moveTo>
                    <a:lnTo>
                      <a:pt x="3037" y="48"/>
                    </a:lnTo>
                    <a:cubicBezTo>
                      <a:pt x="3155" y="548"/>
                      <a:pt x="3308" y="1210"/>
                      <a:pt x="3483" y="1972"/>
                    </a:cubicBezTo>
                    <a:lnTo>
                      <a:pt x="3483" y="1972"/>
                    </a:lnTo>
                    <a:cubicBezTo>
                      <a:pt x="3073" y="1860"/>
                      <a:pt x="2631" y="1735"/>
                      <a:pt x="2172" y="1605"/>
                    </a:cubicBezTo>
                    <a:cubicBezTo>
                      <a:pt x="2043" y="1569"/>
                      <a:pt x="1914" y="1534"/>
                      <a:pt x="1788" y="1501"/>
                    </a:cubicBezTo>
                    <a:lnTo>
                      <a:pt x="1710" y="1479"/>
                    </a:lnTo>
                    <a:lnTo>
                      <a:pt x="1713" y="1559"/>
                    </a:lnTo>
                    <a:cubicBezTo>
                      <a:pt x="1751" y="2295"/>
                      <a:pt x="1786" y="2979"/>
                      <a:pt x="1814" y="3571"/>
                    </a:cubicBezTo>
                    <a:lnTo>
                      <a:pt x="1814" y="3571"/>
                    </a:lnTo>
                    <a:cubicBezTo>
                      <a:pt x="1293" y="3441"/>
                      <a:pt x="852" y="3331"/>
                      <a:pt x="521" y="3249"/>
                    </a:cubicBezTo>
                    <a:cubicBezTo>
                      <a:pt x="370" y="3217"/>
                      <a:pt x="245" y="3188"/>
                      <a:pt x="141" y="3163"/>
                    </a:cubicBezTo>
                    <a:cubicBezTo>
                      <a:pt x="66" y="3147"/>
                      <a:pt x="21" y="3140"/>
                      <a:pt x="8" y="3140"/>
                    </a:cubicBezTo>
                    <a:cubicBezTo>
                      <a:pt x="5" y="3140"/>
                      <a:pt x="4" y="3140"/>
                      <a:pt x="4" y="3141"/>
                    </a:cubicBezTo>
                    <a:cubicBezTo>
                      <a:pt x="1" y="3149"/>
                      <a:pt x="47" y="3163"/>
                      <a:pt x="130" y="3192"/>
                    </a:cubicBezTo>
                    <a:cubicBezTo>
                      <a:pt x="234" y="3224"/>
                      <a:pt x="356" y="3260"/>
                      <a:pt x="507" y="3303"/>
                    </a:cubicBezTo>
                    <a:cubicBezTo>
                      <a:pt x="852" y="3399"/>
                      <a:pt x="1311" y="3529"/>
                      <a:pt x="1856" y="3683"/>
                    </a:cubicBezTo>
                    <a:lnTo>
                      <a:pt x="1917" y="3701"/>
                    </a:lnTo>
                    <a:lnTo>
                      <a:pt x="1914" y="3633"/>
                    </a:lnTo>
                    <a:cubicBezTo>
                      <a:pt x="1893" y="3048"/>
                      <a:pt x="1863" y="2365"/>
                      <a:pt x="1834" y="1634"/>
                    </a:cubicBezTo>
                    <a:lnTo>
                      <a:pt x="1834" y="1634"/>
                    </a:lnTo>
                    <a:cubicBezTo>
                      <a:pt x="1935" y="1663"/>
                      <a:pt x="2038" y="1692"/>
                      <a:pt x="2140" y="1720"/>
                    </a:cubicBezTo>
                    <a:cubicBezTo>
                      <a:pt x="2636" y="1857"/>
                      <a:pt x="3110" y="1986"/>
                      <a:pt x="3547" y="2107"/>
                    </a:cubicBezTo>
                    <a:lnTo>
                      <a:pt x="3637" y="2132"/>
                    </a:lnTo>
                    <a:lnTo>
                      <a:pt x="3615" y="2039"/>
                    </a:lnTo>
                    <a:cubicBezTo>
                      <a:pt x="3420" y="1265"/>
                      <a:pt x="3249" y="592"/>
                      <a:pt x="3121" y="77"/>
                    </a:cubicBezTo>
                    <a:lnTo>
                      <a:pt x="3121" y="77"/>
                    </a:lnTo>
                    <a:cubicBezTo>
                      <a:pt x="3586" y="89"/>
                      <a:pt x="3876" y="150"/>
                      <a:pt x="3934" y="150"/>
                    </a:cubicBezTo>
                    <a:cubicBezTo>
                      <a:pt x="3941" y="150"/>
                      <a:pt x="3945" y="149"/>
                      <a:pt x="3945" y="148"/>
                    </a:cubicBezTo>
                    <a:cubicBezTo>
                      <a:pt x="3945" y="141"/>
                      <a:pt x="3867" y="119"/>
                      <a:pt x="3719" y="86"/>
                    </a:cubicBezTo>
                    <a:cubicBezTo>
                      <a:pt x="3572" y="54"/>
                      <a:pt x="3353" y="18"/>
                      <a:pt x="3077" y="5"/>
                    </a:cubicBezTo>
                    <a:lnTo>
                      <a:pt x="303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4"/>
              <p:cNvSpPr/>
              <p:nvPr/>
            </p:nvSpPr>
            <p:spPr>
              <a:xfrm>
                <a:off x="7661484" y="2644696"/>
                <a:ext cx="212773" cy="94867"/>
              </a:xfrm>
              <a:custGeom>
                <a:avLst/>
                <a:gdLst/>
                <a:ahLst/>
                <a:cxnLst/>
                <a:rect l="l" t="t" r="r" b="b"/>
                <a:pathLst>
                  <a:path w="4793" h="2137" extrusionOk="0">
                    <a:moveTo>
                      <a:pt x="366" y="1761"/>
                    </a:moveTo>
                    <a:cubicBezTo>
                      <a:pt x="366" y="1761"/>
                      <a:pt x="366" y="1762"/>
                      <a:pt x="366" y="1763"/>
                    </a:cubicBezTo>
                    <a:lnTo>
                      <a:pt x="363" y="1767"/>
                    </a:lnTo>
                    <a:cubicBezTo>
                      <a:pt x="365" y="1763"/>
                      <a:pt x="366" y="1761"/>
                      <a:pt x="366" y="1761"/>
                    </a:cubicBezTo>
                    <a:close/>
                    <a:moveTo>
                      <a:pt x="4314" y="1"/>
                    </a:moveTo>
                    <a:lnTo>
                      <a:pt x="4282" y="54"/>
                    </a:lnTo>
                    <a:cubicBezTo>
                      <a:pt x="4013" y="536"/>
                      <a:pt x="3605" y="1215"/>
                      <a:pt x="3048" y="1946"/>
                    </a:cubicBezTo>
                    <a:lnTo>
                      <a:pt x="3048" y="1946"/>
                    </a:lnTo>
                    <a:cubicBezTo>
                      <a:pt x="2849" y="1687"/>
                      <a:pt x="2639" y="1410"/>
                      <a:pt x="2423" y="1127"/>
                    </a:cubicBezTo>
                    <a:cubicBezTo>
                      <a:pt x="2247" y="902"/>
                      <a:pt x="2079" y="679"/>
                      <a:pt x="1914" y="463"/>
                    </a:cubicBezTo>
                    <a:lnTo>
                      <a:pt x="1874" y="413"/>
                    </a:lnTo>
                    <a:lnTo>
                      <a:pt x="1827" y="453"/>
                    </a:lnTo>
                    <a:cubicBezTo>
                      <a:pt x="1544" y="708"/>
                      <a:pt x="1271" y="948"/>
                      <a:pt x="1019" y="1174"/>
                    </a:cubicBezTo>
                    <a:cubicBezTo>
                      <a:pt x="894" y="1286"/>
                      <a:pt x="772" y="1394"/>
                      <a:pt x="658" y="1497"/>
                    </a:cubicBezTo>
                    <a:cubicBezTo>
                      <a:pt x="600" y="1548"/>
                      <a:pt x="546" y="1598"/>
                      <a:pt x="492" y="1648"/>
                    </a:cubicBezTo>
                    <a:lnTo>
                      <a:pt x="414" y="1716"/>
                    </a:lnTo>
                    <a:lnTo>
                      <a:pt x="414" y="1716"/>
                    </a:lnTo>
                    <a:cubicBezTo>
                      <a:pt x="413" y="1716"/>
                      <a:pt x="412" y="1715"/>
                      <a:pt x="411" y="1715"/>
                    </a:cubicBezTo>
                    <a:lnTo>
                      <a:pt x="411" y="1715"/>
                    </a:lnTo>
                    <a:cubicBezTo>
                      <a:pt x="272" y="1301"/>
                      <a:pt x="168" y="957"/>
                      <a:pt x="105" y="718"/>
                    </a:cubicBezTo>
                    <a:cubicBezTo>
                      <a:pt x="36" y="474"/>
                      <a:pt x="22" y="334"/>
                      <a:pt x="15" y="334"/>
                    </a:cubicBezTo>
                    <a:lnTo>
                      <a:pt x="15" y="334"/>
                    </a:lnTo>
                    <a:cubicBezTo>
                      <a:pt x="4" y="334"/>
                      <a:pt x="0" y="478"/>
                      <a:pt x="58" y="729"/>
                    </a:cubicBezTo>
                    <a:cubicBezTo>
                      <a:pt x="108" y="980"/>
                      <a:pt x="201" y="1339"/>
                      <a:pt x="335" y="1773"/>
                    </a:cubicBezTo>
                    <a:lnTo>
                      <a:pt x="348" y="1817"/>
                    </a:lnTo>
                    <a:lnTo>
                      <a:pt x="366" y="1810"/>
                    </a:lnTo>
                    <a:lnTo>
                      <a:pt x="366" y="1810"/>
                    </a:lnTo>
                    <a:cubicBezTo>
                      <a:pt x="378" y="1823"/>
                      <a:pt x="398" y="1835"/>
                      <a:pt x="409" y="1835"/>
                    </a:cubicBezTo>
                    <a:cubicBezTo>
                      <a:pt x="413" y="1835"/>
                      <a:pt x="415" y="1834"/>
                      <a:pt x="416" y="1831"/>
                    </a:cubicBezTo>
                    <a:cubicBezTo>
                      <a:pt x="424" y="1828"/>
                      <a:pt x="424" y="1828"/>
                      <a:pt x="431" y="1824"/>
                    </a:cubicBezTo>
                    <a:lnTo>
                      <a:pt x="438" y="1817"/>
                    </a:lnTo>
                    <a:lnTo>
                      <a:pt x="449" y="1806"/>
                    </a:lnTo>
                    <a:lnTo>
                      <a:pt x="471" y="1788"/>
                    </a:lnTo>
                    <a:lnTo>
                      <a:pt x="553" y="1720"/>
                    </a:lnTo>
                    <a:cubicBezTo>
                      <a:pt x="607" y="1669"/>
                      <a:pt x="664" y="1619"/>
                      <a:pt x="722" y="1569"/>
                    </a:cubicBezTo>
                    <a:cubicBezTo>
                      <a:pt x="840" y="1469"/>
                      <a:pt x="962" y="1364"/>
                      <a:pt x="1088" y="1253"/>
                    </a:cubicBezTo>
                    <a:cubicBezTo>
                      <a:pt x="1333" y="1043"/>
                      <a:pt x="1589" y="817"/>
                      <a:pt x="1859" y="583"/>
                    </a:cubicBezTo>
                    <a:lnTo>
                      <a:pt x="1859" y="583"/>
                    </a:lnTo>
                    <a:cubicBezTo>
                      <a:pt x="2012" y="783"/>
                      <a:pt x="2168" y="991"/>
                      <a:pt x="2330" y="1200"/>
                    </a:cubicBezTo>
                    <a:cubicBezTo>
                      <a:pt x="2563" y="1505"/>
                      <a:pt x="2790" y="1798"/>
                      <a:pt x="3001" y="2075"/>
                    </a:cubicBezTo>
                    <a:lnTo>
                      <a:pt x="3048" y="2136"/>
                    </a:lnTo>
                    <a:lnTo>
                      <a:pt x="3095" y="2075"/>
                    </a:lnTo>
                    <a:cubicBezTo>
                      <a:pt x="3652" y="1341"/>
                      <a:pt x="4056" y="643"/>
                      <a:pt x="4319" y="141"/>
                    </a:cubicBezTo>
                    <a:lnTo>
                      <a:pt x="4319" y="141"/>
                    </a:lnTo>
                    <a:cubicBezTo>
                      <a:pt x="4449" y="342"/>
                      <a:pt x="4541" y="520"/>
                      <a:pt x="4627" y="629"/>
                    </a:cubicBezTo>
                    <a:cubicBezTo>
                      <a:pt x="4714" y="744"/>
                      <a:pt x="4780" y="794"/>
                      <a:pt x="4784" y="794"/>
                    </a:cubicBezTo>
                    <a:cubicBezTo>
                      <a:pt x="4785" y="794"/>
                      <a:pt x="4785" y="794"/>
                      <a:pt x="4785" y="794"/>
                    </a:cubicBezTo>
                    <a:cubicBezTo>
                      <a:pt x="4792" y="786"/>
                      <a:pt x="4735" y="729"/>
                      <a:pt x="4655" y="607"/>
                    </a:cubicBezTo>
                    <a:cubicBezTo>
                      <a:pt x="4577" y="485"/>
                      <a:pt x="4487" y="288"/>
                      <a:pt x="4344" y="51"/>
                    </a:cubicBezTo>
                    <a:lnTo>
                      <a:pt x="431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 name="Google Shape;1033;p34"/>
            <p:cNvSpPr/>
            <p:nvPr/>
          </p:nvSpPr>
          <p:spPr>
            <a:xfrm>
              <a:off x="7609990" y="2539844"/>
              <a:ext cx="90738" cy="227955"/>
            </a:xfrm>
            <a:custGeom>
              <a:avLst/>
              <a:gdLst/>
              <a:ahLst/>
              <a:cxnLst/>
              <a:rect l="l" t="t" r="r" b="b"/>
              <a:pathLst>
                <a:path w="2044" h="5135" extrusionOk="0">
                  <a:moveTo>
                    <a:pt x="2036" y="0"/>
                  </a:moveTo>
                  <a:cubicBezTo>
                    <a:pt x="2016" y="0"/>
                    <a:pt x="1923" y="294"/>
                    <a:pt x="1763" y="762"/>
                  </a:cubicBezTo>
                  <a:cubicBezTo>
                    <a:pt x="1606" y="1236"/>
                    <a:pt x="1376" y="1885"/>
                    <a:pt x="1099" y="2596"/>
                  </a:cubicBezTo>
                  <a:cubicBezTo>
                    <a:pt x="819" y="3303"/>
                    <a:pt x="543" y="3935"/>
                    <a:pt x="335" y="4390"/>
                  </a:cubicBezTo>
                  <a:cubicBezTo>
                    <a:pt x="130" y="4846"/>
                    <a:pt x="1" y="5126"/>
                    <a:pt x="15" y="5134"/>
                  </a:cubicBezTo>
                  <a:cubicBezTo>
                    <a:pt x="16" y="5134"/>
                    <a:pt x="16" y="5134"/>
                    <a:pt x="16" y="5134"/>
                  </a:cubicBezTo>
                  <a:cubicBezTo>
                    <a:pt x="25" y="5134"/>
                    <a:pt x="67" y="5070"/>
                    <a:pt x="133" y="4950"/>
                  </a:cubicBezTo>
                  <a:cubicBezTo>
                    <a:pt x="202" y="4828"/>
                    <a:pt x="299" y="4649"/>
                    <a:pt x="410" y="4427"/>
                  </a:cubicBezTo>
                  <a:cubicBezTo>
                    <a:pt x="637" y="3978"/>
                    <a:pt x="927" y="3350"/>
                    <a:pt x="1207" y="2639"/>
                  </a:cubicBezTo>
                  <a:cubicBezTo>
                    <a:pt x="1487" y="1925"/>
                    <a:pt x="1706" y="1268"/>
                    <a:pt x="1843" y="787"/>
                  </a:cubicBezTo>
                  <a:cubicBezTo>
                    <a:pt x="1914" y="547"/>
                    <a:pt x="1964" y="349"/>
                    <a:pt x="1997" y="213"/>
                  </a:cubicBezTo>
                  <a:cubicBezTo>
                    <a:pt x="2029" y="76"/>
                    <a:pt x="2043" y="1"/>
                    <a:pt x="2036" y="1"/>
                  </a:cubicBezTo>
                  <a:cubicBezTo>
                    <a:pt x="2036" y="1"/>
                    <a:pt x="2036" y="0"/>
                    <a:pt x="203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4"/>
            <p:cNvSpPr/>
            <p:nvPr/>
          </p:nvSpPr>
          <p:spPr>
            <a:xfrm flipH="1">
              <a:off x="7499999" y="2083824"/>
              <a:ext cx="28500" cy="81600"/>
            </a:xfrm>
            <a:prstGeom prst="rtTriangle">
              <a:avLst/>
            </a:pr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1038"/>
        <p:cNvGrpSpPr/>
        <p:nvPr/>
      </p:nvGrpSpPr>
      <p:grpSpPr>
        <a:xfrm>
          <a:off x="0" y="0"/>
          <a:ext cx="0" cy="0"/>
          <a:chOff x="0" y="0"/>
          <a:chExt cx="0" cy="0"/>
        </a:xfrm>
      </p:grpSpPr>
      <p:sp>
        <p:nvSpPr>
          <p:cNvPr id="1039" name="Google Shape;1039;p35"/>
          <p:cNvSpPr txBox="1">
            <a:spLocks noGrp="1"/>
          </p:cNvSpPr>
          <p:nvPr>
            <p:ph type="ctrTitle"/>
          </p:nvPr>
        </p:nvSpPr>
        <p:spPr>
          <a:xfrm>
            <a:off x="5641825" y="1658275"/>
            <a:ext cx="2655600" cy="182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000"/>
              <a:t>A PICTURE always reinforceS the concept</a:t>
            </a:r>
            <a:endParaRPr sz="3000"/>
          </a:p>
        </p:txBody>
      </p:sp>
      <p:sp>
        <p:nvSpPr>
          <p:cNvPr id="1040" name="Google Shape;1040;p35"/>
          <p:cNvSpPr/>
          <p:nvPr/>
        </p:nvSpPr>
        <p:spPr>
          <a:xfrm>
            <a:off x="10529695" y="2633661"/>
            <a:ext cx="189725" cy="176648"/>
          </a:xfrm>
          <a:custGeom>
            <a:avLst/>
            <a:gdLst/>
            <a:ahLst/>
            <a:cxnLst/>
            <a:rect l="l" t="t" r="r" b="b"/>
            <a:pathLst>
              <a:path w="5223" h="4863" extrusionOk="0">
                <a:moveTo>
                  <a:pt x="2509" y="229"/>
                </a:moveTo>
                <a:cubicBezTo>
                  <a:pt x="2718" y="229"/>
                  <a:pt x="2926" y="258"/>
                  <a:pt x="3131" y="319"/>
                </a:cubicBezTo>
                <a:cubicBezTo>
                  <a:pt x="4297" y="657"/>
                  <a:pt x="4968" y="1881"/>
                  <a:pt x="4628" y="3047"/>
                </a:cubicBezTo>
                <a:cubicBezTo>
                  <a:pt x="4462" y="3614"/>
                  <a:pt x="4089" y="4081"/>
                  <a:pt x="3572" y="4361"/>
                </a:cubicBezTo>
                <a:cubicBezTo>
                  <a:pt x="3245" y="4541"/>
                  <a:pt x="2885" y="4633"/>
                  <a:pt x="2520" y="4633"/>
                </a:cubicBezTo>
                <a:cubicBezTo>
                  <a:pt x="2313" y="4633"/>
                  <a:pt x="2104" y="4603"/>
                  <a:pt x="1900" y="4543"/>
                </a:cubicBezTo>
                <a:cubicBezTo>
                  <a:pt x="1333" y="4382"/>
                  <a:pt x="866" y="4005"/>
                  <a:pt x="586" y="3492"/>
                </a:cubicBezTo>
                <a:cubicBezTo>
                  <a:pt x="302" y="2975"/>
                  <a:pt x="238" y="2379"/>
                  <a:pt x="402" y="1816"/>
                </a:cubicBezTo>
                <a:cubicBezTo>
                  <a:pt x="564" y="1253"/>
                  <a:pt x="941" y="786"/>
                  <a:pt x="1454" y="502"/>
                </a:cubicBezTo>
                <a:cubicBezTo>
                  <a:pt x="1785" y="319"/>
                  <a:pt x="2147" y="229"/>
                  <a:pt x="2509" y="229"/>
                </a:cubicBezTo>
                <a:close/>
                <a:moveTo>
                  <a:pt x="2508" y="1"/>
                </a:moveTo>
                <a:cubicBezTo>
                  <a:pt x="2106" y="1"/>
                  <a:pt x="1708" y="102"/>
                  <a:pt x="1347" y="301"/>
                </a:cubicBezTo>
                <a:cubicBezTo>
                  <a:pt x="776" y="613"/>
                  <a:pt x="364" y="1130"/>
                  <a:pt x="184" y="1751"/>
                </a:cubicBezTo>
                <a:cubicBezTo>
                  <a:pt x="1" y="2376"/>
                  <a:pt x="72" y="3032"/>
                  <a:pt x="385" y="3600"/>
                </a:cubicBezTo>
                <a:cubicBezTo>
                  <a:pt x="697" y="4170"/>
                  <a:pt x="1210" y="4583"/>
                  <a:pt x="1835" y="4763"/>
                </a:cubicBezTo>
                <a:cubicBezTo>
                  <a:pt x="2061" y="4831"/>
                  <a:pt x="2291" y="4863"/>
                  <a:pt x="2517" y="4863"/>
                </a:cubicBezTo>
                <a:cubicBezTo>
                  <a:pt x="2922" y="4863"/>
                  <a:pt x="3321" y="4759"/>
                  <a:pt x="3684" y="4561"/>
                </a:cubicBezTo>
                <a:cubicBezTo>
                  <a:pt x="4250" y="4250"/>
                  <a:pt x="4666" y="3736"/>
                  <a:pt x="4847" y="3112"/>
                </a:cubicBezTo>
                <a:cubicBezTo>
                  <a:pt x="5223" y="1826"/>
                  <a:pt x="4480" y="473"/>
                  <a:pt x="3195" y="100"/>
                </a:cubicBezTo>
                <a:cubicBezTo>
                  <a:pt x="2969" y="34"/>
                  <a:pt x="2738" y="1"/>
                  <a:pt x="25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11428406" y="2940695"/>
            <a:ext cx="25718" cy="71342"/>
          </a:xfrm>
          <a:custGeom>
            <a:avLst/>
            <a:gdLst/>
            <a:ahLst/>
            <a:cxnLst/>
            <a:rect l="l" t="t" r="r" b="b"/>
            <a:pathLst>
              <a:path w="708" h="1964" extrusionOk="0">
                <a:moveTo>
                  <a:pt x="101" y="1"/>
                </a:moveTo>
                <a:lnTo>
                  <a:pt x="54" y="163"/>
                </a:lnTo>
                <a:lnTo>
                  <a:pt x="475" y="287"/>
                </a:lnTo>
                <a:lnTo>
                  <a:pt x="1" y="1910"/>
                </a:lnTo>
                <a:lnTo>
                  <a:pt x="183" y="1964"/>
                </a:lnTo>
                <a:lnTo>
                  <a:pt x="707" y="176"/>
                </a:lnTo>
                <a:lnTo>
                  <a:pt x="1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11456304" y="2957223"/>
            <a:ext cx="59755" cy="74248"/>
          </a:xfrm>
          <a:custGeom>
            <a:avLst/>
            <a:gdLst/>
            <a:ahLst/>
            <a:cxnLst/>
            <a:rect l="l" t="t" r="r" b="b"/>
            <a:pathLst>
              <a:path w="1645" h="2044" extrusionOk="0">
                <a:moveTo>
                  <a:pt x="811" y="1"/>
                </a:moveTo>
                <a:cubicBezTo>
                  <a:pt x="656" y="1"/>
                  <a:pt x="515" y="40"/>
                  <a:pt x="399" y="117"/>
                </a:cubicBezTo>
                <a:lnTo>
                  <a:pt x="496" y="267"/>
                </a:lnTo>
                <a:cubicBezTo>
                  <a:pt x="594" y="205"/>
                  <a:pt x="699" y="175"/>
                  <a:pt x="815" y="175"/>
                </a:cubicBezTo>
                <a:cubicBezTo>
                  <a:pt x="887" y="175"/>
                  <a:pt x="962" y="186"/>
                  <a:pt x="1042" y="210"/>
                </a:cubicBezTo>
                <a:cubicBezTo>
                  <a:pt x="1314" y="289"/>
                  <a:pt x="1425" y="461"/>
                  <a:pt x="1365" y="665"/>
                </a:cubicBezTo>
                <a:cubicBezTo>
                  <a:pt x="1329" y="788"/>
                  <a:pt x="1253" y="899"/>
                  <a:pt x="994" y="1038"/>
                </a:cubicBezTo>
                <a:lnTo>
                  <a:pt x="40" y="1548"/>
                </a:lnTo>
                <a:lnTo>
                  <a:pt x="0" y="1681"/>
                </a:lnTo>
                <a:lnTo>
                  <a:pt x="1257" y="2044"/>
                </a:lnTo>
                <a:lnTo>
                  <a:pt x="1304" y="1883"/>
                </a:lnTo>
                <a:lnTo>
                  <a:pt x="320" y="1595"/>
                </a:lnTo>
                <a:lnTo>
                  <a:pt x="1102" y="1175"/>
                </a:lnTo>
                <a:cubicBezTo>
                  <a:pt x="1411" y="1010"/>
                  <a:pt x="1508" y="874"/>
                  <a:pt x="1559" y="702"/>
                </a:cubicBezTo>
                <a:cubicBezTo>
                  <a:pt x="1645" y="404"/>
                  <a:pt x="1468" y="152"/>
                  <a:pt x="1106" y="44"/>
                </a:cubicBezTo>
                <a:cubicBezTo>
                  <a:pt x="1004" y="15"/>
                  <a:pt x="905" y="1"/>
                  <a:pt x="8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11515513" y="2970663"/>
            <a:ext cx="61062" cy="73050"/>
          </a:xfrm>
          <a:custGeom>
            <a:avLst/>
            <a:gdLst/>
            <a:ahLst/>
            <a:cxnLst/>
            <a:rect l="l" t="t" r="r" b="b"/>
            <a:pathLst>
              <a:path w="1681" h="2011" extrusionOk="0">
                <a:moveTo>
                  <a:pt x="532" y="1"/>
                </a:moveTo>
                <a:lnTo>
                  <a:pt x="484" y="163"/>
                </a:lnTo>
                <a:lnTo>
                  <a:pt x="1400" y="428"/>
                </a:lnTo>
                <a:lnTo>
                  <a:pt x="721" y="905"/>
                </a:lnTo>
                <a:lnTo>
                  <a:pt x="682" y="1042"/>
                </a:lnTo>
                <a:lnTo>
                  <a:pt x="812" y="1078"/>
                </a:lnTo>
                <a:cubicBezTo>
                  <a:pt x="1142" y="1175"/>
                  <a:pt x="1253" y="1358"/>
                  <a:pt x="1192" y="1573"/>
                </a:cubicBezTo>
                <a:cubicBezTo>
                  <a:pt x="1141" y="1740"/>
                  <a:pt x="1016" y="1832"/>
                  <a:pt x="832" y="1832"/>
                </a:cubicBezTo>
                <a:cubicBezTo>
                  <a:pt x="769" y="1832"/>
                  <a:pt x="700" y="1821"/>
                  <a:pt x="625" y="1799"/>
                </a:cubicBezTo>
                <a:cubicBezTo>
                  <a:pt x="391" y="1731"/>
                  <a:pt x="212" y="1584"/>
                  <a:pt x="133" y="1433"/>
                </a:cubicBezTo>
                <a:lnTo>
                  <a:pt x="0" y="1551"/>
                </a:lnTo>
                <a:cubicBezTo>
                  <a:pt x="97" y="1731"/>
                  <a:pt x="320" y="1893"/>
                  <a:pt x="578" y="1968"/>
                </a:cubicBezTo>
                <a:cubicBezTo>
                  <a:pt x="677" y="1997"/>
                  <a:pt x="769" y="2011"/>
                  <a:pt x="852" y="2011"/>
                </a:cubicBezTo>
                <a:cubicBezTo>
                  <a:pt x="1129" y="2011"/>
                  <a:pt x="1312" y="1860"/>
                  <a:pt x="1379" y="1631"/>
                </a:cubicBezTo>
                <a:cubicBezTo>
                  <a:pt x="1461" y="1344"/>
                  <a:pt x="1329" y="1085"/>
                  <a:pt x="951" y="953"/>
                </a:cubicBezTo>
                <a:lnTo>
                  <a:pt x="1644" y="464"/>
                </a:lnTo>
                <a:lnTo>
                  <a:pt x="1680" y="335"/>
                </a:lnTo>
                <a:lnTo>
                  <a:pt x="5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44" name="Google Shape;1044;p35"/>
          <p:cNvPicPr preferRelativeResize="0"/>
          <p:nvPr/>
        </p:nvPicPr>
        <p:blipFill rotWithShape="1">
          <a:blip r:embed="rId3">
            <a:alphaModFix/>
          </a:blip>
          <a:srcRect/>
          <a:stretch/>
        </p:blipFill>
        <p:spPr>
          <a:xfrm>
            <a:off x="779975" y="969025"/>
            <a:ext cx="4405200" cy="2936700"/>
          </a:xfrm>
          <a:prstGeom prst="roundRect">
            <a:avLst>
              <a:gd name="adj" fmla="val 16667"/>
            </a:avLst>
          </a:prstGeom>
          <a:noFill/>
          <a:ln>
            <a:noFill/>
          </a:ln>
        </p:spPr>
      </p:pic>
    </p:spTree>
  </p:cSld>
  <p:clrMapOvr>
    <a:masterClrMapping/>
  </p:clrMapOvr>
</p:sld>
</file>

<file path=ppt/theme/theme1.xml><?xml version="1.0" encoding="utf-8"?>
<a:theme xmlns:a="http://schemas.openxmlformats.org/drawingml/2006/main" name="Economy Thesis by Slidesgo">
  <a:themeElements>
    <a:clrScheme name="Simple Light">
      <a:dk1>
        <a:srgbClr val="EFEFEF"/>
      </a:dk1>
      <a:lt1>
        <a:srgbClr val="FFF2CC"/>
      </a:lt1>
      <a:dk2>
        <a:srgbClr val="FFE599"/>
      </a:dk2>
      <a:lt2>
        <a:srgbClr val="FFD966"/>
      </a:lt2>
      <a:accent1>
        <a:srgbClr val="F1C232"/>
      </a:accent1>
      <a:accent2>
        <a:srgbClr val="BF9000"/>
      </a:accent2>
      <a:accent3>
        <a:srgbClr val="434343"/>
      </a:accent3>
      <a:accent4>
        <a:srgbClr val="666666"/>
      </a:accent4>
      <a:accent5>
        <a:srgbClr val="999999"/>
      </a:accent5>
      <a:accent6>
        <a:srgbClr val="CCCCCC"/>
      </a:accent6>
      <a:hlink>
        <a:srgbClr val="4343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1094</Words>
  <Application>Microsoft Office PowerPoint</Application>
  <PresentationFormat>全屏显示(16:9)</PresentationFormat>
  <Paragraphs>196</Paragraphs>
  <Slides>33</Slides>
  <Notes>33</Notes>
  <HiddenSlides>0</HiddenSlides>
  <MMClips>0</MMClips>
  <ScaleCrop>false</ScaleCrop>
  <HeadingPairs>
    <vt:vector size="6" baseType="variant">
      <vt:variant>
        <vt:lpstr>已用的字体</vt:lpstr>
      </vt:variant>
      <vt:variant>
        <vt:i4>10</vt:i4>
      </vt:variant>
      <vt:variant>
        <vt:lpstr>主题</vt:lpstr>
      </vt:variant>
      <vt:variant>
        <vt:i4>2</vt:i4>
      </vt:variant>
      <vt:variant>
        <vt:lpstr>幻灯片标题</vt:lpstr>
      </vt:variant>
      <vt:variant>
        <vt:i4>33</vt:i4>
      </vt:variant>
    </vt:vector>
  </HeadingPairs>
  <TitlesOfParts>
    <vt:vector size="45" baseType="lpstr">
      <vt:lpstr>Staatliches</vt:lpstr>
      <vt:lpstr>Arial</vt:lpstr>
      <vt:lpstr>Josefin Slab</vt:lpstr>
      <vt:lpstr>Abel</vt:lpstr>
      <vt:lpstr>Proxima Nova Semibold</vt:lpstr>
      <vt:lpstr>Anton</vt:lpstr>
      <vt:lpstr>Anaheim</vt:lpstr>
      <vt:lpstr>Proxima Nova</vt:lpstr>
      <vt:lpstr>Josefin Sans</vt:lpstr>
      <vt:lpstr>Unica One</vt:lpstr>
      <vt:lpstr>Economy Thesis by Slidesgo</vt:lpstr>
      <vt:lpstr>SlidesGo Final Pages</vt:lpstr>
      <vt:lpstr>ECONOMICS THESIS</vt:lpstr>
      <vt:lpstr>01 OBJECTIVES</vt:lpstr>
      <vt:lpstr>INTRODUCTION</vt:lpstr>
      <vt:lpstr>—SOMEONE FAMOUS</vt:lpstr>
      <vt:lpstr>01. SECTION </vt:lpstr>
      <vt:lpstr>MARS</vt:lpstr>
      <vt:lpstr>LITERATURE REVIEW</vt:lpstr>
      <vt:lpstr>AWESOME WORDS</vt:lpstr>
      <vt:lpstr>A PICTURE always reinforceS the concept</vt:lpstr>
      <vt:lpstr>SCHEDULE</vt:lpstr>
      <vt:lpstr>METHODOLOGY</vt:lpstr>
      <vt:lpstr>TEST</vt:lpstr>
      <vt:lpstr>RESULTS ANALYSIS</vt:lpstr>
      <vt:lpstr>Reviewing concepts is a good idea</vt:lpstr>
      <vt:lpstr>a</vt:lpstr>
      <vt:lpstr>333,000.00</vt:lpstr>
      <vt:lpstr>BIBLIOGRAPHY</vt:lpstr>
      <vt:lpstr>A picture is worth a thousand words</vt:lpstr>
      <vt:lpstr>Desktop software</vt:lpstr>
      <vt:lpstr>THANKS</vt:lpstr>
      <vt:lpstr>Money ICONS</vt:lpstr>
      <vt:lpstr>ALTERNATIVE RESOURCES</vt:lpstr>
      <vt:lpstr>Fonts &amp; colors used</vt:lpstr>
      <vt:lpstr>Use our editable graphic resources...</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ECONOMICS THESIS</dc:title>
  <cp:lastModifiedBy>刘 龙</cp:lastModifiedBy>
  <cp:revision>2</cp:revision>
  <dcterms:modified xsi:type="dcterms:W3CDTF">2020-07-18T08:53:44Z</dcterms:modified>
</cp:coreProperties>
</file>