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8" r:id="rId1"/>
    <p:sldMasterId id="2147483669" r:id="rId2"/>
    <p:sldMasterId id="2147483670" r:id="rId3"/>
  </p:sldMasterIdLst>
  <p:notesMasterIdLst>
    <p:notesMasterId r:id="rId36"/>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303" r:id="rId35"/>
  </p:sldIdLst>
  <p:sldSz cx="9144000" cy="5143500" type="screen16x9"/>
  <p:notesSz cx="6858000" cy="9144000"/>
  <p:embeddedFontLst>
    <p:embeddedFont>
      <p:font typeface="Arvo" panose="02010600030101010101" charset="0"/>
      <p:regular r:id="rId37"/>
      <p:bold r:id="rId38"/>
      <p:italic r:id="rId39"/>
      <p:boldItalic r:id="rId40"/>
    </p:embeddedFont>
    <p:embeddedFont>
      <p:font typeface="Didact Gothic" panose="02010600030101010101" charset="0"/>
      <p:regular r:id="rId41"/>
    </p:embeddedFont>
    <p:embeddedFont>
      <p:font typeface="Fira Sans Extra Condensed Medium" panose="02010600030101010101" charset="0"/>
      <p:regular r:id="rId42"/>
      <p:bold r:id="rId43"/>
      <p:italic r:id="rId44"/>
      <p:boldItalic r:id="rId45"/>
    </p:embeddedFont>
    <p:embeddedFont>
      <p:font typeface="Oswald Regular" panose="02010600030101010101" charset="0"/>
      <p:regular r:id="rId46"/>
      <p:bold r:id="rId47"/>
    </p:embeddedFont>
    <p:embeddedFont>
      <p:font typeface="Proxima Nova" panose="02010600030101010101" charset="0"/>
      <p:regular r:id="rId48"/>
      <p:bold r:id="rId49"/>
      <p:italic r:id="rId50"/>
      <p:boldItalic r:id="rId51"/>
    </p:embeddedFont>
    <p:embeddedFont>
      <p:font typeface="Proxima Nova Semibold" panose="02010600030101010101" charset="0"/>
      <p:regular r:id="rId52"/>
      <p:bold r:id="rId53"/>
      <p:boldItalic r:id="rId5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font" Target="fonts/font3.fntdata"/><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tableStyles" Target="tableStyles.xml"/><Relationship Id="rId5" Type="http://schemas.openxmlformats.org/officeDocument/2006/relationships/slide" Target="slides/slide2.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font" Target="fonts/font15.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font" Target="fonts/font2.fntdata"/><Relationship Id="rId46" Type="http://schemas.openxmlformats.org/officeDocument/2006/relationships/font" Target="fonts/font10.fntdata"/><Relationship Id="rId20" Type="http://schemas.openxmlformats.org/officeDocument/2006/relationships/slide" Target="slides/slide17.xml"/><Relationship Id="rId41" Type="http://schemas.openxmlformats.org/officeDocument/2006/relationships/font" Target="fonts/font5.fntdata"/><Relationship Id="rId54"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theme" Target="theme/theme1.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8.fntdata"/><Relationship Id="rId52" Type="http://schemas.openxmlformats.org/officeDocument/2006/relationships/font" Target="fonts/font1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
        <p:cNvGrpSpPr/>
        <p:nvPr/>
      </p:nvGrpSpPr>
      <p:grpSpPr>
        <a:xfrm>
          <a:off x="0" y="0"/>
          <a:ext cx="0" cy="0"/>
          <a:chOff x="0" y="0"/>
          <a:chExt cx="0" cy="0"/>
        </a:xfrm>
      </p:grpSpPr>
      <p:sp>
        <p:nvSpPr>
          <p:cNvPr id="147" name="Google Shape;14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 name="Google Shape;14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
        <p:cNvGrpSpPr/>
        <p:nvPr/>
      </p:nvGrpSpPr>
      <p:grpSpPr>
        <a:xfrm>
          <a:off x="0" y="0"/>
          <a:ext cx="0" cy="0"/>
          <a:chOff x="0" y="0"/>
          <a:chExt cx="0" cy="0"/>
        </a:xfrm>
      </p:grpSpPr>
      <p:sp>
        <p:nvSpPr>
          <p:cNvPr id="344" name="Google Shape;344;g57c365f9a0_1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 name="Google Shape;345;g57c365f9a0_1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
        <p:cNvGrpSpPr/>
        <p:nvPr/>
      </p:nvGrpSpPr>
      <p:grpSpPr>
        <a:xfrm>
          <a:off x="0" y="0"/>
          <a:ext cx="0" cy="0"/>
          <a:chOff x="0" y="0"/>
          <a:chExt cx="0" cy="0"/>
        </a:xfrm>
      </p:grpSpPr>
      <p:sp>
        <p:nvSpPr>
          <p:cNvPr id="388" name="Google Shape;388;g5a15755a3a_5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9" name="Google Shape;389;g5a15755a3a_5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
        <p:cNvGrpSpPr/>
        <p:nvPr/>
      </p:nvGrpSpPr>
      <p:grpSpPr>
        <a:xfrm>
          <a:off x="0" y="0"/>
          <a:ext cx="0" cy="0"/>
          <a:chOff x="0" y="0"/>
          <a:chExt cx="0" cy="0"/>
        </a:xfrm>
      </p:grpSpPr>
      <p:sp>
        <p:nvSpPr>
          <p:cNvPr id="409" name="Google Shape;409;g57c365f9a0_1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 name="Google Shape;410;g57c365f9a0_1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57c365f9a0_1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57c365f9a0_1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g57c365f9a0_1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 name="Google Shape;712;g57c365f9a0_1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Google Shape;743;g57c365f9a0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 name="Google Shape;744;g57c365f9a0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
        <p:cNvGrpSpPr/>
        <p:nvPr/>
      </p:nvGrpSpPr>
      <p:grpSpPr>
        <a:xfrm>
          <a:off x="0" y="0"/>
          <a:ext cx="0" cy="0"/>
          <a:chOff x="0" y="0"/>
          <a:chExt cx="0" cy="0"/>
        </a:xfrm>
      </p:grpSpPr>
      <p:sp>
        <p:nvSpPr>
          <p:cNvPr id="777" name="Google Shape;777;g57c365f9a0_1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8" name="Google Shape;778;g57c365f9a0_1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
        <p:cNvGrpSpPr/>
        <p:nvPr/>
      </p:nvGrpSpPr>
      <p:grpSpPr>
        <a:xfrm>
          <a:off x="0" y="0"/>
          <a:ext cx="0" cy="0"/>
          <a:chOff x="0" y="0"/>
          <a:chExt cx="0" cy="0"/>
        </a:xfrm>
      </p:grpSpPr>
      <p:sp>
        <p:nvSpPr>
          <p:cNvPr id="838" name="Google Shape;838;g57c365f9a0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 name="Google Shape;839;g57c365f9a0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57c365f9a0_1_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 name="Google Shape;879;g57c365f9a0_1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
        <p:cNvGrpSpPr/>
        <p:nvPr/>
      </p:nvGrpSpPr>
      <p:grpSpPr>
        <a:xfrm>
          <a:off x="0" y="0"/>
          <a:ext cx="0" cy="0"/>
          <a:chOff x="0" y="0"/>
          <a:chExt cx="0" cy="0"/>
        </a:xfrm>
      </p:grpSpPr>
      <p:sp>
        <p:nvSpPr>
          <p:cNvPr id="898" name="Google Shape;898;g57c365f9a0_1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 name="Google Shape;899;g57c365f9a0_1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
        <p:cNvGrpSpPr/>
        <p:nvPr/>
      </p:nvGrpSpPr>
      <p:grpSpPr>
        <a:xfrm>
          <a:off x="0" y="0"/>
          <a:ext cx="0" cy="0"/>
          <a:chOff x="0" y="0"/>
          <a:chExt cx="0" cy="0"/>
        </a:xfrm>
      </p:grpSpPr>
      <p:sp>
        <p:nvSpPr>
          <p:cNvPr id="154" name="Google Shape;154;g57b68ffdf2_2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 name="Google Shape;155;g57b68ffdf2_2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4"/>
        <p:cNvGrpSpPr/>
        <p:nvPr/>
      </p:nvGrpSpPr>
      <p:grpSpPr>
        <a:xfrm>
          <a:off x="0" y="0"/>
          <a:ext cx="0" cy="0"/>
          <a:chOff x="0" y="0"/>
          <a:chExt cx="0" cy="0"/>
        </a:xfrm>
      </p:grpSpPr>
      <p:sp>
        <p:nvSpPr>
          <p:cNvPr id="1515" name="Google Shape;1515;g57c365f9a0_1_9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6" name="Google Shape;1516;g57c365f9a0_1_9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6"/>
        <p:cNvGrpSpPr/>
        <p:nvPr/>
      </p:nvGrpSpPr>
      <p:grpSpPr>
        <a:xfrm>
          <a:off x="0" y="0"/>
          <a:ext cx="0" cy="0"/>
          <a:chOff x="0" y="0"/>
          <a:chExt cx="0" cy="0"/>
        </a:xfrm>
      </p:grpSpPr>
      <p:sp>
        <p:nvSpPr>
          <p:cNvPr id="4007" name="Google Shape;4007;g57c365f9a0_1_34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08" name="Google Shape;4008;g57c365f9a0_1_3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7"/>
        <p:cNvGrpSpPr/>
        <p:nvPr/>
      </p:nvGrpSpPr>
      <p:grpSpPr>
        <a:xfrm>
          <a:off x="0" y="0"/>
          <a:ext cx="0" cy="0"/>
          <a:chOff x="0" y="0"/>
          <a:chExt cx="0" cy="0"/>
        </a:xfrm>
      </p:grpSpPr>
      <p:sp>
        <p:nvSpPr>
          <p:cNvPr id="4718" name="Google Shape;4718;g57c365f9a0_1_4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9" name="Google Shape;4719;g57c365f9a0_1_4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4"/>
        <p:cNvGrpSpPr/>
        <p:nvPr/>
      </p:nvGrpSpPr>
      <p:grpSpPr>
        <a:xfrm>
          <a:off x="0" y="0"/>
          <a:ext cx="0" cy="0"/>
          <a:chOff x="0" y="0"/>
          <a:chExt cx="0" cy="0"/>
        </a:xfrm>
      </p:grpSpPr>
      <p:sp>
        <p:nvSpPr>
          <p:cNvPr id="5115" name="Google Shape;5115;g57c365f9a0_1_4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6" name="Google Shape;5116;g57c365f9a0_1_4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8"/>
        <p:cNvGrpSpPr/>
        <p:nvPr/>
      </p:nvGrpSpPr>
      <p:grpSpPr>
        <a:xfrm>
          <a:off x="0" y="0"/>
          <a:ext cx="0" cy="0"/>
          <a:chOff x="0" y="0"/>
          <a:chExt cx="0" cy="0"/>
        </a:xfrm>
      </p:grpSpPr>
      <p:sp>
        <p:nvSpPr>
          <p:cNvPr id="5709" name="Google Shape;5709;g57c365f9a0_1_5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0" name="Google Shape;5710;g57c365f9a0_1_5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44"/>
        <p:cNvGrpSpPr/>
        <p:nvPr/>
      </p:nvGrpSpPr>
      <p:grpSpPr>
        <a:xfrm>
          <a:off x="0" y="0"/>
          <a:ext cx="0" cy="0"/>
          <a:chOff x="0" y="0"/>
          <a:chExt cx="0" cy="0"/>
        </a:xfrm>
      </p:grpSpPr>
      <p:sp>
        <p:nvSpPr>
          <p:cNvPr id="6245" name="Google Shape;6245;g57c365f9a0_1_5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46" name="Google Shape;6246;g57c365f9a0_1_5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0"/>
        <p:cNvGrpSpPr/>
        <p:nvPr/>
      </p:nvGrpSpPr>
      <p:grpSpPr>
        <a:xfrm>
          <a:off x="0" y="0"/>
          <a:ext cx="0" cy="0"/>
          <a:chOff x="0" y="0"/>
          <a:chExt cx="0" cy="0"/>
        </a:xfrm>
      </p:grpSpPr>
      <p:sp>
        <p:nvSpPr>
          <p:cNvPr id="6531" name="Google Shape;6531;g57c365f9a0_1_59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2" name="Google Shape;6532;g57c365f9a0_1_59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3"/>
        <p:cNvGrpSpPr/>
        <p:nvPr/>
      </p:nvGrpSpPr>
      <p:grpSpPr>
        <a:xfrm>
          <a:off x="0" y="0"/>
          <a:ext cx="0" cy="0"/>
          <a:chOff x="0" y="0"/>
          <a:chExt cx="0" cy="0"/>
        </a:xfrm>
      </p:grpSpPr>
      <p:sp>
        <p:nvSpPr>
          <p:cNvPr id="6974" name="Google Shape;6974;g57c365f9a0_1_6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5" name="Google Shape;6975;g57c365f9a0_1_6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0"/>
        <p:cNvGrpSpPr/>
        <p:nvPr/>
      </p:nvGrpSpPr>
      <p:grpSpPr>
        <a:xfrm>
          <a:off x="0" y="0"/>
          <a:ext cx="0" cy="0"/>
          <a:chOff x="0" y="0"/>
          <a:chExt cx="0" cy="0"/>
        </a:xfrm>
      </p:grpSpPr>
      <p:sp>
        <p:nvSpPr>
          <p:cNvPr id="7341" name="Google Shape;7341;g57c365f9a0_1_67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42" name="Google Shape;7342;g57c365f9a0_1_67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5"/>
        <p:cNvGrpSpPr/>
        <p:nvPr/>
      </p:nvGrpSpPr>
      <p:grpSpPr>
        <a:xfrm>
          <a:off x="0" y="0"/>
          <a:ext cx="0" cy="0"/>
          <a:chOff x="0" y="0"/>
          <a:chExt cx="0" cy="0"/>
        </a:xfrm>
      </p:grpSpPr>
      <p:sp>
        <p:nvSpPr>
          <p:cNvPr id="7846" name="Google Shape;7846;g57c365f9a0_1_7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7" name="Google Shape;7847;g57c365f9a0_1_7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
        <p:cNvGrpSpPr/>
        <p:nvPr/>
      </p:nvGrpSpPr>
      <p:grpSpPr>
        <a:xfrm>
          <a:off x="0" y="0"/>
          <a:ext cx="0" cy="0"/>
          <a:chOff x="0" y="0"/>
          <a:chExt cx="0" cy="0"/>
        </a:xfrm>
      </p:grpSpPr>
      <p:sp>
        <p:nvSpPr>
          <p:cNvPr id="166" name="Google Shape;166;g57b68ffdf2_2_8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 name="Google Shape;167;g57b68ffdf2_2_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2"/>
        <p:cNvGrpSpPr/>
        <p:nvPr/>
      </p:nvGrpSpPr>
      <p:grpSpPr>
        <a:xfrm>
          <a:off x="0" y="0"/>
          <a:ext cx="0" cy="0"/>
          <a:chOff x="0" y="0"/>
          <a:chExt cx="0" cy="0"/>
        </a:xfrm>
      </p:grpSpPr>
      <p:sp>
        <p:nvSpPr>
          <p:cNvPr id="8243" name="Google Shape;8243;g57c365f9a0_1_76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4" name="Google Shape;8244;g57c365f9a0_1_7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0"/>
        <p:cNvGrpSpPr/>
        <p:nvPr/>
      </p:nvGrpSpPr>
      <p:grpSpPr>
        <a:xfrm>
          <a:off x="0" y="0"/>
          <a:ext cx="0" cy="0"/>
          <a:chOff x="0" y="0"/>
          <a:chExt cx="0" cy="0"/>
        </a:xfrm>
      </p:grpSpPr>
      <p:sp>
        <p:nvSpPr>
          <p:cNvPr id="8681" name="Google Shape;8681;g57c365f9a0_1_80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2" name="Google Shape;8682;g57c365f9a0_1_80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
        <p:cNvGrpSpPr/>
        <p:nvPr/>
      </p:nvGrpSpPr>
      <p:grpSpPr>
        <a:xfrm>
          <a:off x="0" y="0"/>
          <a:ext cx="0" cy="0"/>
          <a:chOff x="0" y="0"/>
          <a:chExt cx="0" cy="0"/>
        </a:xfrm>
      </p:grpSpPr>
      <p:sp>
        <p:nvSpPr>
          <p:cNvPr id="177" name="Google Shape;177;g57b68ffdf2_2_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 name="Google Shape;178;g57b68ffdf2_2_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
        <p:cNvGrpSpPr/>
        <p:nvPr/>
      </p:nvGrpSpPr>
      <p:grpSpPr>
        <a:xfrm>
          <a:off x="0" y="0"/>
          <a:ext cx="0" cy="0"/>
          <a:chOff x="0" y="0"/>
          <a:chExt cx="0" cy="0"/>
        </a:xfrm>
      </p:grpSpPr>
      <p:sp>
        <p:nvSpPr>
          <p:cNvPr id="189" name="Google Shape;189;g57b68ffdf2_2_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 name="Google Shape;190;g57b68ffdf2_2_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
        <p:cNvGrpSpPr/>
        <p:nvPr/>
      </p:nvGrpSpPr>
      <p:grpSpPr>
        <a:xfrm>
          <a:off x="0" y="0"/>
          <a:ext cx="0" cy="0"/>
          <a:chOff x="0" y="0"/>
          <a:chExt cx="0" cy="0"/>
        </a:xfrm>
      </p:grpSpPr>
      <p:sp>
        <p:nvSpPr>
          <p:cNvPr id="199" name="Google Shape;199;g57b68ffdf2_2_8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 name="Google Shape;200;g57b68ffdf2_2_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
        <p:cNvGrpSpPr/>
        <p:nvPr/>
      </p:nvGrpSpPr>
      <p:grpSpPr>
        <a:xfrm>
          <a:off x="0" y="0"/>
          <a:ext cx="0" cy="0"/>
          <a:chOff x="0" y="0"/>
          <a:chExt cx="0" cy="0"/>
        </a:xfrm>
      </p:grpSpPr>
      <p:sp>
        <p:nvSpPr>
          <p:cNvPr id="221" name="Google Shape;221;g57b68ffdf2_2_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 name="Google Shape;222;g57b68ffdf2_2_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517abcd53c_4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517abcd53c_4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57c365f9a0_1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57c365f9a0_1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LE OPENING 1">
  <p:cSld name="TITLE_2">
    <p:bg>
      <p:bgPr>
        <a:solidFill>
          <a:srgbClr val="F3F3F3"/>
        </a:solidFill>
        <a:effectLst/>
      </p:bgPr>
    </p:bg>
    <p:spTree>
      <p:nvGrpSpPr>
        <p:cNvPr id="1" name="Shape 9"/>
        <p:cNvGrpSpPr/>
        <p:nvPr/>
      </p:nvGrpSpPr>
      <p:grpSpPr>
        <a:xfrm>
          <a:off x="0" y="0"/>
          <a:ext cx="0" cy="0"/>
          <a:chOff x="0" y="0"/>
          <a:chExt cx="0" cy="0"/>
        </a:xfrm>
      </p:grpSpPr>
      <p:sp>
        <p:nvSpPr>
          <p:cNvPr id="10" name="Google Shape;10;p2"/>
          <p:cNvSpPr/>
          <p:nvPr/>
        </p:nvSpPr>
        <p:spPr>
          <a:xfrm>
            <a:off x="1" y="-18300"/>
            <a:ext cx="9144000" cy="51801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subTitle" idx="1"/>
          </p:nvPr>
        </p:nvSpPr>
        <p:spPr>
          <a:xfrm>
            <a:off x="1291662" y="3555875"/>
            <a:ext cx="28104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F3F3F3"/>
                </a:solidFill>
              </a:defRPr>
            </a:lvl1pPr>
            <a:lvl2pPr lvl="1" rtl="0">
              <a:lnSpc>
                <a:spcPct val="100000"/>
              </a:lnSpc>
              <a:spcBef>
                <a:spcPts val="1600"/>
              </a:spcBef>
              <a:spcAft>
                <a:spcPts val="0"/>
              </a:spcAft>
              <a:buNone/>
              <a:defRPr sz="1800">
                <a:solidFill>
                  <a:srgbClr val="F3F3F3"/>
                </a:solidFill>
              </a:defRPr>
            </a:lvl2pPr>
            <a:lvl3pPr lvl="2" rtl="0">
              <a:lnSpc>
                <a:spcPct val="100000"/>
              </a:lnSpc>
              <a:spcBef>
                <a:spcPts val="1600"/>
              </a:spcBef>
              <a:spcAft>
                <a:spcPts val="0"/>
              </a:spcAft>
              <a:buNone/>
              <a:defRPr sz="1800">
                <a:solidFill>
                  <a:srgbClr val="F3F3F3"/>
                </a:solidFill>
              </a:defRPr>
            </a:lvl3pPr>
            <a:lvl4pPr lvl="3" rtl="0">
              <a:lnSpc>
                <a:spcPct val="100000"/>
              </a:lnSpc>
              <a:spcBef>
                <a:spcPts val="1600"/>
              </a:spcBef>
              <a:spcAft>
                <a:spcPts val="0"/>
              </a:spcAft>
              <a:buNone/>
              <a:defRPr sz="1800">
                <a:solidFill>
                  <a:srgbClr val="F3F3F3"/>
                </a:solidFill>
              </a:defRPr>
            </a:lvl4pPr>
            <a:lvl5pPr lvl="4" rtl="0">
              <a:lnSpc>
                <a:spcPct val="100000"/>
              </a:lnSpc>
              <a:spcBef>
                <a:spcPts val="1600"/>
              </a:spcBef>
              <a:spcAft>
                <a:spcPts val="0"/>
              </a:spcAft>
              <a:buNone/>
              <a:defRPr sz="1800">
                <a:solidFill>
                  <a:srgbClr val="F3F3F3"/>
                </a:solidFill>
              </a:defRPr>
            </a:lvl5pPr>
            <a:lvl6pPr lvl="5" rtl="0">
              <a:lnSpc>
                <a:spcPct val="100000"/>
              </a:lnSpc>
              <a:spcBef>
                <a:spcPts val="1600"/>
              </a:spcBef>
              <a:spcAft>
                <a:spcPts val="0"/>
              </a:spcAft>
              <a:buNone/>
              <a:defRPr sz="1800">
                <a:solidFill>
                  <a:srgbClr val="F3F3F3"/>
                </a:solidFill>
              </a:defRPr>
            </a:lvl6pPr>
            <a:lvl7pPr lvl="6" rtl="0">
              <a:lnSpc>
                <a:spcPct val="100000"/>
              </a:lnSpc>
              <a:spcBef>
                <a:spcPts val="1600"/>
              </a:spcBef>
              <a:spcAft>
                <a:spcPts val="0"/>
              </a:spcAft>
              <a:buNone/>
              <a:defRPr sz="1800">
                <a:solidFill>
                  <a:srgbClr val="F3F3F3"/>
                </a:solidFill>
              </a:defRPr>
            </a:lvl7pPr>
            <a:lvl8pPr lvl="7" rtl="0">
              <a:lnSpc>
                <a:spcPct val="100000"/>
              </a:lnSpc>
              <a:spcBef>
                <a:spcPts val="1600"/>
              </a:spcBef>
              <a:spcAft>
                <a:spcPts val="0"/>
              </a:spcAft>
              <a:buNone/>
              <a:defRPr sz="1800">
                <a:solidFill>
                  <a:srgbClr val="F3F3F3"/>
                </a:solidFill>
              </a:defRPr>
            </a:lvl8pPr>
            <a:lvl9pPr lvl="8" rtl="0">
              <a:lnSpc>
                <a:spcPct val="100000"/>
              </a:lnSpc>
              <a:spcBef>
                <a:spcPts val="1600"/>
              </a:spcBef>
              <a:spcAft>
                <a:spcPts val="1600"/>
              </a:spcAft>
              <a:buNone/>
              <a:defRPr sz="1800">
                <a:solidFill>
                  <a:srgbClr val="F3F3F3"/>
                </a:solidFill>
              </a:defRPr>
            </a:lvl9pPr>
          </a:lstStyle>
          <a:p>
            <a:endParaRPr/>
          </a:p>
        </p:txBody>
      </p:sp>
      <p:sp>
        <p:nvSpPr>
          <p:cNvPr id="12" name="Google Shape;12;p2"/>
          <p:cNvSpPr txBox="1">
            <a:spLocks noGrp="1"/>
          </p:cNvSpPr>
          <p:nvPr>
            <p:ph type="ctrTitle"/>
          </p:nvPr>
        </p:nvSpPr>
        <p:spPr>
          <a:xfrm>
            <a:off x="1291662" y="1545450"/>
            <a:ext cx="3817500" cy="20526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6000"/>
              <a:buFont typeface="Oswald Regular"/>
              <a:buNone/>
              <a:defRPr sz="6000">
                <a:solidFill>
                  <a:srgbClr val="F3F3F3"/>
                </a:solidFill>
                <a:latin typeface="Oswald Regular"/>
                <a:ea typeface="Oswald Regular"/>
                <a:cs typeface="Oswald Regular"/>
                <a:sym typeface="Oswald Regular"/>
              </a:defRPr>
            </a:lvl1pPr>
            <a:lvl2pPr lvl="1" rtl="0">
              <a:spcBef>
                <a:spcPts val="0"/>
              </a:spcBef>
              <a:spcAft>
                <a:spcPts val="0"/>
              </a:spcAft>
              <a:buClr>
                <a:srgbClr val="F3F3F3"/>
              </a:buClr>
              <a:buSzPts val="6000"/>
              <a:buFont typeface="Oswald Regular"/>
              <a:buNone/>
              <a:defRPr sz="6000">
                <a:solidFill>
                  <a:srgbClr val="F3F3F3"/>
                </a:solidFill>
                <a:latin typeface="Oswald Regular"/>
                <a:ea typeface="Oswald Regular"/>
                <a:cs typeface="Oswald Regular"/>
                <a:sym typeface="Oswald Regular"/>
              </a:defRPr>
            </a:lvl2pPr>
            <a:lvl3pPr lvl="2" rtl="0">
              <a:spcBef>
                <a:spcPts val="0"/>
              </a:spcBef>
              <a:spcAft>
                <a:spcPts val="0"/>
              </a:spcAft>
              <a:buClr>
                <a:srgbClr val="F3F3F3"/>
              </a:buClr>
              <a:buSzPts val="6000"/>
              <a:buFont typeface="Oswald Regular"/>
              <a:buNone/>
              <a:defRPr sz="6000">
                <a:solidFill>
                  <a:srgbClr val="F3F3F3"/>
                </a:solidFill>
                <a:latin typeface="Oswald Regular"/>
                <a:ea typeface="Oswald Regular"/>
                <a:cs typeface="Oswald Regular"/>
                <a:sym typeface="Oswald Regular"/>
              </a:defRPr>
            </a:lvl3pPr>
            <a:lvl4pPr lvl="3" rtl="0">
              <a:spcBef>
                <a:spcPts val="0"/>
              </a:spcBef>
              <a:spcAft>
                <a:spcPts val="0"/>
              </a:spcAft>
              <a:buClr>
                <a:srgbClr val="F3F3F3"/>
              </a:buClr>
              <a:buSzPts val="6000"/>
              <a:buFont typeface="Oswald Regular"/>
              <a:buNone/>
              <a:defRPr sz="6000">
                <a:solidFill>
                  <a:srgbClr val="F3F3F3"/>
                </a:solidFill>
                <a:latin typeface="Oswald Regular"/>
                <a:ea typeface="Oswald Regular"/>
                <a:cs typeface="Oswald Regular"/>
                <a:sym typeface="Oswald Regular"/>
              </a:defRPr>
            </a:lvl4pPr>
            <a:lvl5pPr lvl="4" rtl="0">
              <a:spcBef>
                <a:spcPts val="0"/>
              </a:spcBef>
              <a:spcAft>
                <a:spcPts val="0"/>
              </a:spcAft>
              <a:buClr>
                <a:srgbClr val="F3F3F3"/>
              </a:buClr>
              <a:buSzPts val="6000"/>
              <a:buFont typeface="Oswald Regular"/>
              <a:buNone/>
              <a:defRPr sz="6000">
                <a:solidFill>
                  <a:srgbClr val="F3F3F3"/>
                </a:solidFill>
                <a:latin typeface="Oswald Regular"/>
                <a:ea typeface="Oswald Regular"/>
                <a:cs typeface="Oswald Regular"/>
                <a:sym typeface="Oswald Regular"/>
              </a:defRPr>
            </a:lvl5pPr>
            <a:lvl6pPr lvl="5" rtl="0">
              <a:spcBef>
                <a:spcPts val="0"/>
              </a:spcBef>
              <a:spcAft>
                <a:spcPts val="0"/>
              </a:spcAft>
              <a:buClr>
                <a:srgbClr val="F3F3F3"/>
              </a:buClr>
              <a:buSzPts val="6000"/>
              <a:buFont typeface="Oswald Regular"/>
              <a:buNone/>
              <a:defRPr sz="6000">
                <a:solidFill>
                  <a:srgbClr val="F3F3F3"/>
                </a:solidFill>
                <a:latin typeface="Oswald Regular"/>
                <a:ea typeface="Oswald Regular"/>
                <a:cs typeface="Oswald Regular"/>
                <a:sym typeface="Oswald Regular"/>
              </a:defRPr>
            </a:lvl6pPr>
            <a:lvl7pPr lvl="6" rtl="0">
              <a:spcBef>
                <a:spcPts val="0"/>
              </a:spcBef>
              <a:spcAft>
                <a:spcPts val="0"/>
              </a:spcAft>
              <a:buClr>
                <a:srgbClr val="F3F3F3"/>
              </a:buClr>
              <a:buSzPts val="6000"/>
              <a:buFont typeface="Oswald Regular"/>
              <a:buNone/>
              <a:defRPr sz="6000">
                <a:solidFill>
                  <a:srgbClr val="F3F3F3"/>
                </a:solidFill>
                <a:latin typeface="Oswald Regular"/>
                <a:ea typeface="Oswald Regular"/>
                <a:cs typeface="Oswald Regular"/>
                <a:sym typeface="Oswald Regular"/>
              </a:defRPr>
            </a:lvl7pPr>
            <a:lvl8pPr lvl="7" rtl="0">
              <a:spcBef>
                <a:spcPts val="0"/>
              </a:spcBef>
              <a:spcAft>
                <a:spcPts val="0"/>
              </a:spcAft>
              <a:buClr>
                <a:srgbClr val="F3F3F3"/>
              </a:buClr>
              <a:buSzPts val="6000"/>
              <a:buFont typeface="Oswald Regular"/>
              <a:buNone/>
              <a:defRPr sz="6000">
                <a:solidFill>
                  <a:srgbClr val="F3F3F3"/>
                </a:solidFill>
                <a:latin typeface="Oswald Regular"/>
                <a:ea typeface="Oswald Regular"/>
                <a:cs typeface="Oswald Regular"/>
                <a:sym typeface="Oswald Regular"/>
              </a:defRPr>
            </a:lvl8pPr>
            <a:lvl9pPr lvl="8" rtl="0">
              <a:spcBef>
                <a:spcPts val="0"/>
              </a:spcBef>
              <a:spcAft>
                <a:spcPts val="0"/>
              </a:spcAft>
              <a:buClr>
                <a:srgbClr val="F3F3F3"/>
              </a:buClr>
              <a:buSzPts val="6000"/>
              <a:buFont typeface="Oswald Regular"/>
              <a:buNone/>
              <a:defRPr sz="6000">
                <a:solidFill>
                  <a:srgbClr val="F3F3F3"/>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WO COLUMNS">
  <p:cSld name="TITLE_1_1_1_1">
    <p:bg>
      <p:bgPr>
        <a:solidFill>
          <a:srgbClr val="F3F3F3"/>
        </a:solidFill>
        <a:effectLst/>
      </p:bgPr>
    </p:bg>
    <p:spTree>
      <p:nvGrpSpPr>
        <p:cNvPr id="1" name="Shape 86"/>
        <p:cNvGrpSpPr/>
        <p:nvPr/>
      </p:nvGrpSpPr>
      <p:grpSpPr>
        <a:xfrm>
          <a:off x="0" y="0"/>
          <a:ext cx="0" cy="0"/>
          <a:chOff x="0" y="0"/>
          <a:chExt cx="0" cy="0"/>
        </a:xfrm>
      </p:grpSpPr>
      <p:sp>
        <p:nvSpPr>
          <p:cNvPr id="87" name="Google Shape;87;p11"/>
          <p:cNvSpPr txBox="1">
            <a:spLocks noGrp="1"/>
          </p:cNvSpPr>
          <p:nvPr>
            <p:ph type="ctrTitle"/>
          </p:nvPr>
        </p:nvSpPr>
        <p:spPr>
          <a:xfrm>
            <a:off x="426375" y="854863"/>
            <a:ext cx="2805900" cy="5778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466269"/>
              </a:buClr>
              <a:buSzPts val="2400"/>
              <a:buNone/>
              <a:defRPr sz="2400">
                <a:solidFill>
                  <a:srgbClr val="466269"/>
                </a:solidFill>
              </a:defRPr>
            </a:lvl1pPr>
            <a:lvl2pPr lvl="1" algn="r" rtl="0">
              <a:spcBef>
                <a:spcPts val="0"/>
              </a:spcBef>
              <a:spcAft>
                <a:spcPts val="0"/>
              </a:spcAft>
              <a:buClr>
                <a:srgbClr val="466269"/>
              </a:buClr>
              <a:buSzPts val="2400"/>
              <a:buNone/>
              <a:defRPr sz="2400">
                <a:solidFill>
                  <a:srgbClr val="466269"/>
                </a:solidFill>
              </a:defRPr>
            </a:lvl2pPr>
            <a:lvl3pPr lvl="2" algn="r" rtl="0">
              <a:spcBef>
                <a:spcPts val="0"/>
              </a:spcBef>
              <a:spcAft>
                <a:spcPts val="0"/>
              </a:spcAft>
              <a:buClr>
                <a:srgbClr val="466269"/>
              </a:buClr>
              <a:buSzPts val="2400"/>
              <a:buNone/>
              <a:defRPr sz="2400">
                <a:solidFill>
                  <a:srgbClr val="466269"/>
                </a:solidFill>
              </a:defRPr>
            </a:lvl3pPr>
            <a:lvl4pPr lvl="3" algn="r" rtl="0">
              <a:spcBef>
                <a:spcPts val="0"/>
              </a:spcBef>
              <a:spcAft>
                <a:spcPts val="0"/>
              </a:spcAft>
              <a:buClr>
                <a:srgbClr val="466269"/>
              </a:buClr>
              <a:buSzPts val="2400"/>
              <a:buNone/>
              <a:defRPr sz="2400">
                <a:solidFill>
                  <a:srgbClr val="466269"/>
                </a:solidFill>
              </a:defRPr>
            </a:lvl4pPr>
            <a:lvl5pPr lvl="4" algn="r" rtl="0">
              <a:spcBef>
                <a:spcPts val="0"/>
              </a:spcBef>
              <a:spcAft>
                <a:spcPts val="0"/>
              </a:spcAft>
              <a:buClr>
                <a:srgbClr val="466269"/>
              </a:buClr>
              <a:buSzPts val="2400"/>
              <a:buNone/>
              <a:defRPr sz="2400">
                <a:solidFill>
                  <a:srgbClr val="466269"/>
                </a:solidFill>
              </a:defRPr>
            </a:lvl5pPr>
            <a:lvl6pPr lvl="5" algn="r" rtl="0">
              <a:spcBef>
                <a:spcPts val="0"/>
              </a:spcBef>
              <a:spcAft>
                <a:spcPts val="0"/>
              </a:spcAft>
              <a:buClr>
                <a:srgbClr val="466269"/>
              </a:buClr>
              <a:buSzPts val="2400"/>
              <a:buNone/>
              <a:defRPr sz="2400">
                <a:solidFill>
                  <a:srgbClr val="466269"/>
                </a:solidFill>
              </a:defRPr>
            </a:lvl6pPr>
            <a:lvl7pPr lvl="6" algn="r" rtl="0">
              <a:spcBef>
                <a:spcPts val="0"/>
              </a:spcBef>
              <a:spcAft>
                <a:spcPts val="0"/>
              </a:spcAft>
              <a:buClr>
                <a:srgbClr val="466269"/>
              </a:buClr>
              <a:buSzPts val="2400"/>
              <a:buNone/>
              <a:defRPr sz="2400">
                <a:solidFill>
                  <a:srgbClr val="466269"/>
                </a:solidFill>
              </a:defRPr>
            </a:lvl7pPr>
            <a:lvl8pPr lvl="7" algn="r" rtl="0">
              <a:spcBef>
                <a:spcPts val="0"/>
              </a:spcBef>
              <a:spcAft>
                <a:spcPts val="0"/>
              </a:spcAft>
              <a:buClr>
                <a:srgbClr val="466269"/>
              </a:buClr>
              <a:buSzPts val="2400"/>
              <a:buNone/>
              <a:defRPr sz="2400">
                <a:solidFill>
                  <a:srgbClr val="466269"/>
                </a:solidFill>
              </a:defRPr>
            </a:lvl8pPr>
            <a:lvl9pPr lvl="8" algn="r" rtl="0">
              <a:spcBef>
                <a:spcPts val="0"/>
              </a:spcBef>
              <a:spcAft>
                <a:spcPts val="0"/>
              </a:spcAft>
              <a:buClr>
                <a:srgbClr val="466269"/>
              </a:buClr>
              <a:buSzPts val="2400"/>
              <a:buNone/>
              <a:defRPr sz="2400">
                <a:solidFill>
                  <a:srgbClr val="466269"/>
                </a:solidFill>
              </a:defRPr>
            </a:lvl9pPr>
          </a:lstStyle>
          <a:p>
            <a:endParaRPr/>
          </a:p>
        </p:txBody>
      </p:sp>
      <p:sp>
        <p:nvSpPr>
          <p:cNvPr id="88" name="Google Shape;88;p11"/>
          <p:cNvSpPr txBox="1">
            <a:spLocks noGrp="1"/>
          </p:cNvSpPr>
          <p:nvPr>
            <p:ph type="subTitle" idx="1"/>
          </p:nvPr>
        </p:nvSpPr>
        <p:spPr>
          <a:xfrm>
            <a:off x="1272675" y="1352275"/>
            <a:ext cx="19596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rgbClr val="466269"/>
                </a:solidFill>
              </a:defRPr>
            </a:lvl1pPr>
            <a:lvl2pPr lvl="1" algn="r" rtl="0">
              <a:lnSpc>
                <a:spcPct val="100000"/>
              </a:lnSpc>
              <a:spcBef>
                <a:spcPts val="1600"/>
              </a:spcBef>
              <a:spcAft>
                <a:spcPts val="0"/>
              </a:spcAft>
              <a:buNone/>
              <a:defRPr>
                <a:solidFill>
                  <a:srgbClr val="466269"/>
                </a:solidFill>
              </a:defRPr>
            </a:lvl2pPr>
            <a:lvl3pPr lvl="2" algn="r" rtl="0">
              <a:lnSpc>
                <a:spcPct val="100000"/>
              </a:lnSpc>
              <a:spcBef>
                <a:spcPts val="1600"/>
              </a:spcBef>
              <a:spcAft>
                <a:spcPts val="0"/>
              </a:spcAft>
              <a:buNone/>
              <a:defRPr>
                <a:solidFill>
                  <a:srgbClr val="466269"/>
                </a:solidFill>
              </a:defRPr>
            </a:lvl3pPr>
            <a:lvl4pPr lvl="3" algn="r" rtl="0">
              <a:lnSpc>
                <a:spcPct val="100000"/>
              </a:lnSpc>
              <a:spcBef>
                <a:spcPts val="1600"/>
              </a:spcBef>
              <a:spcAft>
                <a:spcPts val="0"/>
              </a:spcAft>
              <a:buNone/>
              <a:defRPr>
                <a:solidFill>
                  <a:srgbClr val="466269"/>
                </a:solidFill>
              </a:defRPr>
            </a:lvl4pPr>
            <a:lvl5pPr lvl="4" algn="r" rtl="0">
              <a:lnSpc>
                <a:spcPct val="100000"/>
              </a:lnSpc>
              <a:spcBef>
                <a:spcPts val="1600"/>
              </a:spcBef>
              <a:spcAft>
                <a:spcPts val="0"/>
              </a:spcAft>
              <a:buNone/>
              <a:defRPr>
                <a:solidFill>
                  <a:srgbClr val="466269"/>
                </a:solidFill>
              </a:defRPr>
            </a:lvl5pPr>
            <a:lvl6pPr lvl="5" algn="r" rtl="0">
              <a:lnSpc>
                <a:spcPct val="100000"/>
              </a:lnSpc>
              <a:spcBef>
                <a:spcPts val="1600"/>
              </a:spcBef>
              <a:spcAft>
                <a:spcPts val="0"/>
              </a:spcAft>
              <a:buNone/>
              <a:defRPr>
                <a:solidFill>
                  <a:srgbClr val="466269"/>
                </a:solidFill>
              </a:defRPr>
            </a:lvl6pPr>
            <a:lvl7pPr lvl="6" algn="r" rtl="0">
              <a:lnSpc>
                <a:spcPct val="100000"/>
              </a:lnSpc>
              <a:spcBef>
                <a:spcPts val="1600"/>
              </a:spcBef>
              <a:spcAft>
                <a:spcPts val="0"/>
              </a:spcAft>
              <a:buNone/>
              <a:defRPr>
                <a:solidFill>
                  <a:srgbClr val="466269"/>
                </a:solidFill>
              </a:defRPr>
            </a:lvl7pPr>
            <a:lvl8pPr lvl="7" algn="r" rtl="0">
              <a:lnSpc>
                <a:spcPct val="100000"/>
              </a:lnSpc>
              <a:spcBef>
                <a:spcPts val="1600"/>
              </a:spcBef>
              <a:spcAft>
                <a:spcPts val="0"/>
              </a:spcAft>
              <a:buNone/>
              <a:defRPr>
                <a:solidFill>
                  <a:srgbClr val="466269"/>
                </a:solidFill>
              </a:defRPr>
            </a:lvl8pPr>
            <a:lvl9pPr lvl="8" algn="r" rtl="0">
              <a:lnSpc>
                <a:spcPct val="100000"/>
              </a:lnSpc>
              <a:spcBef>
                <a:spcPts val="1600"/>
              </a:spcBef>
              <a:spcAft>
                <a:spcPts val="1600"/>
              </a:spcAft>
              <a:buNone/>
              <a:defRPr>
                <a:solidFill>
                  <a:srgbClr val="466269"/>
                </a:solidFill>
              </a:defRPr>
            </a:lvl9pPr>
          </a:lstStyle>
          <a:p>
            <a:endParaRPr/>
          </a:p>
        </p:txBody>
      </p:sp>
      <p:sp>
        <p:nvSpPr>
          <p:cNvPr id="89" name="Google Shape;89;p11"/>
          <p:cNvSpPr txBox="1">
            <a:spLocks noGrp="1"/>
          </p:cNvSpPr>
          <p:nvPr>
            <p:ph type="ctrTitle" idx="2"/>
          </p:nvPr>
        </p:nvSpPr>
        <p:spPr>
          <a:xfrm>
            <a:off x="5879939" y="3102263"/>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466269"/>
              </a:buClr>
              <a:buSzPts val="2400"/>
              <a:buNone/>
              <a:defRPr sz="2400">
                <a:solidFill>
                  <a:srgbClr val="466269"/>
                </a:solidFill>
              </a:defRPr>
            </a:lvl1pPr>
            <a:lvl2pPr lvl="1" rtl="0">
              <a:spcBef>
                <a:spcPts val="0"/>
              </a:spcBef>
              <a:spcAft>
                <a:spcPts val="0"/>
              </a:spcAft>
              <a:buClr>
                <a:srgbClr val="466269"/>
              </a:buClr>
              <a:buSzPts val="2400"/>
              <a:buNone/>
              <a:defRPr sz="2400">
                <a:solidFill>
                  <a:srgbClr val="466269"/>
                </a:solidFill>
              </a:defRPr>
            </a:lvl2pPr>
            <a:lvl3pPr lvl="2" rtl="0">
              <a:spcBef>
                <a:spcPts val="0"/>
              </a:spcBef>
              <a:spcAft>
                <a:spcPts val="0"/>
              </a:spcAft>
              <a:buClr>
                <a:srgbClr val="466269"/>
              </a:buClr>
              <a:buSzPts val="2400"/>
              <a:buNone/>
              <a:defRPr sz="2400">
                <a:solidFill>
                  <a:srgbClr val="466269"/>
                </a:solidFill>
              </a:defRPr>
            </a:lvl3pPr>
            <a:lvl4pPr lvl="3" rtl="0">
              <a:spcBef>
                <a:spcPts val="0"/>
              </a:spcBef>
              <a:spcAft>
                <a:spcPts val="0"/>
              </a:spcAft>
              <a:buClr>
                <a:srgbClr val="466269"/>
              </a:buClr>
              <a:buSzPts val="2400"/>
              <a:buNone/>
              <a:defRPr sz="2400">
                <a:solidFill>
                  <a:srgbClr val="466269"/>
                </a:solidFill>
              </a:defRPr>
            </a:lvl4pPr>
            <a:lvl5pPr lvl="4" rtl="0">
              <a:spcBef>
                <a:spcPts val="0"/>
              </a:spcBef>
              <a:spcAft>
                <a:spcPts val="0"/>
              </a:spcAft>
              <a:buClr>
                <a:srgbClr val="466269"/>
              </a:buClr>
              <a:buSzPts val="2400"/>
              <a:buNone/>
              <a:defRPr sz="2400">
                <a:solidFill>
                  <a:srgbClr val="466269"/>
                </a:solidFill>
              </a:defRPr>
            </a:lvl5pPr>
            <a:lvl6pPr lvl="5" rtl="0">
              <a:spcBef>
                <a:spcPts val="0"/>
              </a:spcBef>
              <a:spcAft>
                <a:spcPts val="0"/>
              </a:spcAft>
              <a:buClr>
                <a:srgbClr val="466269"/>
              </a:buClr>
              <a:buSzPts val="2400"/>
              <a:buNone/>
              <a:defRPr sz="2400">
                <a:solidFill>
                  <a:srgbClr val="466269"/>
                </a:solidFill>
              </a:defRPr>
            </a:lvl6pPr>
            <a:lvl7pPr lvl="6" rtl="0">
              <a:spcBef>
                <a:spcPts val="0"/>
              </a:spcBef>
              <a:spcAft>
                <a:spcPts val="0"/>
              </a:spcAft>
              <a:buClr>
                <a:srgbClr val="466269"/>
              </a:buClr>
              <a:buSzPts val="2400"/>
              <a:buNone/>
              <a:defRPr sz="2400">
                <a:solidFill>
                  <a:srgbClr val="466269"/>
                </a:solidFill>
              </a:defRPr>
            </a:lvl7pPr>
            <a:lvl8pPr lvl="7" rtl="0">
              <a:spcBef>
                <a:spcPts val="0"/>
              </a:spcBef>
              <a:spcAft>
                <a:spcPts val="0"/>
              </a:spcAft>
              <a:buClr>
                <a:srgbClr val="466269"/>
              </a:buClr>
              <a:buSzPts val="2400"/>
              <a:buNone/>
              <a:defRPr sz="2400">
                <a:solidFill>
                  <a:srgbClr val="466269"/>
                </a:solidFill>
              </a:defRPr>
            </a:lvl8pPr>
            <a:lvl9pPr lvl="8" rtl="0">
              <a:spcBef>
                <a:spcPts val="0"/>
              </a:spcBef>
              <a:spcAft>
                <a:spcPts val="0"/>
              </a:spcAft>
              <a:buClr>
                <a:srgbClr val="466269"/>
              </a:buClr>
              <a:buSzPts val="2400"/>
              <a:buNone/>
              <a:defRPr sz="2400">
                <a:solidFill>
                  <a:srgbClr val="466269"/>
                </a:solidFill>
              </a:defRPr>
            </a:lvl9pPr>
          </a:lstStyle>
          <a:p>
            <a:endParaRPr/>
          </a:p>
        </p:txBody>
      </p:sp>
      <p:sp>
        <p:nvSpPr>
          <p:cNvPr id="90" name="Google Shape;90;p11"/>
          <p:cNvSpPr txBox="1">
            <a:spLocks noGrp="1"/>
          </p:cNvSpPr>
          <p:nvPr>
            <p:ph type="subTitle" idx="3"/>
          </p:nvPr>
        </p:nvSpPr>
        <p:spPr>
          <a:xfrm>
            <a:off x="5879939" y="3599688"/>
            <a:ext cx="1959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a:solidFill>
                  <a:srgbClr val="466269"/>
                </a:solidFill>
              </a:defRPr>
            </a:lvl2pPr>
            <a:lvl3pPr lvl="2" rtl="0">
              <a:lnSpc>
                <a:spcPct val="100000"/>
              </a:lnSpc>
              <a:spcBef>
                <a:spcPts val="1600"/>
              </a:spcBef>
              <a:spcAft>
                <a:spcPts val="0"/>
              </a:spcAft>
              <a:buNone/>
              <a:defRPr>
                <a:solidFill>
                  <a:srgbClr val="466269"/>
                </a:solidFill>
              </a:defRPr>
            </a:lvl3pPr>
            <a:lvl4pPr lvl="3" rtl="0">
              <a:lnSpc>
                <a:spcPct val="100000"/>
              </a:lnSpc>
              <a:spcBef>
                <a:spcPts val="1600"/>
              </a:spcBef>
              <a:spcAft>
                <a:spcPts val="0"/>
              </a:spcAft>
              <a:buNone/>
              <a:defRPr>
                <a:solidFill>
                  <a:srgbClr val="466269"/>
                </a:solidFill>
              </a:defRPr>
            </a:lvl4pPr>
            <a:lvl5pPr lvl="4" rtl="0">
              <a:lnSpc>
                <a:spcPct val="100000"/>
              </a:lnSpc>
              <a:spcBef>
                <a:spcPts val="1600"/>
              </a:spcBef>
              <a:spcAft>
                <a:spcPts val="0"/>
              </a:spcAft>
              <a:buNone/>
              <a:defRPr>
                <a:solidFill>
                  <a:srgbClr val="466269"/>
                </a:solidFill>
              </a:defRPr>
            </a:lvl5pPr>
            <a:lvl6pPr lvl="5" rtl="0">
              <a:lnSpc>
                <a:spcPct val="100000"/>
              </a:lnSpc>
              <a:spcBef>
                <a:spcPts val="1600"/>
              </a:spcBef>
              <a:spcAft>
                <a:spcPts val="0"/>
              </a:spcAft>
              <a:buNone/>
              <a:defRPr>
                <a:solidFill>
                  <a:srgbClr val="466269"/>
                </a:solidFill>
              </a:defRPr>
            </a:lvl6pPr>
            <a:lvl7pPr lvl="6" rtl="0">
              <a:lnSpc>
                <a:spcPct val="100000"/>
              </a:lnSpc>
              <a:spcBef>
                <a:spcPts val="1600"/>
              </a:spcBef>
              <a:spcAft>
                <a:spcPts val="0"/>
              </a:spcAft>
              <a:buNone/>
              <a:defRPr>
                <a:solidFill>
                  <a:srgbClr val="466269"/>
                </a:solidFill>
              </a:defRPr>
            </a:lvl7pPr>
            <a:lvl8pPr lvl="7" rtl="0">
              <a:lnSpc>
                <a:spcPct val="100000"/>
              </a:lnSpc>
              <a:spcBef>
                <a:spcPts val="1600"/>
              </a:spcBef>
              <a:spcAft>
                <a:spcPts val="0"/>
              </a:spcAft>
              <a:buNone/>
              <a:defRPr>
                <a:solidFill>
                  <a:srgbClr val="466269"/>
                </a:solidFill>
              </a:defRPr>
            </a:lvl8pPr>
            <a:lvl9pPr lvl="8" rtl="0">
              <a:lnSpc>
                <a:spcPct val="100000"/>
              </a:lnSpc>
              <a:spcBef>
                <a:spcPts val="1600"/>
              </a:spcBef>
              <a:spcAft>
                <a:spcPts val="1600"/>
              </a:spcAft>
              <a:buNone/>
              <a:defRPr>
                <a:solidFill>
                  <a:srgbClr val="466269"/>
                </a:solidFill>
              </a:defRPr>
            </a:lvl9pPr>
          </a:lstStyle>
          <a:p>
            <a:endParaRPr/>
          </a:p>
        </p:txBody>
      </p:sp>
      <p:sp>
        <p:nvSpPr>
          <p:cNvPr id="91" name="Google Shape;91;p11"/>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1"/>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93" name="Google Shape;93;p11"/>
          <p:cNvSpPr txBox="1">
            <a:spLocks noGrp="1"/>
          </p:cNvSpPr>
          <p:nvPr>
            <p:ph type="ctrTitle" idx="4"/>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TEXT">
  <p:cSld name="TITLE_1_1_1_1_2">
    <p:bg>
      <p:bgPr>
        <a:solidFill>
          <a:srgbClr val="F3F3F3"/>
        </a:solidFill>
        <a:effectLst/>
      </p:bgPr>
    </p:bg>
    <p:spTree>
      <p:nvGrpSpPr>
        <p:cNvPr id="1" name="Shape 94"/>
        <p:cNvGrpSpPr/>
        <p:nvPr/>
      </p:nvGrpSpPr>
      <p:grpSpPr>
        <a:xfrm>
          <a:off x="0" y="0"/>
          <a:ext cx="0" cy="0"/>
          <a:chOff x="0" y="0"/>
          <a:chExt cx="0" cy="0"/>
        </a:xfrm>
      </p:grpSpPr>
      <p:sp>
        <p:nvSpPr>
          <p:cNvPr id="95" name="Google Shape;95;p12"/>
          <p:cNvSpPr/>
          <p:nvPr/>
        </p:nvSpPr>
        <p:spPr>
          <a:xfrm rot="-5400000">
            <a:off x="2000300" y="288000"/>
            <a:ext cx="5143500" cy="45675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C1130"/>
              </a:solidFill>
            </a:endParaRPr>
          </a:p>
        </p:txBody>
      </p:sp>
      <p:sp>
        <p:nvSpPr>
          <p:cNvPr id="96" name="Google Shape;96;p12"/>
          <p:cNvSpPr txBox="1">
            <a:spLocks noGrp="1"/>
          </p:cNvSpPr>
          <p:nvPr>
            <p:ph type="subTitle" idx="1"/>
          </p:nvPr>
        </p:nvSpPr>
        <p:spPr>
          <a:xfrm>
            <a:off x="2391825" y="1005350"/>
            <a:ext cx="43587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rgbClr val="F3F3F3"/>
                </a:solidFill>
              </a:defRPr>
            </a:lvl1pPr>
            <a:lvl2pPr lvl="1" algn="ctr" rtl="0">
              <a:lnSpc>
                <a:spcPct val="100000"/>
              </a:lnSpc>
              <a:spcBef>
                <a:spcPts val="1600"/>
              </a:spcBef>
              <a:spcAft>
                <a:spcPts val="0"/>
              </a:spcAft>
              <a:buNone/>
              <a:defRPr sz="1400">
                <a:solidFill>
                  <a:srgbClr val="F3F3F3"/>
                </a:solidFill>
              </a:defRPr>
            </a:lvl2pPr>
            <a:lvl3pPr lvl="2" algn="ctr" rtl="0">
              <a:lnSpc>
                <a:spcPct val="100000"/>
              </a:lnSpc>
              <a:spcBef>
                <a:spcPts val="1600"/>
              </a:spcBef>
              <a:spcAft>
                <a:spcPts val="0"/>
              </a:spcAft>
              <a:buNone/>
              <a:defRPr sz="1400">
                <a:solidFill>
                  <a:srgbClr val="F3F3F3"/>
                </a:solidFill>
              </a:defRPr>
            </a:lvl3pPr>
            <a:lvl4pPr lvl="3" algn="ctr" rtl="0">
              <a:lnSpc>
                <a:spcPct val="100000"/>
              </a:lnSpc>
              <a:spcBef>
                <a:spcPts val="1600"/>
              </a:spcBef>
              <a:spcAft>
                <a:spcPts val="0"/>
              </a:spcAft>
              <a:buNone/>
              <a:defRPr sz="1400">
                <a:solidFill>
                  <a:srgbClr val="F3F3F3"/>
                </a:solidFill>
              </a:defRPr>
            </a:lvl4pPr>
            <a:lvl5pPr lvl="4" algn="ctr" rtl="0">
              <a:lnSpc>
                <a:spcPct val="100000"/>
              </a:lnSpc>
              <a:spcBef>
                <a:spcPts val="1600"/>
              </a:spcBef>
              <a:spcAft>
                <a:spcPts val="0"/>
              </a:spcAft>
              <a:buNone/>
              <a:defRPr sz="1400">
                <a:solidFill>
                  <a:srgbClr val="F3F3F3"/>
                </a:solidFill>
              </a:defRPr>
            </a:lvl5pPr>
            <a:lvl6pPr lvl="5" algn="ctr" rtl="0">
              <a:lnSpc>
                <a:spcPct val="100000"/>
              </a:lnSpc>
              <a:spcBef>
                <a:spcPts val="1600"/>
              </a:spcBef>
              <a:spcAft>
                <a:spcPts val="0"/>
              </a:spcAft>
              <a:buNone/>
              <a:defRPr sz="1400">
                <a:solidFill>
                  <a:srgbClr val="F3F3F3"/>
                </a:solidFill>
              </a:defRPr>
            </a:lvl6pPr>
            <a:lvl7pPr lvl="6" algn="ctr" rtl="0">
              <a:lnSpc>
                <a:spcPct val="100000"/>
              </a:lnSpc>
              <a:spcBef>
                <a:spcPts val="1600"/>
              </a:spcBef>
              <a:spcAft>
                <a:spcPts val="0"/>
              </a:spcAft>
              <a:buNone/>
              <a:defRPr sz="1400">
                <a:solidFill>
                  <a:srgbClr val="F3F3F3"/>
                </a:solidFill>
              </a:defRPr>
            </a:lvl7pPr>
            <a:lvl8pPr lvl="7" algn="ctr" rtl="0">
              <a:lnSpc>
                <a:spcPct val="100000"/>
              </a:lnSpc>
              <a:spcBef>
                <a:spcPts val="1600"/>
              </a:spcBef>
              <a:spcAft>
                <a:spcPts val="0"/>
              </a:spcAft>
              <a:buNone/>
              <a:defRPr sz="1400">
                <a:solidFill>
                  <a:srgbClr val="F3F3F3"/>
                </a:solidFill>
              </a:defRPr>
            </a:lvl8pPr>
            <a:lvl9pPr lvl="8" algn="ctr" rtl="0">
              <a:lnSpc>
                <a:spcPct val="100000"/>
              </a:lnSpc>
              <a:spcBef>
                <a:spcPts val="1600"/>
              </a:spcBef>
              <a:spcAft>
                <a:spcPts val="1600"/>
              </a:spcAft>
              <a:buNone/>
              <a:defRPr sz="1400">
                <a:solidFill>
                  <a:srgbClr val="F3F3F3"/>
                </a:solidFill>
              </a:defRPr>
            </a:lvl9pPr>
          </a:lstStyle>
          <a:p>
            <a:endParaRPr/>
          </a:p>
        </p:txBody>
      </p:sp>
      <p:sp>
        <p:nvSpPr>
          <p:cNvPr id="97" name="Google Shape;97;p12"/>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2"/>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99" name="Google Shape;99;p12"/>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DESIGN">
  <p:cSld name="TITLE_1_1_1_1_1_1">
    <p:bg>
      <p:bgPr>
        <a:solidFill>
          <a:srgbClr val="F3F3F3"/>
        </a:solidFill>
        <a:effectLst/>
      </p:bgPr>
    </p:bg>
    <p:spTree>
      <p:nvGrpSpPr>
        <p:cNvPr id="1" name="Shape 100"/>
        <p:cNvGrpSpPr/>
        <p:nvPr/>
      </p:nvGrpSpPr>
      <p:grpSpPr>
        <a:xfrm>
          <a:off x="0" y="0"/>
          <a:ext cx="0" cy="0"/>
          <a:chOff x="0" y="0"/>
          <a:chExt cx="0" cy="0"/>
        </a:xfrm>
      </p:grpSpPr>
      <p:sp>
        <p:nvSpPr>
          <p:cNvPr id="101" name="Google Shape;101;p13"/>
          <p:cNvSpPr/>
          <p:nvPr/>
        </p:nvSpPr>
        <p:spPr>
          <a:xfrm rot="-5400000">
            <a:off x="-1145448" y="1953300"/>
            <a:ext cx="5143500" cy="12369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C1130"/>
              </a:solidFill>
            </a:endParaRPr>
          </a:p>
        </p:txBody>
      </p:sp>
      <p:sp>
        <p:nvSpPr>
          <p:cNvPr id="102" name="Google Shape;102;p13"/>
          <p:cNvSpPr/>
          <p:nvPr/>
        </p:nvSpPr>
        <p:spPr>
          <a:xfrm rot="-5400000">
            <a:off x="84425" y="1953300"/>
            <a:ext cx="5143500" cy="12369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C1130"/>
              </a:solidFill>
            </a:endParaRPr>
          </a:p>
        </p:txBody>
      </p:sp>
      <p:sp>
        <p:nvSpPr>
          <p:cNvPr id="103" name="Google Shape;103;p13"/>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3"/>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105" name="Google Shape;105;p13"/>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
        <p:nvSpPr>
          <p:cNvPr id="106" name="Google Shape;106;p13"/>
          <p:cNvSpPr txBox="1">
            <a:spLocks noGrp="1"/>
          </p:cNvSpPr>
          <p:nvPr>
            <p:ph type="ctrTitle" idx="2"/>
          </p:nvPr>
        </p:nvSpPr>
        <p:spPr>
          <a:xfrm>
            <a:off x="4301200" y="1306250"/>
            <a:ext cx="16074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466269"/>
              </a:buClr>
              <a:buSzPts val="2400"/>
              <a:buNone/>
              <a:defRPr sz="2400">
                <a:solidFill>
                  <a:srgbClr val="466269"/>
                </a:solidFill>
              </a:defRPr>
            </a:lvl1pPr>
            <a:lvl2pPr lvl="1" rtl="0">
              <a:spcBef>
                <a:spcPts val="0"/>
              </a:spcBef>
              <a:spcAft>
                <a:spcPts val="0"/>
              </a:spcAft>
              <a:buClr>
                <a:srgbClr val="466269"/>
              </a:buClr>
              <a:buSzPts val="2400"/>
              <a:buNone/>
              <a:defRPr sz="2400">
                <a:solidFill>
                  <a:srgbClr val="466269"/>
                </a:solidFill>
              </a:defRPr>
            </a:lvl2pPr>
            <a:lvl3pPr lvl="2" rtl="0">
              <a:spcBef>
                <a:spcPts val="0"/>
              </a:spcBef>
              <a:spcAft>
                <a:spcPts val="0"/>
              </a:spcAft>
              <a:buClr>
                <a:srgbClr val="466269"/>
              </a:buClr>
              <a:buSzPts val="2400"/>
              <a:buNone/>
              <a:defRPr sz="2400">
                <a:solidFill>
                  <a:srgbClr val="466269"/>
                </a:solidFill>
              </a:defRPr>
            </a:lvl3pPr>
            <a:lvl4pPr lvl="3" rtl="0">
              <a:spcBef>
                <a:spcPts val="0"/>
              </a:spcBef>
              <a:spcAft>
                <a:spcPts val="0"/>
              </a:spcAft>
              <a:buClr>
                <a:srgbClr val="466269"/>
              </a:buClr>
              <a:buSzPts val="2400"/>
              <a:buNone/>
              <a:defRPr sz="2400">
                <a:solidFill>
                  <a:srgbClr val="466269"/>
                </a:solidFill>
              </a:defRPr>
            </a:lvl4pPr>
            <a:lvl5pPr lvl="4" rtl="0">
              <a:spcBef>
                <a:spcPts val="0"/>
              </a:spcBef>
              <a:spcAft>
                <a:spcPts val="0"/>
              </a:spcAft>
              <a:buClr>
                <a:srgbClr val="466269"/>
              </a:buClr>
              <a:buSzPts val="2400"/>
              <a:buNone/>
              <a:defRPr sz="2400">
                <a:solidFill>
                  <a:srgbClr val="466269"/>
                </a:solidFill>
              </a:defRPr>
            </a:lvl5pPr>
            <a:lvl6pPr lvl="5" rtl="0">
              <a:spcBef>
                <a:spcPts val="0"/>
              </a:spcBef>
              <a:spcAft>
                <a:spcPts val="0"/>
              </a:spcAft>
              <a:buClr>
                <a:srgbClr val="466269"/>
              </a:buClr>
              <a:buSzPts val="2400"/>
              <a:buNone/>
              <a:defRPr sz="2400">
                <a:solidFill>
                  <a:srgbClr val="466269"/>
                </a:solidFill>
              </a:defRPr>
            </a:lvl6pPr>
            <a:lvl7pPr lvl="6" rtl="0">
              <a:spcBef>
                <a:spcPts val="0"/>
              </a:spcBef>
              <a:spcAft>
                <a:spcPts val="0"/>
              </a:spcAft>
              <a:buClr>
                <a:srgbClr val="466269"/>
              </a:buClr>
              <a:buSzPts val="2400"/>
              <a:buNone/>
              <a:defRPr sz="2400">
                <a:solidFill>
                  <a:srgbClr val="466269"/>
                </a:solidFill>
              </a:defRPr>
            </a:lvl7pPr>
            <a:lvl8pPr lvl="7" rtl="0">
              <a:spcBef>
                <a:spcPts val="0"/>
              </a:spcBef>
              <a:spcAft>
                <a:spcPts val="0"/>
              </a:spcAft>
              <a:buClr>
                <a:srgbClr val="466269"/>
              </a:buClr>
              <a:buSzPts val="2400"/>
              <a:buNone/>
              <a:defRPr sz="2400">
                <a:solidFill>
                  <a:srgbClr val="466269"/>
                </a:solidFill>
              </a:defRPr>
            </a:lvl8pPr>
            <a:lvl9pPr lvl="8" rtl="0">
              <a:spcBef>
                <a:spcPts val="0"/>
              </a:spcBef>
              <a:spcAft>
                <a:spcPts val="0"/>
              </a:spcAft>
              <a:buClr>
                <a:srgbClr val="466269"/>
              </a:buClr>
              <a:buSzPts val="2400"/>
              <a:buNone/>
              <a:defRPr sz="2400">
                <a:solidFill>
                  <a:srgbClr val="466269"/>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DESIGN ">
  <p:cSld name="TITLE_1_1_1_1_1_1_2">
    <p:bg>
      <p:bgPr>
        <a:solidFill>
          <a:srgbClr val="F3F3F3"/>
        </a:solidFill>
        <a:effectLst/>
      </p:bgPr>
    </p:bg>
    <p:spTree>
      <p:nvGrpSpPr>
        <p:cNvPr id="1" name="Shape 107"/>
        <p:cNvGrpSpPr/>
        <p:nvPr/>
      </p:nvGrpSpPr>
      <p:grpSpPr>
        <a:xfrm>
          <a:off x="0" y="0"/>
          <a:ext cx="0" cy="0"/>
          <a:chOff x="0" y="0"/>
          <a:chExt cx="0" cy="0"/>
        </a:xfrm>
      </p:grpSpPr>
      <p:sp>
        <p:nvSpPr>
          <p:cNvPr id="108" name="Google Shape;108;p14"/>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66269"/>
              </a:solidFill>
            </a:endParaRPr>
          </a:p>
        </p:txBody>
      </p:sp>
      <p:sp>
        <p:nvSpPr>
          <p:cNvPr id="109" name="Google Shape;109;p14"/>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110" name="Google Shape;110;p14"/>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DESIGN">
  <p:cSld name="TITLE_1_1_1_1_1_1_2_2">
    <p:bg>
      <p:bgPr>
        <a:solidFill>
          <a:srgbClr val="F3F3F3"/>
        </a:solidFill>
        <a:effectLst/>
      </p:bgPr>
    </p:bg>
    <p:spTree>
      <p:nvGrpSpPr>
        <p:cNvPr id="1" name="Shape 111"/>
        <p:cNvGrpSpPr/>
        <p:nvPr/>
      </p:nvGrpSpPr>
      <p:grpSpPr>
        <a:xfrm>
          <a:off x="0" y="0"/>
          <a:ext cx="0" cy="0"/>
          <a:chOff x="0" y="0"/>
          <a:chExt cx="0" cy="0"/>
        </a:xfrm>
      </p:grpSpPr>
      <p:sp>
        <p:nvSpPr>
          <p:cNvPr id="112" name="Google Shape;112;p15"/>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3000"/>
              <a:buNone/>
              <a:defRPr sz="3000">
                <a:solidFill>
                  <a:srgbClr val="466269"/>
                </a:solidFill>
              </a:defRPr>
            </a:lvl1pPr>
            <a:lvl2pPr lvl="1" algn="ctr" rtl="0">
              <a:spcBef>
                <a:spcPts val="0"/>
              </a:spcBef>
              <a:spcAft>
                <a:spcPts val="0"/>
              </a:spcAft>
              <a:buClr>
                <a:srgbClr val="466269"/>
              </a:buClr>
              <a:buSzPts val="2400"/>
              <a:buNone/>
              <a:defRPr sz="2400">
                <a:solidFill>
                  <a:srgbClr val="466269"/>
                </a:solidFill>
              </a:defRPr>
            </a:lvl2pPr>
            <a:lvl3pPr lvl="2" algn="ctr" rtl="0">
              <a:spcBef>
                <a:spcPts val="0"/>
              </a:spcBef>
              <a:spcAft>
                <a:spcPts val="0"/>
              </a:spcAft>
              <a:buClr>
                <a:srgbClr val="466269"/>
              </a:buClr>
              <a:buSzPts val="2400"/>
              <a:buNone/>
              <a:defRPr sz="2400">
                <a:solidFill>
                  <a:srgbClr val="466269"/>
                </a:solidFill>
              </a:defRPr>
            </a:lvl3pPr>
            <a:lvl4pPr lvl="3" algn="ctr" rtl="0">
              <a:spcBef>
                <a:spcPts val="0"/>
              </a:spcBef>
              <a:spcAft>
                <a:spcPts val="0"/>
              </a:spcAft>
              <a:buClr>
                <a:srgbClr val="466269"/>
              </a:buClr>
              <a:buSzPts val="2400"/>
              <a:buNone/>
              <a:defRPr sz="2400">
                <a:solidFill>
                  <a:srgbClr val="466269"/>
                </a:solidFill>
              </a:defRPr>
            </a:lvl4pPr>
            <a:lvl5pPr lvl="4" algn="ctr" rtl="0">
              <a:spcBef>
                <a:spcPts val="0"/>
              </a:spcBef>
              <a:spcAft>
                <a:spcPts val="0"/>
              </a:spcAft>
              <a:buClr>
                <a:srgbClr val="466269"/>
              </a:buClr>
              <a:buSzPts val="2400"/>
              <a:buNone/>
              <a:defRPr sz="2400">
                <a:solidFill>
                  <a:srgbClr val="466269"/>
                </a:solidFill>
              </a:defRPr>
            </a:lvl5pPr>
            <a:lvl6pPr lvl="5" algn="ctr" rtl="0">
              <a:spcBef>
                <a:spcPts val="0"/>
              </a:spcBef>
              <a:spcAft>
                <a:spcPts val="0"/>
              </a:spcAft>
              <a:buClr>
                <a:srgbClr val="466269"/>
              </a:buClr>
              <a:buSzPts val="2400"/>
              <a:buNone/>
              <a:defRPr sz="2400">
                <a:solidFill>
                  <a:srgbClr val="466269"/>
                </a:solidFill>
              </a:defRPr>
            </a:lvl6pPr>
            <a:lvl7pPr lvl="6" algn="ctr" rtl="0">
              <a:spcBef>
                <a:spcPts val="0"/>
              </a:spcBef>
              <a:spcAft>
                <a:spcPts val="0"/>
              </a:spcAft>
              <a:buClr>
                <a:srgbClr val="466269"/>
              </a:buClr>
              <a:buSzPts val="2400"/>
              <a:buNone/>
              <a:defRPr sz="2400">
                <a:solidFill>
                  <a:srgbClr val="466269"/>
                </a:solidFill>
              </a:defRPr>
            </a:lvl7pPr>
            <a:lvl8pPr lvl="7" algn="ctr" rtl="0">
              <a:spcBef>
                <a:spcPts val="0"/>
              </a:spcBef>
              <a:spcAft>
                <a:spcPts val="0"/>
              </a:spcAft>
              <a:buClr>
                <a:srgbClr val="466269"/>
              </a:buClr>
              <a:buSzPts val="2400"/>
              <a:buNone/>
              <a:defRPr sz="2400">
                <a:solidFill>
                  <a:srgbClr val="466269"/>
                </a:solidFill>
              </a:defRPr>
            </a:lvl8pPr>
            <a:lvl9pPr lvl="8" algn="ctr" rtl="0">
              <a:spcBef>
                <a:spcPts val="0"/>
              </a:spcBef>
              <a:spcAft>
                <a:spcPts val="0"/>
              </a:spcAft>
              <a:buClr>
                <a:srgbClr val="466269"/>
              </a:buClr>
              <a:buSzPts val="2400"/>
              <a:buNone/>
              <a:defRPr sz="2400">
                <a:solidFill>
                  <a:srgbClr val="466269"/>
                </a:solidFill>
              </a:defRPr>
            </a:lvl9pPr>
          </a:lstStyle>
          <a:p>
            <a:endParaRPr/>
          </a:p>
        </p:txBody>
      </p:sp>
      <p:sp>
        <p:nvSpPr>
          <p:cNvPr id="113" name="Google Shape;113;p15"/>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5"/>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115" name="Google Shape;115;p15"/>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SUBTITLE + DESIGN">
  <p:cSld name="TITLE_1_1_1_1_1_1_2_1">
    <p:bg>
      <p:bgPr>
        <a:solidFill>
          <a:srgbClr val="F3F3F3"/>
        </a:solidFill>
        <a:effectLst/>
      </p:bgPr>
    </p:bg>
    <p:spTree>
      <p:nvGrpSpPr>
        <p:cNvPr id="1" name="Shape 116"/>
        <p:cNvGrpSpPr/>
        <p:nvPr/>
      </p:nvGrpSpPr>
      <p:grpSpPr>
        <a:xfrm>
          <a:off x="0" y="0"/>
          <a:ext cx="0" cy="0"/>
          <a:chOff x="0" y="0"/>
          <a:chExt cx="0" cy="0"/>
        </a:xfrm>
      </p:grpSpPr>
      <p:sp>
        <p:nvSpPr>
          <p:cNvPr id="117" name="Google Shape;117;p16"/>
          <p:cNvSpPr txBox="1">
            <a:spLocks noGrp="1"/>
          </p:cNvSpPr>
          <p:nvPr>
            <p:ph type="subTitle" idx="1"/>
          </p:nvPr>
        </p:nvSpPr>
        <p:spPr>
          <a:xfrm>
            <a:off x="2180388" y="3672598"/>
            <a:ext cx="47811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118" name="Google Shape;118;p16"/>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3000"/>
              <a:buNone/>
              <a:defRPr sz="3000">
                <a:solidFill>
                  <a:srgbClr val="466269"/>
                </a:solidFill>
              </a:defRPr>
            </a:lvl1pPr>
            <a:lvl2pPr lvl="1" algn="ctr" rtl="0">
              <a:spcBef>
                <a:spcPts val="0"/>
              </a:spcBef>
              <a:spcAft>
                <a:spcPts val="0"/>
              </a:spcAft>
              <a:buClr>
                <a:srgbClr val="466269"/>
              </a:buClr>
              <a:buSzPts val="2400"/>
              <a:buNone/>
              <a:defRPr sz="2400">
                <a:solidFill>
                  <a:srgbClr val="466269"/>
                </a:solidFill>
              </a:defRPr>
            </a:lvl2pPr>
            <a:lvl3pPr lvl="2" algn="ctr" rtl="0">
              <a:spcBef>
                <a:spcPts val="0"/>
              </a:spcBef>
              <a:spcAft>
                <a:spcPts val="0"/>
              </a:spcAft>
              <a:buClr>
                <a:srgbClr val="466269"/>
              </a:buClr>
              <a:buSzPts val="2400"/>
              <a:buNone/>
              <a:defRPr sz="2400">
                <a:solidFill>
                  <a:srgbClr val="466269"/>
                </a:solidFill>
              </a:defRPr>
            </a:lvl3pPr>
            <a:lvl4pPr lvl="3" algn="ctr" rtl="0">
              <a:spcBef>
                <a:spcPts val="0"/>
              </a:spcBef>
              <a:spcAft>
                <a:spcPts val="0"/>
              </a:spcAft>
              <a:buClr>
                <a:srgbClr val="466269"/>
              </a:buClr>
              <a:buSzPts val="2400"/>
              <a:buNone/>
              <a:defRPr sz="2400">
                <a:solidFill>
                  <a:srgbClr val="466269"/>
                </a:solidFill>
              </a:defRPr>
            </a:lvl4pPr>
            <a:lvl5pPr lvl="4" algn="ctr" rtl="0">
              <a:spcBef>
                <a:spcPts val="0"/>
              </a:spcBef>
              <a:spcAft>
                <a:spcPts val="0"/>
              </a:spcAft>
              <a:buClr>
                <a:srgbClr val="466269"/>
              </a:buClr>
              <a:buSzPts val="2400"/>
              <a:buNone/>
              <a:defRPr sz="2400">
                <a:solidFill>
                  <a:srgbClr val="466269"/>
                </a:solidFill>
              </a:defRPr>
            </a:lvl5pPr>
            <a:lvl6pPr lvl="5" algn="ctr" rtl="0">
              <a:spcBef>
                <a:spcPts val="0"/>
              </a:spcBef>
              <a:spcAft>
                <a:spcPts val="0"/>
              </a:spcAft>
              <a:buClr>
                <a:srgbClr val="466269"/>
              </a:buClr>
              <a:buSzPts val="2400"/>
              <a:buNone/>
              <a:defRPr sz="2400">
                <a:solidFill>
                  <a:srgbClr val="466269"/>
                </a:solidFill>
              </a:defRPr>
            </a:lvl6pPr>
            <a:lvl7pPr lvl="6" algn="ctr" rtl="0">
              <a:spcBef>
                <a:spcPts val="0"/>
              </a:spcBef>
              <a:spcAft>
                <a:spcPts val="0"/>
              </a:spcAft>
              <a:buClr>
                <a:srgbClr val="466269"/>
              </a:buClr>
              <a:buSzPts val="2400"/>
              <a:buNone/>
              <a:defRPr sz="2400">
                <a:solidFill>
                  <a:srgbClr val="466269"/>
                </a:solidFill>
              </a:defRPr>
            </a:lvl7pPr>
            <a:lvl8pPr lvl="7" algn="ctr" rtl="0">
              <a:spcBef>
                <a:spcPts val="0"/>
              </a:spcBef>
              <a:spcAft>
                <a:spcPts val="0"/>
              </a:spcAft>
              <a:buClr>
                <a:srgbClr val="466269"/>
              </a:buClr>
              <a:buSzPts val="2400"/>
              <a:buNone/>
              <a:defRPr sz="2400">
                <a:solidFill>
                  <a:srgbClr val="466269"/>
                </a:solidFill>
              </a:defRPr>
            </a:lvl8pPr>
            <a:lvl9pPr lvl="8" algn="ctr" rtl="0">
              <a:spcBef>
                <a:spcPts val="0"/>
              </a:spcBef>
              <a:spcAft>
                <a:spcPts val="0"/>
              </a:spcAft>
              <a:buClr>
                <a:srgbClr val="466269"/>
              </a:buClr>
              <a:buSzPts val="2400"/>
              <a:buNone/>
              <a:defRPr sz="2400">
                <a:solidFill>
                  <a:srgbClr val="466269"/>
                </a:solidFill>
              </a:defRPr>
            </a:lvl9pPr>
          </a:lstStyle>
          <a:p>
            <a:endParaRPr/>
          </a:p>
        </p:txBody>
      </p:sp>
      <p:sp>
        <p:nvSpPr>
          <p:cNvPr id="119" name="Google Shape;119;p16"/>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6"/>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121" name="Google Shape;121;p16"/>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UBTITLE 2">
  <p:cSld name="TITLE_1_1_1_1_1_1_1">
    <p:bg>
      <p:bgPr>
        <a:solidFill>
          <a:srgbClr val="F3F3F3"/>
        </a:solidFill>
        <a:effectLst/>
      </p:bgPr>
    </p:bg>
    <p:spTree>
      <p:nvGrpSpPr>
        <p:cNvPr id="1" name="Shape 122"/>
        <p:cNvGrpSpPr/>
        <p:nvPr/>
      </p:nvGrpSpPr>
      <p:grpSpPr>
        <a:xfrm>
          <a:off x="0" y="0"/>
          <a:ext cx="0" cy="0"/>
          <a:chOff x="0" y="0"/>
          <a:chExt cx="0" cy="0"/>
        </a:xfrm>
      </p:grpSpPr>
      <p:sp>
        <p:nvSpPr>
          <p:cNvPr id="123" name="Google Shape;123;p17"/>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7"/>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125" name="Google Shape;125;p17"/>
          <p:cNvSpPr txBox="1">
            <a:spLocks noGrp="1"/>
          </p:cNvSpPr>
          <p:nvPr>
            <p:ph type="ctrTitle"/>
          </p:nvPr>
        </p:nvSpPr>
        <p:spPr>
          <a:xfrm>
            <a:off x="4758000" y="2045025"/>
            <a:ext cx="2783400" cy="3936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466269"/>
              </a:buClr>
              <a:buSzPts val="2400"/>
              <a:buNone/>
              <a:defRPr sz="2400">
                <a:solidFill>
                  <a:srgbClr val="466269"/>
                </a:solidFill>
              </a:defRPr>
            </a:lvl1pPr>
            <a:lvl2pPr lvl="1" rtl="0">
              <a:spcBef>
                <a:spcPts val="0"/>
              </a:spcBef>
              <a:spcAft>
                <a:spcPts val="0"/>
              </a:spcAft>
              <a:buClr>
                <a:srgbClr val="466269"/>
              </a:buClr>
              <a:buSzPts val="1400"/>
              <a:buNone/>
              <a:defRPr sz="1400">
                <a:solidFill>
                  <a:srgbClr val="466269"/>
                </a:solidFill>
              </a:defRPr>
            </a:lvl2pPr>
            <a:lvl3pPr lvl="2" rtl="0">
              <a:spcBef>
                <a:spcPts val="0"/>
              </a:spcBef>
              <a:spcAft>
                <a:spcPts val="0"/>
              </a:spcAft>
              <a:buClr>
                <a:srgbClr val="466269"/>
              </a:buClr>
              <a:buSzPts val="1400"/>
              <a:buNone/>
              <a:defRPr sz="1400">
                <a:solidFill>
                  <a:srgbClr val="466269"/>
                </a:solidFill>
              </a:defRPr>
            </a:lvl3pPr>
            <a:lvl4pPr lvl="3" rtl="0">
              <a:spcBef>
                <a:spcPts val="0"/>
              </a:spcBef>
              <a:spcAft>
                <a:spcPts val="0"/>
              </a:spcAft>
              <a:buClr>
                <a:srgbClr val="466269"/>
              </a:buClr>
              <a:buSzPts val="1400"/>
              <a:buNone/>
              <a:defRPr sz="1400">
                <a:solidFill>
                  <a:srgbClr val="466269"/>
                </a:solidFill>
              </a:defRPr>
            </a:lvl4pPr>
            <a:lvl5pPr lvl="4" rtl="0">
              <a:spcBef>
                <a:spcPts val="0"/>
              </a:spcBef>
              <a:spcAft>
                <a:spcPts val="0"/>
              </a:spcAft>
              <a:buClr>
                <a:srgbClr val="466269"/>
              </a:buClr>
              <a:buSzPts val="1400"/>
              <a:buNone/>
              <a:defRPr sz="1400">
                <a:solidFill>
                  <a:srgbClr val="466269"/>
                </a:solidFill>
              </a:defRPr>
            </a:lvl5pPr>
            <a:lvl6pPr lvl="5" rtl="0">
              <a:spcBef>
                <a:spcPts val="0"/>
              </a:spcBef>
              <a:spcAft>
                <a:spcPts val="0"/>
              </a:spcAft>
              <a:buClr>
                <a:srgbClr val="466269"/>
              </a:buClr>
              <a:buSzPts val="1400"/>
              <a:buNone/>
              <a:defRPr sz="1400">
                <a:solidFill>
                  <a:srgbClr val="466269"/>
                </a:solidFill>
              </a:defRPr>
            </a:lvl6pPr>
            <a:lvl7pPr lvl="6" rtl="0">
              <a:spcBef>
                <a:spcPts val="0"/>
              </a:spcBef>
              <a:spcAft>
                <a:spcPts val="0"/>
              </a:spcAft>
              <a:buClr>
                <a:srgbClr val="466269"/>
              </a:buClr>
              <a:buSzPts val="1400"/>
              <a:buNone/>
              <a:defRPr sz="1400">
                <a:solidFill>
                  <a:srgbClr val="466269"/>
                </a:solidFill>
              </a:defRPr>
            </a:lvl7pPr>
            <a:lvl8pPr lvl="7" rtl="0">
              <a:spcBef>
                <a:spcPts val="0"/>
              </a:spcBef>
              <a:spcAft>
                <a:spcPts val="0"/>
              </a:spcAft>
              <a:buClr>
                <a:srgbClr val="466269"/>
              </a:buClr>
              <a:buSzPts val="1400"/>
              <a:buNone/>
              <a:defRPr sz="1400">
                <a:solidFill>
                  <a:srgbClr val="466269"/>
                </a:solidFill>
              </a:defRPr>
            </a:lvl8pPr>
            <a:lvl9pPr lvl="8" rtl="0">
              <a:spcBef>
                <a:spcPts val="0"/>
              </a:spcBef>
              <a:spcAft>
                <a:spcPts val="0"/>
              </a:spcAft>
              <a:buClr>
                <a:srgbClr val="466269"/>
              </a:buClr>
              <a:buSzPts val="1400"/>
              <a:buNone/>
              <a:defRPr sz="1400">
                <a:solidFill>
                  <a:srgbClr val="466269"/>
                </a:solidFill>
              </a:defRPr>
            </a:lvl9pPr>
          </a:lstStyle>
          <a:p>
            <a:endParaRPr/>
          </a:p>
        </p:txBody>
      </p:sp>
      <p:sp>
        <p:nvSpPr>
          <p:cNvPr id="126" name="Google Shape;126;p17"/>
          <p:cNvSpPr txBox="1">
            <a:spLocks noGrp="1"/>
          </p:cNvSpPr>
          <p:nvPr>
            <p:ph type="subTitle" idx="1"/>
          </p:nvPr>
        </p:nvSpPr>
        <p:spPr>
          <a:xfrm>
            <a:off x="4758000" y="2438625"/>
            <a:ext cx="2148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sz="1400">
                <a:solidFill>
                  <a:srgbClr val="466269"/>
                </a:solidFill>
              </a:defRPr>
            </a:lvl2pPr>
            <a:lvl3pPr lvl="2" rtl="0">
              <a:lnSpc>
                <a:spcPct val="100000"/>
              </a:lnSpc>
              <a:spcBef>
                <a:spcPts val="1600"/>
              </a:spcBef>
              <a:spcAft>
                <a:spcPts val="0"/>
              </a:spcAft>
              <a:buNone/>
              <a:defRPr sz="1400">
                <a:solidFill>
                  <a:srgbClr val="466269"/>
                </a:solidFill>
              </a:defRPr>
            </a:lvl3pPr>
            <a:lvl4pPr lvl="3" rtl="0">
              <a:lnSpc>
                <a:spcPct val="100000"/>
              </a:lnSpc>
              <a:spcBef>
                <a:spcPts val="1600"/>
              </a:spcBef>
              <a:spcAft>
                <a:spcPts val="0"/>
              </a:spcAft>
              <a:buNone/>
              <a:defRPr sz="1400">
                <a:solidFill>
                  <a:srgbClr val="466269"/>
                </a:solidFill>
              </a:defRPr>
            </a:lvl4pPr>
            <a:lvl5pPr lvl="4" rtl="0">
              <a:lnSpc>
                <a:spcPct val="100000"/>
              </a:lnSpc>
              <a:spcBef>
                <a:spcPts val="1600"/>
              </a:spcBef>
              <a:spcAft>
                <a:spcPts val="0"/>
              </a:spcAft>
              <a:buNone/>
              <a:defRPr sz="1400">
                <a:solidFill>
                  <a:srgbClr val="466269"/>
                </a:solidFill>
              </a:defRPr>
            </a:lvl5pPr>
            <a:lvl6pPr lvl="5" rtl="0">
              <a:lnSpc>
                <a:spcPct val="100000"/>
              </a:lnSpc>
              <a:spcBef>
                <a:spcPts val="1600"/>
              </a:spcBef>
              <a:spcAft>
                <a:spcPts val="0"/>
              </a:spcAft>
              <a:buNone/>
              <a:defRPr sz="1400">
                <a:solidFill>
                  <a:srgbClr val="466269"/>
                </a:solidFill>
              </a:defRPr>
            </a:lvl6pPr>
            <a:lvl7pPr lvl="6" rtl="0">
              <a:lnSpc>
                <a:spcPct val="100000"/>
              </a:lnSpc>
              <a:spcBef>
                <a:spcPts val="1600"/>
              </a:spcBef>
              <a:spcAft>
                <a:spcPts val="0"/>
              </a:spcAft>
              <a:buNone/>
              <a:defRPr sz="1400">
                <a:solidFill>
                  <a:srgbClr val="466269"/>
                </a:solidFill>
              </a:defRPr>
            </a:lvl7pPr>
            <a:lvl8pPr lvl="7" rtl="0">
              <a:lnSpc>
                <a:spcPct val="100000"/>
              </a:lnSpc>
              <a:spcBef>
                <a:spcPts val="1600"/>
              </a:spcBef>
              <a:spcAft>
                <a:spcPts val="0"/>
              </a:spcAft>
              <a:buNone/>
              <a:defRPr sz="1400">
                <a:solidFill>
                  <a:srgbClr val="466269"/>
                </a:solidFill>
              </a:defRPr>
            </a:lvl8pPr>
            <a:lvl9pPr lvl="8" rtl="0">
              <a:lnSpc>
                <a:spcPct val="100000"/>
              </a:lnSpc>
              <a:spcBef>
                <a:spcPts val="1600"/>
              </a:spcBef>
              <a:spcAft>
                <a:spcPts val="1600"/>
              </a:spcAft>
              <a:buNone/>
              <a:defRPr sz="1400">
                <a:solidFill>
                  <a:srgbClr val="466269"/>
                </a:solidFill>
              </a:defRPr>
            </a:lvl9pPr>
          </a:lstStyle>
          <a:p>
            <a:endParaRPr/>
          </a:p>
        </p:txBody>
      </p:sp>
      <p:sp>
        <p:nvSpPr>
          <p:cNvPr id="127" name="Google Shape;127;p17"/>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SLIDE">
  <p:cSld name="CUSTOM_1">
    <p:spTree>
      <p:nvGrpSpPr>
        <p:cNvPr id="1" name="Shape 139"/>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44"/>
        <p:cNvGrpSpPr/>
        <p:nvPr/>
      </p:nvGrpSpPr>
      <p:grpSpPr>
        <a:xfrm>
          <a:off x="0" y="0"/>
          <a:ext cx="0" cy="0"/>
          <a:chOff x="0" y="0"/>
          <a:chExt cx="0" cy="0"/>
        </a:xfrm>
      </p:grpSpPr>
      <p:sp>
        <p:nvSpPr>
          <p:cNvPr id="145" name="Google Shape;145;p2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lgn="r">
              <a:buNone/>
              <a:defRPr sz="1300">
                <a:solidFill>
                  <a:srgbClr val="435D74"/>
                </a:solidFill>
                <a:latin typeface="Proxima Nova"/>
                <a:ea typeface="Proxima Nova"/>
                <a:cs typeface="Proxima Nova"/>
                <a:sym typeface="Proxima Nova"/>
              </a:defRPr>
            </a:lvl1pPr>
            <a:lvl2pPr lvl="1" algn="r">
              <a:buNone/>
              <a:defRPr sz="1300">
                <a:solidFill>
                  <a:srgbClr val="435D74"/>
                </a:solidFill>
                <a:latin typeface="Proxima Nova"/>
                <a:ea typeface="Proxima Nova"/>
                <a:cs typeface="Proxima Nova"/>
                <a:sym typeface="Proxima Nova"/>
              </a:defRPr>
            </a:lvl2pPr>
            <a:lvl3pPr lvl="2" algn="r">
              <a:buNone/>
              <a:defRPr sz="1300">
                <a:solidFill>
                  <a:srgbClr val="435D74"/>
                </a:solidFill>
                <a:latin typeface="Proxima Nova"/>
                <a:ea typeface="Proxima Nova"/>
                <a:cs typeface="Proxima Nova"/>
                <a:sym typeface="Proxima Nova"/>
              </a:defRPr>
            </a:lvl3pPr>
            <a:lvl4pPr lvl="3" algn="r">
              <a:buNone/>
              <a:defRPr sz="1300">
                <a:solidFill>
                  <a:srgbClr val="435D74"/>
                </a:solidFill>
                <a:latin typeface="Proxima Nova"/>
                <a:ea typeface="Proxima Nova"/>
                <a:cs typeface="Proxima Nova"/>
                <a:sym typeface="Proxima Nova"/>
              </a:defRPr>
            </a:lvl4pPr>
            <a:lvl5pPr lvl="4" algn="r">
              <a:buNone/>
              <a:defRPr sz="1300">
                <a:solidFill>
                  <a:srgbClr val="435D74"/>
                </a:solidFill>
                <a:latin typeface="Proxima Nova"/>
                <a:ea typeface="Proxima Nova"/>
                <a:cs typeface="Proxima Nova"/>
                <a:sym typeface="Proxima Nova"/>
              </a:defRPr>
            </a:lvl5pPr>
            <a:lvl6pPr lvl="5" algn="r">
              <a:buNone/>
              <a:defRPr sz="1300">
                <a:solidFill>
                  <a:srgbClr val="435D74"/>
                </a:solidFill>
                <a:latin typeface="Proxima Nova"/>
                <a:ea typeface="Proxima Nova"/>
                <a:cs typeface="Proxima Nova"/>
                <a:sym typeface="Proxima Nova"/>
              </a:defRPr>
            </a:lvl6pPr>
            <a:lvl7pPr lvl="6" algn="r">
              <a:buNone/>
              <a:defRPr sz="1300">
                <a:solidFill>
                  <a:srgbClr val="435D74"/>
                </a:solidFill>
                <a:latin typeface="Proxima Nova"/>
                <a:ea typeface="Proxima Nova"/>
                <a:cs typeface="Proxima Nova"/>
                <a:sym typeface="Proxima Nova"/>
              </a:defRPr>
            </a:lvl7pPr>
            <a:lvl8pPr lvl="7" algn="r">
              <a:buNone/>
              <a:defRPr sz="1300">
                <a:solidFill>
                  <a:srgbClr val="435D74"/>
                </a:solidFill>
                <a:latin typeface="Proxima Nova"/>
                <a:ea typeface="Proxima Nova"/>
                <a:cs typeface="Proxima Nova"/>
                <a:sym typeface="Proxima Nova"/>
              </a:defRPr>
            </a:lvl8pPr>
            <a:lvl9pPr lvl="8" algn="r">
              <a:buNone/>
              <a:defRPr sz="1300">
                <a:solidFill>
                  <a:srgbClr val="435D74"/>
                </a:solidFill>
                <a:latin typeface="Proxima Nova"/>
                <a:ea typeface="Proxima Nova"/>
                <a:cs typeface="Proxima Nova"/>
                <a:sym typeface="Proxima Nova"/>
              </a:defRPr>
            </a:lvl9pPr>
          </a:lstStyle>
          <a:p>
            <a:pPr marL="0" lvl="0" indent="0" algn="r" rtl="0">
              <a:spcBef>
                <a:spcPts val="0"/>
              </a:spcBef>
              <a:spcAft>
                <a:spcPts val="0"/>
              </a:spcAft>
              <a:buNone/>
            </a:pPr>
            <a:fld id="{00000000-1234-1234-1234-123412341234}" type="slidenum">
              <a:rPr lang="es"/>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686"/>
        <p:cNvGrpSpPr/>
        <p:nvPr/>
      </p:nvGrpSpPr>
      <p:grpSpPr>
        <a:xfrm>
          <a:off x="0" y="0"/>
          <a:ext cx="0" cy="0"/>
          <a:chOff x="0" y="0"/>
          <a:chExt cx="0" cy="0"/>
        </a:xfrm>
      </p:grpSpPr>
    </p:spTree>
    <p:extLst>
      <p:ext uri="{BB962C8B-B14F-4D97-AF65-F5344CB8AC3E}">
        <p14:creationId xmlns:p14="http://schemas.microsoft.com/office/powerpoint/2010/main" val="39201267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
  <p:cSld name="TITLE_1">
    <p:bg>
      <p:bgPr>
        <a:solidFill>
          <a:srgbClr val="F3F3F3"/>
        </a:solidFill>
        <a:effectLst/>
      </p:bgPr>
    </p:bg>
    <p:spTree>
      <p:nvGrpSpPr>
        <p:cNvPr id="1" name="Shape 13"/>
        <p:cNvGrpSpPr/>
        <p:nvPr/>
      </p:nvGrpSpPr>
      <p:grpSpPr>
        <a:xfrm>
          <a:off x="0" y="0"/>
          <a:ext cx="0" cy="0"/>
          <a:chOff x="0" y="0"/>
          <a:chExt cx="0" cy="0"/>
        </a:xfrm>
      </p:grpSpPr>
      <p:sp>
        <p:nvSpPr>
          <p:cNvPr id="14" name="Google Shape;14;p3"/>
          <p:cNvSpPr/>
          <p:nvPr/>
        </p:nvSpPr>
        <p:spPr>
          <a:xfrm flipH="1">
            <a:off x="-51" y="-12425"/>
            <a:ext cx="9144000" cy="51936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p:nvPr/>
        </p:nvSpPr>
        <p:spPr>
          <a:xfrm rot="5400000" flipH="1">
            <a:off x="3940325" y="2001166"/>
            <a:ext cx="5193600" cy="11664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1695721" y="2156486"/>
            <a:ext cx="393600" cy="393600"/>
          </a:xfrm>
          <a:prstGeom prst="rect">
            <a:avLst/>
          </a:pr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7" name="Google Shape;17;p3"/>
          <p:cNvSpPr txBox="1">
            <a:spLocks noGrp="1"/>
          </p:cNvSpPr>
          <p:nvPr>
            <p:ph type="ctrTitle"/>
          </p:nvPr>
        </p:nvSpPr>
        <p:spPr>
          <a:xfrm>
            <a:off x="2089339" y="2129589"/>
            <a:ext cx="18282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2400"/>
              <a:buNone/>
              <a:defRPr sz="2400">
                <a:solidFill>
                  <a:srgbClr val="F3F3F3"/>
                </a:solidFill>
              </a:defRPr>
            </a:lvl1pPr>
            <a:lvl2pPr lvl="1" rtl="0">
              <a:spcBef>
                <a:spcPts val="0"/>
              </a:spcBef>
              <a:spcAft>
                <a:spcPts val="0"/>
              </a:spcAft>
              <a:buClr>
                <a:srgbClr val="F3F3F3"/>
              </a:buClr>
              <a:buSzPts val="2400"/>
              <a:buNone/>
              <a:defRPr sz="2400">
                <a:solidFill>
                  <a:srgbClr val="F3F3F3"/>
                </a:solidFill>
              </a:defRPr>
            </a:lvl2pPr>
            <a:lvl3pPr lvl="2" rtl="0">
              <a:spcBef>
                <a:spcPts val="0"/>
              </a:spcBef>
              <a:spcAft>
                <a:spcPts val="0"/>
              </a:spcAft>
              <a:buClr>
                <a:srgbClr val="F3F3F3"/>
              </a:buClr>
              <a:buSzPts val="2400"/>
              <a:buNone/>
              <a:defRPr sz="2400">
                <a:solidFill>
                  <a:srgbClr val="F3F3F3"/>
                </a:solidFill>
              </a:defRPr>
            </a:lvl3pPr>
            <a:lvl4pPr lvl="3" rtl="0">
              <a:spcBef>
                <a:spcPts val="0"/>
              </a:spcBef>
              <a:spcAft>
                <a:spcPts val="0"/>
              </a:spcAft>
              <a:buClr>
                <a:srgbClr val="F3F3F3"/>
              </a:buClr>
              <a:buSzPts val="2400"/>
              <a:buNone/>
              <a:defRPr sz="2400">
                <a:solidFill>
                  <a:srgbClr val="F3F3F3"/>
                </a:solidFill>
              </a:defRPr>
            </a:lvl4pPr>
            <a:lvl5pPr lvl="4" rtl="0">
              <a:spcBef>
                <a:spcPts val="0"/>
              </a:spcBef>
              <a:spcAft>
                <a:spcPts val="0"/>
              </a:spcAft>
              <a:buClr>
                <a:srgbClr val="F3F3F3"/>
              </a:buClr>
              <a:buSzPts val="2400"/>
              <a:buNone/>
              <a:defRPr sz="2400">
                <a:solidFill>
                  <a:srgbClr val="F3F3F3"/>
                </a:solidFill>
              </a:defRPr>
            </a:lvl5pPr>
            <a:lvl6pPr lvl="5" rtl="0">
              <a:spcBef>
                <a:spcPts val="0"/>
              </a:spcBef>
              <a:spcAft>
                <a:spcPts val="0"/>
              </a:spcAft>
              <a:buClr>
                <a:srgbClr val="F3F3F3"/>
              </a:buClr>
              <a:buSzPts val="2400"/>
              <a:buNone/>
              <a:defRPr sz="2400">
                <a:solidFill>
                  <a:srgbClr val="F3F3F3"/>
                </a:solidFill>
              </a:defRPr>
            </a:lvl6pPr>
            <a:lvl7pPr lvl="6" rtl="0">
              <a:spcBef>
                <a:spcPts val="0"/>
              </a:spcBef>
              <a:spcAft>
                <a:spcPts val="0"/>
              </a:spcAft>
              <a:buClr>
                <a:srgbClr val="F3F3F3"/>
              </a:buClr>
              <a:buSzPts val="2400"/>
              <a:buNone/>
              <a:defRPr sz="2400">
                <a:solidFill>
                  <a:srgbClr val="F3F3F3"/>
                </a:solidFill>
              </a:defRPr>
            </a:lvl7pPr>
            <a:lvl8pPr lvl="7" rtl="0">
              <a:spcBef>
                <a:spcPts val="0"/>
              </a:spcBef>
              <a:spcAft>
                <a:spcPts val="0"/>
              </a:spcAft>
              <a:buClr>
                <a:srgbClr val="F3F3F3"/>
              </a:buClr>
              <a:buSzPts val="2400"/>
              <a:buNone/>
              <a:defRPr sz="2400">
                <a:solidFill>
                  <a:srgbClr val="F3F3F3"/>
                </a:solidFill>
              </a:defRPr>
            </a:lvl8pPr>
            <a:lvl9pPr lvl="8" rtl="0">
              <a:spcBef>
                <a:spcPts val="0"/>
              </a:spcBef>
              <a:spcAft>
                <a:spcPts val="0"/>
              </a:spcAft>
              <a:buClr>
                <a:srgbClr val="F3F3F3"/>
              </a:buClr>
              <a:buSzPts val="2400"/>
              <a:buNone/>
              <a:defRPr sz="2400">
                <a:solidFill>
                  <a:srgbClr val="F3F3F3"/>
                </a:solidFill>
              </a:defRPr>
            </a:lvl9pPr>
          </a:lstStyle>
          <a:p>
            <a:endParaRPr/>
          </a:p>
        </p:txBody>
      </p:sp>
      <p:sp>
        <p:nvSpPr>
          <p:cNvPr id="18" name="Google Shape;18;p3"/>
          <p:cNvSpPr txBox="1">
            <a:spLocks noGrp="1"/>
          </p:cNvSpPr>
          <p:nvPr>
            <p:ph type="title" idx="2" hasCustomPrompt="1"/>
          </p:nvPr>
        </p:nvSpPr>
        <p:spPr>
          <a:xfrm>
            <a:off x="805744" y="1595630"/>
            <a:ext cx="1123200" cy="9009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rgbClr val="F3F3F3"/>
              </a:buClr>
              <a:buSzPts val="3600"/>
              <a:buNone/>
              <a:defRPr sz="3600">
                <a:solidFill>
                  <a:srgbClr val="F3F3F3"/>
                </a:solidFill>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19" name="Google Shape;19;p3"/>
          <p:cNvSpPr/>
          <p:nvPr/>
        </p:nvSpPr>
        <p:spPr>
          <a:xfrm>
            <a:off x="1695721" y="2926761"/>
            <a:ext cx="393600" cy="393600"/>
          </a:xfrm>
          <a:prstGeom prst="rect">
            <a:avLst/>
          </a:pr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0" name="Google Shape;20;p3"/>
          <p:cNvSpPr txBox="1">
            <a:spLocks noGrp="1"/>
          </p:cNvSpPr>
          <p:nvPr>
            <p:ph type="ctrTitle" idx="3"/>
          </p:nvPr>
        </p:nvSpPr>
        <p:spPr>
          <a:xfrm>
            <a:off x="2097458" y="2787438"/>
            <a:ext cx="1828200" cy="577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2400">
                <a:solidFill>
                  <a:srgbClr val="F3F3F3"/>
                </a:solidFill>
              </a:defRPr>
            </a:lvl1pPr>
            <a:lvl2pPr lvl="1" rtl="0">
              <a:spcBef>
                <a:spcPts val="0"/>
              </a:spcBef>
              <a:spcAft>
                <a:spcPts val="0"/>
              </a:spcAft>
              <a:buClr>
                <a:srgbClr val="F3F3F3"/>
              </a:buClr>
              <a:buSzPts val="2400"/>
              <a:buNone/>
              <a:defRPr sz="2400">
                <a:solidFill>
                  <a:srgbClr val="F3F3F3"/>
                </a:solidFill>
              </a:defRPr>
            </a:lvl2pPr>
            <a:lvl3pPr lvl="2" rtl="0">
              <a:spcBef>
                <a:spcPts val="0"/>
              </a:spcBef>
              <a:spcAft>
                <a:spcPts val="0"/>
              </a:spcAft>
              <a:buClr>
                <a:srgbClr val="F3F3F3"/>
              </a:buClr>
              <a:buSzPts val="2400"/>
              <a:buNone/>
              <a:defRPr sz="2400">
                <a:solidFill>
                  <a:srgbClr val="F3F3F3"/>
                </a:solidFill>
              </a:defRPr>
            </a:lvl3pPr>
            <a:lvl4pPr lvl="3" rtl="0">
              <a:spcBef>
                <a:spcPts val="0"/>
              </a:spcBef>
              <a:spcAft>
                <a:spcPts val="0"/>
              </a:spcAft>
              <a:buClr>
                <a:srgbClr val="F3F3F3"/>
              </a:buClr>
              <a:buSzPts val="2400"/>
              <a:buNone/>
              <a:defRPr sz="2400">
                <a:solidFill>
                  <a:srgbClr val="F3F3F3"/>
                </a:solidFill>
              </a:defRPr>
            </a:lvl4pPr>
            <a:lvl5pPr lvl="4" rtl="0">
              <a:spcBef>
                <a:spcPts val="0"/>
              </a:spcBef>
              <a:spcAft>
                <a:spcPts val="0"/>
              </a:spcAft>
              <a:buClr>
                <a:srgbClr val="F3F3F3"/>
              </a:buClr>
              <a:buSzPts val="2400"/>
              <a:buNone/>
              <a:defRPr sz="2400">
                <a:solidFill>
                  <a:srgbClr val="F3F3F3"/>
                </a:solidFill>
              </a:defRPr>
            </a:lvl5pPr>
            <a:lvl6pPr lvl="5" rtl="0">
              <a:spcBef>
                <a:spcPts val="0"/>
              </a:spcBef>
              <a:spcAft>
                <a:spcPts val="0"/>
              </a:spcAft>
              <a:buClr>
                <a:srgbClr val="F3F3F3"/>
              </a:buClr>
              <a:buSzPts val="2400"/>
              <a:buNone/>
              <a:defRPr sz="2400">
                <a:solidFill>
                  <a:srgbClr val="F3F3F3"/>
                </a:solidFill>
              </a:defRPr>
            </a:lvl6pPr>
            <a:lvl7pPr lvl="6" rtl="0">
              <a:spcBef>
                <a:spcPts val="0"/>
              </a:spcBef>
              <a:spcAft>
                <a:spcPts val="0"/>
              </a:spcAft>
              <a:buClr>
                <a:srgbClr val="F3F3F3"/>
              </a:buClr>
              <a:buSzPts val="2400"/>
              <a:buNone/>
              <a:defRPr sz="2400">
                <a:solidFill>
                  <a:srgbClr val="F3F3F3"/>
                </a:solidFill>
              </a:defRPr>
            </a:lvl7pPr>
            <a:lvl8pPr lvl="7" rtl="0">
              <a:spcBef>
                <a:spcPts val="0"/>
              </a:spcBef>
              <a:spcAft>
                <a:spcPts val="0"/>
              </a:spcAft>
              <a:buClr>
                <a:srgbClr val="F3F3F3"/>
              </a:buClr>
              <a:buSzPts val="2400"/>
              <a:buNone/>
              <a:defRPr sz="2400">
                <a:solidFill>
                  <a:srgbClr val="F3F3F3"/>
                </a:solidFill>
              </a:defRPr>
            </a:lvl8pPr>
            <a:lvl9pPr lvl="8" rtl="0">
              <a:spcBef>
                <a:spcPts val="0"/>
              </a:spcBef>
              <a:spcAft>
                <a:spcPts val="0"/>
              </a:spcAft>
              <a:buClr>
                <a:srgbClr val="F3F3F3"/>
              </a:buClr>
              <a:buSzPts val="2400"/>
              <a:buNone/>
              <a:defRPr sz="2400">
                <a:solidFill>
                  <a:srgbClr val="F3F3F3"/>
                </a:solidFill>
              </a:defRPr>
            </a:lvl9pPr>
          </a:lstStyle>
          <a:p>
            <a:endParaRPr/>
          </a:p>
        </p:txBody>
      </p:sp>
      <p:sp>
        <p:nvSpPr>
          <p:cNvPr id="21" name="Google Shape;21;p3"/>
          <p:cNvSpPr txBox="1">
            <a:spLocks noGrp="1"/>
          </p:cNvSpPr>
          <p:nvPr>
            <p:ph type="title" idx="4" hasCustomPrompt="1"/>
          </p:nvPr>
        </p:nvSpPr>
        <p:spPr>
          <a:xfrm>
            <a:off x="805744" y="2365905"/>
            <a:ext cx="1123200" cy="9009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rgbClr val="F3F3F3"/>
              </a:buClr>
              <a:buSzPts val="3600"/>
              <a:buNone/>
              <a:defRPr sz="3600">
                <a:solidFill>
                  <a:srgbClr val="F3F3F3"/>
                </a:solidFill>
              </a:defRPr>
            </a:lvl1pPr>
            <a:lvl2pPr lvl="1"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3F3F3"/>
              </a:buClr>
              <a:buSzPts val="4800"/>
              <a:buFont typeface="Fira Sans Extra Condensed Medium"/>
              <a:buNone/>
              <a:defRPr sz="4800">
                <a:solidFill>
                  <a:srgbClr val="F3F3F3"/>
                </a:solidFill>
                <a:latin typeface="Fira Sans Extra Condensed Medium"/>
                <a:ea typeface="Fira Sans Extra Condensed Medium"/>
                <a:cs typeface="Fira Sans Extra Condensed Medium"/>
                <a:sym typeface="Fira Sans Extra Condensed Medium"/>
              </a:defRPr>
            </a:lvl9pPr>
          </a:lstStyle>
          <a:p>
            <a:r>
              <a:t>xx%</a:t>
            </a:r>
          </a:p>
        </p:txBody>
      </p:sp>
      <p:sp>
        <p:nvSpPr>
          <p:cNvPr id="22" name="Google Shape;22;p3"/>
          <p:cNvSpPr/>
          <p:nvPr/>
        </p:nvSpPr>
        <p:spPr>
          <a:xfrm>
            <a:off x="4689046" y="2156486"/>
            <a:ext cx="393600" cy="393600"/>
          </a:xfrm>
          <a:prstGeom prst="rect">
            <a:avLst/>
          </a:pr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3" name="Google Shape;23;p3"/>
          <p:cNvSpPr txBox="1">
            <a:spLocks noGrp="1"/>
          </p:cNvSpPr>
          <p:nvPr>
            <p:ph type="ctrTitle" idx="5"/>
          </p:nvPr>
        </p:nvSpPr>
        <p:spPr>
          <a:xfrm>
            <a:off x="5082664" y="2129589"/>
            <a:ext cx="18282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2400"/>
              <a:buNone/>
              <a:defRPr sz="2400">
                <a:solidFill>
                  <a:srgbClr val="F3F3F3"/>
                </a:solidFill>
              </a:defRPr>
            </a:lvl1pPr>
            <a:lvl2pPr lvl="1" rtl="0">
              <a:spcBef>
                <a:spcPts val="0"/>
              </a:spcBef>
              <a:spcAft>
                <a:spcPts val="0"/>
              </a:spcAft>
              <a:buClr>
                <a:srgbClr val="F3F3F3"/>
              </a:buClr>
              <a:buSzPts val="2400"/>
              <a:buNone/>
              <a:defRPr sz="2400">
                <a:solidFill>
                  <a:srgbClr val="F3F3F3"/>
                </a:solidFill>
              </a:defRPr>
            </a:lvl2pPr>
            <a:lvl3pPr lvl="2" rtl="0">
              <a:spcBef>
                <a:spcPts val="0"/>
              </a:spcBef>
              <a:spcAft>
                <a:spcPts val="0"/>
              </a:spcAft>
              <a:buClr>
                <a:srgbClr val="F3F3F3"/>
              </a:buClr>
              <a:buSzPts val="2400"/>
              <a:buNone/>
              <a:defRPr sz="2400">
                <a:solidFill>
                  <a:srgbClr val="F3F3F3"/>
                </a:solidFill>
              </a:defRPr>
            </a:lvl3pPr>
            <a:lvl4pPr lvl="3" rtl="0">
              <a:spcBef>
                <a:spcPts val="0"/>
              </a:spcBef>
              <a:spcAft>
                <a:spcPts val="0"/>
              </a:spcAft>
              <a:buClr>
                <a:srgbClr val="F3F3F3"/>
              </a:buClr>
              <a:buSzPts val="2400"/>
              <a:buNone/>
              <a:defRPr sz="2400">
                <a:solidFill>
                  <a:srgbClr val="F3F3F3"/>
                </a:solidFill>
              </a:defRPr>
            </a:lvl4pPr>
            <a:lvl5pPr lvl="4" rtl="0">
              <a:spcBef>
                <a:spcPts val="0"/>
              </a:spcBef>
              <a:spcAft>
                <a:spcPts val="0"/>
              </a:spcAft>
              <a:buClr>
                <a:srgbClr val="F3F3F3"/>
              </a:buClr>
              <a:buSzPts val="2400"/>
              <a:buNone/>
              <a:defRPr sz="2400">
                <a:solidFill>
                  <a:srgbClr val="F3F3F3"/>
                </a:solidFill>
              </a:defRPr>
            </a:lvl5pPr>
            <a:lvl6pPr lvl="5" rtl="0">
              <a:spcBef>
                <a:spcPts val="0"/>
              </a:spcBef>
              <a:spcAft>
                <a:spcPts val="0"/>
              </a:spcAft>
              <a:buClr>
                <a:srgbClr val="F3F3F3"/>
              </a:buClr>
              <a:buSzPts val="2400"/>
              <a:buNone/>
              <a:defRPr sz="2400">
                <a:solidFill>
                  <a:srgbClr val="F3F3F3"/>
                </a:solidFill>
              </a:defRPr>
            </a:lvl6pPr>
            <a:lvl7pPr lvl="6" rtl="0">
              <a:spcBef>
                <a:spcPts val="0"/>
              </a:spcBef>
              <a:spcAft>
                <a:spcPts val="0"/>
              </a:spcAft>
              <a:buClr>
                <a:srgbClr val="F3F3F3"/>
              </a:buClr>
              <a:buSzPts val="2400"/>
              <a:buNone/>
              <a:defRPr sz="2400">
                <a:solidFill>
                  <a:srgbClr val="F3F3F3"/>
                </a:solidFill>
              </a:defRPr>
            </a:lvl7pPr>
            <a:lvl8pPr lvl="7" rtl="0">
              <a:spcBef>
                <a:spcPts val="0"/>
              </a:spcBef>
              <a:spcAft>
                <a:spcPts val="0"/>
              </a:spcAft>
              <a:buClr>
                <a:srgbClr val="F3F3F3"/>
              </a:buClr>
              <a:buSzPts val="2400"/>
              <a:buNone/>
              <a:defRPr sz="2400">
                <a:solidFill>
                  <a:srgbClr val="F3F3F3"/>
                </a:solidFill>
              </a:defRPr>
            </a:lvl8pPr>
            <a:lvl9pPr lvl="8" rtl="0">
              <a:spcBef>
                <a:spcPts val="0"/>
              </a:spcBef>
              <a:spcAft>
                <a:spcPts val="0"/>
              </a:spcAft>
              <a:buClr>
                <a:srgbClr val="F3F3F3"/>
              </a:buClr>
              <a:buSzPts val="2400"/>
              <a:buNone/>
              <a:defRPr sz="2400">
                <a:solidFill>
                  <a:srgbClr val="F3F3F3"/>
                </a:solidFill>
              </a:defRPr>
            </a:lvl9pPr>
          </a:lstStyle>
          <a:p>
            <a:endParaRPr/>
          </a:p>
        </p:txBody>
      </p:sp>
      <p:sp>
        <p:nvSpPr>
          <p:cNvPr id="24" name="Google Shape;24;p3"/>
          <p:cNvSpPr txBox="1">
            <a:spLocks noGrp="1"/>
          </p:cNvSpPr>
          <p:nvPr>
            <p:ph type="title" idx="6" hasCustomPrompt="1"/>
          </p:nvPr>
        </p:nvSpPr>
        <p:spPr>
          <a:xfrm>
            <a:off x="3799069" y="1595630"/>
            <a:ext cx="1123200" cy="9009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rgbClr val="FFFFFF"/>
              </a:buClr>
              <a:buSzPts val="3600"/>
              <a:buNone/>
              <a:defRPr sz="3600">
                <a:solidFill>
                  <a:srgbClr val="FFFFFF"/>
                </a:solidFill>
              </a:defRPr>
            </a:lvl1pPr>
            <a:lvl2pPr lvl="1"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9pPr>
          </a:lstStyle>
          <a:p>
            <a:r>
              <a:t>xx%</a:t>
            </a:r>
          </a:p>
        </p:txBody>
      </p:sp>
      <p:sp>
        <p:nvSpPr>
          <p:cNvPr id="25" name="Google Shape;25;p3"/>
          <p:cNvSpPr/>
          <p:nvPr/>
        </p:nvSpPr>
        <p:spPr>
          <a:xfrm>
            <a:off x="4689046" y="2926761"/>
            <a:ext cx="393600" cy="393600"/>
          </a:xfrm>
          <a:prstGeom prst="rect">
            <a:avLst/>
          </a:pr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6" name="Google Shape;26;p3"/>
          <p:cNvSpPr txBox="1">
            <a:spLocks noGrp="1"/>
          </p:cNvSpPr>
          <p:nvPr>
            <p:ph type="ctrTitle" idx="7"/>
          </p:nvPr>
        </p:nvSpPr>
        <p:spPr>
          <a:xfrm>
            <a:off x="5090783" y="2787438"/>
            <a:ext cx="1828200" cy="577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2400">
                <a:solidFill>
                  <a:srgbClr val="F3F3F3"/>
                </a:solidFill>
              </a:defRPr>
            </a:lvl1pPr>
            <a:lvl2pPr lvl="1" rtl="0">
              <a:spcBef>
                <a:spcPts val="0"/>
              </a:spcBef>
              <a:spcAft>
                <a:spcPts val="0"/>
              </a:spcAft>
              <a:buClr>
                <a:srgbClr val="F3F3F3"/>
              </a:buClr>
              <a:buSzPts val="2400"/>
              <a:buNone/>
              <a:defRPr sz="2400">
                <a:solidFill>
                  <a:srgbClr val="F3F3F3"/>
                </a:solidFill>
              </a:defRPr>
            </a:lvl2pPr>
            <a:lvl3pPr lvl="2" rtl="0">
              <a:spcBef>
                <a:spcPts val="0"/>
              </a:spcBef>
              <a:spcAft>
                <a:spcPts val="0"/>
              </a:spcAft>
              <a:buClr>
                <a:srgbClr val="F3F3F3"/>
              </a:buClr>
              <a:buSzPts val="2400"/>
              <a:buNone/>
              <a:defRPr sz="2400">
                <a:solidFill>
                  <a:srgbClr val="F3F3F3"/>
                </a:solidFill>
              </a:defRPr>
            </a:lvl3pPr>
            <a:lvl4pPr lvl="3" rtl="0">
              <a:spcBef>
                <a:spcPts val="0"/>
              </a:spcBef>
              <a:spcAft>
                <a:spcPts val="0"/>
              </a:spcAft>
              <a:buClr>
                <a:srgbClr val="F3F3F3"/>
              </a:buClr>
              <a:buSzPts val="2400"/>
              <a:buNone/>
              <a:defRPr sz="2400">
                <a:solidFill>
                  <a:srgbClr val="F3F3F3"/>
                </a:solidFill>
              </a:defRPr>
            </a:lvl4pPr>
            <a:lvl5pPr lvl="4" rtl="0">
              <a:spcBef>
                <a:spcPts val="0"/>
              </a:spcBef>
              <a:spcAft>
                <a:spcPts val="0"/>
              </a:spcAft>
              <a:buClr>
                <a:srgbClr val="F3F3F3"/>
              </a:buClr>
              <a:buSzPts val="2400"/>
              <a:buNone/>
              <a:defRPr sz="2400">
                <a:solidFill>
                  <a:srgbClr val="F3F3F3"/>
                </a:solidFill>
              </a:defRPr>
            </a:lvl5pPr>
            <a:lvl6pPr lvl="5" rtl="0">
              <a:spcBef>
                <a:spcPts val="0"/>
              </a:spcBef>
              <a:spcAft>
                <a:spcPts val="0"/>
              </a:spcAft>
              <a:buClr>
                <a:srgbClr val="F3F3F3"/>
              </a:buClr>
              <a:buSzPts val="2400"/>
              <a:buNone/>
              <a:defRPr sz="2400">
                <a:solidFill>
                  <a:srgbClr val="F3F3F3"/>
                </a:solidFill>
              </a:defRPr>
            </a:lvl6pPr>
            <a:lvl7pPr lvl="6" rtl="0">
              <a:spcBef>
                <a:spcPts val="0"/>
              </a:spcBef>
              <a:spcAft>
                <a:spcPts val="0"/>
              </a:spcAft>
              <a:buClr>
                <a:srgbClr val="F3F3F3"/>
              </a:buClr>
              <a:buSzPts val="2400"/>
              <a:buNone/>
              <a:defRPr sz="2400">
                <a:solidFill>
                  <a:srgbClr val="F3F3F3"/>
                </a:solidFill>
              </a:defRPr>
            </a:lvl7pPr>
            <a:lvl8pPr lvl="7" rtl="0">
              <a:spcBef>
                <a:spcPts val="0"/>
              </a:spcBef>
              <a:spcAft>
                <a:spcPts val="0"/>
              </a:spcAft>
              <a:buClr>
                <a:srgbClr val="F3F3F3"/>
              </a:buClr>
              <a:buSzPts val="2400"/>
              <a:buNone/>
              <a:defRPr sz="2400">
                <a:solidFill>
                  <a:srgbClr val="F3F3F3"/>
                </a:solidFill>
              </a:defRPr>
            </a:lvl8pPr>
            <a:lvl9pPr lvl="8" rtl="0">
              <a:spcBef>
                <a:spcPts val="0"/>
              </a:spcBef>
              <a:spcAft>
                <a:spcPts val="0"/>
              </a:spcAft>
              <a:buClr>
                <a:srgbClr val="F3F3F3"/>
              </a:buClr>
              <a:buSzPts val="2400"/>
              <a:buNone/>
              <a:defRPr sz="2400">
                <a:solidFill>
                  <a:srgbClr val="F3F3F3"/>
                </a:solidFill>
              </a:defRPr>
            </a:lvl9pPr>
          </a:lstStyle>
          <a:p>
            <a:endParaRPr/>
          </a:p>
        </p:txBody>
      </p:sp>
      <p:sp>
        <p:nvSpPr>
          <p:cNvPr id="27" name="Google Shape;27;p3"/>
          <p:cNvSpPr txBox="1">
            <a:spLocks noGrp="1"/>
          </p:cNvSpPr>
          <p:nvPr>
            <p:ph type="title" idx="8" hasCustomPrompt="1"/>
          </p:nvPr>
        </p:nvSpPr>
        <p:spPr>
          <a:xfrm>
            <a:off x="3799069" y="2365905"/>
            <a:ext cx="1123200" cy="9009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rgbClr val="FFFFFF"/>
              </a:buClr>
              <a:buSzPts val="3600"/>
              <a:buNone/>
              <a:defRPr sz="3600">
                <a:solidFill>
                  <a:srgbClr val="FFFFFF"/>
                </a:solidFill>
              </a:defRPr>
            </a:lvl1pPr>
            <a:lvl2pPr lvl="1"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FFFFF"/>
              </a:buClr>
              <a:buSzPts val="4800"/>
              <a:buFont typeface="Fira Sans Extra Condensed Medium"/>
              <a:buNone/>
              <a:defRPr sz="4800">
                <a:solidFill>
                  <a:srgbClr val="FFFFFF"/>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EXT">
  <p:cSld name="TITLE_1_1">
    <p:bg>
      <p:bgPr>
        <a:solidFill>
          <a:srgbClr val="F3F3F3"/>
        </a:solidFill>
        <a:effectLst/>
      </p:bgPr>
    </p:bg>
    <p:spTree>
      <p:nvGrpSpPr>
        <p:cNvPr id="1" name="Shape 28"/>
        <p:cNvGrpSpPr/>
        <p:nvPr/>
      </p:nvGrpSpPr>
      <p:grpSpPr>
        <a:xfrm>
          <a:off x="0" y="0"/>
          <a:ext cx="0" cy="0"/>
          <a:chOff x="0" y="0"/>
          <a:chExt cx="0" cy="0"/>
        </a:xfrm>
      </p:grpSpPr>
      <p:sp>
        <p:nvSpPr>
          <p:cNvPr id="29" name="Google Shape;29;p4"/>
          <p:cNvSpPr txBox="1">
            <a:spLocks noGrp="1"/>
          </p:cNvSpPr>
          <p:nvPr>
            <p:ph type="subTitle" idx="1"/>
          </p:nvPr>
        </p:nvSpPr>
        <p:spPr>
          <a:xfrm flipH="1">
            <a:off x="2412425" y="1398150"/>
            <a:ext cx="4319100" cy="1370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None/>
              <a:defRPr sz="1400">
                <a:solidFill>
                  <a:srgbClr val="466269"/>
                </a:solidFill>
              </a:defRPr>
            </a:lvl1pPr>
            <a:lvl2pPr lvl="1">
              <a:lnSpc>
                <a:spcPct val="100000"/>
              </a:lnSpc>
              <a:spcBef>
                <a:spcPts val="1600"/>
              </a:spcBef>
              <a:spcAft>
                <a:spcPts val="0"/>
              </a:spcAft>
              <a:buNone/>
              <a:defRPr sz="1400">
                <a:solidFill>
                  <a:srgbClr val="466269"/>
                </a:solidFill>
              </a:defRPr>
            </a:lvl2pPr>
            <a:lvl3pPr lvl="2">
              <a:lnSpc>
                <a:spcPct val="100000"/>
              </a:lnSpc>
              <a:spcBef>
                <a:spcPts val="1600"/>
              </a:spcBef>
              <a:spcAft>
                <a:spcPts val="0"/>
              </a:spcAft>
              <a:buNone/>
              <a:defRPr sz="1400">
                <a:solidFill>
                  <a:srgbClr val="466269"/>
                </a:solidFill>
              </a:defRPr>
            </a:lvl3pPr>
            <a:lvl4pPr lvl="3">
              <a:lnSpc>
                <a:spcPct val="100000"/>
              </a:lnSpc>
              <a:spcBef>
                <a:spcPts val="1600"/>
              </a:spcBef>
              <a:spcAft>
                <a:spcPts val="0"/>
              </a:spcAft>
              <a:buNone/>
              <a:defRPr sz="1400">
                <a:solidFill>
                  <a:srgbClr val="466269"/>
                </a:solidFill>
              </a:defRPr>
            </a:lvl4pPr>
            <a:lvl5pPr lvl="4">
              <a:lnSpc>
                <a:spcPct val="100000"/>
              </a:lnSpc>
              <a:spcBef>
                <a:spcPts val="1600"/>
              </a:spcBef>
              <a:spcAft>
                <a:spcPts val="0"/>
              </a:spcAft>
              <a:buNone/>
              <a:defRPr sz="1400">
                <a:solidFill>
                  <a:srgbClr val="466269"/>
                </a:solidFill>
              </a:defRPr>
            </a:lvl5pPr>
            <a:lvl6pPr lvl="5">
              <a:lnSpc>
                <a:spcPct val="100000"/>
              </a:lnSpc>
              <a:spcBef>
                <a:spcPts val="1600"/>
              </a:spcBef>
              <a:spcAft>
                <a:spcPts val="0"/>
              </a:spcAft>
              <a:buNone/>
              <a:defRPr sz="1400">
                <a:solidFill>
                  <a:srgbClr val="466269"/>
                </a:solidFill>
              </a:defRPr>
            </a:lvl6pPr>
            <a:lvl7pPr lvl="6">
              <a:lnSpc>
                <a:spcPct val="100000"/>
              </a:lnSpc>
              <a:spcBef>
                <a:spcPts val="1600"/>
              </a:spcBef>
              <a:spcAft>
                <a:spcPts val="0"/>
              </a:spcAft>
              <a:buNone/>
              <a:defRPr sz="1400">
                <a:solidFill>
                  <a:srgbClr val="466269"/>
                </a:solidFill>
              </a:defRPr>
            </a:lvl7pPr>
            <a:lvl8pPr lvl="7">
              <a:lnSpc>
                <a:spcPct val="100000"/>
              </a:lnSpc>
              <a:spcBef>
                <a:spcPts val="1600"/>
              </a:spcBef>
              <a:spcAft>
                <a:spcPts val="0"/>
              </a:spcAft>
              <a:buNone/>
              <a:defRPr sz="1400">
                <a:solidFill>
                  <a:srgbClr val="466269"/>
                </a:solidFill>
              </a:defRPr>
            </a:lvl8pPr>
            <a:lvl9pPr lvl="8">
              <a:lnSpc>
                <a:spcPct val="100000"/>
              </a:lnSpc>
              <a:spcBef>
                <a:spcPts val="1600"/>
              </a:spcBef>
              <a:spcAft>
                <a:spcPts val="1600"/>
              </a:spcAft>
              <a:buNone/>
              <a:defRPr sz="1400">
                <a:solidFill>
                  <a:srgbClr val="466269"/>
                </a:solidFill>
              </a:defRPr>
            </a:lvl9pPr>
          </a:lstStyle>
          <a:p>
            <a:endParaRPr/>
          </a:p>
        </p:txBody>
      </p:sp>
      <p:sp>
        <p:nvSpPr>
          <p:cNvPr id="30" name="Google Shape;30;p4"/>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32" name="Google Shape;32;p4"/>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Tree>
  </p:cSld>
  <p:clrMapOvr>
    <a:masterClrMapping/>
  </p:clrMapOvr>
  <p:extLst>
    <p:ext uri="{DCECCB84-F9BA-43D5-87BE-67443E8EF086}">
      <p15:sldGuideLst xmlns:p15="http://schemas.microsoft.com/office/powerpoint/2012/main">
        <p15:guide id="1" orient="horz" pos="2381">
          <p15:clr>
            <a:srgbClr val="FA7B17"/>
          </p15:clr>
        </p15:guide>
        <p15:guide id="2" orient="horz" pos="1448">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TITLE_1_1_1">
    <p:bg>
      <p:bgPr>
        <a:solidFill>
          <a:srgbClr val="F3F3F3"/>
        </a:solidFill>
        <a:effectLst/>
      </p:bgPr>
    </p:bg>
    <p:spTree>
      <p:nvGrpSpPr>
        <p:cNvPr id="1" name="Shape 33"/>
        <p:cNvGrpSpPr/>
        <p:nvPr/>
      </p:nvGrpSpPr>
      <p:grpSpPr>
        <a:xfrm>
          <a:off x="0" y="0"/>
          <a:ext cx="0" cy="0"/>
          <a:chOff x="0" y="0"/>
          <a:chExt cx="0" cy="0"/>
        </a:xfrm>
      </p:grpSpPr>
      <p:sp>
        <p:nvSpPr>
          <p:cNvPr id="34" name="Google Shape;34;p5"/>
          <p:cNvSpPr txBox="1">
            <a:spLocks noGrp="1"/>
          </p:cNvSpPr>
          <p:nvPr>
            <p:ph type="ctrTitle"/>
          </p:nvPr>
        </p:nvSpPr>
        <p:spPr>
          <a:xfrm>
            <a:off x="3541876" y="3580225"/>
            <a:ext cx="2875500" cy="5778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466269"/>
              </a:buClr>
              <a:buSzPts val="1400"/>
              <a:buNone/>
              <a:defRPr sz="1400">
                <a:solidFill>
                  <a:srgbClr val="466269"/>
                </a:solidFill>
              </a:defRPr>
            </a:lvl1pPr>
            <a:lvl2pPr lvl="1" algn="ctr" rtl="0">
              <a:spcBef>
                <a:spcPts val="0"/>
              </a:spcBef>
              <a:spcAft>
                <a:spcPts val="0"/>
              </a:spcAft>
              <a:buClr>
                <a:srgbClr val="466269"/>
              </a:buClr>
              <a:buSzPts val="1400"/>
              <a:buNone/>
              <a:defRPr sz="1400">
                <a:solidFill>
                  <a:srgbClr val="466269"/>
                </a:solidFill>
              </a:defRPr>
            </a:lvl2pPr>
            <a:lvl3pPr lvl="2" algn="ctr" rtl="0">
              <a:spcBef>
                <a:spcPts val="0"/>
              </a:spcBef>
              <a:spcAft>
                <a:spcPts val="0"/>
              </a:spcAft>
              <a:buClr>
                <a:srgbClr val="466269"/>
              </a:buClr>
              <a:buSzPts val="1400"/>
              <a:buNone/>
              <a:defRPr sz="1400">
                <a:solidFill>
                  <a:srgbClr val="466269"/>
                </a:solidFill>
              </a:defRPr>
            </a:lvl3pPr>
            <a:lvl4pPr lvl="3" algn="ctr" rtl="0">
              <a:spcBef>
                <a:spcPts val="0"/>
              </a:spcBef>
              <a:spcAft>
                <a:spcPts val="0"/>
              </a:spcAft>
              <a:buClr>
                <a:srgbClr val="466269"/>
              </a:buClr>
              <a:buSzPts val="1400"/>
              <a:buNone/>
              <a:defRPr sz="1400">
                <a:solidFill>
                  <a:srgbClr val="466269"/>
                </a:solidFill>
              </a:defRPr>
            </a:lvl4pPr>
            <a:lvl5pPr lvl="4" algn="ctr" rtl="0">
              <a:spcBef>
                <a:spcPts val="0"/>
              </a:spcBef>
              <a:spcAft>
                <a:spcPts val="0"/>
              </a:spcAft>
              <a:buClr>
                <a:srgbClr val="466269"/>
              </a:buClr>
              <a:buSzPts val="1400"/>
              <a:buNone/>
              <a:defRPr sz="1400">
                <a:solidFill>
                  <a:srgbClr val="466269"/>
                </a:solidFill>
              </a:defRPr>
            </a:lvl5pPr>
            <a:lvl6pPr lvl="5" algn="ctr" rtl="0">
              <a:spcBef>
                <a:spcPts val="0"/>
              </a:spcBef>
              <a:spcAft>
                <a:spcPts val="0"/>
              </a:spcAft>
              <a:buClr>
                <a:srgbClr val="466269"/>
              </a:buClr>
              <a:buSzPts val="1400"/>
              <a:buNone/>
              <a:defRPr sz="1400">
                <a:solidFill>
                  <a:srgbClr val="466269"/>
                </a:solidFill>
              </a:defRPr>
            </a:lvl6pPr>
            <a:lvl7pPr lvl="6" algn="ctr" rtl="0">
              <a:spcBef>
                <a:spcPts val="0"/>
              </a:spcBef>
              <a:spcAft>
                <a:spcPts val="0"/>
              </a:spcAft>
              <a:buClr>
                <a:srgbClr val="466269"/>
              </a:buClr>
              <a:buSzPts val="1400"/>
              <a:buNone/>
              <a:defRPr sz="1400">
                <a:solidFill>
                  <a:srgbClr val="466269"/>
                </a:solidFill>
              </a:defRPr>
            </a:lvl7pPr>
            <a:lvl8pPr lvl="7" algn="ctr" rtl="0">
              <a:spcBef>
                <a:spcPts val="0"/>
              </a:spcBef>
              <a:spcAft>
                <a:spcPts val="0"/>
              </a:spcAft>
              <a:buClr>
                <a:srgbClr val="466269"/>
              </a:buClr>
              <a:buSzPts val="1400"/>
              <a:buNone/>
              <a:defRPr sz="1400">
                <a:solidFill>
                  <a:srgbClr val="466269"/>
                </a:solidFill>
              </a:defRPr>
            </a:lvl8pPr>
            <a:lvl9pPr lvl="8" algn="ctr" rtl="0">
              <a:spcBef>
                <a:spcPts val="0"/>
              </a:spcBef>
              <a:spcAft>
                <a:spcPts val="0"/>
              </a:spcAft>
              <a:buClr>
                <a:srgbClr val="466269"/>
              </a:buClr>
              <a:buSzPts val="1400"/>
              <a:buNone/>
              <a:defRPr sz="1400">
                <a:solidFill>
                  <a:srgbClr val="466269"/>
                </a:solidFill>
              </a:defRPr>
            </a:lvl9pPr>
          </a:lstStyle>
          <a:p>
            <a:endParaRPr/>
          </a:p>
        </p:txBody>
      </p:sp>
      <p:sp>
        <p:nvSpPr>
          <p:cNvPr id="35" name="Google Shape;35;p5"/>
          <p:cNvSpPr txBox="1">
            <a:spLocks noGrp="1"/>
          </p:cNvSpPr>
          <p:nvPr>
            <p:ph type="subTitle" idx="1"/>
          </p:nvPr>
        </p:nvSpPr>
        <p:spPr>
          <a:xfrm>
            <a:off x="2515950" y="3209275"/>
            <a:ext cx="4112100" cy="57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400">
                <a:solidFill>
                  <a:srgbClr val="466269"/>
                </a:solidFill>
              </a:defRPr>
            </a:lvl1pPr>
            <a:lvl2pPr lvl="1" algn="ctr" rtl="0">
              <a:lnSpc>
                <a:spcPct val="100000"/>
              </a:lnSpc>
              <a:spcBef>
                <a:spcPts val="1600"/>
              </a:spcBef>
              <a:spcAft>
                <a:spcPts val="0"/>
              </a:spcAft>
              <a:buNone/>
              <a:defRPr sz="1400">
                <a:solidFill>
                  <a:srgbClr val="466269"/>
                </a:solidFill>
              </a:defRPr>
            </a:lvl2pPr>
            <a:lvl3pPr lvl="2" algn="ctr" rtl="0">
              <a:lnSpc>
                <a:spcPct val="100000"/>
              </a:lnSpc>
              <a:spcBef>
                <a:spcPts val="1600"/>
              </a:spcBef>
              <a:spcAft>
                <a:spcPts val="0"/>
              </a:spcAft>
              <a:buNone/>
              <a:defRPr sz="1400">
                <a:solidFill>
                  <a:srgbClr val="466269"/>
                </a:solidFill>
              </a:defRPr>
            </a:lvl3pPr>
            <a:lvl4pPr lvl="3" algn="ctr" rtl="0">
              <a:lnSpc>
                <a:spcPct val="100000"/>
              </a:lnSpc>
              <a:spcBef>
                <a:spcPts val="1600"/>
              </a:spcBef>
              <a:spcAft>
                <a:spcPts val="0"/>
              </a:spcAft>
              <a:buNone/>
              <a:defRPr sz="1400">
                <a:solidFill>
                  <a:srgbClr val="466269"/>
                </a:solidFill>
              </a:defRPr>
            </a:lvl4pPr>
            <a:lvl5pPr lvl="4" algn="ctr" rtl="0">
              <a:lnSpc>
                <a:spcPct val="100000"/>
              </a:lnSpc>
              <a:spcBef>
                <a:spcPts val="1600"/>
              </a:spcBef>
              <a:spcAft>
                <a:spcPts val="0"/>
              </a:spcAft>
              <a:buNone/>
              <a:defRPr sz="1400">
                <a:solidFill>
                  <a:srgbClr val="466269"/>
                </a:solidFill>
              </a:defRPr>
            </a:lvl5pPr>
            <a:lvl6pPr lvl="5" algn="ctr" rtl="0">
              <a:lnSpc>
                <a:spcPct val="100000"/>
              </a:lnSpc>
              <a:spcBef>
                <a:spcPts val="1600"/>
              </a:spcBef>
              <a:spcAft>
                <a:spcPts val="0"/>
              </a:spcAft>
              <a:buNone/>
              <a:defRPr sz="1400">
                <a:solidFill>
                  <a:srgbClr val="466269"/>
                </a:solidFill>
              </a:defRPr>
            </a:lvl6pPr>
            <a:lvl7pPr lvl="6" algn="ctr" rtl="0">
              <a:lnSpc>
                <a:spcPct val="100000"/>
              </a:lnSpc>
              <a:spcBef>
                <a:spcPts val="1600"/>
              </a:spcBef>
              <a:spcAft>
                <a:spcPts val="0"/>
              </a:spcAft>
              <a:buNone/>
              <a:defRPr sz="1400">
                <a:solidFill>
                  <a:srgbClr val="466269"/>
                </a:solidFill>
              </a:defRPr>
            </a:lvl7pPr>
            <a:lvl8pPr lvl="7" algn="ctr" rtl="0">
              <a:lnSpc>
                <a:spcPct val="100000"/>
              </a:lnSpc>
              <a:spcBef>
                <a:spcPts val="1600"/>
              </a:spcBef>
              <a:spcAft>
                <a:spcPts val="0"/>
              </a:spcAft>
              <a:buNone/>
              <a:defRPr sz="1400">
                <a:solidFill>
                  <a:srgbClr val="466269"/>
                </a:solidFill>
              </a:defRPr>
            </a:lvl8pPr>
            <a:lvl9pPr lvl="8" algn="ctr" rtl="0">
              <a:lnSpc>
                <a:spcPct val="100000"/>
              </a:lnSpc>
              <a:spcBef>
                <a:spcPts val="1600"/>
              </a:spcBef>
              <a:spcAft>
                <a:spcPts val="1600"/>
              </a:spcAft>
              <a:buNone/>
              <a:defRPr sz="1400">
                <a:solidFill>
                  <a:srgbClr val="466269"/>
                </a:solidFill>
              </a:defRPr>
            </a:lvl9pPr>
          </a:lstStyle>
          <a:p>
            <a:endParaRPr/>
          </a:p>
        </p:txBody>
      </p:sp>
      <p:sp>
        <p:nvSpPr>
          <p:cNvPr id="36" name="Google Shape;36;p5"/>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66269"/>
              </a:solidFill>
            </a:endParaRPr>
          </a:p>
        </p:txBody>
      </p:sp>
      <p:sp>
        <p:nvSpPr>
          <p:cNvPr id="37" name="Google Shape;37;p5"/>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38" name="Google Shape;38;p5"/>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SUBTITLE ">
  <p:cSld name="TITLE_1_1_1_2">
    <p:bg>
      <p:bgPr>
        <a:solidFill>
          <a:srgbClr val="F3F3F3"/>
        </a:solidFill>
        <a:effectLst/>
      </p:bgPr>
    </p:bg>
    <p:spTree>
      <p:nvGrpSpPr>
        <p:cNvPr id="1" name="Shape 39"/>
        <p:cNvGrpSpPr/>
        <p:nvPr/>
      </p:nvGrpSpPr>
      <p:grpSpPr>
        <a:xfrm>
          <a:off x="0" y="0"/>
          <a:ext cx="0" cy="0"/>
          <a:chOff x="0" y="0"/>
          <a:chExt cx="0" cy="0"/>
        </a:xfrm>
      </p:grpSpPr>
      <p:sp>
        <p:nvSpPr>
          <p:cNvPr id="40" name="Google Shape;40;p6"/>
          <p:cNvSpPr txBox="1">
            <a:spLocks noGrp="1"/>
          </p:cNvSpPr>
          <p:nvPr>
            <p:ph type="ctrTitle"/>
          </p:nvPr>
        </p:nvSpPr>
        <p:spPr>
          <a:xfrm>
            <a:off x="5185650" y="1882850"/>
            <a:ext cx="2660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466269"/>
              </a:buClr>
              <a:buSzPts val="3000"/>
              <a:buNone/>
              <a:defRPr sz="3000">
                <a:solidFill>
                  <a:srgbClr val="466269"/>
                </a:solidFill>
              </a:defRPr>
            </a:lvl1pPr>
            <a:lvl2pPr lvl="1" algn="r" rtl="0">
              <a:spcBef>
                <a:spcPts val="0"/>
              </a:spcBef>
              <a:spcAft>
                <a:spcPts val="0"/>
              </a:spcAft>
              <a:buClr>
                <a:srgbClr val="466269"/>
              </a:buClr>
              <a:buSzPts val="2400"/>
              <a:buNone/>
              <a:defRPr sz="2400">
                <a:solidFill>
                  <a:srgbClr val="466269"/>
                </a:solidFill>
              </a:defRPr>
            </a:lvl2pPr>
            <a:lvl3pPr lvl="2" algn="r" rtl="0">
              <a:spcBef>
                <a:spcPts val="0"/>
              </a:spcBef>
              <a:spcAft>
                <a:spcPts val="0"/>
              </a:spcAft>
              <a:buClr>
                <a:srgbClr val="466269"/>
              </a:buClr>
              <a:buSzPts val="2400"/>
              <a:buNone/>
              <a:defRPr sz="2400">
                <a:solidFill>
                  <a:srgbClr val="466269"/>
                </a:solidFill>
              </a:defRPr>
            </a:lvl3pPr>
            <a:lvl4pPr lvl="3" algn="r" rtl="0">
              <a:spcBef>
                <a:spcPts val="0"/>
              </a:spcBef>
              <a:spcAft>
                <a:spcPts val="0"/>
              </a:spcAft>
              <a:buClr>
                <a:srgbClr val="466269"/>
              </a:buClr>
              <a:buSzPts val="2400"/>
              <a:buNone/>
              <a:defRPr sz="2400">
                <a:solidFill>
                  <a:srgbClr val="466269"/>
                </a:solidFill>
              </a:defRPr>
            </a:lvl4pPr>
            <a:lvl5pPr lvl="4" algn="r" rtl="0">
              <a:spcBef>
                <a:spcPts val="0"/>
              </a:spcBef>
              <a:spcAft>
                <a:spcPts val="0"/>
              </a:spcAft>
              <a:buClr>
                <a:srgbClr val="466269"/>
              </a:buClr>
              <a:buSzPts val="2400"/>
              <a:buNone/>
              <a:defRPr sz="2400">
                <a:solidFill>
                  <a:srgbClr val="466269"/>
                </a:solidFill>
              </a:defRPr>
            </a:lvl5pPr>
            <a:lvl6pPr lvl="5" algn="r" rtl="0">
              <a:spcBef>
                <a:spcPts val="0"/>
              </a:spcBef>
              <a:spcAft>
                <a:spcPts val="0"/>
              </a:spcAft>
              <a:buClr>
                <a:srgbClr val="466269"/>
              </a:buClr>
              <a:buSzPts val="2400"/>
              <a:buNone/>
              <a:defRPr sz="2400">
                <a:solidFill>
                  <a:srgbClr val="466269"/>
                </a:solidFill>
              </a:defRPr>
            </a:lvl6pPr>
            <a:lvl7pPr lvl="6" algn="r" rtl="0">
              <a:spcBef>
                <a:spcPts val="0"/>
              </a:spcBef>
              <a:spcAft>
                <a:spcPts val="0"/>
              </a:spcAft>
              <a:buClr>
                <a:srgbClr val="466269"/>
              </a:buClr>
              <a:buSzPts val="2400"/>
              <a:buNone/>
              <a:defRPr sz="2400">
                <a:solidFill>
                  <a:srgbClr val="466269"/>
                </a:solidFill>
              </a:defRPr>
            </a:lvl7pPr>
            <a:lvl8pPr lvl="7" algn="r" rtl="0">
              <a:spcBef>
                <a:spcPts val="0"/>
              </a:spcBef>
              <a:spcAft>
                <a:spcPts val="0"/>
              </a:spcAft>
              <a:buClr>
                <a:srgbClr val="466269"/>
              </a:buClr>
              <a:buSzPts val="2400"/>
              <a:buNone/>
              <a:defRPr sz="2400">
                <a:solidFill>
                  <a:srgbClr val="466269"/>
                </a:solidFill>
              </a:defRPr>
            </a:lvl8pPr>
            <a:lvl9pPr lvl="8" algn="r" rtl="0">
              <a:spcBef>
                <a:spcPts val="0"/>
              </a:spcBef>
              <a:spcAft>
                <a:spcPts val="0"/>
              </a:spcAft>
              <a:buClr>
                <a:srgbClr val="466269"/>
              </a:buClr>
              <a:buSzPts val="2400"/>
              <a:buNone/>
              <a:defRPr sz="2400">
                <a:solidFill>
                  <a:srgbClr val="466269"/>
                </a:solidFill>
              </a:defRPr>
            </a:lvl9pPr>
          </a:lstStyle>
          <a:p>
            <a:endParaRPr/>
          </a:p>
        </p:txBody>
      </p:sp>
      <p:sp>
        <p:nvSpPr>
          <p:cNvPr id="41" name="Google Shape;41;p6"/>
          <p:cNvSpPr txBox="1">
            <a:spLocks noGrp="1"/>
          </p:cNvSpPr>
          <p:nvPr>
            <p:ph type="subTitle" idx="1"/>
          </p:nvPr>
        </p:nvSpPr>
        <p:spPr>
          <a:xfrm>
            <a:off x="3982673" y="2539125"/>
            <a:ext cx="38628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rgbClr val="466269"/>
                </a:solidFill>
              </a:defRPr>
            </a:lvl1pPr>
            <a:lvl2pPr lvl="1" algn="r" rtl="0">
              <a:lnSpc>
                <a:spcPct val="100000"/>
              </a:lnSpc>
              <a:spcBef>
                <a:spcPts val="1600"/>
              </a:spcBef>
              <a:spcAft>
                <a:spcPts val="0"/>
              </a:spcAft>
              <a:buNone/>
              <a:defRPr>
                <a:solidFill>
                  <a:srgbClr val="466269"/>
                </a:solidFill>
              </a:defRPr>
            </a:lvl2pPr>
            <a:lvl3pPr lvl="2" algn="r" rtl="0">
              <a:lnSpc>
                <a:spcPct val="100000"/>
              </a:lnSpc>
              <a:spcBef>
                <a:spcPts val="1600"/>
              </a:spcBef>
              <a:spcAft>
                <a:spcPts val="0"/>
              </a:spcAft>
              <a:buNone/>
              <a:defRPr>
                <a:solidFill>
                  <a:srgbClr val="466269"/>
                </a:solidFill>
              </a:defRPr>
            </a:lvl3pPr>
            <a:lvl4pPr lvl="3" algn="r" rtl="0">
              <a:lnSpc>
                <a:spcPct val="100000"/>
              </a:lnSpc>
              <a:spcBef>
                <a:spcPts val="1600"/>
              </a:spcBef>
              <a:spcAft>
                <a:spcPts val="0"/>
              </a:spcAft>
              <a:buNone/>
              <a:defRPr>
                <a:solidFill>
                  <a:srgbClr val="466269"/>
                </a:solidFill>
              </a:defRPr>
            </a:lvl4pPr>
            <a:lvl5pPr lvl="4" algn="r" rtl="0">
              <a:lnSpc>
                <a:spcPct val="100000"/>
              </a:lnSpc>
              <a:spcBef>
                <a:spcPts val="1600"/>
              </a:spcBef>
              <a:spcAft>
                <a:spcPts val="0"/>
              </a:spcAft>
              <a:buNone/>
              <a:defRPr>
                <a:solidFill>
                  <a:srgbClr val="466269"/>
                </a:solidFill>
              </a:defRPr>
            </a:lvl5pPr>
            <a:lvl6pPr lvl="5" algn="r" rtl="0">
              <a:lnSpc>
                <a:spcPct val="100000"/>
              </a:lnSpc>
              <a:spcBef>
                <a:spcPts val="1600"/>
              </a:spcBef>
              <a:spcAft>
                <a:spcPts val="0"/>
              </a:spcAft>
              <a:buNone/>
              <a:defRPr>
                <a:solidFill>
                  <a:srgbClr val="466269"/>
                </a:solidFill>
              </a:defRPr>
            </a:lvl6pPr>
            <a:lvl7pPr lvl="6" algn="r" rtl="0">
              <a:lnSpc>
                <a:spcPct val="100000"/>
              </a:lnSpc>
              <a:spcBef>
                <a:spcPts val="1600"/>
              </a:spcBef>
              <a:spcAft>
                <a:spcPts val="0"/>
              </a:spcAft>
              <a:buNone/>
              <a:defRPr>
                <a:solidFill>
                  <a:srgbClr val="466269"/>
                </a:solidFill>
              </a:defRPr>
            </a:lvl7pPr>
            <a:lvl8pPr lvl="7" algn="r" rtl="0">
              <a:lnSpc>
                <a:spcPct val="100000"/>
              </a:lnSpc>
              <a:spcBef>
                <a:spcPts val="1600"/>
              </a:spcBef>
              <a:spcAft>
                <a:spcPts val="0"/>
              </a:spcAft>
              <a:buNone/>
              <a:defRPr>
                <a:solidFill>
                  <a:srgbClr val="466269"/>
                </a:solidFill>
              </a:defRPr>
            </a:lvl8pPr>
            <a:lvl9pPr lvl="8" algn="r" rtl="0">
              <a:lnSpc>
                <a:spcPct val="100000"/>
              </a:lnSpc>
              <a:spcBef>
                <a:spcPts val="1600"/>
              </a:spcBef>
              <a:spcAft>
                <a:spcPts val="1600"/>
              </a:spcAft>
              <a:buNone/>
              <a:defRPr>
                <a:solidFill>
                  <a:srgbClr val="466269"/>
                </a:solidFill>
              </a:defRPr>
            </a:lvl9pPr>
          </a:lstStyle>
          <a:p>
            <a:endParaRPr/>
          </a:p>
        </p:txBody>
      </p:sp>
      <p:sp>
        <p:nvSpPr>
          <p:cNvPr id="42" name="Google Shape;42;p6"/>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6"/>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grpSp>
        <p:nvGrpSpPr>
          <p:cNvPr id="44" name="Google Shape;44;p6"/>
          <p:cNvGrpSpPr/>
          <p:nvPr/>
        </p:nvGrpSpPr>
        <p:grpSpPr>
          <a:xfrm>
            <a:off x="2037725" y="-27925"/>
            <a:ext cx="1419397" cy="5193600"/>
            <a:chOff x="2037725" y="-27925"/>
            <a:chExt cx="1419397" cy="5193600"/>
          </a:xfrm>
        </p:grpSpPr>
        <p:sp>
          <p:nvSpPr>
            <p:cNvPr id="45" name="Google Shape;45;p6"/>
            <p:cNvSpPr/>
            <p:nvPr/>
          </p:nvSpPr>
          <p:spPr>
            <a:xfrm rot="-5400000">
              <a:off x="24125" y="1985675"/>
              <a:ext cx="5193600" cy="11664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6"/>
            <p:cNvSpPr/>
            <p:nvPr/>
          </p:nvSpPr>
          <p:spPr>
            <a:xfrm rot="5400000">
              <a:off x="3098722" y="2438200"/>
              <a:ext cx="449700" cy="267100"/>
            </a:xfrm>
            <a:prstGeom prst="flowChartExtra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47;p6"/>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FOUR COLUMNS">
  <p:cSld name="TITLE_1_1_1_2_1">
    <p:bg>
      <p:bgPr>
        <a:solidFill>
          <a:srgbClr val="F3F3F3"/>
        </a:solidFill>
        <a:effectLst/>
      </p:bgPr>
    </p:bg>
    <p:spTree>
      <p:nvGrpSpPr>
        <p:cNvPr id="1" name="Shape 48"/>
        <p:cNvGrpSpPr/>
        <p:nvPr/>
      </p:nvGrpSpPr>
      <p:grpSpPr>
        <a:xfrm>
          <a:off x="0" y="0"/>
          <a:ext cx="0" cy="0"/>
          <a:chOff x="0" y="0"/>
          <a:chExt cx="0" cy="0"/>
        </a:xfrm>
      </p:grpSpPr>
      <p:sp>
        <p:nvSpPr>
          <p:cNvPr id="49" name="Google Shape;49;p7"/>
          <p:cNvSpPr txBox="1">
            <a:spLocks noGrp="1"/>
          </p:cNvSpPr>
          <p:nvPr>
            <p:ph type="ctrTitle"/>
          </p:nvPr>
        </p:nvSpPr>
        <p:spPr>
          <a:xfrm>
            <a:off x="4943814" y="1202875"/>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466269"/>
              </a:buClr>
              <a:buSzPts val="1600"/>
              <a:buNone/>
              <a:defRPr sz="1600">
                <a:solidFill>
                  <a:srgbClr val="466269"/>
                </a:solidFill>
              </a:defRPr>
            </a:lvl1pPr>
            <a:lvl2pPr lvl="1" rtl="0">
              <a:spcBef>
                <a:spcPts val="0"/>
              </a:spcBef>
              <a:spcAft>
                <a:spcPts val="0"/>
              </a:spcAft>
              <a:buClr>
                <a:srgbClr val="466269"/>
              </a:buClr>
              <a:buSzPts val="1600"/>
              <a:buNone/>
              <a:defRPr sz="1600">
                <a:solidFill>
                  <a:srgbClr val="466269"/>
                </a:solidFill>
              </a:defRPr>
            </a:lvl2pPr>
            <a:lvl3pPr lvl="2" rtl="0">
              <a:spcBef>
                <a:spcPts val="0"/>
              </a:spcBef>
              <a:spcAft>
                <a:spcPts val="0"/>
              </a:spcAft>
              <a:buClr>
                <a:srgbClr val="466269"/>
              </a:buClr>
              <a:buSzPts val="1600"/>
              <a:buNone/>
              <a:defRPr sz="1600">
                <a:solidFill>
                  <a:srgbClr val="466269"/>
                </a:solidFill>
              </a:defRPr>
            </a:lvl3pPr>
            <a:lvl4pPr lvl="3" rtl="0">
              <a:spcBef>
                <a:spcPts val="0"/>
              </a:spcBef>
              <a:spcAft>
                <a:spcPts val="0"/>
              </a:spcAft>
              <a:buClr>
                <a:srgbClr val="466269"/>
              </a:buClr>
              <a:buSzPts val="1600"/>
              <a:buNone/>
              <a:defRPr sz="1600">
                <a:solidFill>
                  <a:srgbClr val="466269"/>
                </a:solidFill>
              </a:defRPr>
            </a:lvl4pPr>
            <a:lvl5pPr lvl="4" rtl="0">
              <a:spcBef>
                <a:spcPts val="0"/>
              </a:spcBef>
              <a:spcAft>
                <a:spcPts val="0"/>
              </a:spcAft>
              <a:buClr>
                <a:srgbClr val="466269"/>
              </a:buClr>
              <a:buSzPts val="1600"/>
              <a:buNone/>
              <a:defRPr sz="1600">
                <a:solidFill>
                  <a:srgbClr val="466269"/>
                </a:solidFill>
              </a:defRPr>
            </a:lvl5pPr>
            <a:lvl6pPr lvl="5" rtl="0">
              <a:spcBef>
                <a:spcPts val="0"/>
              </a:spcBef>
              <a:spcAft>
                <a:spcPts val="0"/>
              </a:spcAft>
              <a:buClr>
                <a:srgbClr val="466269"/>
              </a:buClr>
              <a:buSzPts val="1600"/>
              <a:buNone/>
              <a:defRPr sz="1600">
                <a:solidFill>
                  <a:srgbClr val="466269"/>
                </a:solidFill>
              </a:defRPr>
            </a:lvl6pPr>
            <a:lvl7pPr lvl="6" rtl="0">
              <a:spcBef>
                <a:spcPts val="0"/>
              </a:spcBef>
              <a:spcAft>
                <a:spcPts val="0"/>
              </a:spcAft>
              <a:buClr>
                <a:srgbClr val="466269"/>
              </a:buClr>
              <a:buSzPts val="1600"/>
              <a:buNone/>
              <a:defRPr sz="1600">
                <a:solidFill>
                  <a:srgbClr val="466269"/>
                </a:solidFill>
              </a:defRPr>
            </a:lvl7pPr>
            <a:lvl8pPr lvl="7" rtl="0">
              <a:spcBef>
                <a:spcPts val="0"/>
              </a:spcBef>
              <a:spcAft>
                <a:spcPts val="0"/>
              </a:spcAft>
              <a:buClr>
                <a:srgbClr val="466269"/>
              </a:buClr>
              <a:buSzPts val="1600"/>
              <a:buNone/>
              <a:defRPr sz="1600">
                <a:solidFill>
                  <a:srgbClr val="466269"/>
                </a:solidFill>
              </a:defRPr>
            </a:lvl8pPr>
            <a:lvl9pPr lvl="8" rtl="0">
              <a:spcBef>
                <a:spcPts val="0"/>
              </a:spcBef>
              <a:spcAft>
                <a:spcPts val="0"/>
              </a:spcAft>
              <a:buClr>
                <a:srgbClr val="466269"/>
              </a:buClr>
              <a:buSzPts val="1600"/>
              <a:buNone/>
              <a:defRPr sz="1600">
                <a:solidFill>
                  <a:srgbClr val="466269"/>
                </a:solidFill>
              </a:defRPr>
            </a:lvl9pPr>
          </a:lstStyle>
          <a:p>
            <a:endParaRPr/>
          </a:p>
        </p:txBody>
      </p:sp>
      <p:sp>
        <p:nvSpPr>
          <p:cNvPr id="50" name="Google Shape;50;p7"/>
          <p:cNvSpPr txBox="1">
            <a:spLocks noGrp="1"/>
          </p:cNvSpPr>
          <p:nvPr>
            <p:ph type="subTitle" idx="1"/>
          </p:nvPr>
        </p:nvSpPr>
        <p:spPr>
          <a:xfrm>
            <a:off x="4943826" y="1645175"/>
            <a:ext cx="22293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a:solidFill>
                  <a:srgbClr val="466269"/>
                </a:solidFill>
              </a:defRPr>
            </a:lvl2pPr>
            <a:lvl3pPr lvl="2" rtl="0">
              <a:lnSpc>
                <a:spcPct val="100000"/>
              </a:lnSpc>
              <a:spcBef>
                <a:spcPts val="1600"/>
              </a:spcBef>
              <a:spcAft>
                <a:spcPts val="0"/>
              </a:spcAft>
              <a:buNone/>
              <a:defRPr>
                <a:solidFill>
                  <a:srgbClr val="466269"/>
                </a:solidFill>
              </a:defRPr>
            </a:lvl3pPr>
            <a:lvl4pPr lvl="3" rtl="0">
              <a:lnSpc>
                <a:spcPct val="100000"/>
              </a:lnSpc>
              <a:spcBef>
                <a:spcPts val="1600"/>
              </a:spcBef>
              <a:spcAft>
                <a:spcPts val="0"/>
              </a:spcAft>
              <a:buNone/>
              <a:defRPr>
                <a:solidFill>
                  <a:srgbClr val="466269"/>
                </a:solidFill>
              </a:defRPr>
            </a:lvl4pPr>
            <a:lvl5pPr lvl="4" rtl="0">
              <a:lnSpc>
                <a:spcPct val="100000"/>
              </a:lnSpc>
              <a:spcBef>
                <a:spcPts val="1600"/>
              </a:spcBef>
              <a:spcAft>
                <a:spcPts val="0"/>
              </a:spcAft>
              <a:buNone/>
              <a:defRPr>
                <a:solidFill>
                  <a:srgbClr val="466269"/>
                </a:solidFill>
              </a:defRPr>
            </a:lvl5pPr>
            <a:lvl6pPr lvl="5" rtl="0">
              <a:lnSpc>
                <a:spcPct val="100000"/>
              </a:lnSpc>
              <a:spcBef>
                <a:spcPts val="1600"/>
              </a:spcBef>
              <a:spcAft>
                <a:spcPts val="0"/>
              </a:spcAft>
              <a:buNone/>
              <a:defRPr>
                <a:solidFill>
                  <a:srgbClr val="466269"/>
                </a:solidFill>
              </a:defRPr>
            </a:lvl6pPr>
            <a:lvl7pPr lvl="6" rtl="0">
              <a:lnSpc>
                <a:spcPct val="100000"/>
              </a:lnSpc>
              <a:spcBef>
                <a:spcPts val="1600"/>
              </a:spcBef>
              <a:spcAft>
                <a:spcPts val="0"/>
              </a:spcAft>
              <a:buNone/>
              <a:defRPr>
                <a:solidFill>
                  <a:srgbClr val="466269"/>
                </a:solidFill>
              </a:defRPr>
            </a:lvl7pPr>
            <a:lvl8pPr lvl="7" rtl="0">
              <a:lnSpc>
                <a:spcPct val="100000"/>
              </a:lnSpc>
              <a:spcBef>
                <a:spcPts val="1600"/>
              </a:spcBef>
              <a:spcAft>
                <a:spcPts val="0"/>
              </a:spcAft>
              <a:buNone/>
              <a:defRPr>
                <a:solidFill>
                  <a:srgbClr val="466269"/>
                </a:solidFill>
              </a:defRPr>
            </a:lvl8pPr>
            <a:lvl9pPr lvl="8" rtl="0">
              <a:lnSpc>
                <a:spcPct val="100000"/>
              </a:lnSpc>
              <a:spcBef>
                <a:spcPts val="1600"/>
              </a:spcBef>
              <a:spcAft>
                <a:spcPts val="1600"/>
              </a:spcAft>
              <a:buNone/>
              <a:defRPr>
                <a:solidFill>
                  <a:srgbClr val="466269"/>
                </a:solidFill>
              </a:defRPr>
            </a:lvl9pPr>
          </a:lstStyle>
          <a:p>
            <a:endParaRPr/>
          </a:p>
        </p:txBody>
      </p:sp>
      <p:sp>
        <p:nvSpPr>
          <p:cNvPr id="51" name="Google Shape;51;p7"/>
          <p:cNvSpPr txBox="1">
            <a:spLocks noGrp="1"/>
          </p:cNvSpPr>
          <p:nvPr>
            <p:ph type="ctrTitle" idx="2"/>
          </p:nvPr>
        </p:nvSpPr>
        <p:spPr>
          <a:xfrm>
            <a:off x="4943814" y="3188700"/>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466269"/>
              </a:buClr>
              <a:buSzPts val="1600"/>
              <a:buNone/>
              <a:defRPr sz="1600">
                <a:solidFill>
                  <a:srgbClr val="466269"/>
                </a:solidFill>
              </a:defRPr>
            </a:lvl1pPr>
            <a:lvl2pPr lvl="1" rtl="0">
              <a:spcBef>
                <a:spcPts val="0"/>
              </a:spcBef>
              <a:spcAft>
                <a:spcPts val="0"/>
              </a:spcAft>
              <a:buClr>
                <a:srgbClr val="466269"/>
              </a:buClr>
              <a:buSzPts val="1600"/>
              <a:buNone/>
              <a:defRPr sz="1600">
                <a:solidFill>
                  <a:srgbClr val="466269"/>
                </a:solidFill>
              </a:defRPr>
            </a:lvl2pPr>
            <a:lvl3pPr lvl="2" rtl="0">
              <a:spcBef>
                <a:spcPts val="0"/>
              </a:spcBef>
              <a:spcAft>
                <a:spcPts val="0"/>
              </a:spcAft>
              <a:buClr>
                <a:srgbClr val="466269"/>
              </a:buClr>
              <a:buSzPts val="1600"/>
              <a:buNone/>
              <a:defRPr sz="1600">
                <a:solidFill>
                  <a:srgbClr val="466269"/>
                </a:solidFill>
              </a:defRPr>
            </a:lvl3pPr>
            <a:lvl4pPr lvl="3" rtl="0">
              <a:spcBef>
                <a:spcPts val="0"/>
              </a:spcBef>
              <a:spcAft>
                <a:spcPts val="0"/>
              </a:spcAft>
              <a:buClr>
                <a:srgbClr val="466269"/>
              </a:buClr>
              <a:buSzPts val="1600"/>
              <a:buNone/>
              <a:defRPr sz="1600">
                <a:solidFill>
                  <a:srgbClr val="466269"/>
                </a:solidFill>
              </a:defRPr>
            </a:lvl4pPr>
            <a:lvl5pPr lvl="4" rtl="0">
              <a:spcBef>
                <a:spcPts val="0"/>
              </a:spcBef>
              <a:spcAft>
                <a:spcPts val="0"/>
              </a:spcAft>
              <a:buClr>
                <a:srgbClr val="466269"/>
              </a:buClr>
              <a:buSzPts val="1600"/>
              <a:buNone/>
              <a:defRPr sz="1600">
                <a:solidFill>
                  <a:srgbClr val="466269"/>
                </a:solidFill>
              </a:defRPr>
            </a:lvl5pPr>
            <a:lvl6pPr lvl="5" rtl="0">
              <a:spcBef>
                <a:spcPts val="0"/>
              </a:spcBef>
              <a:spcAft>
                <a:spcPts val="0"/>
              </a:spcAft>
              <a:buClr>
                <a:srgbClr val="466269"/>
              </a:buClr>
              <a:buSzPts val="1600"/>
              <a:buNone/>
              <a:defRPr sz="1600">
                <a:solidFill>
                  <a:srgbClr val="466269"/>
                </a:solidFill>
              </a:defRPr>
            </a:lvl6pPr>
            <a:lvl7pPr lvl="6" rtl="0">
              <a:spcBef>
                <a:spcPts val="0"/>
              </a:spcBef>
              <a:spcAft>
                <a:spcPts val="0"/>
              </a:spcAft>
              <a:buClr>
                <a:srgbClr val="466269"/>
              </a:buClr>
              <a:buSzPts val="1600"/>
              <a:buNone/>
              <a:defRPr sz="1600">
                <a:solidFill>
                  <a:srgbClr val="466269"/>
                </a:solidFill>
              </a:defRPr>
            </a:lvl7pPr>
            <a:lvl8pPr lvl="7" rtl="0">
              <a:spcBef>
                <a:spcPts val="0"/>
              </a:spcBef>
              <a:spcAft>
                <a:spcPts val="0"/>
              </a:spcAft>
              <a:buClr>
                <a:srgbClr val="466269"/>
              </a:buClr>
              <a:buSzPts val="1600"/>
              <a:buNone/>
              <a:defRPr sz="1600">
                <a:solidFill>
                  <a:srgbClr val="466269"/>
                </a:solidFill>
              </a:defRPr>
            </a:lvl8pPr>
            <a:lvl9pPr lvl="8" rtl="0">
              <a:spcBef>
                <a:spcPts val="0"/>
              </a:spcBef>
              <a:spcAft>
                <a:spcPts val="0"/>
              </a:spcAft>
              <a:buClr>
                <a:srgbClr val="466269"/>
              </a:buClr>
              <a:buSzPts val="1600"/>
              <a:buNone/>
              <a:defRPr sz="1600">
                <a:solidFill>
                  <a:srgbClr val="466269"/>
                </a:solidFill>
              </a:defRPr>
            </a:lvl9pPr>
          </a:lstStyle>
          <a:p>
            <a:endParaRPr/>
          </a:p>
        </p:txBody>
      </p:sp>
      <p:sp>
        <p:nvSpPr>
          <p:cNvPr id="52" name="Google Shape;52;p7"/>
          <p:cNvSpPr txBox="1">
            <a:spLocks noGrp="1"/>
          </p:cNvSpPr>
          <p:nvPr>
            <p:ph type="subTitle" idx="3"/>
          </p:nvPr>
        </p:nvSpPr>
        <p:spPr>
          <a:xfrm>
            <a:off x="4943826" y="3631000"/>
            <a:ext cx="22293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a:solidFill>
                  <a:srgbClr val="466269"/>
                </a:solidFill>
              </a:defRPr>
            </a:lvl2pPr>
            <a:lvl3pPr lvl="2" rtl="0">
              <a:lnSpc>
                <a:spcPct val="100000"/>
              </a:lnSpc>
              <a:spcBef>
                <a:spcPts val="1600"/>
              </a:spcBef>
              <a:spcAft>
                <a:spcPts val="0"/>
              </a:spcAft>
              <a:buNone/>
              <a:defRPr>
                <a:solidFill>
                  <a:srgbClr val="466269"/>
                </a:solidFill>
              </a:defRPr>
            </a:lvl3pPr>
            <a:lvl4pPr lvl="3" rtl="0">
              <a:lnSpc>
                <a:spcPct val="100000"/>
              </a:lnSpc>
              <a:spcBef>
                <a:spcPts val="1600"/>
              </a:spcBef>
              <a:spcAft>
                <a:spcPts val="0"/>
              </a:spcAft>
              <a:buNone/>
              <a:defRPr>
                <a:solidFill>
                  <a:srgbClr val="466269"/>
                </a:solidFill>
              </a:defRPr>
            </a:lvl4pPr>
            <a:lvl5pPr lvl="4" rtl="0">
              <a:lnSpc>
                <a:spcPct val="100000"/>
              </a:lnSpc>
              <a:spcBef>
                <a:spcPts val="1600"/>
              </a:spcBef>
              <a:spcAft>
                <a:spcPts val="0"/>
              </a:spcAft>
              <a:buNone/>
              <a:defRPr>
                <a:solidFill>
                  <a:srgbClr val="466269"/>
                </a:solidFill>
              </a:defRPr>
            </a:lvl5pPr>
            <a:lvl6pPr lvl="5" rtl="0">
              <a:lnSpc>
                <a:spcPct val="100000"/>
              </a:lnSpc>
              <a:spcBef>
                <a:spcPts val="1600"/>
              </a:spcBef>
              <a:spcAft>
                <a:spcPts val="0"/>
              </a:spcAft>
              <a:buNone/>
              <a:defRPr>
                <a:solidFill>
                  <a:srgbClr val="466269"/>
                </a:solidFill>
              </a:defRPr>
            </a:lvl6pPr>
            <a:lvl7pPr lvl="6" rtl="0">
              <a:lnSpc>
                <a:spcPct val="100000"/>
              </a:lnSpc>
              <a:spcBef>
                <a:spcPts val="1600"/>
              </a:spcBef>
              <a:spcAft>
                <a:spcPts val="0"/>
              </a:spcAft>
              <a:buNone/>
              <a:defRPr>
                <a:solidFill>
                  <a:srgbClr val="466269"/>
                </a:solidFill>
              </a:defRPr>
            </a:lvl7pPr>
            <a:lvl8pPr lvl="7" rtl="0">
              <a:lnSpc>
                <a:spcPct val="100000"/>
              </a:lnSpc>
              <a:spcBef>
                <a:spcPts val="1600"/>
              </a:spcBef>
              <a:spcAft>
                <a:spcPts val="0"/>
              </a:spcAft>
              <a:buNone/>
              <a:defRPr>
                <a:solidFill>
                  <a:srgbClr val="466269"/>
                </a:solidFill>
              </a:defRPr>
            </a:lvl8pPr>
            <a:lvl9pPr lvl="8" rtl="0">
              <a:lnSpc>
                <a:spcPct val="100000"/>
              </a:lnSpc>
              <a:spcBef>
                <a:spcPts val="1600"/>
              </a:spcBef>
              <a:spcAft>
                <a:spcPts val="1600"/>
              </a:spcAft>
              <a:buNone/>
              <a:defRPr>
                <a:solidFill>
                  <a:srgbClr val="466269"/>
                </a:solidFill>
              </a:defRPr>
            </a:lvl9pPr>
          </a:lstStyle>
          <a:p>
            <a:endParaRPr/>
          </a:p>
        </p:txBody>
      </p:sp>
      <p:sp>
        <p:nvSpPr>
          <p:cNvPr id="53" name="Google Shape;53;p7"/>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7"/>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55" name="Google Shape;55;p7"/>
          <p:cNvSpPr txBox="1">
            <a:spLocks noGrp="1"/>
          </p:cNvSpPr>
          <p:nvPr>
            <p:ph type="ctrTitle" idx="4"/>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56" name="Google Shape;56;p7"/>
          <p:cNvSpPr txBox="1">
            <a:spLocks noGrp="1"/>
          </p:cNvSpPr>
          <p:nvPr>
            <p:ph type="ctrTitle" idx="5"/>
          </p:nvPr>
        </p:nvSpPr>
        <p:spPr>
          <a:xfrm>
            <a:off x="1733277" y="1202875"/>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466269"/>
              </a:buClr>
              <a:buSzPts val="1600"/>
              <a:buNone/>
              <a:defRPr sz="1600">
                <a:solidFill>
                  <a:srgbClr val="466269"/>
                </a:solidFill>
              </a:defRPr>
            </a:lvl1pPr>
            <a:lvl2pPr lvl="1" rtl="0">
              <a:spcBef>
                <a:spcPts val="0"/>
              </a:spcBef>
              <a:spcAft>
                <a:spcPts val="0"/>
              </a:spcAft>
              <a:buClr>
                <a:srgbClr val="466269"/>
              </a:buClr>
              <a:buSzPts val="1600"/>
              <a:buNone/>
              <a:defRPr sz="1600">
                <a:solidFill>
                  <a:srgbClr val="466269"/>
                </a:solidFill>
              </a:defRPr>
            </a:lvl2pPr>
            <a:lvl3pPr lvl="2" rtl="0">
              <a:spcBef>
                <a:spcPts val="0"/>
              </a:spcBef>
              <a:spcAft>
                <a:spcPts val="0"/>
              </a:spcAft>
              <a:buClr>
                <a:srgbClr val="466269"/>
              </a:buClr>
              <a:buSzPts val="1600"/>
              <a:buNone/>
              <a:defRPr sz="1600">
                <a:solidFill>
                  <a:srgbClr val="466269"/>
                </a:solidFill>
              </a:defRPr>
            </a:lvl3pPr>
            <a:lvl4pPr lvl="3" rtl="0">
              <a:spcBef>
                <a:spcPts val="0"/>
              </a:spcBef>
              <a:spcAft>
                <a:spcPts val="0"/>
              </a:spcAft>
              <a:buClr>
                <a:srgbClr val="466269"/>
              </a:buClr>
              <a:buSzPts val="1600"/>
              <a:buNone/>
              <a:defRPr sz="1600">
                <a:solidFill>
                  <a:srgbClr val="466269"/>
                </a:solidFill>
              </a:defRPr>
            </a:lvl4pPr>
            <a:lvl5pPr lvl="4" rtl="0">
              <a:spcBef>
                <a:spcPts val="0"/>
              </a:spcBef>
              <a:spcAft>
                <a:spcPts val="0"/>
              </a:spcAft>
              <a:buClr>
                <a:srgbClr val="466269"/>
              </a:buClr>
              <a:buSzPts val="1600"/>
              <a:buNone/>
              <a:defRPr sz="1600">
                <a:solidFill>
                  <a:srgbClr val="466269"/>
                </a:solidFill>
              </a:defRPr>
            </a:lvl5pPr>
            <a:lvl6pPr lvl="5" rtl="0">
              <a:spcBef>
                <a:spcPts val="0"/>
              </a:spcBef>
              <a:spcAft>
                <a:spcPts val="0"/>
              </a:spcAft>
              <a:buClr>
                <a:srgbClr val="466269"/>
              </a:buClr>
              <a:buSzPts val="1600"/>
              <a:buNone/>
              <a:defRPr sz="1600">
                <a:solidFill>
                  <a:srgbClr val="466269"/>
                </a:solidFill>
              </a:defRPr>
            </a:lvl6pPr>
            <a:lvl7pPr lvl="6" rtl="0">
              <a:spcBef>
                <a:spcPts val="0"/>
              </a:spcBef>
              <a:spcAft>
                <a:spcPts val="0"/>
              </a:spcAft>
              <a:buClr>
                <a:srgbClr val="466269"/>
              </a:buClr>
              <a:buSzPts val="1600"/>
              <a:buNone/>
              <a:defRPr sz="1600">
                <a:solidFill>
                  <a:srgbClr val="466269"/>
                </a:solidFill>
              </a:defRPr>
            </a:lvl7pPr>
            <a:lvl8pPr lvl="7" rtl="0">
              <a:spcBef>
                <a:spcPts val="0"/>
              </a:spcBef>
              <a:spcAft>
                <a:spcPts val="0"/>
              </a:spcAft>
              <a:buClr>
                <a:srgbClr val="466269"/>
              </a:buClr>
              <a:buSzPts val="1600"/>
              <a:buNone/>
              <a:defRPr sz="1600">
                <a:solidFill>
                  <a:srgbClr val="466269"/>
                </a:solidFill>
              </a:defRPr>
            </a:lvl8pPr>
            <a:lvl9pPr lvl="8" rtl="0">
              <a:spcBef>
                <a:spcPts val="0"/>
              </a:spcBef>
              <a:spcAft>
                <a:spcPts val="0"/>
              </a:spcAft>
              <a:buClr>
                <a:srgbClr val="466269"/>
              </a:buClr>
              <a:buSzPts val="1600"/>
              <a:buNone/>
              <a:defRPr sz="1600">
                <a:solidFill>
                  <a:srgbClr val="466269"/>
                </a:solidFill>
              </a:defRPr>
            </a:lvl9pPr>
          </a:lstStyle>
          <a:p>
            <a:endParaRPr/>
          </a:p>
        </p:txBody>
      </p:sp>
      <p:sp>
        <p:nvSpPr>
          <p:cNvPr id="57" name="Google Shape;57;p7"/>
          <p:cNvSpPr txBox="1">
            <a:spLocks noGrp="1"/>
          </p:cNvSpPr>
          <p:nvPr>
            <p:ph type="subTitle" idx="6"/>
          </p:nvPr>
        </p:nvSpPr>
        <p:spPr>
          <a:xfrm>
            <a:off x="1733288" y="1645175"/>
            <a:ext cx="22293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a:solidFill>
                  <a:srgbClr val="466269"/>
                </a:solidFill>
              </a:defRPr>
            </a:lvl2pPr>
            <a:lvl3pPr lvl="2" rtl="0">
              <a:lnSpc>
                <a:spcPct val="100000"/>
              </a:lnSpc>
              <a:spcBef>
                <a:spcPts val="1600"/>
              </a:spcBef>
              <a:spcAft>
                <a:spcPts val="0"/>
              </a:spcAft>
              <a:buNone/>
              <a:defRPr>
                <a:solidFill>
                  <a:srgbClr val="466269"/>
                </a:solidFill>
              </a:defRPr>
            </a:lvl3pPr>
            <a:lvl4pPr lvl="3" rtl="0">
              <a:lnSpc>
                <a:spcPct val="100000"/>
              </a:lnSpc>
              <a:spcBef>
                <a:spcPts val="1600"/>
              </a:spcBef>
              <a:spcAft>
                <a:spcPts val="0"/>
              </a:spcAft>
              <a:buNone/>
              <a:defRPr>
                <a:solidFill>
                  <a:srgbClr val="466269"/>
                </a:solidFill>
              </a:defRPr>
            </a:lvl4pPr>
            <a:lvl5pPr lvl="4" rtl="0">
              <a:lnSpc>
                <a:spcPct val="100000"/>
              </a:lnSpc>
              <a:spcBef>
                <a:spcPts val="1600"/>
              </a:spcBef>
              <a:spcAft>
                <a:spcPts val="0"/>
              </a:spcAft>
              <a:buNone/>
              <a:defRPr>
                <a:solidFill>
                  <a:srgbClr val="466269"/>
                </a:solidFill>
              </a:defRPr>
            </a:lvl5pPr>
            <a:lvl6pPr lvl="5" rtl="0">
              <a:lnSpc>
                <a:spcPct val="100000"/>
              </a:lnSpc>
              <a:spcBef>
                <a:spcPts val="1600"/>
              </a:spcBef>
              <a:spcAft>
                <a:spcPts val="0"/>
              </a:spcAft>
              <a:buNone/>
              <a:defRPr>
                <a:solidFill>
                  <a:srgbClr val="466269"/>
                </a:solidFill>
              </a:defRPr>
            </a:lvl6pPr>
            <a:lvl7pPr lvl="6" rtl="0">
              <a:lnSpc>
                <a:spcPct val="100000"/>
              </a:lnSpc>
              <a:spcBef>
                <a:spcPts val="1600"/>
              </a:spcBef>
              <a:spcAft>
                <a:spcPts val="0"/>
              </a:spcAft>
              <a:buNone/>
              <a:defRPr>
                <a:solidFill>
                  <a:srgbClr val="466269"/>
                </a:solidFill>
              </a:defRPr>
            </a:lvl7pPr>
            <a:lvl8pPr lvl="7" rtl="0">
              <a:lnSpc>
                <a:spcPct val="100000"/>
              </a:lnSpc>
              <a:spcBef>
                <a:spcPts val="1600"/>
              </a:spcBef>
              <a:spcAft>
                <a:spcPts val="0"/>
              </a:spcAft>
              <a:buNone/>
              <a:defRPr>
                <a:solidFill>
                  <a:srgbClr val="466269"/>
                </a:solidFill>
              </a:defRPr>
            </a:lvl8pPr>
            <a:lvl9pPr lvl="8" rtl="0">
              <a:lnSpc>
                <a:spcPct val="100000"/>
              </a:lnSpc>
              <a:spcBef>
                <a:spcPts val="1600"/>
              </a:spcBef>
              <a:spcAft>
                <a:spcPts val="1600"/>
              </a:spcAft>
              <a:buNone/>
              <a:defRPr>
                <a:solidFill>
                  <a:srgbClr val="466269"/>
                </a:solidFill>
              </a:defRPr>
            </a:lvl9pPr>
          </a:lstStyle>
          <a:p>
            <a:endParaRPr/>
          </a:p>
        </p:txBody>
      </p:sp>
      <p:sp>
        <p:nvSpPr>
          <p:cNvPr id="58" name="Google Shape;58;p7"/>
          <p:cNvSpPr txBox="1">
            <a:spLocks noGrp="1"/>
          </p:cNvSpPr>
          <p:nvPr>
            <p:ph type="ctrTitle" idx="7"/>
          </p:nvPr>
        </p:nvSpPr>
        <p:spPr>
          <a:xfrm>
            <a:off x="1733277" y="3188700"/>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466269"/>
              </a:buClr>
              <a:buSzPts val="1600"/>
              <a:buNone/>
              <a:defRPr sz="1600">
                <a:solidFill>
                  <a:srgbClr val="466269"/>
                </a:solidFill>
              </a:defRPr>
            </a:lvl1pPr>
            <a:lvl2pPr lvl="1" rtl="0">
              <a:spcBef>
                <a:spcPts val="0"/>
              </a:spcBef>
              <a:spcAft>
                <a:spcPts val="0"/>
              </a:spcAft>
              <a:buClr>
                <a:srgbClr val="466269"/>
              </a:buClr>
              <a:buSzPts val="1600"/>
              <a:buNone/>
              <a:defRPr sz="1600">
                <a:solidFill>
                  <a:srgbClr val="466269"/>
                </a:solidFill>
              </a:defRPr>
            </a:lvl2pPr>
            <a:lvl3pPr lvl="2" rtl="0">
              <a:spcBef>
                <a:spcPts val="0"/>
              </a:spcBef>
              <a:spcAft>
                <a:spcPts val="0"/>
              </a:spcAft>
              <a:buClr>
                <a:srgbClr val="466269"/>
              </a:buClr>
              <a:buSzPts val="1600"/>
              <a:buNone/>
              <a:defRPr sz="1600">
                <a:solidFill>
                  <a:srgbClr val="466269"/>
                </a:solidFill>
              </a:defRPr>
            </a:lvl3pPr>
            <a:lvl4pPr lvl="3" rtl="0">
              <a:spcBef>
                <a:spcPts val="0"/>
              </a:spcBef>
              <a:spcAft>
                <a:spcPts val="0"/>
              </a:spcAft>
              <a:buClr>
                <a:srgbClr val="466269"/>
              </a:buClr>
              <a:buSzPts val="1600"/>
              <a:buNone/>
              <a:defRPr sz="1600">
                <a:solidFill>
                  <a:srgbClr val="466269"/>
                </a:solidFill>
              </a:defRPr>
            </a:lvl4pPr>
            <a:lvl5pPr lvl="4" rtl="0">
              <a:spcBef>
                <a:spcPts val="0"/>
              </a:spcBef>
              <a:spcAft>
                <a:spcPts val="0"/>
              </a:spcAft>
              <a:buClr>
                <a:srgbClr val="466269"/>
              </a:buClr>
              <a:buSzPts val="1600"/>
              <a:buNone/>
              <a:defRPr sz="1600">
                <a:solidFill>
                  <a:srgbClr val="466269"/>
                </a:solidFill>
              </a:defRPr>
            </a:lvl5pPr>
            <a:lvl6pPr lvl="5" rtl="0">
              <a:spcBef>
                <a:spcPts val="0"/>
              </a:spcBef>
              <a:spcAft>
                <a:spcPts val="0"/>
              </a:spcAft>
              <a:buClr>
                <a:srgbClr val="466269"/>
              </a:buClr>
              <a:buSzPts val="1600"/>
              <a:buNone/>
              <a:defRPr sz="1600">
                <a:solidFill>
                  <a:srgbClr val="466269"/>
                </a:solidFill>
              </a:defRPr>
            </a:lvl6pPr>
            <a:lvl7pPr lvl="6" rtl="0">
              <a:spcBef>
                <a:spcPts val="0"/>
              </a:spcBef>
              <a:spcAft>
                <a:spcPts val="0"/>
              </a:spcAft>
              <a:buClr>
                <a:srgbClr val="466269"/>
              </a:buClr>
              <a:buSzPts val="1600"/>
              <a:buNone/>
              <a:defRPr sz="1600">
                <a:solidFill>
                  <a:srgbClr val="466269"/>
                </a:solidFill>
              </a:defRPr>
            </a:lvl7pPr>
            <a:lvl8pPr lvl="7" rtl="0">
              <a:spcBef>
                <a:spcPts val="0"/>
              </a:spcBef>
              <a:spcAft>
                <a:spcPts val="0"/>
              </a:spcAft>
              <a:buClr>
                <a:srgbClr val="466269"/>
              </a:buClr>
              <a:buSzPts val="1600"/>
              <a:buNone/>
              <a:defRPr sz="1600">
                <a:solidFill>
                  <a:srgbClr val="466269"/>
                </a:solidFill>
              </a:defRPr>
            </a:lvl8pPr>
            <a:lvl9pPr lvl="8" rtl="0">
              <a:spcBef>
                <a:spcPts val="0"/>
              </a:spcBef>
              <a:spcAft>
                <a:spcPts val="0"/>
              </a:spcAft>
              <a:buClr>
                <a:srgbClr val="466269"/>
              </a:buClr>
              <a:buSzPts val="1600"/>
              <a:buNone/>
              <a:defRPr sz="1600">
                <a:solidFill>
                  <a:srgbClr val="466269"/>
                </a:solidFill>
              </a:defRPr>
            </a:lvl9pPr>
          </a:lstStyle>
          <a:p>
            <a:endParaRPr/>
          </a:p>
        </p:txBody>
      </p:sp>
      <p:sp>
        <p:nvSpPr>
          <p:cNvPr id="59" name="Google Shape;59;p7"/>
          <p:cNvSpPr txBox="1">
            <a:spLocks noGrp="1"/>
          </p:cNvSpPr>
          <p:nvPr>
            <p:ph type="subTitle" idx="8"/>
          </p:nvPr>
        </p:nvSpPr>
        <p:spPr>
          <a:xfrm>
            <a:off x="1733287" y="3631000"/>
            <a:ext cx="22293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466269"/>
                </a:solidFill>
              </a:defRPr>
            </a:lvl1pPr>
            <a:lvl2pPr lvl="1" rtl="0">
              <a:lnSpc>
                <a:spcPct val="100000"/>
              </a:lnSpc>
              <a:spcBef>
                <a:spcPts val="1600"/>
              </a:spcBef>
              <a:spcAft>
                <a:spcPts val="0"/>
              </a:spcAft>
              <a:buNone/>
              <a:defRPr>
                <a:solidFill>
                  <a:srgbClr val="466269"/>
                </a:solidFill>
              </a:defRPr>
            </a:lvl2pPr>
            <a:lvl3pPr lvl="2" rtl="0">
              <a:lnSpc>
                <a:spcPct val="100000"/>
              </a:lnSpc>
              <a:spcBef>
                <a:spcPts val="1600"/>
              </a:spcBef>
              <a:spcAft>
                <a:spcPts val="0"/>
              </a:spcAft>
              <a:buNone/>
              <a:defRPr>
                <a:solidFill>
                  <a:srgbClr val="466269"/>
                </a:solidFill>
              </a:defRPr>
            </a:lvl3pPr>
            <a:lvl4pPr lvl="3" rtl="0">
              <a:lnSpc>
                <a:spcPct val="100000"/>
              </a:lnSpc>
              <a:spcBef>
                <a:spcPts val="1600"/>
              </a:spcBef>
              <a:spcAft>
                <a:spcPts val="0"/>
              </a:spcAft>
              <a:buNone/>
              <a:defRPr>
                <a:solidFill>
                  <a:srgbClr val="466269"/>
                </a:solidFill>
              </a:defRPr>
            </a:lvl4pPr>
            <a:lvl5pPr lvl="4" rtl="0">
              <a:lnSpc>
                <a:spcPct val="100000"/>
              </a:lnSpc>
              <a:spcBef>
                <a:spcPts val="1600"/>
              </a:spcBef>
              <a:spcAft>
                <a:spcPts val="0"/>
              </a:spcAft>
              <a:buNone/>
              <a:defRPr>
                <a:solidFill>
                  <a:srgbClr val="466269"/>
                </a:solidFill>
              </a:defRPr>
            </a:lvl5pPr>
            <a:lvl6pPr lvl="5" rtl="0">
              <a:lnSpc>
                <a:spcPct val="100000"/>
              </a:lnSpc>
              <a:spcBef>
                <a:spcPts val="1600"/>
              </a:spcBef>
              <a:spcAft>
                <a:spcPts val="0"/>
              </a:spcAft>
              <a:buNone/>
              <a:defRPr>
                <a:solidFill>
                  <a:srgbClr val="466269"/>
                </a:solidFill>
              </a:defRPr>
            </a:lvl6pPr>
            <a:lvl7pPr lvl="6" rtl="0">
              <a:lnSpc>
                <a:spcPct val="100000"/>
              </a:lnSpc>
              <a:spcBef>
                <a:spcPts val="1600"/>
              </a:spcBef>
              <a:spcAft>
                <a:spcPts val="0"/>
              </a:spcAft>
              <a:buNone/>
              <a:defRPr>
                <a:solidFill>
                  <a:srgbClr val="466269"/>
                </a:solidFill>
              </a:defRPr>
            </a:lvl7pPr>
            <a:lvl8pPr lvl="7" rtl="0">
              <a:lnSpc>
                <a:spcPct val="100000"/>
              </a:lnSpc>
              <a:spcBef>
                <a:spcPts val="1600"/>
              </a:spcBef>
              <a:spcAft>
                <a:spcPts val="0"/>
              </a:spcAft>
              <a:buNone/>
              <a:defRPr>
                <a:solidFill>
                  <a:srgbClr val="466269"/>
                </a:solidFill>
              </a:defRPr>
            </a:lvl8pPr>
            <a:lvl9pPr lvl="8" rtl="0">
              <a:lnSpc>
                <a:spcPct val="100000"/>
              </a:lnSpc>
              <a:spcBef>
                <a:spcPts val="1600"/>
              </a:spcBef>
              <a:spcAft>
                <a:spcPts val="1600"/>
              </a:spcAft>
              <a:buNone/>
              <a:defRPr>
                <a:solidFill>
                  <a:srgbClr val="466269"/>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NUMBERS + TEXT ">
  <p:cSld name="TITLE_1_1_1_1_1_2">
    <p:bg>
      <p:bgPr>
        <a:solidFill>
          <a:srgbClr val="F3F3F3"/>
        </a:solidFill>
        <a:effectLst/>
      </p:bgPr>
    </p:bg>
    <p:spTree>
      <p:nvGrpSpPr>
        <p:cNvPr id="1" name="Shape 60"/>
        <p:cNvGrpSpPr/>
        <p:nvPr/>
      </p:nvGrpSpPr>
      <p:grpSpPr>
        <a:xfrm>
          <a:off x="0" y="0"/>
          <a:ext cx="0" cy="0"/>
          <a:chOff x="0" y="0"/>
          <a:chExt cx="0" cy="0"/>
        </a:xfrm>
      </p:grpSpPr>
      <p:sp>
        <p:nvSpPr>
          <p:cNvPr id="61" name="Google Shape;61;p8"/>
          <p:cNvSpPr/>
          <p:nvPr/>
        </p:nvSpPr>
        <p:spPr>
          <a:xfrm>
            <a:off x="0" y="0"/>
            <a:ext cx="8835000" cy="51435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8"/>
          <p:cNvSpPr/>
          <p:nvPr/>
        </p:nvSpPr>
        <p:spPr>
          <a:xfrm rot="-5400000">
            <a:off x="2850450" y="194663"/>
            <a:ext cx="3443100" cy="48249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C1130"/>
              </a:solidFill>
            </a:endParaRPr>
          </a:p>
        </p:txBody>
      </p:sp>
      <p:sp>
        <p:nvSpPr>
          <p:cNvPr id="63" name="Google Shape;63;p8"/>
          <p:cNvSpPr txBox="1">
            <a:spLocks noGrp="1"/>
          </p:cNvSpPr>
          <p:nvPr>
            <p:ph type="subTitle" idx="1"/>
          </p:nvPr>
        </p:nvSpPr>
        <p:spPr>
          <a:xfrm>
            <a:off x="2389050" y="166543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1200"/>
              <a:buNone/>
              <a:defRPr sz="1200">
                <a:solidFill>
                  <a:srgbClr val="F3F3F3"/>
                </a:solidFill>
              </a:defRPr>
            </a:lvl1pPr>
            <a:lvl2pPr lvl="1" algn="ctr" rtl="0">
              <a:lnSpc>
                <a:spcPct val="100000"/>
              </a:lnSpc>
              <a:spcBef>
                <a:spcPts val="0"/>
              </a:spcBef>
              <a:spcAft>
                <a:spcPts val="0"/>
              </a:spcAft>
              <a:buClr>
                <a:srgbClr val="F3F3F3"/>
              </a:buClr>
              <a:buSzPts val="1200"/>
              <a:buNone/>
              <a:defRPr sz="1200">
                <a:solidFill>
                  <a:srgbClr val="F3F3F3"/>
                </a:solidFill>
              </a:defRPr>
            </a:lvl2pPr>
            <a:lvl3pPr lvl="2" algn="ctr" rtl="0">
              <a:lnSpc>
                <a:spcPct val="100000"/>
              </a:lnSpc>
              <a:spcBef>
                <a:spcPts val="0"/>
              </a:spcBef>
              <a:spcAft>
                <a:spcPts val="0"/>
              </a:spcAft>
              <a:buClr>
                <a:srgbClr val="F3F3F3"/>
              </a:buClr>
              <a:buSzPts val="1200"/>
              <a:buNone/>
              <a:defRPr sz="1200">
                <a:solidFill>
                  <a:srgbClr val="F3F3F3"/>
                </a:solidFill>
              </a:defRPr>
            </a:lvl3pPr>
            <a:lvl4pPr lvl="3" algn="ctr" rtl="0">
              <a:lnSpc>
                <a:spcPct val="100000"/>
              </a:lnSpc>
              <a:spcBef>
                <a:spcPts val="0"/>
              </a:spcBef>
              <a:spcAft>
                <a:spcPts val="0"/>
              </a:spcAft>
              <a:buClr>
                <a:srgbClr val="F3F3F3"/>
              </a:buClr>
              <a:buSzPts val="1200"/>
              <a:buNone/>
              <a:defRPr sz="1200">
                <a:solidFill>
                  <a:srgbClr val="F3F3F3"/>
                </a:solidFill>
              </a:defRPr>
            </a:lvl4pPr>
            <a:lvl5pPr lvl="4" algn="ctr" rtl="0">
              <a:lnSpc>
                <a:spcPct val="100000"/>
              </a:lnSpc>
              <a:spcBef>
                <a:spcPts val="0"/>
              </a:spcBef>
              <a:spcAft>
                <a:spcPts val="0"/>
              </a:spcAft>
              <a:buClr>
                <a:srgbClr val="F3F3F3"/>
              </a:buClr>
              <a:buSzPts val="1200"/>
              <a:buNone/>
              <a:defRPr sz="1200">
                <a:solidFill>
                  <a:srgbClr val="F3F3F3"/>
                </a:solidFill>
              </a:defRPr>
            </a:lvl5pPr>
            <a:lvl6pPr lvl="5" algn="ctr" rtl="0">
              <a:lnSpc>
                <a:spcPct val="100000"/>
              </a:lnSpc>
              <a:spcBef>
                <a:spcPts val="0"/>
              </a:spcBef>
              <a:spcAft>
                <a:spcPts val="0"/>
              </a:spcAft>
              <a:buClr>
                <a:srgbClr val="F3F3F3"/>
              </a:buClr>
              <a:buSzPts val="1200"/>
              <a:buNone/>
              <a:defRPr sz="1200">
                <a:solidFill>
                  <a:srgbClr val="F3F3F3"/>
                </a:solidFill>
              </a:defRPr>
            </a:lvl6pPr>
            <a:lvl7pPr lvl="6" algn="ctr" rtl="0">
              <a:lnSpc>
                <a:spcPct val="100000"/>
              </a:lnSpc>
              <a:spcBef>
                <a:spcPts val="0"/>
              </a:spcBef>
              <a:spcAft>
                <a:spcPts val="0"/>
              </a:spcAft>
              <a:buClr>
                <a:srgbClr val="F3F3F3"/>
              </a:buClr>
              <a:buSzPts val="1200"/>
              <a:buNone/>
              <a:defRPr sz="1200">
                <a:solidFill>
                  <a:srgbClr val="F3F3F3"/>
                </a:solidFill>
              </a:defRPr>
            </a:lvl7pPr>
            <a:lvl8pPr lvl="7" algn="ctr" rtl="0">
              <a:lnSpc>
                <a:spcPct val="100000"/>
              </a:lnSpc>
              <a:spcBef>
                <a:spcPts val="0"/>
              </a:spcBef>
              <a:spcAft>
                <a:spcPts val="0"/>
              </a:spcAft>
              <a:buClr>
                <a:srgbClr val="F3F3F3"/>
              </a:buClr>
              <a:buSzPts val="1200"/>
              <a:buNone/>
              <a:defRPr sz="1200">
                <a:solidFill>
                  <a:srgbClr val="F3F3F3"/>
                </a:solidFill>
              </a:defRPr>
            </a:lvl8pPr>
            <a:lvl9pPr lvl="8" algn="ctr" rtl="0">
              <a:lnSpc>
                <a:spcPct val="100000"/>
              </a:lnSpc>
              <a:spcBef>
                <a:spcPts val="0"/>
              </a:spcBef>
              <a:spcAft>
                <a:spcPts val="0"/>
              </a:spcAft>
              <a:buClr>
                <a:srgbClr val="F3F3F3"/>
              </a:buClr>
              <a:buSzPts val="1200"/>
              <a:buNone/>
              <a:defRPr sz="1200">
                <a:solidFill>
                  <a:srgbClr val="F3F3F3"/>
                </a:solidFill>
              </a:defRPr>
            </a:lvl9pPr>
          </a:lstStyle>
          <a:p>
            <a:endParaRPr/>
          </a:p>
        </p:txBody>
      </p:sp>
      <p:sp>
        <p:nvSpPr>
          <p:cNvPr id="64" name="Google Shape;64;p8"/>
          <p:cNvSpPr txBox="1">
            <a:spLocks noGrp="1"/>
          </p:cNvSpPr>
          <p:nvPr>
            <p:ph type="subTitle" idx="2"/>
          </p:nvPr>
        </p:nvSpPr>
        <p:spPr>
          <a:xfrm>
            <a:off x="2389050" y="266003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1200"/>
              <a:buNone/>
              <a:defRPr sz="1200">
                <a:solidFill>
                  <a:srgbClr val="F3F3F3"/>
                </a:solidFill>
              </a:defRPr>
            </a:lvl1pPr>
            <a:lvl2pPr lvl="1" algn="ctr" rtl="0">
              <a:lnSpc>
                <a:spcPct val="100000"/>
              </a:lnSpc>
              <a:spcBef>
                <a:spcPts val="0"/>
              </a:spcBef>
              <a:spcAft>
                <a:spcPts val="0"/>
              </a:spcAft>
              <a:buClr>
                <a:srgbClr val="F3F3F3"/>
              </a:buClr>
              <a:buSzPts val="1200"/>
              <a:buNone/>
              <a:defRPr sz="1200">
                <a:solidFill>
                  <a:srgbClr val="F3F3F3"/>
                </a:solidFill>
              </a:defRPr>
            </a:lvl2pPr>
            <a:lvl3pPr lvl="2" algn="ctr" rtl="0">
              <a:lnSpc>
                <a:spcPct val="100000"/>
              </a:lnSpc>
              <a:spcBef>
                <a:spcPts val="0"/>
              </a:spcBef>
              <a:spcAft>
                <a:spcPts val="0"/>
              </a:spcAft>
              <a:buClr>
                <a:srgbClr val="F3F3F3"/>
              </a:buClr>
              <a:buSzPts val="1200"/>
              <a:buNone/>
              <a:defRPr sz="1200">
                <a:solidFill>
                  <a:srgbClr val="F3F3F3"/>
                </a:solidFill>
              </a:defRPr>
            </a:lvl3pPr>
            <a:lvl4pPr lvl="3" algn="ctr" rtl="0">
              <a:lnSpc>
                <a:spcPct val="100000"/>
              </a:lnSpc>
              <a:spcBef>
                <a:spcPts val="0"/>
              </a:spcBef>
              <a:spcAft>
                <a:spcPts val="0"/>
              </a:spcAft>
              <a:buClr>
                <a:srgbClr val="F3F3F3"/>
              </a:buClr>
              <a:buSzPts val="1200"/>
              <a:buNone/>
              <a:defRPr sz="1200">
                <a:solidFill>
                  <a:srgbClr val="F3F3F3"/>
                </a:solidFill>
              </a:defRPr>
            </a:lvl4pPr>
            <a:lvl5pPr lvl="4" algn="ctr" rtl="0">
              <a:lnSpc>
                <a:spcPct val="100000"/>
              </a:lnSpc>
              <a:spcBef>
                <a:spcPts val="0"/>
              </a:spcBef>
              <a:spcAft>
                <a:spcPts val="0"/>
              </a:spcAft>
              <a:buClr>
                <a:srgbClr val="F3F3F3"/>
              </a:buClr>
              <a:buSzPts val="1200"/>
              <a:buNone/>
              <a:defRPr sz="1200">
                <a:solidFill>
                  <a:srgbClr val="F3F3F3"/>
                </a:solidFill>
              </a:defRPr>
            </a:lvl5pPr>
            <a:lvl6pPr lvl="5" algn="ctr" rtl="0">
              <a:lnSpc>
                <a:spcPct val="100000"/>
              </a:lnSpc>
              <a:spcBef>
                <a:spcPts val="0"/>
              </a:spcBef>
              <a:spcAft>
                <a:spcPts val="0"/>
              </a:spcAft>
              <a:buClr>
                <a:srgbClr val="F3F3F3"/>
              </a:buClr>
              <a:buSzPts val="1200"/>
              <a:buNone/>
              <a:defRPr sz="1200">
                <a:solidFill>
                  <a:srgbClr val="F3F3F3"/>
                </a:solidFill>
              </a:defRPr>
            </a:lvl6pPr>
            <a:lvl7pPr lvl="6" algn="ctr" rtl="0">
              <a:lnSpc>
                <a:spcPct val="100000"/>
              </a:lnSpc>
              <a:spcBef>
                <a:spcPts val="0"/>
              </a:spcBef>
              <a:spcAft>
                <a:spcPts val="0"/>
              </a:spcAft>
              <a:buClr>
                <a:srgbClr val="F3F3F3"/>
              </a:buClr>
              <a:buSzPts val="1200"/>
              <a:buNone/>
              <a:defRPr sz="1200">
                <a:solidFill>
                  <a:srgbClr val="F3F3F3"/>
                </a:solidFill>
              </a:defRPr>
            </a:lvl7pPr>
            <a:lvl8pPr lvl="7" algn="ctr" rtl="0">
              <a:lnSpc>
                <a:spcPct val="100000"/>
              </a:lnSpc>
              <a:spcBef>
                <a:spcPts val="0"/>
              </a:spcBef>
              <a:spcAft>
                <a:spcPts val="0"/>
              </a:spcAft>
              <a:buClr>
                <a:srgbClr val="F3F3F3"/>
              </a:buClr>
              <a:buSzPts val="1200"/>
              <a:buNone/>
              <a:defRPr sz="1200">
                <a:solidFill>
                  <a:srgbClr val="F3F3F3"/>
                </a:solidFill>
              </a:defRPr>
            </a:lvl8pPr>
            <a:lvl9pPr lvl="8" algn="ctr" rtl="0">
              <a:lnSpc>
                <a:spcPct val="100000"/>
              </a:lnSpc>
              <a:spcBef>
                <a:spcPts val="0"/>
              </a:spcBef>
              <a:spcAft>
                <a:spcPts val="0"/>
              </a:spcAft>
              <a:buClr>
                <a:srgbClr val="F3F3F3"/>
              </a:buClr>
              <a:buSzPts val="1200"/>
              <a:buNone/>
              <a:defRPr sz="1200">
                <a:solidFill>
                  <a:srgbClr val="F3F3F3"/>
                </a:solidFill>
              </a:defRPr>
            </a:lvl9pPr>
          </a:lstStyle>
          <a:p>
            <a:endParaRPr/>
          </a:p>
        </p:txBody>
      </p:sp>
      <p:sp>
        <p:nvSpPr>
          <p:cNvPr id="65" name="Google Shape;65;p8"/>
          <p:cNvSpPr txBox="1">
            <a:spLocks noGrp="1"/>
          </p:cNvSpPr>
          <p:nvPr>
            <p:ph type="subTitle" idx="3"/>
          </p:nvPr>
        </p:nvSpPr>
        <p:spPr>
          <a:xfrm>
            <a:off x="2389050" y="365463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3F3F3"/>
              </a:buClr>
              <a:buSzPts val="1200"/>
              <a:buNone/>
              <a:defRPr sz="1200">
                <a:solidFill>
                  <a:srgbClr val="F3F3F3"/>
                </a:solidFill>
              </a:defRPr>
            </a:lvl1pPr>
            <a:lvl2pPr lvl="1" algn="ctr" rtl="0">
              <a:lnSpc>
                <a:spcPct val="100000"/>
              </a:lnSpc>
              <a:spcBef>
                <a:spcPts val="0"/>
              </a:spcBef>
              <a:spcAft>
                <a:spcPts val="0"/>
              </a:spcAft>
              <a:buClr>
                <a:srgbClr val="F3F3F3"/>
              </a:buClr>
              <a:buSzPts val="1200"/>
              <a:buNone/>
              <a:defRPr sz="1200">
                <a:solidFill>
                  <a:srgbClr val="F3F3F3"/>
                </a:solidFill>
              </a:defRPr>
            </a:lvl2pPr>
            <a:lvl3pPr lvl="2" algn="ctr" rtl="0">
              <a:lnSpc>
                <a:spcPct val="100000"/>
              </a:lnSpc>
              <a:spcBef>
                <a:spcPts val="0"/>
              </a:spcBef>
              <a:spcAft>
                <a:spcPts val="0"/>
              </a:spcAft>
              <a:buClr>
                <a:srgbClr val="F3F3F3"/>
              </a:buClr>
              <a:buSzPts val="1200"/>
              <a:buNone/>
              <a:defRPr sz="1200">
                <a:solidFill>
                  <a:srgbClr val="F3F3F3"/>
                </a:solidFill>
              </a:defRPr>
            </a:lvl3pPr>
            <a:lvl4pPr lvl="3" algn="ctr" rtl="0">
              <a:lnSpc>
                <a:spcPct val="100000"/>
              </a:lnSpc>
              <a:spcBef>
                <a:spcPts val="0"/>
              </a:spcBef>
              <a:spcAft>
                <a:spcPts val="0"/>
              </a:spcAft>
              <a:buClr>
                <a:srgbClr val="F3F3F3"/>
              </a:buClr>
              <a:buSzPts val="1200"/>
              <a:buNone/>
              <a:defRPr sz="1200">
                <a:solidFill>
                  <a:srgbClr val="F3F3F3"/>
                </a:solidFill>
              </a:defRPr>
            </a:lvl4pPr>
            <a:lvl5pPr lvl="4" algn="ctr" rtl="0">
              <a:lnSpc>
                <a:spcPct val="100000"/>
              </a:lnSpc>
              <a:spcBef>
                <a:spcPts val="0"/>
              </a:spcBef>
              <a:spcAft>
                <a:spcPts val="0"/>
              </a:spcAft>
              <a:buClr>
                <a:srgbClr val="F3F3F3"/>
              </a:buClr>
              <a:buSzPts val="1200"/>
              <a:buNone/>
              <a:defRPr sz="1200">
                <a:solidFill>
                  <a:srgbClr val="F3F3F3"/>
                </a:solidFill>
              </a:defRPr>
            </a:lvl5pPr>
            <a:lvl6pPr lvl="5" algn="ctr" rtl="0">
              <a:lnSpc>
                <a:spcPct val="100000"/>
              </a:lnSpc>
              <a:spcBef>
                <a:spcPts val="0"/>
              </a:spcBef>
              <a:spcAft>
                <a:spcPts val="0"/>
              </a:spcAft>
              <a:buClr>
                <a:srgbClr val="F3F3F3"/>
              </a:buClr>
              <a:buSzPts val="1200"/>
              <a:buNone/>
              <a:defRPr sz="1200">
                <a:solidFill>
                  <a:srgbClr val="F3F3F3"/>
                </a:solidFill>
              </a:defRPr>
            </a:lvl6pPr>
            <a:lvl7pPr lvl="6" algn="ctr" rtl="0">
              <a:lnSpc>
                <a:spcPct val="100000"/>
              </a:lnSpc>
              <a:spcBef>
                <a:spcPts val="0"/>
              </a:spcBef>
              <a:spcAft>
                <a:spcPts val="0"/>
              </a:spcAft>
              <a:buClr>
                <a:srgbClr val="F3F3F3"/>
              </a:buClr>
              <a:buSzPts val="1200"/>
              <a:buNone/>
              <a:defRPr sz="1200">
                <a:solidFill>
                  <a:srgbClr val="F3F3F3"/>
                </a:solidFill>
              </a:defRPr>
            </a:lvl7pPr>
            <a:lvl8pPr lvl="7" algn="ctr" rtl="0">
              <a:lnSpc>
                <a:spcPct val="100000"/>
              </a:lnSpc>
              <a:spcBef>
                <a:spcPts val="0"/>
              </a:spcBef>
              <a:spcAft>
                <a:spcPts val="0"/>
              </a:spcAft>
              <a:buClr>
                <a:srgbClr val="F3F3F3"/>
              </a:buClr>
              <a:buSzPts val="1200"/>
              <a:buNone/>
              <a:defRPr sz="1200">
                <a:solidFill>
                  <a:srgbClr val="F3F3F3"/>
                </a:solidFill>
              </a:defRPr>
            </a:lvl8pPr>
            <a:lvl9pPr lvl="8" algn="ctr" rtl="0">
              <a:lnSpc>
                <a:spcPct val="100000"/>
              </a:lnSpc>
              <a:spcBef>
                <a:spcPts val="0"/>
              </a:spcBef>
              <a:spcAft>
                <a:spcPts val="0"/>
              </a:spcAft>
              <a:buClr>
                <a:srgbClr val="F3F3F3"/>
              </a:buClr>
              <a:buSzPts val="1200"/>
              <a:buNone/>
              <a:defRPr sz="1200">
                <a:solidFill>
                  <a:srgbClr val="F3F3F3"/>
                </a:solidFill>
              </a:defRPr>
            </a:lvl9pPr>
          </a:lstStyle>
          <a:p>
            <a:endParaRPr/>
          </a:p>
        </p:txBody>
      </p:sp>
      <p:sp>
        <p:nvSpPr>
          <p:cNvPr id="66" name="Google Shape;66;p8"/>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8"/>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68" name="Google Shape;68;p8"/>
          <p:cNvSpPr txBox="1">
            <a:spLocks noGrp="1"/>
          </p:cNvSpPr>
          <p:nvPr>
            <p:ph type="title" hasCustomPrompt="1"/>
          </p:nvPr>
        </p:nvSpPr>
        <p:spPr>
          <a:xfrm>
            <a:off x="2939475" y="1849800"/>
            <a:ext cx="32652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3600"/>
              <a:buNone/>
              <a:defRPr sz="3600">
                <a:solidFill>
                  <a:srgbClr val="F3F3F3"/>
                </a:solidFill>
              </a:defRPr>
            </a:lvl1pPr>
            <a:lvl2pPr lvl="1" algn="ctr" rtl="0">
              <a:spcBef>
                <a:spcPts val="0"/>
              </a:spcBef>
              <a:spcAft>
                <a:spcPts val="0"/>
              </a:spcAft>
              <a:buClr>
                <a:srgbClr val="F3F3F3"/>
              </a:buClr>
              <a:buSzPts val="3600"/>
              <a:buNone/>
              <a:defRPr sz="3600">
                <a:solidFill>
                  <a:srgbClr val="F3F3F3"/>
                </a:solidFill>
              </a:defRPr>
            </a:lvl2pPr>
            <a:lvl3pPr lvl="2" algn="ctr" rtl="0">
              <a:spcBef>
                <a:spcPts val="0"/>
              </a:spcBef>
              <a:spcAft>
                <a:spcPts val="0"/>
              </a:spcAft>
              <a:buClr>
                <a:srgbClr val="F3F3F3"/>
              </a:buClr>
              <a:buSzPts val="3600"/>
              <a:buNone/>
              <a:defRPr sz="3600">
                <a:solidFill>
                  <a:srgbClr val="F3F3F3"/>
                </a:solidFill>
              </a:defRPr>
            </a:lvl3pPr>
            <a:lvl4pPr lvl="3" algn="ctr" rtl="0">
              <a:spcBef>
                <a:spcPts val="0"/>
              </a:spcBef>
              <a:spcAft>
                <a:spcPts val="0"/>
              </a:spcAft>
              <a:buClr>
                <a:srgbClr val="F3F3F3"/>
              </a:buClr>
              <a:buSzPts val="3600"/>
              <a:buNone/>
              <a:defRPr sz="3600">
                <a:solidFill>
                  <a:srgbClr val="F3F3F3"/>
                </a:solidFill>
              </a:defRPr>
            </a:lvl4pPr>
            <a:lvl5pPr lvl="4" algn="ctr" rtl="0">
              <a:spcBef>
                <a:spcPts val="0"/>
              </a:spcBef>
              <a:spcAft>
                <a:spcPts val="0"/>
              </a:spcAft>
              <a:buClr>
                <a:srgbClr val="F3F3F3"/>
              </a:buClr>
              <a:buSzPts val="3600"/>
              <a:buNone/>
              <a:defRPr sz="3600">
                <a:solidFill>
                  <a:srgbClr val="F3F3F3"/>
                </a:solidFill>
              </a:defRPr>
            </a:lvl5pPr>
            <a:lvl6pPr lvl="5" algn="ctr" rtl="0">
              <a:spcBef>
                <a:spcPts val="0"/>
              </a:spcBef>
              <a:spcAft>
                <a:spcPts val="0"/>
              </a:spcAft>
              <a:buClr>
                <a:srgbClr val="F3F3F3"/>
              </a:buClr>
              <a:buSzPts val="3600"/>
              <a:buNone/>
              <a:defRPr sz="3600">
                <a:solidFill>
                  <a:srgbClr val="F3F3F3"/>
                </a:solidFill>
              </a:defRPr>
            </a:lvl6pPr>
            <a:lvl7pPr lvl="6" algn="ctr" rtl="0">
              <a:spcBef>
                <a:spcPts val="0"/>
              </a:spcBef>
              <a:spcAft>
                <a:spcPts val="0"/>
              </a:spcAft>
              <a:buClr>
                <a:srgbClr val="F3F3F3"/>
              </a:buClr>
              <a:buSzPts val="3600"/>
              <a:buNone/>
              <a:defRPr sz="3600">
                <a:solidFill>
                  <a:srgbClr val="F3F3F3"/>
                </a:solidFill>
              </a:defRPr>
            </a:lvl7pPr>
            <a:lvl8pPr lvl="7" algn="ctr" rtl="0">
              <a:spcBef>
                <a:spcPts val="0"/>
              </a:spcBef>
              <a:spcAft>
                <a:spcPts val="0"/>
              </a:spcAft>
              <a:buClr>
                <a:srgbClr val="F3F3F3"/>
              </a:buClr>
              <a:buSzPts val="3600"/>
              <a:buNone/>
              <a:defRPr sz="3600">
                <a:solidFill>
                  <a:srgbClr val="F3F3F3"/>
                </a:solidFill>
              </a:defRPr>
            </a:lvl8pPr>
            <a:lvl9pPr lvl="8" algn="ctr" rtl="0">
              <a:spcBef>
                <a:spcPts val="0"/>
              </a:spcBef>
              <a:spcAft>
                <a:spcPts val="0"/>
              </a:spcAft>
              <a:buClr>
                <a:srgbClr val="F3F3F3"/>
              </a:buClr>
              <a:buSzPts val="3600"/>
              <a:buNone/>
              <a:defRPr sz="3600">
                <a:solidFill>
                  <a:srgbClr val="F3F3F3"/>
                </a:solidFill>
              </a:defRPr>
            </a:lvl9pPr>
          </a:lstStyle>
          <a:p>
            <a:r>
              <a:t>xx%</a:t>
            </a:r>
          </a:p>
        </p:txBody>
      </p:sp>
      <p:sp>
        <p:nvSpPr>
          <p:cNvPr id="69" name="Google Shape;69;p8"/>
          <p:cNvSpPr txBox="1">
            <a:spLocks noGrp="1"/>
          </p:cNvSpPr>
          <p:nvPr>
            <p:ph type="title" idx="4" hasCustomPrompt="1"/>
          </p:nvPr>
        </p:nvSpPr>
        <p:spPr>
          <a:xfrm>
            <a:off x="2939475" y="2844400"/>
            <a:ext cx="32652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3600"/>
              <a:buNone/>
              <a:defRPr sz="3600">
                <a:solidFill>
                  <a:srgbClr val="F3F3F3"/>
                </a:solidFill>
              </a:defRPr>
            </a:lvl1pPr>
            <a:lvl2pPr lvl="1" algn="ctr" rtl="0">
              <a:spcBef>
                <a:spcPts val="0"/>
              </a:spcBef>
              <a:spcAft>
                <a:spcPts val="0"/>
              </a:spcAft>
              <a:buClr>
                <a:srgbClr val="F3F3F3"/>
              </a:buClr>
              <a:buSzPts val="3600"/>
              <a:buNone/>
              <a:defRPr sz="3600">
                <a:solidFill>
                  <a:srgbClr val="F3F3F3"/>
                </a:solidFill>
              </a:defRPr>
            </a:lvl2pPr>
            <a:lvl3pPr lvl="2" algn="ctr" rtl="0">
              <a:spcBef>
                <a:spcPts val="0"/>
              </a:spcBef>
              <a:spcAft>
                <a:spcPts val="0"/>
              </a:spcAft>
              <a:buClr>
                <a:srgbClr val="F3F3F3"/>
              </a:buClr>
              <a:buSzPts val="3600"/>
              <a:buNone/>
              <a:defRPr sz="3600">
                <a:solidFill>
                  <a:srgbClr val="F3F3F3"/>
                </a:solidFill>
              </a:defRPr>
            </a:lvl3pPr>
            <a:lvl4pPr lvl="3" algn="ctr" rtl="0">
              <a:spcBef>
                <a:spcPts val="0"/>
              </a:spcBef>
              <a:spcAft>
                <a:spcPts val="0"/>
              </a:spcAft>
              <a:buClr>
                <a:srgbClr val="F3F3F3"/>
              </a:buClr>
              <a:buSzPts val="3600"/>
              <a:buNone/>
              <a:defRPr sz="3600">
                <a:solidFill>
                  <a:srgbClr val="F3F3F3"/>
                </a:solidFill>
              </a:defRPr>
            </a:lvl4pPr>
            <a:lvl5pPr lvl="4" algn="ctr" rtl="0">
              <a:spcBef>
                <a:spcPts val="0"/>
              </a:spcBef>
              <a:spcAft>
                <a:spcPts val="0"/>
              </a:spcAft>
              <a:buClr>
                <a:srgbClr val="F3F3F3"/>
              </a:buClr>
              <a:buSzPts val="3600"/>
              <a:buNone/>
              <a:defRPr sz="3600">
                <a:solidFill>
                  <a:srgbClr val="F3F3F3"/>
                </a:solidFill>
              </a:defRPr>
            </a:lvl5pPr>
            <a:lvl6pPr lvl="5" algn="ctr" rtl="0">
              <a:spcBef>
                <a:spcPts val="0"/>
              </a:spcBef>
              <a:spcAft>
                <a:spcPts val="0"/>
              </a:spcAft>
              <a:buClr>
                <a:srgbClr val="F3F3F3"/>
              </a:buClr>
              <a:buSzPts val="3600"/>
              <a:buNone/>
              <a:defRPr sz="3600">
                <a:solidFill>
                  <a:srgbClr val="F3F3F3"/>
                </a:solidFill>
              </a:defRPr>
            </a:lvl6pPr>
            <a:lvl7pPr lvl="6" algn="ctr" rtl="0">
              <a:spcBef>
                <a:spcPts val="0"/>
              </a:spcBef>
              <a:spcAft>
                <a:spcPts val="0"/>
              </a:spcAft>
              <a:buClr>
                <a:srgbClr val="F3F3F3"/>
              </a:buClr>
              <a:buSzPts val="3600"/>
              <a:buNone/>
              <a:defRPr sz="3600">
                <a:solidFill>
                  <a:srgbClr val="F3F3F3"/>
                </a:solidFill>
              </a:defRPr>
            </a:lvl7pPr>
            <a:lvl8pPr lvl="7" algn="ctr" rtl="0">
              <a:spcBef>
                <a:spcPts val="0"/>
              </a:spcBef>
              <a:spcAft>
                <a:spcPts val="0"/>
              </a:spcAft>
              <a:buClr>
                <a:srgbClr val="F3F3F3"/>
              </a:buClr>
              <a:buSzPts val="3600"/>
              <a:buNone/>
              <a:defRPr sz="3600">
                <a:solidFill>
                  <a:srgbClr val="F3F3F3"/>
                </a:solidFill>
              </a:defRPr>
            </a:lvl8pPr>
            <a:lvl9pPr lvl="8" algn="ctr" rtl="0">
              <a:spcBef>
                <a:spcPts val="0"/>
              </a:spcBef>
              <a:spcAft>
                <a:spcPts val="0"/>
              </a:spcAft>
              <a:buClr>
                <a:srgbClr val="F3F3F3"/>
              </a:buClr>
              <a:buSzPts val="3600"/>
              <a:buNone/>
              <a:defRPr sz="3600">
                <a:solidFill>
                  <a:srgbClr val="F3F3F3"/>
                </a:solidFill>
              </a:defRPr>
            </a:lvl9pPr>
          </a:lstStyle>
          <a:p>
            <a:r>
              <a:t>xx%</a:t>
            </a:r>
          </a:p>
        </p:txBody>
      </p:sp>
      <p:sp>
        <p:nvSpPr>
          <p:cNvPr id="70" name="Google Shape;70;p8"/>
          <p:cNvSpPr txBox="1">
            <a:spLocks noGrp="1"/>
          </p:cNvSpPr>
          <p:nvPr>
            <p:ph type="title" idx="5" hasCustomPrompt="1"/>
          </p:nvPr>
        </p:nvSpPr>
        <p:spPr>
          <a:xfrm>
            <a:off x="2939475" y="809100"/>
            <a:ext cx="32652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3F3F3"/>
              </a:buClr>
              <a:buSzPts val="3600"/>
              <a:buNone/>
              <a:defRPr sz="3600">
                <a:solidFill>
                  <a:srgbClr val="F3F3F3"/>
                </a:solidFill>
              </a:defRPr>
            </a:lvl1pPr>
            <a:lvl2pPr lvl="1" algn="ctr" rtl="0">
              <a:spcBef>
                <a:spcPts val="0"/>
              </a:spcBef>
              <a:spcAft>
                <a:spcPts val="0"/>
              </a:spcAft>
              <a:buClr>
                <a:srgbClr val="F3F3F3"/>
              </a:buClr>
              <a:buSzPts val="3600"/>
              <a:buNone/>
              <a:defRPr sz="3600">
                <a:solidFill>
                  <a:srgbClr val="F3F3F3"/>
                </a:solidFill>
              </a:defRPr>
            </a:lvl2pPr>
            <a:lvl3pPr lvl="2" algn="ctr" rtl="0">
              <a:spcBef>
                <a:spcPts val="0"/>
              </a:spcBef>
              <a:spcAft>
                <a:spcPts val="0"/>
              </a:spcAft>
              <a:buClr>
                <a:srgbClr val="F3F3F3"/>
              </a:buClr>
              <a:buSzPts val="3600"/>
              <a:buNone/>
              <a:defRPr sz="3600">
                <a:solidFill>
                  <a:srgbClr val="F3F3F3"/>
                </a:solidFill>
              </a:defRPr>
            </a:lvl3pPr>
            <a:lvl4pPr lvl="3" algn="ctr" rtl="0">
              <a:spcBef>
                <a:spcPts val="0"/>
              </a:spcBef>
              <a:spcAft>
                <a:spcPts val="0"/>
              </a:spcAft>
              <a:buClr>
                <a:srgbClr val="F3F3F3"/>
              </a:buClr>
              <a:buSzPts val="3600"/>
              <a:buNone/>
              <a:defRPr sz="3600">
                <a:solidFill>
                  <a:srgbClr val="F3F3F3"/>
                </a:solidFill>
              </a:defRPr>
            </a:lvl4pPr>
            <a:lvl5pPr lvl="4" algn="ctr" rtl="0">
              <a:spcBef>
                <a:spcPts val="0"/>
              </a:spcBef>
              <a:spcAft>
                <a:spcPts val="0"/>
              </a:spcAft>
              <a:buClr>
                <a:srgbClr val="F3F3F3"/>
              </a:buClr>
              <a:buSzPts val="3600"/>
              <a:buNone/>
              <a:defRPr sz="3600">
                <a:solidFill>
                  <a:srgbClr val="F3F3F3"/>
                </a:solidFill>
              </a:defRPr>
            </a:lvl5pPr>
            <a:lvl6pPr lvl="5" algn="ctr" rtl="0">
              <a:spcBef>
                <a:spcPts val="0"/>
              </a:spcBef>
              <a:spcAft>
                <a:spcPts val="0"/>
              </a:spcAft>
              <a:buClr>
                <a:srgbClr val="F3F3F3"/>
              </a:buClr>
              <a:buSzPts val="3600"/>
              <a:buNone/>
              <a:defRPr sz="3600">
                <a:solidFill>
                  <a:srgbClr val="F3F3F3"/>
                </a:solidFill>
              </a:defRPr>
            </a:lvl6pPr>
            <a:lvl7pPr lvl="6" algn="ctr" rtl="0">
              <a:spcBef>
                <a:spcPts val="0"/>
              </a:spcBef>
              <a:spcAft>
                <a:spcPts val="0"/>
              </a:spcAft>
              <a:buClr>
                <a:srgbClr val="F3F3F3"/>
              </a:buClr>
              <a:buSzPts val="3600"/>
              <a:buNone/>
              <a:defRPr sz="3600">
                <a:solidFill>
                  <a:srgbClr val="F3F3F3"/>
                </a:solidFill>
              </a:defRPr>
            </a:lvl7pPr>
            <a:lvl8pPr lvl="7" algn="ctr" rtl="0">
              <a:spcBef>
                <a:spcPts val="0"/>
              </a:spcBef>
              <a:spcAft>
                <a:spcPts val="0"/>
              </a:spcAft>
              <a:buClr>
                <a:srgbClr val="F3F3F3"/>
              </a:buClr>
              <a:buSzPts val="3600"/>
              <a:buNone/>
              <a:defRPr sz="3600">
                <a:solidFill>
                  <a:srgbClr val="F3F3F3"/>
                </a:solidFill>
              </a:defRPr>
            </a:lvl8pPr>
            <a:lvl9pPr lvl="8" algn="ctr" rtl="0">
              <a:spcBef>
                <a:spcPts val="0"/>
              </a:spcBef>
              <a:spcAft>
                <a:spcPts val="0"/>
              </a:spcAft>
              <a:buClr>
                <a:srgbClr val="F3F3F3"/>
              </a:buClr>
              <a:buSzPts val="3600"/>
              <a:buNone/>
              <a:defRPr sz="3600">
                <a:solidFill>
                  <a:srgbClr val="F3F3F3"/>
                </a:solidFill>
              </a:defRPr>
            </a:lvl9pPr>
          </a:lstStyle>
          <a:p>
            <a:r>
              <a:t>xx%</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NS ">
  <p:cSld name="TITLE_1_1_1_2_1_1_1">
    <p:bg>
      <p:bgPr>
        <a:solidFill>
          <a:srgbClr val="F3F3F3"/>
        </a:solidFill>
        <a:effectLst/>
      </p:bgPr>
    </p:bg>
    <p:spTree>
      <p:nvGrpSpPr>
        <p:cNvPr id="1" name="Shape 71"/>
        <p:cNvGrpSpPr/>
        <p:nvPr/>
      </p:nvGrpSpPr>
      <p:grpSpPr>
        <a:xfrm>
          <a:off x="0" y="0"/>
          <a:ext cx="0" cy="0"/>
          <a:chOff x="0" y="0"/>
          <a:chExt cx="0" cy="0"/>
        </a:xfrm>
      </p:grpSpPr>
      <p:sp>
        <p:nvSpPr>
          <p:cNvPr id="72" name="Google Shape;72;p9"/>
          <p:cNvSpPr txBox="1">
            <a:spLocks noGrp="1"/>
          </p:cNvSpPr>
          <p:nvPr>
            <p:ph type="ctrTitle"/>
          </p:nvPr>
        </p:nvSpPr>
        <p:spPr>
          <a:xfrm>
            <a:off x="736475" y="1241138"/>
            <a:ext cx="2445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2400"/>
              <a:buNone/>
              <a:defRPr sz="2400">
                <a:solidFill>
                  <a:srgbClr val="466269"/>
                </a:solidFill>
              </a:defRPr>
            </a:lvl2pPr>
            <a:lvl3pPr lvl="2" algn="ctr" rtl="0">
              <a:spcBef>
                <a:spcPts val="0"/>
              </a:spcBef>
              <a:spcAft>
                <a:spcPts val="0"/>
              </a:spcAft>
              <a:buClr>
                <a:srgbClr val="466269"/>
              </a:buClr>
              <a:buSzPts val="2400"/>
              <a:buNone/>
              <a:defRPr sz="2400">
                <a:solidFill>
                  <a:srgbClr val="466269"/>
                </a:solidFill>
              </a:defRPr>
            </a:lvl3pPr>
            <a:lvl4pPr lvl="3" algn="ctr" rtl="0">
              <a:spcBef>
                <a:spcPts val="0"/>
              </a:spcBef>
              <a:spcAft>
                <a:spcPts val="0"/>
              </a:spcAft>
              <a:buClr>
                <a:srgbClr val="466269"/>
              </a:buClr>
              <a:buSzPts val="2400"/>
              <a:buNone/>
              <a:defRPr sz="2400">
                <a:solidFill>
                  <a:srgbClr val="466269"/>
                </a:solidFill>
              </a:defRPr>
            </a:lvl4pPr>
            <a:lvl5pPr lvl="4" algn="ctr" rtl="0">
              <a:spcBef>
                <a:spcPts val="0"/>
              </a:spcBef>
              <a:spcAft>
                <a:spcPts val="0"/>
              </a:spcAft>
              <a:buClr>
                <a:srgbClr val="466269"/>
              </a:buClr>
              <a:buSzPts val="2400"/>
              <a:buNone/>
              <a:defRPr sz="2400">
                <a:solidFill>
                  <a:srgbClr val="466269"/>
                </a:solidFill>
              </a:defRPr>
            </a:lvl5pPr>
            <a:lvl6pPr lvl="5" algn="ctr" rtl="0">
              <a:spcBef>
                <a:spcPts val="0"/>
              </a:spcBef>
              <a:spcAft>
                <a:spcPts val="0"/>
              </a:spcAft>
              <a:buClr>
                <a:srgbClr val="466269"/>
              </a:buClr>
              <a:buSzPts val="2400"/>
              <a:buNone/>
              <a:defRPr sz="2400">
                <a:solidFill>
                  <a:srgbClr val="466269"/>
                </a:solidFill>
              </a:defRPr>
            </a:lvl6pPr>
            <a:lvl7pPr lvl="6" algn="ctr" rtl="0">
              <a:spcBef>
                <a:spcPts val="0"/>
              </a:spcBef>
              <a:spcAft>
                <a:spcPts val="0"/>
              </a:spcAft>
              <a:buClr>
                <a:srgbClr val="466269"/>
              </a:buClr>
              <a:buSzPts val="2400"/>
              <a:buNone/>
              <a:defRPr sz="2400">
                <a:solidFill>
                  <a:srgbClr val="466269"/>
                </a:solidFill>
              </a:defRPr>
            </a:lvl7pPr>
            <a:lvl8pPr lvl="7" algn="ctr" rtl="0">
              <a:spcBef>
                <a:spcPts val="0"/>
              </a:spcBef>
              <a:spcAft>
                <a:spcPts val="0"/>
              </a:spcAft>
              <a:buClr>
                <a:srgbClr val="466269"/>
              </a:buClr>
              <a:buSzPts val="2400"/>
              <a:buNone/>
              <a:defRPr sz="2400">
                <a:solidFill>
                  <a:srgbClr val="466269"/>
                </a:solidFill>
              </a:defRPr>
            </a:lvl8pPr>
            <a:lvl9pPr lvl="8" algn="ctr" rtl="0">
              <a:spcBef>
                <a:spcPts val="0"/>
              </a:spcBef>
              <a:spcAft>
                <a:spcPts val="0"/>
              </a:spcAft>
              <a:buClr>
                <a:srgbClr val="466269"/>
              </a:buClr>
              <a:buSzPts val="2400"/>
              <a:buNone/>
              <a:defRPr sz="2400">
                <a:solidFill>
                  <a:srgbClr val="466269"/>
                </a:solidFill>
              </a:defRPr>
            </a:lvl9pPr>
          </a:lstStyle>
          <a:p>
            <a:endParaRPr/>
          </a:p>
        </p:txBody>
      </p:sp>
      <p:sp>
        <p:nvSpPr>
          <p:cNvPr id="73" name="Google Shape;73;p9"/>
          <p:cNvSpPr txBox="1">
            <a:spLocks noGrp="1"/>
          </p:cNvSpPr>
          <p:nvPr>
            <p:ph type="subTitle" idx="1"/>
          </p:nvPr>
        </p:nvSpPr>
        <p:spPr>
          <a:xfrm>
            <a:off x="979475" y="1662363"/>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74" name="Google Shape;74;p9"/>
          <p:cNvSpPr txBox="1">
            <a:spLocks noGrp="1"/>
          </p:cNvSpPr>
          <p:nvPr>
            <p:ph type="ctrTitle" idx="2"/>
          </p:nvPr>
        </p:nvSpPr>
        <p:spPr>
          <a:xfrm>
            <a:off x="3247389" y="1241138"/>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2400"/>
              <a:buNone/>
              <a:defRPr sz="2400">
                <a:solidFill>
                  <a:srgbClr val="466269"/>
                </a:solidFill>
              </a:defRPr>
            </a:lvl2pPr>
            <a:lvl3pPr lvl="2" algn="ctr" rtl="0">
              <a:spcBef>
                <a:spcPts val="0"/>
              </a:spcBef>
              <a:spcAft>
                <a:spcPts val="0"/>
              </a:spcAft>
              <a:buClr>
                <a:srgbClr val="466269"/>
              </a:buClr>
              <a:buSzPts val="2400"/>
              <a:buNone/>
              <a:defRPr sz="2400">
                <a:solidFill>
                  <a:srgbClr val="466269"/>
                </a:solidFill>
              </a:defRPr>
            </a:lvl3pPr>
            <a:lvl4pPr lvl="3" algn="ctr" rtl="0">
              <a:spcBef>
                <a:spcPts val="0"/>
              </a:spcBef>
              <a:spcAft>
                <a:spcPts val="0"/>
              </a:spcAft>
              <a:buClr>
                <a:srgbClr val="466269"/>
              </a:buClr>
              <a:buSzPts val="2400"/>
              <a:buNone/>
              <a:defRPr sz="2400">
                <a:solidFill>
                  <a:srgbClr val="466269"/>
                </a:solidFill>
              </a:defRPr>
            </a:lvl4pPr>
            <a:lvl5pPr lvl="4" algn="ctr" rtl="0">
              <a:spcBef>
                <a:spcPts val="0"/>
              </a:spcBef>
              <a:spcAft>
                <a:spcPts val="0"/>
              </a:spcAft>
              <a:buClr>
                <a:srgbClr val="466269"/>
              </a:buClr>
              <a:buSzPts val="2400"/>
              <a:buNone/>
              <a:defRPr sz="2400">
                <a:solidFill>
                  <a:srgbClr val="466269"/>
                </a:solidFill>
              </a:defRPr>
            </a:lvl5pPr>
            <a:lvl6pPr lvl="5" algn="ctr" rtl="0">
              <a:spcBef>
                <a:spcPts val="0"/>
              </a:spcBef>
              <a:spcAft>
                <a:spcPts val="0"/>
              </a:spcAft>
              <a:buClr>
                <a:srgbClr val="466269"/>
              </a:buClr>
              <a:buSzPts val="2400"/>
              <a:buNone/>
              <a:defRPr sz="2400">
                <a:solidFill>
                  <a:srgbClr val="466269"/>
                </a:solidFill>
              </a:defRPr>
            </a:lvl6pPr>
            <a:lvl7pPr lvl="6" algn="ctr" rtl="0">
              <a:spcBef>
                <a:spcPts val="0"/>
              </a:spcBef>
              <a:spcAft>
                <a:spcPts val="0"/>
              </a:spcAft>
              <a:buClr>
                <a:srgbClr val="466269"/>
              </a:buClr>
              <a:buSzPts val="2400"/>
              <a:buNone/>
              <a:defRPr sz="2400">
                <a:solidFill>
                  <a:srgbClr val="466269"/>
                </a:solidFill>
              </a:defRPr>
            </a:lvl7pPr>
            <a:lvl8pPr lvl="7" algn="ctr" rtl="0">
              <a:spcBef>
                <a:spcPts val="0"/>
              </a:spcBef>
              <a:spcAft>
                <a:spcPts val="0"/>
              </a:spcAft>
              <a:buClr>
                <a:srgbClr val="466269"/>
              </a:buClr>
              <a:buSzPts val="2400"/>
              <a:buNone/>
              <a:defRPr sz="2400">
                <a:solidFill>
                  <a:srgbClr val="466269"/>
                </a:solidFill>
              </a:defRPr>
            </a:lvl8pPr>
            <a:lvl9pPr lvl="8" algn="ctr" rtl="0">
              <a:spcBef>
                <a:spcPts val="0"/>
              </a:spcBef>
              <a:spcAft>
                <a:spcPts val="0"/>
              </a:spcAft>
              <a:buClr>
                <a:srgbClr val="466269"/>
              </a:buClr>
              <a:buSzPts val="2400"/>
              <a:buNone/>
              <a:defRPr sz="2400">
                <a:solidFill>
                  <a:srgbClr val="466269"/>
                </a:solidFill>
              </a:defRPr>
            </a:lvl9pPr>
          </a:lstStyle>
          <a:p>
            <a:endParaRPr/>
          </a:p>
        </p:txBody>
      </p:sp>
      <p:sp>
        <p:nvSpPr>
          <p:cNvPr id="75" name="Google Shape;75;p9"/>
          <p:cNvSpPr txBox="1">
            <a:spLocks noGrp="1"/>
          </p:cNvSpPr>
          <p:nvPr>
            <p:ph type="subTitle" idx="3"/>
          </p:nvPr>
        </p:nvSpPr>
        <p:spPr>
          <a:xfrm>
            <a:off x="3580989" y="1662363"/>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76" name="Google Shape;76;p9"/>
          <p:cNvSpPr txBox="1">
            <a:spLocks noGrp="1"/>
          </p:cNvSpPr>
          <p:nvPr>
            <p:ph type="ctrTitle" idx="4"/>
          </p:nvPr>
        </p:nvSpPr>
        <p:spPr>
          <a:xfrm>
            <a:off x="5826677" y="1241138"/>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800"/>
              <a:buNone/>
              <a:defRPr sz="1800">
                <a:solidFill>
                  <a:srgbClr val="466269"/>
                </a:solidFill>
              </a:defRPr>
            </a:lvl1pPr>
            <a:lvl2pPr lvl="1" algn="ctr" rtl="0">
              <a:spcBef>
                <a:spcPts val="0"/>
              </a:spcBef>
              <a:spcAft>
                <a:spcPts val="0"/>
              </a:spcAft>
              <a:buClr>
                <a:srgbClr val="466269"/>
              </a:buClr>
              <a:buSzPts val="2400"/>
              <a:buNone/>
              <a:defRPr sz="2400">
                <a:solidFill>
                  <a:srgbClr val="466269"/>
                </a:solidFill>
              </a:defRPr>
            </a:lvl2pPr>
            <a:lvl3pPr lvl="2" algn="ctr" rtl="0">
              <a:spcBef>
                <a:spcPts val="0"/>
              </a:spcBef>
              <a:spcAft>
                <a:spcPts val="0"/>
              </a:spcAft>
              <a:buClr>
                <a:srgbClr val="466269"/>
              </a:buClr>
              <a:buSzPts val="2400"/>
              <a:buNone/>
              <a:defRPr sz="2400">
                <a:solidFill>
                  <a:srgbClr val="466269"/>
                </a:solidFill>
              </a:defRPr>
            </a:lvl3pPr>
            <a:lvl4pPr lvl="3" algn="ctr" rtl="0">
              <a:spcBef>
                <a:spcPts val="0"/>
              </a:spcBef>
              <a:spcAft>
                <a:spcPts val="0"/>
              </a:spcAft>
              <a:buClr>
                <a:srgbClr val="466269"/>
              </a:buClr>
              <a:buSzPts val="2400"/>
              <a:buNone/>
              <a:defRPr sz="2400">
                <a:solidFill>
                  <a:srgbClr val="466269"/>
                </a:solidFill>
              </a:defRPr>
            </a:lvl4pPr>
            <a:lvl5pPr lvl="4" algn="ctr" rtl="0">
              <a:spcBef>
                <a:spcPts val="0"/>
              </a:spcBef>
              <a:spcAft>
                <a:spcPts val="0"/>
              </a:spcAft>
              <a:buClr>
                <a:srgbClr val="466269"/>
              </a:buClr>
              <a:buSzPts val="2400"/>
              <a:buNone/>
              <a:defRPr sz="2400">
                <a:solidFill>
                  <a:srgbClr val="466269"/>
                </a:solidFill>
              </a:defRPr>
            </a:lvl5pPr>
            <a:lvl6pPr lvl="5" algn="ctr" rtl="0">
              <a:spcBef>
                <a:spcPts val="0"/>
              </a:spcBef>
              <a:spcAft>
                <a:spcPts val="0"/>
              </a:spcAft>
              <a:buClr>
                <a:srgbClr val="466269"/>
              </a:buClr>
              <a:buSzPts val="2400"/>
              <a:buNone/>
              <a:defRPr sz="2400">
                <a:solidFill>
                  <a:srgbClr val="466269"/>
                </a:solidFill>
              </a:defRPr>
            </a:lvl6pPr>
            <a:lvl7pPr lvl="6" algn="ctr" rtl="0">
              <a:spcBef>
                <a:spcPts val="0"/>
              </a:spcBef>
              <a:spcAft>
                <a:spcPts val="0"/>
              </a:spcAft>
              <a:buClr>
                <a:srgbClr val="466269"/>
              </a:buClr>
              <a:buSzPts val="2400"/>
              <a:buNone/>
              <a:defRPr sz="2400">
                <a:solidFill>
                  <a:srgbClr val="466269"/>
                </a:solidFill>
              </a:defRPr>
            </a:lvl7pPr>
            <a:lvl8pPr lvl="7" algn="ctr" rtl="0">
              <a:spcBef>
                <a:spcPts val="0"/>
              </a:spcBef>
              <a:spcAft>
                <a:spcPts val="0"/>
              </a:spcAft>
              <a:buClr>
                <a:srgbClr val="466269"/>
              </a:buClr>
              <a:buSzPts val="2400"/>
              <a:buNone/>
              <a:defRPr sz="2400">
                <a:solidFill>
                  <a:srgbClr val="466269"/>
                </a:solidFill>
              </a:defRPr>
            </a:lvl8pPr>
            <a:lvl9pPr lvl="8" algn="ctr" rtl="0">
              <a:spcBef>
                <a:spcPts val="0"/>
              </a:spcBef>
              <a:spcAft>
                <a:spcPts val="0"/>
              </a:spcAft>
              <a:buClr>
                <a:srgbClr val="466269"/>
              </a:buClr>
              <a:buSzPts val="2400"/>
              <a:buNone/>
              <a:defRPr sz="2400">
                <a:solidFill>
                  <a:srgbClr val="466269"/>
                </a:solidFill>
              </a:defRPr>
            </a:lvl9pPr>
          </a:lstStyle>
          <a:p>
            <a:endParaRPr/>
          </a:p>
        </p:txBody>
      </p:sp>
      <p:sp>
        <p:nvSpPr>
          <p:cNvPr id="77" name="Google Shape;77;p9"/>
          <p:cNvSpPr txBox="1">
            <a:spLocks noGrp="1"/>
          </p:cNvSpPr>
          <p:nvPr>
            <p:ph type="subTitle" idx="5"/>
          </p:nvPr>
        </p:nvSpPr>
        <p:spPr>
          <a:xfrm>
            <a:off x="6160277" y="1662363"/>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78" name="Google Shape;78;p9"/>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66269"/>
              </a:solidFill>
            </a:endParaRPr>
          </a:p>
        </p:txBody>
      </p:sp>
      <p:sp>
        <p:nvSpPr>
          <p:cNvPr id="79" name="Google Shape;79;p9"/>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80" name="Google Shape;80;p9"/>
          <p:cNvSpPr txBox="1">
            <a:spLocks noGrp="1"/>
          </p:cNvSpPr>
          <p:nvPr>
            <p:ph type="ctrTitle" idx="6"/>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p:cSld name="TITLE_1_1_1_2_1_1_1_1">
    <p:bg>
      <p:bgPr>
        <a:solidFill>
          <a:srgbClr val="F3F3F3"/>
        </a:solidFill>
        <a:effectLst/>
      </p:bgPr>
    </p:bg>
    <p:spTree>
      <p:nvGrpSpPr>
        <p:cNvPr id="1" name="Shape 81"/>
        <p:cNvGrpSpPr/>
        <p:nvPr/>
      </p:nvGrpSpPr>
      <p:grpSpPr>
        <a:xfrm>
          <a:off x="0" y="0"/>
          <a:ext cx="0" cy="0"/>
          <a:chOff x="0" y="0"/>
          <a:chExt cx="0" cy="0"/>
        </a:xfrm>
      </p:grpSpPr>
      <p:sp>
        <p:nvSpPr>
          <p:cNvPr id="82" name="Google Shape;82;p10"/>
          <p:cNvSpPr txBox="1">
            <a:spLocks noGrp="1"/>
          </p:cNvSpPr>
          <p:nvPr>
            <p:ph type="subTitle" idx="1"/>
          </p:nvPr>
        </p:nvSpPr>
        <p:spPr>
          <a:xfrm>
            <a:off x="1316638" y="2196450"/>
            <a:ext cx="1959600" cy="750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rgbClr val="466269"/>
                </a:solidFill>
              </a:defRPr>
            </a:lvl1pPr>
            <a:lvl2pPr lvl="1" algn="ctr" rtl="0">
              <a:lnSpc>
                <a:spcPct val="100000"/>
              </a:lnSpc>
              <a:spcBef>
                <a:spcPts val="1600"/>
              </a:spcBef>
              <a:spcAft>
                <a:spcPts val="0"/>
              </a:spcAft>
              <a:buNone/>
              <a:defRPr>
                <a:solidFill>
                  <a:srgbClr val="466269"/>
                </a:solidFill>
              </a:defRPr>
            </a:lvl2pPr>
            <a:lvl3pPr lvl="2" algn="ctr" rtl="0">
              <a:lnSpc>
                <a:spcPct val="100000"/>
              </a:lnSpc>
              <a:spcBef>
                <a:spcPts val="1600"/>
              </a:spcBef>
              <a:spcAft>
                <a:spcPts val="0"/>
              </a:spcAft>
              <a:buNone/>
              <a:defRPr>
                <a:solidFill>
                  <a:srgbClr val="466269"/>
                </a:solidFill>
              </a:defRPr>
            </a:lvl3pPr>
            <a:lvl4pPr lvl="3" algn="ctr" rtl="0">
              <a:lnSpc>
                <a:spcPct val="100000"/>
              </a:lnSpc>
              <a:spcBef>
                <a:spcPts val="1600"/>
              </a:spcBef>
              <a:spcAft>
                <a:spcPts val="0"/>
              </a:spcAft>
              <a:buNone/>
              <a:defRPr>
                <a:solidFill>
                  <a:srgbClr val="466269"/>
                </a:solidFill>
              </a:defRPr>
            </a:lvl4pPr>
            <a:lvl5pPr lvl="4" algn="ctr" rtl="0">
              <a:lnSpc>
                <a:spcPct val="100000"/>
              </a:lnSpc>
              <a:spcBef>
                <a:spcPts val="1600"/>
              </a:spcBef>
              <a:spcAft>
                <a:spcPts val="0"/>
              </a:spcAft>
              <a:buNone/>
              <a:defRPr>
                <a:solidFill>
                  <a:srgbClr val="466269"/>
                </a:solidFill>
              </a:defRPr>
            </a:lvl5pPr>
            <a:lvl6pPr lvl="5" algn="ctr" rtl="0">
              <a:lnSpc>
                <a:spcPct val="100000"/>
              </a:lnSpc>
              <a:spcBef>
                <a:spcPts val="1600"/>
              </a:spcBef>
              <a:spcAft>
                <a:spcPts val="0"/>
              </a:spcAft>
              <a:buNone/>
              <a:defRPr>
                <a:solidFill>
                  <a:srgbClr val="466269"/>
                </a:solidFill>
              </a:defRPr>
            </a:lvl6pPr>
            <a:lvl7pPr lvl="6" algn="ctr" rtl="0">
              <a:lnSpc>
                <a:spcPct val="100000"/>
              </a:lnSpc>
              <a:spcBef>
                <a:spcPts val="1600"/>
              </a:spcBef>
              <a:spcAft>
                <a:spcPts val="0"/>
              </a:spcAft>
              <a:buNone/>
              <a:defRPr>
                <a:solidFill>
                  <a:srgbClr val="466269"/>
                </a:solidFill>
              </a:defRPr>
            </a:lvl7pPr>
            <a:lvl8pPr lvl="7" algn="ctr" rtl="0">
              <a:lnSpc>
                <a:spcPct val="100000"/>
              </a:lnSpc>
              <a:spcBef>
                <a:spcPts val="1600"/>
              </a:spcBef>
              <a:spcAft>
                <a:spcPts val="0"/>
              </a:spcAft>
              <a:buNone/>
              <a:defRPr>
                <a:solidFill>
                  <a:srgbClr val="466269"/>
                </a:solidFill>
              </a:defRPr>
            </a:lvl8pPr>
            <a:lvl9pPr lvl="8" algn="ctr" rtl="0">
              <a:lnSpc>
                <a:spcPct val="100000"/>
              </a:lnSpc>
              <a:spcBef>
                <a:spcPts val="1600"/>
              </a:spcBef>
              <a:spcAft>
                <a:spcPts val="1600"/>
              </a:spcAft>
              <a:buNone/>
              <a:defRPr>
                <a:solidFill>
                  <a:srgbClr val="466269"/>
                </a:solidFill>
              </a:defRPr>
            </a:lvl9pPr>
          </a:lstStyle>
          <a:p>
            <a:endParaRPr/>
          </a:p>
        </p:txBody>
      </p:sp>
      <p:sp>
        <p:nvSpPr>
          <p:cNvPr id="83" name="Google Shape;83;p10"/>
          <p:cNvSpPr/>
          <p:nvPr/>
        </p:nvSpPr>
        <p:spPr>
          <a:xfrm rot="-5400000">
            <a:off x="6412225" y="2394725"/>
            <a:ext cx="5193600" cy="34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0"/>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lvl1pPr lvl="0" algn="ctr" rtl="0">
              <a:buNone/>
              <a:defRPr sz="1300">
                <a:solidFill>
                  <a:srgbClr val="FFFFFF"/>
                </a:solidFill>
                <a:latin typeface="Didact Gothic"/>
                <a:ea typeface="Didact Gothic"/>
                <a:cs typeface="Didact Gothic"/>
                <a:sym typeface="Didact Gothic"/>
              </a:defRPr>
            </a:lvl1pPr>
            <a:lvl2pPr lvl="1" algn="ctr" rtl="0">
              <a:buNone/>
              <a:defRPr sz="1300">
                <a:solidFill>
                  <a:srgbClr val="FFFFFF"/>
                </a:solidFill>
                <a:latin typeface="Didact Gothic"/>
                <a:ea typeface="Didact Gothic"/>
                <a:cs typeface="Didact Gothic"/>
                <a:sym typeface="Didact Gothic"/>
              </a:defRPr>
            </a:lvl2pPr>
            <a:lvl3pPr lvl="2" algn="ctr" rtl="0">
              <a:buNone/>
              <a:defRPr sz="1300">
                <a:solidFill>
                  <a:srgbClr val="FFFFFF"/>
                </a:solidFill>
                <a:latin typeface="Didact Gothic"/>
                <a:ea typeface="Didact Gothic"/>
                <a:cs typeface="Didact Gothic"/>
                <a:sym typeface="Didact Gothic"/>
              </a:defRPr>
            </a:lvl3pPr>
            <a:lvl4pPr lvl="3" algn="ctr" rtl="0">
              <a:buNone/>
              <a:defRPr sz="1300">
                <a:solidFill>
                  <a:srgbClr val="FFFFFF"/>
                </a:solidFill>
                <a:latin typeface="Didact Gothic"/>
                <a:ea typeface="Didact Gothic"/>
                <a:cs typeface="Didact Gothic"/>
                <a:sym typeface="Didact Gothic"/>
              </a:defRPr>
            </a:lvl4pPr>
            <a:lvl5pPr lvl="4" algn="ctr" rtl="0">
              <a:buNone/>
              <a:defRPr sz="1300">
                <a:solidFill>
                  <a:srgbClr val="FFFFFF"/>
                </a:solidFill>
                <a:latin typeface="Didact Gothic"/>
                <a:ea typeface="Didact Gothic"/>
                <a:cs typeface="Didact Gothic"/>
                <a:sym typeface="Didact Gothic"/>
              </a:defRPr>
            </a:lvl5pPr>
            <a:lvl6pPr lvl="5" algn="ctr" rtl="0">
              <a:buNone/>
              <a:defRPr sz="1300">
                <a:solidFill>
                  <a:srgbClr val="FFFFFF"/>
                </a:solidFill>
                <a:latin typeface="Didact Gothic"/>
                <a:ea typeface="Didact Gothic"/>
                <a:cs typeface="Didact Gothic"/>
                <a:sym typeface="Didact Gothic"/>
              </a:defRPr>
            </a:lvl6pPr>
            <a:lvl7pPr lvl="6" algn="ctr" rtl="0">
              <a:buNone/>
              <a:defRPr sz="1300">
                <a:solidFill>
                  <a:srgbClr val="FFFFFF"/>
                </a:solidFill>
                <a:latin typeface="Didact Gothic"/>
                <a:ea typeface="Didact Gothic"/>
                <a:cs typeface="Didact Gothic"/>
                <a:sym typeface="Didact Gothic"/>
              </a:defRPr>
            </a:lvl7pPr>
            <a:lvl8pPr lvl="7" algn="ctr" rtl="0">
              <a:buNone/>
              <a:defRPr sz="1300">
                <a:solidFill>
                  <a:srgbClr val="FFFFFF"/>
                </a:solidFill>
                <a:latin typeface="Didact Gothic"/>
                <a:ea typeface="Didact Gothic"/>
                <a:cs typeface="Didact Gothic"/>
                <a:sym typeface="Didact Gothic"/>
              </a:defRPr>
            </a:lvl8pPr>
            <a:lvl9pPr lvl="8" algn="ctr" rtl="0">
              <a:buNone/>
              <a:defRPr sz="1300">
                <a:solidFill>
                  <a:srgbClr val="FFFFFF"/>
                </a:solidFill>
                <a:latin typeface="Didact Gothic"/>
                <a:ea typeface="Didact Gothic"/>
                <a:cs typeface="Didact Gothic"/>
                <a:sym typeface="Didact Gothic"/>
              </a:defRPr>
            </a:lvl9pPr>
          </a:lstStyle>
          <a:p>
            <a:pPr marL="0" lvl="0" indent="0" algn="ctr" rtl="0">
              <a:spcBef>
                <a:spcPts val="0"/>
              </a:spcBef>
              <a:spcAft>
                <a:spcPts val="0"/>
              </a:spcAft>
              <a:buNone/>
            </a:pPr>
            <a:fld id="{00000000-1234-1234-1234-123412341234}" type="slidenum">
              <a:rPr lang="es"/>
              <a:t>‹#›</a:t>
            </a:fld>
            <a:endParaRPr>
              <a:latin typeface="Oswald Regular"/>
              <a:ea typeface="Oswald Regular"/>
              <a:cs typeface="Oswald Regular"/>
              <a:sym typeface="Oswald Regular"/>
            </a:endParaRPr>
          </a:p>
        </p:txBody>
      </p:sp>
      <p:sp>
        <p:nvSpPr>
          <p:cNvPr id="85" name="Google Shape;85;p10"/>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66269"/>
              </a:buClr>
              <a:buSzPts val="1200"/>
              <a:buNone/>
              <a:defRPr sz="1200">
                <a:solidFill>
                  <a:srgbClr val="466269"/>
                </a:solidFill>
              </a:defRPr>
            </a:lvl1pPr>
            <a:lvl2pPr lvl="1" algn="ctr" rtl="0">
              <a:spcBef>
                <a:spcPts val="0"/>
              </a:spcBef>
              <a:spcAft>
                <a:spcPts val="0"/>
              </a:spcAft>
              <a:buClr>
                <a:srgbClr val="466269"/>
              </a:buClr>
              <a:buSzPts val="1800"/>
              <a:buNone/>
              <a:defRPr sz="1800">
                <a:solidFill>
                  <a:srgbClr val="466269"/>
                </a:solidFill>
              </a:defRPr>
            </a:lvl2pPr>
            <a:lvl3pPr lvl="2" algn="ctr" rtl="0">
              <a:spcBef>
                <a:spcPts val="0"/>
              </a:spcBef>
              <a:spcAft>
                <a:spcPts val="0"/>
              </a:spcAft>
              <a:buClr>
                <a:srgbClr val="466269"/>
              </a:buClr>
              <a:buSzPts val="1800"/>
              <a:buNone/>
              <a:defRPr sz="1800">
                <a:solidFill>
                  <a:srgbClr val="466269"/>
                </a:solidFill>
              </a:defRPr>
            </a:lvl3pPr>
            <a:lvl4pPr lvl="3" algn="ctr" rtl="0">
              <a:spcBef>
                <a:spcPts val="0"/>
              </a:spcBef>
              <a:spcAft>
                <a:spcPts val="0"/>
              </a:spcAft>
              <a:buClr>
                <a:srgbClr val="466269"/>
              </a:buClr>
              <a:buSzPts val="1800"/>
              <a:buNone/>
              <a:defRPr sz="1800">
                <a:solidFill>
                  <a:srgbClr val="466269"/>
                </a:solidFill>
              </a:defRPr>
            </a:lvl4pPr>
            <a:lvl5pPr lvl="4" algn="ctr" rtl="0">
              <a:spcBef>
                <a:spcPts val="0"/>
              </a:spcBef>
              <a:spcAft>
                <a:spcPts val="0"/>
              </a:spcAft>
              <a:buClr>
                <a:srgbClr val="466269"/>
              </a:buClr>
              <a:buSzPts val="1800"/>
              <a:buNone/>
              <a:defRPr sz="1800">
                <a:solidFill>
                  <a:srgbClr val="466269"/>
                </a:solidFill>
              </a:defRPr>
            </a:lvl5pPr>
            <a:lvl6pPr lvl="5" algn="ctr" rtl="0">
              <a:spcBef>
                <a:spcPts val="0"/>
              </a:spcBef>
              <a:spcAft>
                <a:spcPts val="0"/>
              </a:spcAft>
              <a:buClr>
                <a:srgbClr val="466269"/>
              </a:buClr>
              <a:buSzPts val="1800"/>
              <a:buNone/>
              <a:defRPr sz="1800">
                <a:solidFill>
                  <a:srgbClr val="466269"/>
                </a:solidFill>
              </a:defRPr>
            </a:lvl6pPr>
            <a:lvl7pPr lvl="6" algn="ctr" rtl="0">
              <a:spcBef>
                <a:spcPts val="0"/>
              </a:spcBef>
              <a:spcAft>
                <a:spcPts val="0"/>
              </a:spcAft>
              <a:buClr>
                <a:srgbClr val="466269"/>
              </a:buClr>
              <a:buSzPts val="1800"/>
              <a:buNone/>
              <a:defRPr sz="1800">
                <a:solidFill>
                  <a:srgbClr val="466269"/>
                </a:solidFill>
              </a:defRPr>
            </a:lvl7pPr>
            <a:lvl8pPr lvl="7" algn="ctr" rtl="0">
              <a:spcBef>
                <a:spcPts val="0"/>
              </a:spcBef>
              <a:spcAft>
                <a:spcPts val="0"/>
              </a:spcAft>
              <a:buClr>
                <a:srgbClr val="466269"/>
              </a:buClr>
              <a:buSzPts val="1800"/>
              <a:buNone/>
              <a:defRPr sz="1800">
                <a:solidFill>
                  <a:srgbClr val="466269"/>
                </a:solidFill>
              </a:defRPr>
            </a:lvl8pPr>
            <a:lvl9pPr lvl="8" algn="ctr" rtl="0">
              <a:spcBef>
                <a:spcPts val="0"/>
              </a:spcBef>
              <a:spcAft>
                <a:spcPts val="0"/>
              </a:spcAft>
              <a:buClr>
                <a:srgbClr val="466269"/>
              </a:buClr>
              <a:buSzPts val="1800"/>
              <a:buNone/>
              <a:defRPr sz="1800">
                <a:solidFill>
                  <a:srgbClr val="466269"/>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8.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374957"/>
              </a:buClr>
              <a:buSzPts val="2800"/>
              <a:buFont typeface="Oswald Regular"/>
              <a:buNone/>
              <a:defRPr sz="2800">
                <a:solidFill>
                  <a:srgbClr val="374957"/>
                </a:solidFill>
                <a:latin typeface="Oswald Regular"/>
                <a:ea typeface="Oswald Regular"/>
                <a:cs typeface="Oswald Regular"/>
                <a:sym typeface="Oswald Regular"/>
              </a:defRPr>
            </a:lvl1pPr>
            <a:lvl2pPr lvl="1">
              <a:spcBef>
                <a:spcPts val="0"/>
              </a:spcBef>
              <a:spcAft>
                <a:spcPts val="0"/>
              </a:spcAft>
              <a:buClr>
                <a:srgbClr val="374957"/>
              </a:buClr>
              <a:buSzPts val="2800"/>
              <a:buFont typeface="Oswald Regular"/>
              <a:buNone/>
              <a:defRPr sz="2800">
                <a:solidFill>
                  <a:srgbClr val="374957"/>
                </a:solidFill>
                <a:latin typeface="Oswald Regular"/>
                <a:ea typeface="Oswald Regular"/>
                <a:cs typeface="Oswald Regular"/>
                <a:sym typeface="Oswald Regular"/>
              </a:defRPr>
            </a:lvl2pPr>
            <a:lvl3pPr lvl="2">
              <a:spcBef>
                <a:spcPts val="0"/>
              </a:spcBef>
              <a:spcAft>
                <a:spcPts val="0"/>
              </a:spcAft>
              <a:buClr>
                <a:srgbClr val="374957"/>
              </a:buClr>
              <a:buSzPts val="2800"/>
              <a:buFont typeface="Oswald Regular"/>
              <a:buNone/>
              <a:defRPr sz="2800">
                <a:solidFill>
                  <a:srgbClr val="374957"/>
                </a:solidFill>
                <a:latin typeface="Oswald Regular"/>
                <a:ea typeface="Oswald Regular"/>
                <a:cs typeface="Oswald Regular"/>
                <a:sym typeface="Oswald Regular"/>
              </a:defRPr>
            </a:lvl3pPr>
            <a:lvl4pPr lvl="3">
              <a:spcBef>
                <a:spcPts val="0"/>
              </a:spcBef>
              <a:spcAft>
                <a:spcPts val="0"/>
              </a:spcAft>
              <a:buClr>
                <a:srgbClr val="374957"/>
              </a:buClr>
              <a:buSzPts val="2800"/>
              <a:buFont typeface="Oswald Regular"/>
              <a:buNone/>
              <a:defRPr sz="2800">
                <a:solidFill>
                  <a:srgbClr val="374957"/>
                </a:solidFill>
                <a:latin typeface="Oswald Regular"/>
                <a:ea typeface="Oswald Regular"/>
                <a:cs typeface="Oswald Regular"/>
                <a:sym typeface="Oswald Regular"/>
              </a:defRPr>
            </a:lvl4pPr>
            <a:lvl5pPr lvl="4">
              <a:spcBef>
                <a:spcPts val="0"/>
              </a:spcBef>
              <a:spcAft>
                <a:spcPts val="0"/>
              </a:spcAft>
              <a:buClr>
                <a:srgbClr val="374957"/>
              </a:buClr>
              <a:buSzPts val="2800"/>
              <a:buFont typeface="Oswald Regular"/>
              <a:buNone/>
              <a:defRPr sz="2800">
                <a:solidFill>
                  <a:srgbClr val="374957"/>
                </a:solidFill>
                <a:latin typeface="Oswald Regular"/>
                <a:ea typeface="Oswald Regular"/>
                <a:cs typeface="Oswald Regular"/>
                <a:sym typeface="Oswald Regular"/>
              </a:defRPr>
            </a:lvl5pPr>
            <a:lvl6pPr lvl="5">
              <a:spcBef>
                <a:spcPts val="0"/>
              </a:spcBef>
              <a:spcAft>
                <a:spcPts val="0"/>
              </a:spcAft>
              <a:buClr>
                <a:srgbClr val="374957"/>
              </a:buClr>
              <a:buSzPts val="2800"/>
              <a:buFont typeface="Oswald Regular"/>
              <a:buNone/>
              <a:defRPr sz="2800">
                <a:solidFill>
                  <a:srgbClr val="374957"/>
                </a:solidFill>
                <a:latin typeface="Oswald Regular"/>
                <a:ea typeface="Oswald Regular"/>
                <a:cs typeface="Oswald Regular"/>
                <a:sym typeface="Oswald Regular"/>
              </a:defRPr>
            </a:lvl6pPr>
            <a:lvl7pPr lvl="6">
              <a:spcBef>
                <a:spcPts val="0"/>
              </a:spcBef>
              <a:spcAft>
                <a:spcPts val="0"/>
              </a:spcAft>
              <a:buClr>
                <a:srgbClr val="374957"/>
              </a:buClr>
              <a:buSzPts val="2800"/>
              <a:buFont typeface="Oswald Regular"/>
              <a:buNone/>
              <a:defRPr sz="2800">
                <a:solidFill>
                  <a:srgbClr val="374957"/>
                </a:solidFill>
                <a:latin typeface="Oswald Regular"/>
                <a:ea typeface="Oswald Regular"/>
                <a:cs typeface="Oswald Regular"/>
                <a:sym typeface="Oswald Regular"/>
              </a:defRPr>
            </a:lvl7pPr>
            <a:lvl8pPr lvl="7">
              <a:spcBef>
                <a:spcPts val="0"/>
              </a:spcBef>
              <a:spcAft>
                <a:spcPts val="0"/>
              </a:spcAft>
              <a:buClr>
                <a:srgbClr val="374957"/>
              </a:buClr>
              <a:buSzPts val="2800"/>
              <a:buFont typeface="Oswald Regular"/>
              <a:buNone/>
              <a:defRPr sz="2800">
                <a:solidFill>
                  <a:srgbClr val="374957"/>
                </a:solidFill>
                <a:latin typeface="Oswald Regular"/>
                <a:ea typeface="Oswald Regular"/>
                <a:cs typeface="Oswald Regular"/>
                <a:sym typeface="Oswald Regular"/>
              </a:defRPr>
            </a:lvl8pPr>
            <a:lvl9pPr lvl="8">
              <a:spcBef>
                <a:spcPts val="0"/>
              </a:spcBef>
              <a:spcAft>
                <a:spcPts val="0"/>
              </a:spcAft>
              <a:buClr>
                <a:srgbClr val="374957"/>
              </a:buClr>
              <a:buSzPts val="2800"/>
              <a:buFont typeface="Oswald Regular"/>
              <a:buNone/>
              <a:defRPr sz="2800">
                <a:solidFill>
                  <a:srgbClr val="374957"/>
                </a:solidFill>
                <a:latin typeface="Oswald Regular"/>
                <a:ea typeface="Oswald Regular"/>
                <a:cs typeface="Oswald Regular"/>
                <a:sym typeface="Oswald Regula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374957"/>
              </a:buClr>
              <a:buSzPts val="1200"/>
              <a:buFont typeface="Didact Gothic"/>
              <a:buChar char="●"/>
              <a:defRPr sz="1200">
                <a:solidFill>
                  <a:srgbClr val="374957"/>
                </a:solidFill>
                <a:latin typeface="Didact Gothic"/>
                <a:ea typeface="Didact Gothic"/>
                <a:cs typeface="Didact Gothic"/>
                <a:sym typeface="Didact Gothic"/>
              </a:defRPr>
            </a:lvl1pPr>
            <a:lvl2pPr marL="914400" lvl="1" indent="-304800">
              <a:lnSpc>
                <a:spcPct val="115000"/>
              </a:lnSpc>
              <a:spcBef>
                <a:spcPts val="1600"/>
              </a:spcBef>
              <a:spcAft>
                <a:spcPts val="0"/>
              </a:spcAft>
              <a:buClr>
                <a:srgbClr val="374957"/>
              </a:buClr>
              <a:buSzPts val="1200"/>
              <a:buFont typeface="Didact Gothic"/>
              <a:buChar char="○"/>
              <a:defRPr sz="1200">
                <a:solidFill>
                  <a:srgbClr val="374957"/>
                </a:solidFill>
                <a:latin typeface="Didact Gothic"/>
                <a:ea typeface="Didact Gothic"/>
                <a:cs typeface="Didact Gothic"/>
                <a:sym typeface="Didact Gothic"/>
              </a:defRPr>
            </a:lvl2pPr>
            <a:lvl3pPr marL="1371600" lvl="2" indent="-304800">
              <a:lnSpc>
                <a:spcPct val="115000"/>
              </a:lnSpc>
              <a:spcBef>
                <a:spcPts val="1600"/>
              </a:spcBef>
              <a:spcAft>
                <a:spcPts val="0"/>
              </a:spcAft>
              <a:buClr>
                <a:srgbClr val="374957"/>
              </a:buClr>
              <a:buSzPts val="1200"/>
              <a:buFont typeface="Didact Gothic"/>
              <a:buChar char="■"/>
              <a:defRPr sz="1200">
                <a:solidFill>
                  <a:srgbClr val="374957"/>
                </a:solidFill>
                <a:latin typeface="Didact Gothic"/>
                <a:ea typeface="Didact Gothic"/>
                <a:cs typeface="Didact Gothic"/>
                <a:sym typeface="Didact Gothic"/>
              </a:defRPr>
            </a:lvl3pPr>
            <a:lvl4pPr marL="1828800" lvl="3" indent="-304800">
              <a:lnSpc>
                <a:spcPct val="115000"/>
              </a:lnSpc>
              <a:spcBef>
                <a:spcPts val="1600"/>
              </a:spcBef>
              <a:spcAft>
                <a:spcPts val="0"/>
              </a:spcAft>
              <a:buClr>
                <a:srgbClr val="374957"/>
              </a:buClr>
              <a:buSzPts val="1200"/>
              <a:buFont typeface="Didact Gothic"/>
              <a:buChar char="●"/>
              <a:defRPr sz="1200">
                <a:solidFill>
                  <a:srgbClr val="374957"/>
                </a:solidFill>
                <a:latin typeface="Didact Gothic"/>
                <a:ea typeface="Didact Gothic"/>
                <a:cs typeface="Didact Gothic"/>
                <a:sym typeface="Didact Gothic"/>
              </a:defRPr>
            </a:lvl4pPr>
            <a:lvl5pPr marL="2286000" lvl="4" indent="-304800">
              <a:lnSpc>
                <a:spcPct val="115000"/>
              </a:lnSpc>
              <a:spcBef>
                <a:spcPts val="1600"/>
              </a:spcBef>
              <a:spcAft>
                <a:spcPts val="0"/>
              </a:spcAft>
              <a:buClr>
                <a:srgbClr val="374957"/>
              </a:buClr>
              <a:buSzPts val="1200"/>
              <a:buFont typeface="Didact Gothic"/>
              <a:buChar char="○"/>
              <a:defRPr sz="1200">
                <a:solidFill>
                  <a:srgbClr val="374957"/>
                </a:solidFill>
                <a:latin typeface="Didact Gothic"/>
                <a:ea typeface="Didact Gothic"/>
                <a:cs typeface="Didact Gothic"/>
                <a:sym typeface="Didact Gothic"/>
              </a:defRPr>
            </a:lvl5pPr>
            <a:lvl6pPr marL="2743200" lvl="5" indent="-304800">
              <a:lnSpc>
                <a:spcPct val="115000"/>
              </a:lnSpc>
              <a:spcBef>
                <a:spcPts val="1600"/>
              </a:spcBef>
              <a:spcAft>
                <a:spcPts val="0"/>
              </a:spcAft>
              <a:buClr>
                <a:srgbClr val="374957"/>
              </a:buClr>
              <a:buSzPts val="1200"/>
              <a:buFont typeface="Didact Gothic"/>
              <a:buChar char="■"/>
              <a:defRPr sz="1200">
                <a:solidFill>
                  <a:srgbClr val="374957"/>
                </a:solidFill>
                <a:latin typeface="Didact Gothic"/>
                <a:ea typeface="Didact Gothic"/>
                <a:cs typeface="Didact Gothic"/>
                <a:sym typeface="Didact Gothic"/>
              </a:defRPr>
            </a:lvl6pPr>
            <a:lvl7pPr marL="3200400" lvl="6" indent="-304800">
              <a:lnSpc>
                <a:spcPct val="115000"/>
              </a:lnSpc>
              <a:spcBef>
                <a:spcPts val="1600"/>
              </a:spcBef>
              <a:spcAft>
                <a:spcPts val="0"/>
              </a:spcAft>
              <a:buClr>
                <a:srgbClr val="374957"/>
              </a:buClr>
              <a:buSzPts val="1200"/>
              <a:buFont typeface="Didact Gothic"/>
              <a:buChar char="●"/>
              <a:defRPr sz="1200">
                <a:solidFill>
                  <a:srgbClr val="374957"/>
                </a:solidFill>
                <a:latin typeface="Didact Gothic"/>
                <a:ea typeface="Didact Gothic"/>
                <a:cs typeface="Didact Gothic"/>
                <a:sym typeface="Didact Gothic"/>
              </a:defRPr>
            </a:lvl7pPr>
            <a:lvl8pPr marL="3657600" lvl="7" indent="-304800">
              <a:lnSpc>
                <a:spcPct val="115000"/>
              </a:lnSpc>
              <a:spcBef>
                <a:spcPts val="1600"/>
              </a:spcBef>
              <a:spcAft>
                <a:spcPts val="0"/>
              </a:spcAft>
              <a:buClr>
                <a:srgbClr val="374957"/>
              </a:buClr>
              <a:buSzPts val="1200"/>
              <a:buFont typeface="Didact Gothic"/>
              <a:buChar char="○"/>
              <a:defRPr sz="1200">
                <a:solidFill>
                  <a:srgbClr val="374957"/>
                </a:solidFill>
                <a:latin typeface="Didact Gothic"/>
                <a:ea typeface="Didact Gothic"/>
                <a:cs typeface="Didact Gothic"/>
                <a:sym typeface="Didact Gothic"/>
              </a:defRPr>
            </a:lvl8pPr>
            <a:lvl9pPr marL="4114800" lvl="8" indent="-304800">
              <a:lnSpc>
                <a:spcPct val="115000"/>
              </a:lnSpc>
              <a:spcBef>
                <a:spcPts val="1600"/>
              </a:spcBef>
              <a:spcAft>
                <a:spcPts val="1600"/>
              </a:spcAft>
              <a:buClr>
                <a:srgbClr val="374957"/>
              </a:buClr>
              <a:buSzPts val="1200"/>
              <a:buFont typeface="Didact Gothic"/>
              <a:buChar char="■"/>
              <a:defRPr sz="1200">
                <a:solidFill>
                  <a:srgbClr val="374957"/>
                </a:solidFill>
                <a:latin typeface="Didact Gothic"/>
                <a:ea typeface="Didact Gothic"/>
                <a:cs typeface="Didact Gothic"/>
                <a:sym typeface="Didact Gothic"/>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6"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140"/>
        <p:cNvGrpSpPr/>
        <p:nvPr/>
      </p:nvGrpSpPr>
      <p:grpSpPr>
        <a:xfrm>
          <a:off x="0" y="0"/>
          <a:ext cx="0" cy="0"/>
          <a:chOff x="0" y="0"/>
          <a:chExt cx="0" cy="0"/>
        </a:xfrm>
      </p:grpSpPr>
      <p:sp>
        <p:nvSpPr>
          <p:cNvPr id="141" name="Google Shape;141;p2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42" name="Google Shape;142;p2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143" name="Google Shape;143;p21"/>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67"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83"/>
        <p:cNvGrpSpPr/>
        <p:nvPr/>
      </p:nvGrpSpPr>
      <p:grpSpPr>
        <a:xfrm>
          <a:off x="0" y="0"/>
          <a:ext cx="0" cy="0"/>
          <a:chOff x="0" y="0"/>
          <a:chExt cx="0" cy="0"/>
        </a:xfrm>
      </p:grpSpPr>
      <p:sp>
        <p:nvSpPr>
          <p:cNvPr id="1684" name="Google Shape;1684;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685" name="Google Shape;1685;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802399779"/>
      </p:ext>
    </p:extLst>
  </p:cSld>
  <p:clrMap bg1="lt1" tx1="dk1" bg2="dk2" tx2="lt2" accent1="accent1" accent2="accent2" accent3="accent3" accent4="accent4" accent5="accent5" accent6="accent6" hlink="hlink" folHlink="folHlink"/>
  <p:sldLayoutIdLst>
    <p:sldLayoutId id="214748367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2.xml"/><Relationship Id="rId1" Type="http://schemas.openxmlformats.org/officeDocument/2006/relationships/slideLayout" Target="../slideLayouts/slideLayout10.xml"/><Relationship Id="rId4" Type="http://schemas.openxmlformats.org/officeDocument/2006/relationships/image" Target="../media/image7.jp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hyperlink" Target="https://fonts.google.com/specimen/Oswald" TargetMode="External"/><Relationship Id="rId2" Type="http://schemas.openxmlformats.org/officeDocument/2006/relationships/notesSlide" Target="../notesSlides/notesSlide18.xml"/><Relationship Id="rId1" Type="http://schemas.openxmlformats.org/officeDocument/2006/relationships/slideLayout" Target="../slideLayouts/slideLayout18.xml"/><Relationship Id="rId4" Type="http://schemas.openxmlformats.org/officeDocument/2006/relationships/hyperlink" Target="https://fonts.google.com/specimen/Didact+Gothic" TargetMode="Externa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2.xml"/><Relationship Id="rId1" Type="http://schemas.openxmlformats.org/officeDocument/2006/relationships/slideLayout" Target="../slideLayouts/slideLayout19.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8.jpg"/><Relationship Id="rId5" Type="http://schemas.openxmlformats.org/officeDocument/2006/relationships/image" Target="../media/image7.jpg"/><Relationship Id="rId4" Type="http://schemas.openxmlformats.org/officeDocument/2006/relationships/image" Target="../media/image6.jpg"/></Relationships>
</file>

<file path=ppt/slides/_rels/slide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xml"/><Relationship Id="rId1" Type="http://schemas.openxmlformats.org/officeDocument/2006/relationships/slideLayout" Target="../slideLayouts/slideLayout8.xml"/><Relationship Id="rId5" Type="http://schemas.openxmlformats.org/officeDocument/2006/relationships/image" Target="../media/image13.jpg"/><Relationship Id="rId4" Type="http://schemas.openxmlformats.org/officeDocument/2006/relationships/image" Target="../media/image12.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9"/>
        <p:cNvGrpSpPr/>
        <p:nvPr/>
      </p:nvGrpSpPr>
      <p:grpSpPr>
        <a:xfrm>
          <a:off x="0" y="0"/>
          <a:ext cx="0" cy="0"/>
          <a:chOff x="0" y="0"/>
          <a:chExt cx="0" cy="0"/>
        </a:xfrm>
      </p:grpSpPr>
      <p:sp>
        <p:nvSpPr>
          <p:cNvPr id="150" name="Google Shape;150;p23"/>
          <p:cNvSpPr/>
          <p:nvPr/>
        </p:nvSpPr>
        <p:spPr>
          <a:xfrm rot="-5400000">
            <a:off x="-1307300" y="1274550"/>
            <a:ext cx="5180100" cy="26031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3"/>
          <p:cNvSpPr txBox="1">
            <a:spLocks noGrp="1"/>
          </p:cNvSpPr>
          <p:nvPr>
            <p:ph type="ctrTitle"/>
          </p:nvPr>
        </p:nvSpPr>
        <p:spPr>
          <a:xfrm>
            <a:off x="1291650" y="1545450"/>
            <a:ext cx="3928200" cy="205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dirty="0"/>
              <a:t>GEOGRAPHY LESSON</a:t>
            </a:r>
            <a:endParaRPr sz="4800" dirty="0"/>
          </a:p>
        </p:txBody>
      </p:sp>
      <p:sp>
        <p:nvSpPr>
          <p:cNvPr id="152" name="Google Shape;152;p23"/>
          <p:cNvSpPr txBox="1">
            <a:spLocks noGrp="1"/>
          </p:cNvSpPr>
          <p:nvPr>
            <p:ph type="subTitle" idx="1"/>
          </p:nvPr>
        </p:nvSpPr>
        <p:spPr>
          <a:xfrm>
            <a:off x="1291650" y="3555875"/>
            <a:ext cx="2810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46"/>
        <p:cNvGrpSpPr/>
        <p:nvPr/>
      </p:nvGrpSpPr>
      <p:grpSpPr>
        <a:xfrm>
          <a:off x="0" y="0"/>
          <a:ext cx="0" cy="0"/>
          <a:chOff x="0" y="0"/>
          <a:chExt cx="0" cy="0"/>
        </a:xfrm>
      </p:grpSpPr>
      <p:sp>
        <p:nvSpPr>
          <p:cNvPr id="347" name="Google Shape;347;p32"/>
          <p:cNvSpPr txBox="1">
            <a:spLocks noGrp="1"/>
          </p:cNvSpPr>
          <p:nvPr>
            <p:ph type="subTitle" idx="1"/>
          </p:nvPr>
        </p:nvSpPr>
        <p:spPr>
          <a:xfrm>
            <a:off x="1316638" y="2196450"/>
            <a:ext cx="1959600" cy="7506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s"/>
              <a:t>Despite being red, Mars is a cold place, not hot. It’s full of iron oxide dust, which gives the planet its reddish cast</a:t>
            </a:r>
            <a:endParaRPr/>
          </a:p>
        </p:txBody>
      </p:sp>
      <p:sp>
        <p:nvSpPr>
          <p:cNvPr id="348" name="Google Shape;348;p32"/>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10</a:t>
            </a:fld>
            <a:endParaRPr>
              <a:latin typeface="Oswald Regular"/>
              <a:ea typeface="Oswald Regular"/>
              <a:cs typeface="Oswald Regular"/>
              <a:sym typeface="Oswald Regular"/>
            </a:endParaRPr>
          </a:p>
        </p:txBody>
      </p:sp>
      <p:sp>
        <p:nvSpPr>
          <p:cNvPr id="349" name="Google Shape;349;p32"/>
          <p:cNvSpPr/>
          <p:nvPr/>
        </p:nvSpPr>
        <p:spPr>
          <a:xfrm>
            <a:off x="4185100" y="1098225"/>
            <a:ext cx="3246461" cy="2819752"/>
          </a:xfrm>
          <a:custGeom>
            <a:avLst/>
            <a:gdLst/>
            <a:ahLst/>
            <a:cxnLst/>
            <a:rect l="l" t="t" r="r" b="b"/>
            <a:pathLst>
              <a:path w="168254" h="146139" extrusionOk="0">
                <a:moveTo>
                  <a:pt x="4437" y="1"/>
                </a:moveTo>
                <a:cubicBezTo>
                  <a:pt x="2002" y="1"/>
                  <a:pt x="0" y="1969"/>
                  <a:pt x="0" y="4437"/>
                </a:cubicBezTo>
                <a:lnTo>
                  <a:pt x="0" y="141702"/>
                </a:lnTo>
                <a:cubicBezTo>
                  <a:pt x="0" y="144137"/>
                  <a:pt x="2002" y="146139"/>
                  <a:pt x="4437" y="146139"/>
                </a:cubicBezTo>
                <a:lnTo>
                  <a:pt x="163817" y="146139"/>
                </a:lnTo>
                <a:cubicBezTo>
                  <a:pt x="166252" y="146139"/>
                  <a:pt x="168254" y="144137"/>
                  <a:pt x="168254" y="141702"/>
                </a:cubicBezTo>
                <a:lnTo>
                  <a:pt x="168254" y="4437"/>
                </a:lnTo>
                <a:cubicBezTo>
                  <a:pt x="168254" y="1969"/>
                  <a:pt x="166252" y="1"/>
                  <a:pt x="1638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2"/>
          <p:cNvSpPr/>
          <p:nvPr/>
        </p:nvSpPr>
        <p:spPr>
          <a:xfrm>
            <a:off x="4303536" y="1540425"/>
            <a:ext cx="3004463" cy="1813113"/>
          </a:xfrm>
          <a:custGeom>
            <a:avLst/>
            <a:gdLst/>
            <a:ahLst/>
            <a:cxnLst/>
            <a:rect l="l" t="t" r="r" b="b"/>
            <a:pathLst>
              <a:path w="155712" h="93968" extrusionOk="0">
                <a:moveTo>
                  <a:pt x="0" y="0"/>
                </a:moveTo>
                <a:lnTo>
                  <a:pt x="0" y="93968"/>
                </a:lnTo>
                <a:lnTo>
                  <a:pt x="155711" y="93968"/>
                </a:lnTo>
                <a:lnTo>
                  <a:pt x="155711" y="0"/>
                </a:ln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1" name="Google Shape;351;p32"/>
          <p:cNvPicPr preferRelativeResize="0"/>
          <p:nvPr/>
        </p:nvPicPr>
        <p:blipFill rotWithShape="1">
          <a:blip r:embed="rId3">
            <a:alphaModFix/>
          </a:blip>
          <a:srcRect t="19969" b="19969"/>
          <a:stretch/>
        </p:blipFill>
        <p:spPr>
          <a:xfrm>
            <a:off x="4302997" y="1549686"/>
            <a:ext cx="3004548" cy="1804491"/>
          </a:xfrm>
          <a:prstGeom prst="rect">
            <a:avLst/>
          </a:prstGeom>
          <a:noFill/>
          <a:ln>
            <a:noFill/>
          </a:ln>
        </p:spPr>
      </p:pic>
      <p:sp>
        <p:nvSpPr>
          <p:cNvPr id="352" name="Google Shape;352;p32"/>
          <p:cNvSpPr/>
          <p:nvPr/>
        </p:nvSpPr>
        <p:spPr>
          <a:xfrm>
            <a:off x="4303536" y="3337492"/>
            <a:ext cx="3004463" cy="16111"/>
          </a:xfrm>
          <a:custGeom>
            <a:avLst/>
            <a:gdLst/>
            <a:ahLst/>
            <a:cxnLst/>
            <a:rect l="l" t="t" r="r" b="b"/>
            <a:pathLst>
              <a:path w="155712" h="835" extrusionOk="0">
                <a:moveTo>
                  <a:pt x="0" y="1"/>
                </a:moveTo>
                <a:lnTo>
                  <a:pt x="0" y="835"/>
                </a:lnTo>
                <a:lnTo>
                  <a:pt x="155711" y="835"/>
                </a:lnTo>
                <a:lnTo>
                  <a:pt x="15571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2"/>
          <p:cNvSpPr/>
          <p:nvPr/>
        </p:nvSpPr>
        <p:spPr>
          <a:xfrm>
            <a:off x="4303536" y="1540425"/>
            <a:ext cx="3004463" cy="16111"/>
          </a:xfrm>
          <a:custGeom>
            <a:avLst/>
            <a:gdLst/>
            <a:ahLst/>
            <a:cxnLst/>
            <a:rect l="l" t="t" r="r" b="b"/>
            <a:pathLst>
              <a:path w="155712" h="835" extrusionOk="0">
                <a:moveTo>
                  <a:pt x="0" y="0"/>
                </a:moveTo>
                <a:lnTo>
                  <a:pt x="0" y="834"/>
                </a:lnTo>
                <a:lnTo>
                  <a:pt x="155711" y="834"/>
                </a:lnTo>
                <a:lnTo>
                  <a:pt x="15571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2"/>
          <p:cNvSpPr/>
          <p:nvPr/>
        </p:nvSpPr>
        <p:spPr>
          <a:xfrm>
            <a:off x="5662269" y="2303782"/>
            <a:ext cx="287071" cy="286434"/>
          </a:xfrm>
          <a:custGeom>
            <a:avLst/>
            <a:gdLst/>
            <a:ahLst/>
            <a:cxnLst/>
            <a:rect l="l" t="t" r="r" b="b"/>
            <a:pathLst>
              <a:path w="14878" h="14845" extrusionOk="0">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2"/>
          <p:cNvSpPr/>
          <p:nvPr/>
        </p:nvSpPr>
        <p:spPr>
          <a:xfrm>
            <a:off x="4376261" y="3180445"/>
            <a:ext cx="2858998" cy="16111"/>
          </a:xfrm>
          <a:custGeom>
            <a:avLst/>
            <a:gdLst/>
            <a:ahLst/>
            <a:cxnLst/>
            <a:rect l="l" t="t" r="r" b="b"/>
            <a:pathLst>
              <a:path w="148173" h="835" extrusionOk="0">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2"/>
          <p:cNvSpPr/>
          <p:nvPr/>
        </p:nvSpPr>
        <p:spPr>
          <a:xfrm>
            <a:off x="4376261" y="3180445"/>
            <a:ext cx="1369656" cy="16111"/>
          </a:xfrm>
          <a:custGeom>
            <a:avLst/>
            <a:gdLst/>
            <a:ahLst/>
            <a:cxnLst/>
            <a:rect l="l" t="t" r="r" b="b"/>
            <a:pathLst>
              <a:path w="70985" h="835" extrusionOk="0">
                <a:moveTo>
                  <a:pt x="434" y="0"/>
                </a:moveTo>
                <a:cubicBezTo>
                  <a:pt x="201" y="0"/>
                  <a:pt x="0" y="167"/>
                  <a:pt x="0" y="401"/>
                </a:cubicBezTo>
                <a:cubicBezTo>
                  <a:pt x="0" y="634"/>
                  <a:pt x="201" y="834"/>
                  <a:pt x="434" y="834"/>
                </a:cubicBezTo>
                <a:lnTo>
                  <a:pt x="70984" y="834"/>
                </a:lnTo>
                <a:lnTo>
                  <a:pt x="70984" y="0"/>
                </a:ln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2"/>
          <p:cNvSpPr/>
          <p:nvPr/>
        </p:nvSpPr>
        <p:spPr>
          <a:xfrm>
            <a:off x="5733701" y="3164989"/>
            <a:ext cx="47003" cy="47003"/>
          </a:xfrm>
          <a:custGeom>
            <a:avLst/>
            <a:gdLst/>
            <a:ahLst/>
            <a:cxnLst/>
            <a:rect l="l" t="t" r="r" b="b"/>
            <a:pathLst>
              <a:path w="2436" h="2436" extrusionOk="0">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2"/>
          <p:cNvSpPr/>
          <p:nvPr/>
        </p:nvSpPr>
        <p:spPr>
          <a:xfrm>
            <a:off x="5745934" y="3176585"/>
            <a:ext cx="23193" cy="23829"/>
          </a:xfrm>
          <a:custGeom>
            <a:avLst/>
            <a:gdLst/>
            <a:ahLst/>
            <a:cxnLst/>
            <a:rect l="l" t="t" r="r" b="b"/>
            <a:pathLst>
              <a:path w="1202" h="1235" extrusionOk="0">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2"/>
          <p:cNvSpPr/>
          <p:nvPr/>
        </p:nvSpPr>
        <p:spPr>
          <a:xfrm>
            <a:off x="4608617" y="3226542"/>
            <a:ext cx="64387" cy="71334"/>
          </a:xfrm>
          <a:custGeom>
            <a:avLst/>
            <a:gdLst/>
            <a:ahLst/>
            <a:cxnLst/>
            <a:rect l="l" t="t" r="r" b="b"/>
            <a:pathLst>
              <a:path w="3337" h="3697" extrusionOk="0">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2"/>
          <p:cNvSpPr/>
          <p:nvPr/>
        </p:nvSpPr>
        <p:spPr>
          <a:xfrm>
            <a:off x="4687131" y="3221641"/>
            <a:ext cx="14182" cy="81116"/>
          </a:xfrm>
          <a:custGeom>
            <a:avLst/>
            <a:gdLst/>
            <a:ahLst/>
            <a:cxnLst/>
            <a:rect l="l" t="t" r="r" b="b"/>
            <a:pathLst>
              <a:path w="735" h="4204" extrusionOk="0">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2"/>
          <p:cNvSpPr/>
          <p:nvPr/>
        </p:nvSpPr>
        <p:spPr>
          <a:xfrm>
            <a:off x="4455430" y="3221641"/>
            <a:ext cx="13526" cy="81116"/>
          </a:xfrm>
          <a:custGeom>
            <a:avLst/>
            <a:gdLst/>
            <a:ahLst/>
            <a:cxnLst/>
            <a:rect l="l" t="t" r="r" b="b"/>
            <a:pathLst>
              <a:path w="701" h="4204" extrusionOk="0">
                <a:moveTo>
                  <a:pt x="367" y="0"/>
                </a:moveTo>
                <a:cubicBezTo>
                  <a:pt x="167" y="0"/>
                  <a:pt x="0" y="167"/>
                  <a:pt x="0" y="367"/>
                </a:cubicBezTo>
                <a:lnTo>
                  <a:pt x="0" y="3836"/>
                </a:lnTo>
                <a:cubicBezTo>
                  <a:pt x="0" y="4037"/>
                  <a:pt x="167" y="4203"/>
                  <a:pt x="367" y="4203"/>
                </a:cubicBezTo>
                <a:cubicBezTo>
                  <a:pt x="534" y="4203"/>
                  <a:pt x="701" y="4037"/>
                  <a:pt x="701" y="3836"/>
                </a:cubicBezTo>
                <a:lnTo>
                  <a:pt x="701" y="367"/>
                </a:lnTo>
                <a:cubicBezTo>
                  <a:pt x="701" y="167"/>
                  <a:pt x="567" y="0"/>
                  <a:pt x="36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2"/>
          <p:cNvSpPr/>
          <p:nvPr/>
        </p:nvSpPr>
        <p:spPr>
          <a:xfrm>
            <a:off x="4420023" y="3221641"/>
            <a:ext cx="13545" cy="81116"/>
          </a:xfrm>
          <a:custGeom>
            <a:avLst/>
            <a:gdLst/>
            <a:ahLst/>
            <a:cxnLst/>
            <a:rect l="l" t="t" r="r" b="b"/>
            <a:pathLst>
              <a:path w="702" h="4204" extrusionOk="0">
                <a:moveTo>
                  <a:pt x="368" y="0"/>
                </a:moveTo>
                <a:cubicBezTo>
                  <a:pt x="168" y="0"/>
                  <a:pt x="1" y="167"/>
                  <a:pt x="1" y="367"/>
                </a:cubicBezTo>
                <a:lnTo>
                  <a:pt x="1" y="3836"/>
                </a:lnTo>
                <a:cubicBezTo>
                  <a:pt x="1" y="4037"/>
                  <a:pt x="168" y="4203"/>
                  <a:pt x="368" y="4203"/>
                </a:cubicBezTo>
                <a:cubicBezTo>
                  <a:pt x="568" y="4203"/>
                  <a:pt x="701" y="4037"/>
                  <a:pt x="701" y="3836"/>
                </a:cubicBezTo>
                <a:lnTo>
                  <a:pt x="701" y="367"/>
                </a:lnTo>
                <a:cubicBezTo>
                  <a:pt x="701" y="167"/>
                  <a:pt x="568" y="0"/>
                  <a:pt x="36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2"/>
          <p:cNvSpPr/>
          <p:nvPr/>
        </p:nvSpPr>
        <p:spPr>
          <a:xfrm>
            <a:off x="7098878" y="3221641"/>
            <a:ext cx="40558" cy="81116"/>
          </a:xfrm>
          <a:custGeom>
            <a:avLst/>
            <a:gdLst/>
            <a:ahLst/>
            <a:cxnLst/>
            <a:rect l="l" t="t" r="r" b="b"/>
            <a:pathLst>
              <a:path w="2102" h="4204" extrusionOk="0">
                <a:moveTo>
                  <a:pt x="334" y="0"/>
                </a:moveTo>
                <a:cubicBezTo>
                  <a:pt x="134" y="0"/>
                  <a:pt x="0" y="167"/>
                  <a:pt x="0" y="367"/>
                </a:cubicBezTo>
                <a:lnTo>
                  <a:pt x="0" y="3836"/>
                </a:lnTo>
                <a:cubicBezTo>
                  <a:pt x="0" y="4037"/>
                  <a:pt x="134" y="4203"/>
                  <a:pt x="334" y="4203"/>
                </a:cubicBezTo>
                <a:lnTo>
                  <a:pt x="1735" y="4203"/>
                </a:lnTo>
                <a:cubicBezTo>
                  <a:pt x="1935" y="4203"/>
                  <a:pt x="2102" y="4037"/>
                  <a:pt x="2102" y="3836"/>
                </a:cubicBezTo>
                <a:cubicBezTo>
                  <a:pt x="2102" y="3636"/>
                  <a:pt x="1935" y="3503"/>
                  <a:pt x="1735" y="3503"/>
                </a:cubicBezTo>
                <a:lnTo>
                  <a:pt x="701" y="3503"/>
                </a:lnTo>
                <a:lnTo>
                  <a:pt x="701" y="734"/>
                </a:lnTo>
                <a:lnTo>
                  <a:pt x="1735" y="734"/>
                </a:lnTo>
                <a:cubicBezTo>
                  <a:pt x="1935" y="734"/>
                  <a:pt x="2102" y="567"/>
                  <a:pt x="2102" y="367"/>
                </a:cubicBezTo>
                <a:cubicBezTo>
                  <a:pt x="2102" y="167"/>
                  <a:pt x="1935" y="0"/>
                  <a:pt x="173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2"/>
          <p:cNvSpPr/>
          <p:nvPr/>
        </p:nvSpPr>
        <p:spPr>
          <a:xfrm>
            <a:off x="7150359" y="3221641"/>
            <a:ext cx="41214" cy="81116"/>
          </a:xfrm>
          <a:custGeom>
            <a:avLst/>
            <a:gdLst/>
            <a:ahLst/>
            <a:cxnLst/>
            <a:rect l="l" t="t" r="r" b="b"/>
            <a:pathLst>
              <a:path w="2136" h="4204" extrusionOk="0">
                <a:moveTo>
                  <a:pt x="368" y="0"/>
                </a:moveTo>
                <a:cubicBezTo>
                  <a:pt x="168" y="0"/>
                  <a:pt x="1" y="167"/>
                  <a:pt x="1" y="367"/>
                </a:cubicBezTo>
                <a:cubicBezTo>
                  <a:pt x="1" y="567"/>
                  <a:pt x="168" y="734"/>
                  <a:pt x="368" y="734"/>
                </a:cubicBezTo>
                <a:lnTo>
                  <a:pt x="1402" y="734"/>
                </a:lnTo>
                <a:lnTo>
                  <a:pt x="1402" y="3503"/>
                </a:lnTo>
                <a:lnTo>
                  <a:pt x="368" y="3503"/>
                </a:lnTo>
                <a:cubicBezTo>
                  <a:pt x="168" y="3503"/>
                  <a:pt x="1" y="3636"/>
                  <a:pt x="1" y="3836"/>
                </a:cubicBezTo>
                <a:cubicBezTo>
                  <a:pt x="1" y="4037"/>
                  <a:pt x="168" y="4203"/>
                  <a:pt x="368" y="4203"/>
                </a:cubicBezTo>
                <a:lnTo>
                  <a:pt x="1769" y="4203"/>
                </a:lnTo>
                <a:cubicBezTo>
                  <a:pt x="1969" y="4203"/>
                  <a:pt x="2136" y="4037"/>
                  <a:pt x="2136" y="3836"/>
                </a:cubicBezTo>
                <a:lnTo>
                  <a:pt x="2136" y="367"/>
                </a:lnTo>
                <a:cubicBezTo>
                  <a:pt x="2136" y="167"/>
                  <a:pt x="1969" y="0"/>
                  <a:pt x="17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2"/>
          <p:cNvSpPr/>
          <p:nvPr/>
        </p:nvSpPr>
        <p:spPr>
          <a:xfrm>
            <a:off x="4355016" y="3444333"/>
            <a:ext cx="97845" cy="106219"/>
          </a:xfrm>
          <a:custGeom>
            <a:avLst/>
            <a:gdLst/>
            <a:ahLst/>
            <a:cxnLst/>
            <a:rect l="l" t="t" r="r" b="b"/>
            <a:pathLst>
              <a:path w="5071" h="5505" extrusionOk="0">
                <a:moveTo>
                  <a:pt x="2169" y="1"/>
                </a:moveTo>
                <a:cubicBezTo>
                  <a:pt x="1969" y="1"/>
                  <a:pt x="1835" y="134"/>
                  <a:pt x="1802" y="334"/>
                </a:cubicBezTo>
                <a:cubicBezTo>
                  <a:pt x="1769" y="735"/>
                  <a:pt x="1669" y="1135"/>
                  <a:pt x="1502" y="1535"/>
                </a:cubicBezTo>
                <a:cubicBezTo>
                  <a:pt x="1402" y="1735"/>
                  <a:pt x="1202" y="1902"/>
                  <a:pt x="968" y="1902"/>
                </a:cubicBezTo>
                <a:lnTo>
                  <a:pt x="568" y="1902"/>
                </a:lnTo>
                <a:cubicBezTo>
                  <a:pt x="234" y="1902"/>
                  <a:pt x="1" y="2136"/>
                  <a:pt x="1" y="2436"/>
                </a:cubicBezTo>
                <a:lnTo>
                  <a:pt x="1" y="5038"/>
                </a:lnTo>
                <a:cubicBezTo>
                  <a:pt x="1" y="5305"/>
                  <a:pt x="201" y="5505"/>
                  <a:pt x="468" y="5505"/>
                </a:cubicBezTo>
                <a:lnTo>
                  <a:pt x="3770" y="5505"/>
                </a:lnTo>
                <a:cubicBezTo>
                  <a:pt x="3970" y="5505"/>
                  <a:pt x="4170" y="5338"/>
                  <a:pt x="4170" y="5105"/>
                </a:cubicBezTo>
                <a:cubicBezTo>
                  <a:pt x="4170" y="4938"/>
                  <a:pt x="4070" y="4804"/>
                  <a:pt x="3903" y="4738"/>
                </a:cubicBezTo>
                <a:cubicBezTo>
                  <a:pt x="3903" y="4738"/>
                  <a:pt x="3903" y="4704"/>
                  <a:pt x="3903" y="4704"/>
                </a:cubicBezTo>
                <a:lnTo>
                  <a:pt x="4037" y="4704"/>
                </a:lnTo>
                <a:cubicBezTo>
                  <a:pt x="4304" y="4704"/>
                  <a:pt x="4504" y="4504"/>
                  <a:pt x="4504" y="4237"/>
                </a:cubicBezTo>
                <a:cubicBezTo>
                  <a:pt x="4504" y="4037"/>
                  <a:pt x="4370" y="3870"/>
                  <a:pt x="4204" y="3804"/>
                </a:cubicBezTo>
                <a:cubicBezTo>
                  <a:pt x="4204" y="3804"/>
                  <a:pt x="4204" y="3804"/>
                  <a:pt x="4204" y="3770"/>
                </a:cubicBezTo>
                <a:lnTo>
                  <a:pt x="4337" y="3770"/>
                </a:lnTo>
                <a:cubicBezTo>
                  <a:pt x="4604" y="3770"/>
                  <a:pt x="4804" y="3570"/>
                  <a:pt x="4804" y="3303"/>
                </a:cubicBezTo>
                <a:cubicBezTo>
                  <a:pt x="4804" y="3103"/>
                  <a:pt x="4704" y="2936"/>
                  <a:pt x="4504" y="2870"/>
                </a:cubicBezTo>
                <a:cubicBezTo>
                  <a:pt x="4504" y="2870"/>
                  <a:pt x="4504" y="2836"/>
                  <a:pt x="4504" y="2836"/>
                </a:cubicBezTo>
                <a:lnTo>
                  <a:pt x="4571" y="2836"/>
                </a:lnTo>
                <a:cubicBezTo>
                  <a:pt x="4837" y="2836"/>
                  <a:pt x="5071" y="2603"/>
                  <a:pt x="5038" y="2336"/>
                </a:cubicBezTo>
                <a:cubicBezTo>
                  <a:pt x="5038" y="2069"/>
                  <a:pt x="4837" y="1902"/>
                  <a:pt x="4571" y="1902"/>
                </a:cubicBezTo>
                <a:lnTo>
                  <a:pt x="3136" y="1902"/>
                </a:lnTo>
                <a:cubicBezTo>
                  <a:pt x="2969" y="1902"/>
                  <a:pt x="2869" y="1769"/>
                  <a:pt x="2869" y="1602"/>
                </a:cubicBezTo>
                <a:lnTo>
                  <a:pt x="2903" y="1302"/>
                </a:lnTo>
                <a:cubicBezTo>
                  <a:pt x="2936" y="1002"/>
                  <a:pt x="2969" y="635"/>
                  <a:pt x="2803" y="368"/>
                </a:cubicBezTo>
                <a:cubicBezTo>
                  <a:pt x="2669" y="168"/>
                  <a:pt x="2436" y="1"/>
                  <a:pt x="2169"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2"/>
          <p:cNvSpPr/>
          <p:nvPr/>
        </p:nvSpPr>
        <p:spPr>
          <a:xfrm>
            <a:off x="4316406" y="3481033"/>
            <a:ext cx="34770" cy="69520"/>
          </a:xfrm>
          <a:custGeom>
            <a:avLst/>
            <a:gdLst/>
            <a:ahLst/>
            <a:cxnLst/>
            <a:rect l="l" t="t" r="r" b="b"/>
            <a:pathLst>
              <a:path w="1802" h="3603" extrusionOk="0">
                <a:moveTo>
                  <a:pt x="401" y="0"/>
                </a:moveTo>
                <a:cubicBezTo>
                  <a:pt x="167" y="0"/>
                  <a:pt x="0" y="200"/>
                  <a:pt x="0" y="434"/>
                </a:cubicBezTo>
                <a:lnTo>
                  <a:pt x="0" y="3203"/>
                </a:lnTo>
                <a:cubicBezTo>
                  <a:pt x="0" y="3436"/>
                  <a:pt x="167" y="3603"/>
                  <a:pt x="401" y="3603"/>
                </a:cubicBezTo>
                <a:lnTo>
                  <a:pt x="1401" y="3603"/>
                </a:lnTo>
                <a:cubicBezTo>
                  <a:pt x="1635" y="3603"/>
                  <a:pt x="1802" y="3436"/>
                  <a:pt x="1802" y="3203"/>
                </a:cubicBezTo>
                <a:lnTo>
                  <a:pt x="1802" y="434"/>
                </a:lnTo>
                <a:cubicBezTo>
                  <a:pt x="1802" y="200"/>
                  <a:pt x="1601" y="0"/>
                  <a:pt x="1401"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2"/>
          <p:cNvSpPr/>
          <p:nvPr/>
        </p:nvSpPr>
        <p:spPr>
          <a:xfrm>
            <a:off x="4543611" y="3481033"/>
            <a:ext cx="97845" cy="106219"/>
          </a:xfrm>
          <a:custGeom>
            <a:avLst/>
            <a:gdLst/>
            <a:ahLst/>
            <a:cxnLst/>
            <a:rect l="l" t="t" r="r" b="b"/>
            <a:pathLst>
              <a:path w="5071" h="5505" extrusionOk="0">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2"/>
          <p:cNvSpPr/>
          <p:nvPr/>
        </p:nvSpPr>
        <p:spPr>
          <a:xfrm>
            <a:off x="4644661" y="3481033"/>
            <a:ext cx="35426" cy="69520"/>
          </a:xfrm>
          <a:custGeom>
            <a:avLst/>
            <a:gdLst/>
            <a:ahLst/>
            <a:cxnLst/>
            <a:rect l="l" t="t" r="r" b="b"/>
            <a:pathLst>
              <a:path w="1836" h="3603" extrusionOk="0">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2"/>
          <p:cNvSpPr/>
          <p:nvPr/>
        </p:nvSpPr>
        <p:spPr>
          <a:xfrm>
            <a:off x="4775967" y="3475360"/>
            <a:ext cx="127443" cy="75193"/>
          </a:xfrm>
          <a:custGeom>
            <a:avLst/>
            <a:gdLst/>
            <a:ahLst/>
            <a:cxnLst/>
            <a:rect l="l" t="t" r="r" b="b"/>
            <a:pathLst>
              <a:path w="6605" h="3897" extrusionOk="0">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2"/>
          <p:cNvSpPr/>
          <p:nvPr/>
        </p:nvSpPr>
        <p:spPr>
          <a:xfrm>
            <a:off x="5013476" y="3481033"/>
            <a:ext cx="105563" cy="8374"/>
          </a:xfrm>
          <a:custGeom>
            <a:avLst/>
            <a:gdLst/>
            <a:ahLst/>
            <a:cxnLst/>
            <a:rect l="l" t="t" r="r" b="b"/>
            <a:pathLst>
              <a:path w="5471" h="434" extrusionOk="0">
                <a:moveTo>
                  <a:pt x="0" y="0"/>
                </a:moveTo>
                <a:lnTo>
                  <a:pt x="0" y="434"/>
                </a:lnTo>
                <a:lnTo>
                  <a:pt x="5471" y="434"/>
                </a:lnTo>
                <a:lnTo>
                  <a:pt x="547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2"/>
          <p:cNvSpPr/>
          <p:nvPr/>
        </p:nvSpPr>
        <p:spPr>
          <a:xfrm>
            <a:off x="5013476" y="3493903"/>
            <a:ext cx="105563" cy="7737"/>
          </a:xfrm>
          <a:custGeom>
            <a:avLst/>
            <a:gdLst/>
            <a:ahLst/>
            <a:cxnLst/>
            <a:rect l="l" t="t" r="r" b="b"/>
            <a:pathLst>
              <a:path w="5471" h="401" extrusionOk="0">
                <a:moveTo>
                  <a:pt x="0" y="0"/>
                </a:moveTo>
                <a:lnTo>
                  <a:pt x="0" y="401"/>
                </a:lnTo>
                <a:lnTo>
                  <a:pt x="5471" y="401"/>
                </a:lnTo>
                <a:lnTo>
                  <a:pt x="547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2"/>
          <p:cNvSpPr/>
          <p:nvPr/>
        </p:nvSpPr>
        <p:spPr>
          <a:xfrm>
            <a:off x="5013476" y="3506137"/>
            <a:ext cx="32840" cy="8374"/>
          </a:xfrm>
          <a:custGeom>
            <a:avLst/>
            <a:gdLst/>
            <a:ahLst/>
            <a:cxnLst/>
            <a:rect l="l" t="t" r="r" b="b"/>
            <a:pathLst>
              <a:path w="1702" h="434" extrusionOk="0">
                <a:moveTo>
                  <a:pt x="0" y="0"/>
                </a:moveTo>
                <a:lnTo>
                  <a:pt x="0" y="434"/>
                </a:lnTo>
                <a:lnTo>
                  <a:pt x="1701" y="434"/>
                </a:lnTo>
                <a:lnTo>
                  <a:pt x="170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2"/>
          <p:cNvSpPr/>
          <p:nvPr/>
        </p:nvSpPr>
        <p:spPr>
          <a:xfrm>
            <a:off x="5013476" y="3518351"/>
            <a:ext cx="32840" cy="8393"/>
          </a:xfrm>
          <a:custGeom>
            <a:avLst/>
            <a:gdLst/>
            <a:ahLst/>
            <a:cxnLst/>
            <a:rect l="l" t="t" r="r" b="b"/>
            <a:pathLst>
              <a:path w="1702" h="435" extrusionOk="0">
                <a:moveTo>
                  <a:pt x="0" y="1"/>
                </a:moveTo>
                <a:lnTo>
                  <a:pt x="0" y="435"/>
                </a:lnTo>
                <a:lnTo>
                  <a:pt x="1701" y="435"/>
                </a:lnTo>
                <a:lnTo>
                  <a:pt x="1701" y="1"/>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2"/>
          <p:cNvSpPr/>
          <p:nvPr/>
        </p:nvSpPr>
        <p:spPr>
          <a:xfrm>
            <a:off x="5013476" y="3531241"/>
            <a:ext cx="32840" cy="7737"/>
          </a:xfrm>
          <a:custGeom>
            <a:avLst/>
            <a:gdLst/>
            <a:ahLst/>
            <a:cxnLst/>
            <a:rect l="l" t="t" r="r" b="b"/>
            <a:pathLst>
              <a:path w="1702" h="401" extrusionOk="0">
                <a:moveTo>
                  <a:pt x="0" y="0"/>
                </a:moveTo>
                <a:lnTo>
                  <a:pt x="0" y="400"/>
                </a:lnTo>
                <a:lnTo>
                  <a:pt x="1701" y="400"/>
                </a:lnTo>
                <a:lnTo>
                  <a:pt x="170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2"/>
          <p:cNvSpPr/>
          <p:nvPr/>
        </p:nvSpPr>
        <p:spPr>
          <a:xfrm>
            <a:off x="5013476" y="3543455"/>
            <a:ext cx="32840" cy="8393"/>
          </a:xfrm>
          <a:custGeom>
            <a:avLst/>
            <a:gdLst/>
            <a:ahLst/>
            <a:cxnLst/>
            <a:rect l="l" t="t" r="r" b="b"/>
            <a:pathLst>
              <a:path w="1702" h="435" extrusionOk="0">
                <a:moveTo>
                  <a:pt x="0" y="1"/>
                </a:moveTo>
                <a:lnTo>
                  <a:pt x="0" y="435"/>
                </a:lnTo>
                <a:lnTo>
                  <a:pt x="1701" y="435"/>
                </a:lnTo>
                <a:lnTo>
                  <a:pt x="1701" y="1"/>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2"/>
          <p:cNvSpPr/>
          <p:nvPr/>
        </p:nvSpPr>
        <p:spPr>
          <a:xfrm>
            <a:off x="5065593" y="3506137"/>
            <a:ext cx="44436" cy="44417"/>
          </a:xfrm>
          <a:custGeom>
            <a:avLst/>
            <a:gdLst/>
            <a:ahLst/>
            <a:cxnLst/>
            <a:rect l="l" t="t" r="r" b="b"/>
            <a:pathLst>
              <a:path w="2303" h="2302" extrusionOk="0">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2"/>
          <p:cNvSpPr/>
          <p:nvPr/>
        </p:nvSpPr>
        <p:spPr>
          <a:xfrm>
            <a:off x="5252258" y="3508703"/>
            <a:ext cx="16111" cy="16111"/>
          </a:xfrm>
          <a:custGeom>
            <a:avLst/>
            <a:gdLst/>
            <a:ahLst/>
            <a:cxnLst/>
            <a:rect l="l" t="t" r="r" b="b"/>
            <a:pathLst>
              <a:path w="835" h="835" extrusionOk="0">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2"/>
          <p:cNvSpPr/>
          <p:nvPr/>
        </p:nvSpPr>
        <p:spPr>
          <a:xfrm>
            <a:off x="5285736" y="3508703"/>
            <a:ext cx="16111" cy="16111"/>
          </a:xfrm>
          <a:custGeom>
            <a:avLst/>
            <a:gdLst/>
            <a:ahLst/>
            <a:cxnLst/>
            <a:rect l="l" t="t" r="r" b="b"/>
            <a:pathLst>
              <a:path w="835" h="835" extrusionOk="0">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2"/>
          <p:cNvSpPr/>
          <p:nvPr/>
        </p:nvSpPr>
        <p:spPr>
          <a:xfrm>
            <a:off x="5318557" y="3508703"/>
            <a:ext cx="16111" cy="16111"/>
          </a:xfrm>
          <a:custGeom>
            <a:avLst/>
            <a:gdLst/>
            <a:ahLst/>
            <a:cxnLst/>
            <a:rect l="l" t="t" r="r" b="b"/>
            <a:pathLst>
              <a:path w="835" h="835" extrusionOk="0">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2"/>
          <p:cNvSpPr/>
          <p:nvPr/>
        </p:nvSpPr>
        <p:spPr>
          <a:xfrm>
            <a:off x="4303536" y="1228895"/>
            <a:ext cx="177649" cy="177649"/>
          </a:xfrm>
          <a:custGeom>
            <a:avLst/>
            <a:gdLst/>
            <a:ahLst/>
            <a:cxnLst/>
            <a:rect l="l" t="t" r="r" b="b"/>
            <a:pathLst>
              <a:path w="9207" h="9207" extrusionOk="0">
                <a:moveTo>
                  <a:pt x="4603" y="0"/>
                </a:moveTo>
                <a:cubicBezTo>
                  <a:pt x="2035" y="0"/>
                  <a:pt x="0" y="2069"/>
                  <a:pt x="0" y="4604"/>
                </a:cubicBezTo>
                <a:cubicBezTo>
                  <a:pt x="0" y="7139"/>
                  <a:pt x="2035" y="9207"/>
                  <a:pt x="4603" y="9207"/>
                </a:cubicBezTo>
                <a:cubicBezTo>
                  <a:pt x="7139" y="9207"/>
                  <a:pt x="9207" y="7139"/>
                  <a:pt x="9207" y="4604"/>
                </a:cubicBezTo>
                <a:cubicBezTo>
                  <a:pt x="9207" y="2069"/>
                  <a:pt x="7139" y="0"/>
                  <a:pt x="4603"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2"/>
          <p:cNvSpPr/>
          <p:nvPr/>
        </p:nvSpPr>
        <p:spPr>
          <a:xfrm>
            <a:off x="4371109" y="1275244"/>
            <a:ext cx="39285" cy="39265"/>
          </a:xfrm>
          <a:custGeom>
            <a:avLst/>
            <a:gdLst/>
            <a:ahLst/>
            <a:cxnLst/>
            <a:rect l="l" t="t" r="r" b="b"/>
            <a:pathLst>
              <a:path w="2036" h="2035" extrusionOk="0">
                <a:moveTo>
                  <a:pt x="1035" y="0"/>
                </a:moveTo>
                <a:cubicBezTo>
                  <a:pt x="468" y="0"/>
                  <a:pt x="1" y="467"/>
                  <a:pt x="1" y="1034"/>
                </a:cubicBezTo>
                <a:cubicBezTo>
                  <a:pt x="1" y="1601"/>
                  <a:pt x="468" y="2035"/>
                  <a:pt x="1035" y="2035"/>
                </a:cubicBezTo>
                <a:cubicBezTo>
                  <a:pt x="1602" y="2035"/>
                  <a:pt x="2035" y="1601"/>
                  <a:pt x="2035" y="1034"/>
                </a:cubicBezTo>
                <a:cubicBezTo>
                  <a:pt x="2035" y="467"/>
                  <a:pt x="1602" y="0"/>
                  <a:pt x="103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2"/>
          <p:cNvSpPr/>
          <p:nvPr/>
        </p:nvSpPr>
        <p:spPr>
          <a:xfrm>
            <a:off x="4358239" y="1317714"/>
            <a:ext cx="68246" cy="39921"/>
          </a:xfrm>
          <a:custGeom>
            <a:avLst/>
            <a:gdLst/>
            <a:ahLst/>
            <a:cxnLst/>
            <a:rect l="l" t="t" r="r" b="b"/>
            <a:pathLst>
              <a:path w="3537" h="2069" extrusionOk="0">
                <a:moveTo>
                  <a:pt x="1768" y="1"/>
                </a:moveTo>
                <a:cubicBezTo>
                  <a:pt x="768" y="1"/>
                  <a:pt x="0" y="801"/>
                  <a:pt x="0" y="1802"/>
                </a:cubicBezTo>
                <a:lnTo>
                  <a:pt x="0" y="2069"/>
                </a:lnTo>
                <a:lnTo>
                  <a:pt x="3536" y="2069"/>
                </a:lnTo>
                <a:lnTo>
                  <a:pt x="3536" y="1802"/>
                </a:lnTo>
                <a:cubicBezTo>
                  <a:pt x="3536" y="801"/>
                  <a:pt x="2736" y="1"/>
                  <a:pt x="176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2"/>
          <p:cNvSpPr/>
          <p:nvPr/>
        </p:nvSpPr>
        <p:spPr>
          <a:xfrm>
            <a:off x="4598970" y="1274588"/>
            <a:ext cx="724083" cy="86268"/>
          </a:xfrm>
          <a:custGeom>
            <a:avLst/>
            <a:gdLst/>
            <a:ahLst/>
            <a:cxnLst/>
            <a:rect l="l" t="t" r="r" b="b"/>
            <a:pathLst>
              <a:path w="37527" h="4471" extrusionOk="0">
                <a:moveTo>
                  <a:pt x="2235" y="1"/>
                </a:moveTo>
                <a:cubicBezTo>
                  <a:pt x="1001" y="1"/>
                  <a:pt x="0" y="1001"/>
                  <a:pt x="0" y="2236"/>
                </a:cubicBezTo>
                <a:cubicBezTo>
                  <a:pt x="0" y="3470"/>
                  <a:pt x="1001" y="4471"/>
                  <a:pt x="2235" y="4471"/>
                </a:cubicBezTo>
                <a:lnTo>
                  <a:pt x="35292" y="4471"/>
                </a:lnTo>
                <a:cubicBezTo>
                  <a:pt x="36526" y="4471"/>
                  <a:pt x="37527" y="3470"/>
                  <a:pt x="37527" y="2236"/>
                </a:cubicBezTo>
                <a:cubicBezTo>
                  <a:pt x="37527" y="1001"/>
                  <a:pt x="36526" y="1"/>
                  <a:pt x="3529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2"/>
          <p:cNvSpPr/>
          <p:nvPr/>
        </p:nvSpPr>
        <p:spPr>
          <a:xfrm>
            <a:off x="4303536" y="3772611"/>
            <a:ext cx="3004463" cy="17385"/>
          </a:xfrm>
          <a:custGeom>
            <a:avLst/>
            <a:gdLst/>
            <a:ahLst/>
            <a:cxnLst/>
            <a:rect l="l" t="t" r="r" b="b"/>
            <a:pathLst>
              <a:path w="155712" h="901" extrusionOk="0">
                <a:moveTo>
                  <a:pt x="434" y="0"/>
                </a:moveTo>
                <a:cubicBezTo>
                  <a:pt x="200" y="0"/>
                  <a:pt x="0" y="200"/>
                  <a:pt x="0" y="467"/>
                </a:cubicBezTo>
                <a:cubicBezTo>
                  <a:pt x="0" y="701"/>
                  <a:pt x="200" y="901"/>
                  <a:pt x="434" y="901"/>
                </a:cubicBezTo>
                <a:lnTo>
                  <a:pt x="155278" y="901"/>
                </a:lnTo>
                <a:cubicBezTo>
                  <a:pt x="155511" y="901"/>
                  <a:pt x="155711" y="701"/>
                  <a:pt x="155711" y="467"/>
                </a:cubicBezTo>
                <a:cubicBezTo>
                  <a:pt x="155711" y="200"/>
                  <a:pt x="155511" y="0"/>
                  <a:pt x="155278"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2"/>
          <p:cNvSpPr txBox="1"/>
          <p:nvPr/>
        </p:nvSpPr>
        <p:spPr>
          <a:xfrm flipH="1">
            <a:off x="4642041" y="3977583"/>
            <a:ext cx="2334900" cy="405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sz="1000">
                <a:solidFill>
                  <a:srgbClr val="434343"/>
                </a:solidFill>
                <a:latin typeface="Didact Gothic"/>
                <a:ea typeface="Didact Gothic"/>
                <a:cs typeface="Didact Gothic"/>
                <a:sym typeface="Didact Gothic"/>
              </a:rPr>
              <a:t>Insert your multimedia content here</a:t>
            </a:r>
            <a:endParaRPr sz="1000">
              <a:solidFill>
                <a:srgbClr val="434343"/>
              </a:solidFill>
              <a:latin typeface="Didact Gothic"/>
              <a:ea typeface="Didact Gothic"/>
              <a:cs typeface="Didact Gothic"/>
              <a:sym typeface="Didact Gothic"/>
            </a:endParaRPr>
          </a:p>
        </p:txBody>
      </p:sp>
      <p:sp>
        <p:nvSpPr>
          <p:cNvPr id="386" name="Google Shape;386;p32"/>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CASE STUDY</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90"/>
        <p:cNvGrpSpPr/>
        <p:nvPr/>
      </p:nvGrpSpPr>
      <p:grpSpPr>
        <a:xfrm>
          <a:off x="0" y="0"/>
          <a:ext cx="0" cy="0"/>
          <a:chOff x="0" y="0"/>
          <a:chExt cx="0" cy="0"/>
        </a:xfrm>
      </p:grpSpPr>
      <p:sp>
        <p:nvSpPr>
          <p:cNvPr id="391" name="Google Shape;391;p33"/>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11</a:t>
            </a:fld>
            <a:endParaRPr>
              <a:latin typeface="Oswald Regular"/>
              <a:ea typeface="Oswald Regular"/>
              <a:cs typeface="Oswald Regular"/>
              <a:sym typeface="Oswald Regular"/>
            </a:endParaRPr>
          </a:p>
        </p:txBody>
      </p:sp>
      <p:sp>
        <p:nvSpPr>
          <p:cNvPr id="392" name="Google Shape;392;p33"/>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DID YOU KNOW THIS?</a:t>
            </a:r>
            <a:endParaRPr/>
          </a:p>
        </p:txBody>
      </p:sp>
      <p:sp>
        <p:nvSpPr>
          <p:cNvPr id="393" name="Google Shape;393;p33"/>
          <p:cNvSpPr txBox="1">
            <a:spLocks noGrp="1"/>
          </p:cNvSpPr>
          <p:nvPr>
            <p:ph type="subTitle" idx="4294967295"/>
          </p:nvPr>
        </p:nvSpPr>
        <p:spPr>
          <a:xfrm>
            <a:off x="5610300" y="2795613"/>
            <a:ext cx="24468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solidFill>
                  <a:srgbClr val="466269"/>
                </a:solidFill>
              </a:rPr>
              <a:t>Australia is wider than the Moon</a:t>
            </a:r>
            <a:endParaRPr>
              <a:solidFill>
                <a:srgbClr val="466269"/>
              </a:solidFill>
            </a:endParaRPr>
          </a:p>
        </p:txBody>
      </p:sp>
      <p:sp>
        <p:nvSpPr>
          <p:cNvPr id="394" name="Google Shape;394;p33"/>
          <p:cNvSpPr txBox="1">
            <a:spLocks noGrp="1"/>
          </p:cNvSpPr>
          <p:nvPr>
            <p:ph type="subTitle" idx="4294967295"/>
          </p:nvPr>
        </p:nvSpPr>
        <p:spPr>
          <a:xfrm>
            <a:off x="4890637" y="2012963"/>
            <a:ext cx="24468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solidFill>
                  <a:srgbClr val="466269"/>
                </a:solidFill>
              </a:rPr>
              <a:t>90% of Earth’s population lives in the Northern Hemisphere</a:t>
            </a:r>
            <a:endParaRPr>
              <a:solidFill>
                <a:srgbClr val="466269"/>
              </a:solidFill>
            </a:endParaRPr>
          </a:p>
        </p:txBody>
      </p:sp>
      <p:sp>
        <p:nvSpPr>
          <p:cNvPr id="395" name="Google Shape;395;p33"/>
          <p:cNvSpPr txBox="1">
            <a:spLocks noGrp="1"/>
          </p:cNvSpPr>
          <p:nvPr>
            <p:ph type="subTitle" idx="4294967295"/>
          </p:nvPr>
        </p:nvSpPr>
        <p:spPr>
          <a:xfrm>
            <a:off x="4883625" y="3373413"/>
            <a:ext cx="24468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solidFill>
                  <a:srgbClr val="466269"/>
                </a:solidFill>
              </a:rPr>
              <a:t>Africa is the only continent that lies in all four hemispheres</a:t>
            </a:r>
            <a:endParaRPr>
              <a:solidFill>
                <a:srgbClr val="466269"/>
              </a:solidFill>
            </a:endParaRPr>
          </a:p>
        </p:txBody>
      </p:sp>
      <p:grpSp>
        <p:nvGrpSpPr>
          <p:cNvPr id="396" name="Google Shape;396;p33"/>
          <p:cNvGrpSpPr/>
          <p:nvPr/>
        </p:nvGrpSpPr>
        <p:grpSpPr>
          <a:xfrm>
            <a:off x="5133015" y="2814032"/>
            <a:ext cx="343652" cy="336151"/>
            <a:chOff x="1186525" y="289500"/>
            <a:chExt cx="5230625" cy="5116450"/>
          </a:xfrm>
        </p:grpSpPr>
        <p:sp>
          <p:nvSpPr>
            <p:cNvPr id="397" name="Google Shape;397;p33"/>
            <p:cNvSpPr/>
            <p:nvPr/>
          </p:nvSpPr>
          <p:spPr>
            <a:xfrm>
              <a:off x="4976150" y="4641750"/>
              <a:ext cx="817975" cy="764200"/>
            </a:xfrm>
            <a:custGeom>
              <a:avLst/>
              <a:gdLst/>
              <a:ahLst/>
              <a:cxnLst/>
              <a:rect l="l" t="t" r="r" b="b"/>
              <a:pathLst>
                <a:path w="32719" h="30568" extrusionOk="0">
                  <a:moveTo>
                    <a:pt x="9069" y="8157"/>
                  </a:moveTo>
                  <a:cubicBezTo>
                    <a:pt x="9167" y="8190"/>
                    <a:pt x="9297" y="8190"/>
                    <a:pt x="9460" y="8222"/>
                  </a:cubicBezTo>
                  <a:cubicBezTo>
                    <a:pt x="10667" y="8451"/>
                    <a:pt x="11809" y="8744"/>
                    <a:pt x="13016" y="9071"/>
                  </a:cubicBezTo>
                  <a:cubicBezTo>
                    <a:pt x="15214" y="9638"/>
                    <a:pt x="17600" y="10256"/>
                    <a:pt x="20423" y="10256"/>
                  </a:cubicBezTo>
                  <a:cubicBezTo>
                    <a:pt x="21496" y="10256"/>
                    <a:pt x="22632" y="10167"/>
                    <a:pt x="23846" y="9951"/>
                  </a:cubicBezTo>
                  <a:cubicBezTo>
                    <a:pt x="24106" y="10571"/>
                    <a:pt x="24270" y="11680"/>
                    <a:pt x="24139" y="12659"/>
                  </a:cubicBezTo>
                  <a:cubicBezTo>
                    <a:pt x="24106" y="12757"/>
                    <a:pt x="24009" y="12920"/>
                    <a:pt x="23943" y="13083"/>
                  </a:cubicBezTo>
                  <a:cubicBezTo>
                    <a:pt x="23650" y="13670"/>
                    <a:pt x="23226" y="14485"/>
                    <a:pt x="23030" y="15562"/>
                  </a:cubicBezTo>
                  <a:cubicBezTo>
                    <a:pt x="22802" y="16801"/>
                    <a:pt x="22900" y="17911"/>
                    <a:pt x="22997" y="18726"/>
                  </a:cubicBezTo>
                  <a:cubicBezTo>
                    <a:pt x="23030" y="19020"/>
                    <a:pt x="23063" y="19411"/>
                    <a:pt x="23063" y="19574"/>
                  </a:cubicBezTo>
                  <a:cubicBezTo>
                    <a:pt x="22573" y="21531"/>
                    <a:pt x="21334" y="22184"/>
                    <a:pt x="20355" y="22347"/>
                  </a:cubicBezTo>
                  <a:cubicBezTo>
                    <a:pt x="20151" y="22386"/>
                    <a:pt x="19928" y="22408"/>
                    <a:pt x="19692" y="22408"/>
                  </a:cubicBezTo>
                  <a:cubicBezTo>
                    <a:pt x="18566" y="22408"/>
                    <a:pt x="17145" y="21911"/>
                    <a:pt x="16147" y="20455"/>
                  </a:cubicBezTo>
                  <a:lnTo>
                    <a:pt x="15560" y="19607"/>
                  </a:lnTo>
                  <a:cubicBezTo>
                    <a:pt x="13244" y="16247"/>
                    <a:pt x="10080" y="11680"/>
                    <a:pt x="9101" y="8320"/>
                  </a:cubicBezTo>
                  <a:cubicBezTo>
                    <a:pt x="9069" y="8288"/>
                    <a:pt x="9069" y="8222"/>
                    <a:pt x="9069" y="8157"/>
                  </a:cubicBezTo>
                  <a:close/>
                  <a:moveTo>
                    <a:pt x="8714" y="0"/>
                  </a:moveTo>
                  <a:cubicBezTo>
                    <a:pt x="5458" y="0"/>
                    <a:pt x="3570" y="1478"/>
                    <a:pt x="2675" y="2481"/>
                  </a:cubicBezTo>
                  <a:cubicBezTo>
                    <a:pt x="1599" y="3656"/>
                    <a:pt x="0" y="6265"/>
                    <a:pt x="1273" y="10604"/>
                  </a:cubicBezTo>
                  <a:cubicBezTo>
                    <a:pt x="2610" y="15203"/>
                    <a:pt x="6231" y="20455"/>
                    <a:pt x="8873" y="24239"/>
                  </a:cubicBezTo>
                  <a:lnTo>
                    <a:pt x="9460" y="25087"/>
                  </a:lnTo>
                  <a:cubicBezTo>
                    <a:pt x="11841" y="28545"/>
                    <a:pt x="15691" y="30567"/>
                    <a:pt x="19703" y="30567"/>
                  </a:cubicBezTo>
                  <a:cubicBezTo>
                    <a:pt x="20420" y="30567"/>
                    <a:pt x="21138" y="30502"/>
                    <a:pt x="21856" y="30371"/>
                  </a:cubicBezTo>
                  <a:cubicBezTo>
                    <a:pt x="26423" y="29523"/>
                    <a:pt x="29848" y="26196"/>
                    <a:pt x="30989" y="21466"/>
                  </a:cubicBezTo>
                  <a:cubicBezTo>
                    <a:pt x="31348" y="20063"/>
                    <a:pt x="31218" y="18824"/>
                    <a:pt x="31120" y="17878"/>
                  </a:cubicBezTo>
                  <a:cubicBezTo>
                    <a:pt x="31087" y="17617"/>
                    <a:pt x="31055" y="17291"/>
                    <a:pt x="31055" y="17128"/>
                  </a:cubicBezTo>
                  <a:cubicBezTo>
                    <a:pt x="31087" y="17030"/>
                    <a:pt x="31152" y="16899"/>
                    <a:pt x="31185" y="16801"/>
                  </a:cubicBezTo>
                  <a:cubicBezTo>
                    <a:pt x="31511" y="16182"/>
                    <a:pt x="32000" y="15236"/>
                    <a:pt x="32196" y="13996"/>
                  </a:cubicBezTo>
                  <a:cubicBezTo>
                    <a:pt x="32718" y="10734"/>
                    <a:pt x="32000" y="6298"/>
                    <a:pt x="29293" y="3721"/>
                  </a:cubicBezTo>
                  <a:cubicBezTo>
                    <a:pt x="27903" y="2406"/>
                    <a:pt x="26160" y="1719"/>
                    <a:pt x="24277" y="1719"/>
                  </a:cubicBezTo>
                  <a:cubicBezTo>
                    <a:pt x="23730" y="1719"/>
                    <a:pt x="23171" y="1777"/>
                    <a:pt x="22606" y="1894"/>
                  </a:cubicBezTo>
                  <a:cubicBezTo>
                    <a:pt x="21832" y="2042"/>
                    <a:pt x="21118" y="2106"/>
                    <a:pt x="20430" y="2106"/>
                  </a:cubicBezTo>
                  <a:cubicBezTo>
                    <a:pt x="18680" y="2106"/>
                    <a:pt x="17093" y="1692"/>
                    <a:pt x="15103" y="1177"/>
                  </a:cubicBezTo>
                  <a:cubicBezTo>
                    <a:pt x="13864" y="850"/>
                    <a:pt x="12429" y="459"/>
                    <a:pt x="10863" y="198"/>
                  </a:cubicBezTo>
                  <a:cubicBezTo>
                    <a:pt x="10088" y="61"/>
                    <a:pt x="9373" y="0"/>
                    <a:pt x="8714"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3"/>
            <p:cNvSpPr/>
            <p:nvPr/>
          </p:nvSpPr>
          <p:spPr>
            <a:xfrm>
              <a:off x="1186525" y="289500"/>
              <a:ext cx="5230625" cy="4218575"/>
            </a:xfrm>
            <a:custGeom>
              <a:avLst/>
              <a:gdLst/>
              <a:ahLst/>
              <a:cxnLst/>
              <a:rect l="l" t="t" r="r" b="b"/>
              <a:pathLst>
                <a:path w="209225" h="168743" extrusionOk="0">
                  <a:moveTo>
                    <a:pt x="148813" y="0"/>
                  </a:moveTo>
                  <a:cubicBezTo>
                    <a:pt x="146986" y="0"/>
                    <a:pt x="143626" y="685"/>
                    <a:pt x="141473" y="6002"/>
                  </a:cubicBezTo>
                  <a:cubicBezTo>
                    <a:pt x="139353" y="11156"/>
                    <a:pt x="139679" y="16408"/>
                    <a:pt x="139940" y="21040"/>
                  </a:cubicBezTo>
                  <a:cubicBezTo>
                    <a:pt x="140168" y="24661"/>
                    <a:pt x="140364" y="28053"/>
                    <a:pt x="139483" y="31087"/>
                  </a:cubicBezTo>
                  <a:cubicBezTo>
                    <a:pt x="139353" y="31543"/>
                    <a:pt x="138994" y="32555"/>
                    <a:pt x="138472" y="32750"/>
                  </a:cubicBezTo>
                  <a:cubicBezTo>
                    <a:pt x="138334" y="32798"/>
                    <a:pt x="138161" y="32823"/>
                    <a:pt x="137957" y="32823"/>
                  </a:cubicBezTo>
                  <a:cubicBezTo>
                    <a:pt x="136913" y="32823"/>
                    <a:pt x="135067" y="32180"/>
                    <a:pt x="132992" y="30761"/>
                  </a:cubicBezTo>
                  <a:cubicBezTo>
                    <a:pt x="132046" y="30108"/>
                    <a:pt x="131002" y="29456"/>
                    <a:pt x="129861" y="28803"/>
                  </a:cubicBezTo>
                  <a:cubicBezTo>
                    <a:pt x="127349" y="27303"/>
                    <a:pt x="123565" y="25019"/>
                    <a:pt x="122815" y="23160"/>
                  </a:cubicBezTo>
                  <a:cubicBezTo>
                    <a:pt x="122749" y="22508"/>
                    <a:pt x="123826" y="20616"/>
                    <a:pt x="124413" y="19605"/>
                  </a:cubicBezTo>
                  <a:cubicBezTo>
                    <a:pt x="125816" y="17125"/>
                    <a:pt x="127577" y="13994"/>
                    <a:pt x="126631" y="10634"/>
                  </a:cubicBezTo>
                  <a:cubicBezTo>
                    <a:pt x="126077" y="8644"/>
                    <a:pt x="124739" y="7013"/>
                    <a:pt x="122586" y="5806"/>
                  </a:cubicBezTo>
                  <a:cubicBezTo>
                    <a:pt x="119161" y="3882"/>
                    <a:pt x="114627" y="3719"/>
                    <a:pt x="110615" y="3556"/>
                  </a:cubicBezTo>
                  <a:cubicBezTo>
                    <a:pt x="109180" y="3523"/>
                    <a:pt x="107810" y="3458"/>
                    <a:pt x="106798" y="3327"/>
                  </a:cubicBezTo>
                  <a:cubicBezTo>
                    <a:pt x="105371" y="3153"/>
                    <a:pt x="103922" y="3030"/>
                    <a:pt x="102465" y="3030"/>
                  </a:cubicBezTo>
                  <a:cubicBezTo>
                    <a:pt x="97930" y="3030"/>
                    <a:pt x="93316" y="4216"/>
                    <a:pt x="89021" y="8710"/>
                  </a:cubicBezTo>
                  <a:cubicBezTo>
                    <a:pt x="88107" y="9656"/>
                    <a:pt x="87226" y="10830"/>
                    <a:pt x="86280" y="12037"/>
                  </a:cubicBezTo>
                  <a:cubicBezTo>
                    <a:pt x="84878" y="13896"/>
                    <a:pt x="82268" y="17321"/>
                    <a:pt x="80833" y="17354"/>
                  </a:cubicBezTo>
                  <a:cubicBezTo>
                    <a:pt x="80807" y="17355"/>
                    <a:pt x="80780" y="17356"/>
                    <a:pt x="80754" y="17356"/>
                  </a:cubicBezTo>
                  <a:cubicBezTo>
                    <a:pt x="80044" y="17356"/>
                    <a:pt x="79095" y="16946"/>
                    <a:pt x="77995" y="16506"/>
                  </a:cubicBezTo>
                  <a:cubicBezTo>
                    <a:pt x="76328" y="15833"/>
                    <a:pt x="74294" y="15003"/>
                    <a:pt x="71775" y="15003"/>
                  </a:cubicBezTo>
                  <a:cubicBezTo>
                    <a:pt x="71485" y="15003"/>
                    <a:pt x="71188" y="15014"/>
                    <a:pt x="70884" y="15038"/>
                  </a:cubicBezTo>
                  <a:cubicBezTo>
                    <a:pt x="66611" y="15364"/>
                    <a:pt x="63544" y="17419"/>
                    <a:pt x="61098" y="19409"/>
                  </a:cubicBezTo>
                  <a:cubicBezTo>
                    <a:pt x="57347" y="22377"/>
                    <a:pt x="53758" y="25639"/>
                    <a:pt x="50268" y="28803"/>
                  </a:cubicBezTo>
                  <a:lnTo>
                    <a:pt x="49094" y="29847"/>
                  </a:lnTo>
                  <a:cubicBezTo>
                    <a:pt x="48898" y="30043"/>
                    <a:pt x="48670" y="30239"/>
                    <a:pt x="48474" y="30402"/>
                  </a:cubicBezTo>
                  <a:cubicBezTo>
                    <a:pt x="47137" y="31576"/>
                    <a:pt x="45506" y="33011"/>
                    <a:pt x="44462" y="35327"/>
                  </a:cubicBezTo>
                  <a:cubicBezTo>
                    <a:pt x="43646" y="37089"/>
                    <a:pt x="43385" y="38720"/>
                    <a:pt x="43190" y="40025"/>
                  </a:cubicBezTo>
                  <a:cubicBezTo>
                    <a:pt x="42863" y="42014"/>
                    <a:pt x="42700" y="42504"/>
                    <a:pt x="41917" y="43156"/>
                  </a:cubicBezTo>
                  <a:cubicBezTo>
                    <a:pt x="40450" y="44330"/>
                    <a:pt x="37938" y="45146"/>
                    <a:pt x="35491" y="45929"/>
                  </a:cubicBezTo>
                  <a:cubicBezTo>
                    <a:pt x="34447" y="46255"/>
                    <a:pt x="33338" y="46614"/>
                    <a:pt x="32327" y="46973"/>
                  </a:cubicBezTo>
                  <a:cubicBezTo>
                    <a:pt x="30729" y="47592"/>
                    <a:pt x="29033" y="48147"/>
                    <a:pt x="27238" y="48767"/>
                  </a:cubicBezTo>
                  <a:cubicBezTo>
                    <a:pt x="18333" y="51735"/>
                    <a:pt x="7243" y="55454"/>
                    <a:pt x="3589" y="66642"/>
                  </a:cubicBezTo>
                  <a:cubicBezTo>
                    <a:pt x="3393" y="67230"/>
                    <a:pt x="3198" y="67882"/>
                    <a:pt x="2969" y="68534"/>
                  </a:cubicBezTo>
                  <a:cubicBezTo>
                    <a:pt x="1632" y="72449"/>
                    <a:pt x="1" y="77309"/>
                    <a:pt x="164" y="81745"/>
                  </a:cubicBezTo>
                  <a:cubicBezTo>
                    <a:pt x="360" y="86247"/>
                    <a:pt x="2806" y="89933"/>
                    <a:pt x="4959" y="93195"/>
                  </a:cubicBezTo>
                  <a:cubicBezTo>
                    <a:pt x="5709" y="94304"/>
                    <a:pt x="6394" y="95348"/>
                    <a:pt x="6949" y="96327"/>
                  </a:cubicBezTo>
                  <a:cubicBezTo>
                    <a:pt x="8808" y="99719"/>
                    <a:pt x="8808" y="102655"/>
                    <a:pt x="8874" y="106406"/>
                  </a:cubicBezTo>
                  <a:cubicBezTo>
                    <a:pt x="8874" y="108592"/>
                    <a:pt x="8906" y="111071"/>
                    <a:pt x="9330" y="113778"/>
                  </a:cubicBezTo>
                  <a:cubicBezTo>
                    <a:pt x="9624" y="115409"/>
                    <a:pt x="10244" y="116779"/>
                    <a:pt x="10765" y="117856"/>
                  </a:cubicBezTo>
                  <a:cubicBezTo>
                    <a:pt x="11157" y="118736"/>
                    <a:pt x="11548" y="119584"/>
                    <a:pt x="11483" y="120009"/>
                  </a:cubicBezTo>
                  <a:cubicBezTo>
                    <a:pt x="11418" y="120465"/>
                    <a:pt x="10733" y="121476"/>
                    <a:pt x="10244" y="122227"/>
                  </a:cubicBezTo>
                  <a:cubicBezTo>
                    <a:pt x="9526" y="123238"/>
                    <a:pt x="8710" y="124412"/>
                    <a:pt x="8188" y="125815"/>
                  </a:cubicBezTo>
                  <a:cubicBezTo>
                    <a:pt x="7112" y="128620"/>
                    <a:pt x="7634" y="130773"/>
                    <a:pt x="8254" y="132078"/>
                  </a:cubicBezTo>
                  <a:cubicBezTo>
                    <a:pt x="9819" y="135405"/>
                    <a:pt x="13506" y="136677"/>
                    <a:pt x="16474" y="137689"/>
                  </a:cubicBezTo>
                  <a:cubicBezTo>
                    <a:pt x="17028" y="137852"/>
                    <a:pt x="17550" y="138047"/>
                    <a:pt x="18040" y="138210"/>
                  </a:cubicBezTo>
                  <a:cubicBezTo>
                    <a:pt x="20431" y="139105"/>
                    <a:pt x="22607" y="139462"/>
                    <a:pt x="24615" y="139462"/>
                  </a:cubicBezTo>
                  <a:cubicBezTo>
                    <a:pt x="28907" y="139462"/>
                    <a:pt x="32432" y="137830"/>
                    <a:pt x="35654" y="136318"/>
                  </a:cubicBezTo>
                  <a:cubicBezTo>
                    <a:pt x="37188" y="135601"/>
                    <a:pt x="38786" y="134883"/>
                    <a:pt x="40450" y="134296"/>
                  </a:cubicBezTo>
                  <a:cubicBezTo>
                    <a:pt x="42733" y="133513"/>
                    <a:pt x="45212" y="133350"/>
                    <a:pt x="47822" y="133220"/>
                  </a:cubicBezTo>
                  <a:cubicBezTo>
                    <a:pt x="49224" y="133122"/>
                    <a:pt x="50660" y="133024"/>
                    <a:pt x="52193" y="132828"/>
                  </a:cubicBezTo>
                  <a:cubicBezTo>
                    <a:pt x="57803" y="132143"/>
                    <a:pt x="63218" y="130055"/>
                    <a:pt x="69220" y="126304"/>
                  </a:cubicBezTo>
                  <a:cubicBezTo>
                    <a:pt x="75126" y="122596"/>
                    <a:pt x="80968" y="120716"/>
                    <a:pt x="86657" y="120716"/>
                  </a:cubicBezTo>
                  <a:cubicBezTo>
                    <a:pt x="87975" y="120716"/>
                    <a:pt x="89285" y="120817"/>
                    <a:pt x="90586" y="121020"/>
                  </a:cubicBezTo>
                  <a:cubicBezTo>
                    <a:pt x="97273" y="122096"/>
                    <a:pt x="102656" y="125521"/>
                    <a:pt x="108592" y="132535"/>
                  </a:cubicBezTo>
                  <a:cubicBezTo>
                    <a:pt x="111561" y="136058"/>
                    <a:pt x="114399" y="138210"/>
                    <a:pt x="118085" y="139776"/>
                  </a:cubicBezTo>
                  <a:cubicBezTo>
                    <a:pt x="118802" y="140102"/>
                    <a:pt x="119455" y="140265"/>
                    <a:pt x="119977" y="140396"/>
                  </a:cubicBezTo>
                  <a:cubicBezTo>
                    <a:pt x="120140" y="141701"/>
                    <a:pt x="120760" y="143723"/>
                    <a:pt x="123076" y="144995"/>
                  </a:cubicBezTo>
                  <a:cubicBezTo>
                    <a:pt x="124207" y="145605"/>
                    <a:pt x="125320" y="145808"/>
                    <a:pt x="126335" y="145808"/>
                  </a:cubicBezTo>
                  <a:cubicBezTo>
                    <a:pt x="127603" y="145808"/>
                    <a:pt x="128719" y="145492"/>
                    <a:pt x="129534" y="145256"/>
                  </a:cubicBezTo>
                  <a:cubicBezTo>
                    <a:pt x="129763" y="145191"/>
                    <a:pt x="130056" y="145093"/>
                    <a:pt x="130285" y="145028"/>
                  </a:cubicBezTo>
                  <a:cubicBezTo>
                    <a:pt x="130676" y="145680"/>
                    <a:pt x="131100" y="147246"/>
                    <a:pt x="131394" y="148225"/>
                  </a:cubicBezTo>
                  <a:cubicBezTo>
                    <a:pt x="131981" y="150312"/>
                    <a:pt x="132633" y="152661"/>
                    <a:pt x="134134" y="154553"/>
                  </a:cubicBezTo>
                  <a:cubicBezTo>
                    <a:pt x="137135" y="158369"/>
                    <a:pt x="141343" y="160783"/>
                    <a:pt x="146692" y="161762"/>
                  </a:cubicBezTo>
                  <a:cubicBezTo>
                    <a:pt x="147149" y="161860"/>
                    <a:pt x="147541" y="161925"/>
                    <a:pt x="147899" y="161990"/>
                  </a:cubicBezTo>
                  <a:cubicBezTo>
                    <a:pt x="148128" y="162023"/>
                    <a:pt x="148421" y="162056"/>
                    <a:pt x="148584" y="162088"/>
                  </a:cubicBezTo>
                  <a:cubicBezTo>
                    <a:pt x="148617" y="162121"/>
                    <a:pt x="148682" y="162186"/>
                    <a:pt x="148780" y="162251"/>
                  </a:cubicBezTo>
                  <a:cubicBezTo>
                    <a:pt x="148911" y="162480"/>
                    <a:pt x="149172" y="163002"/>
                    <a:pt x="149367" y="163360"/>
                  </a:cubicBezTo>
                  <a:cubicBezTo>
                    <a:pt x="150118" y="164926"/>
                    <a:pt x="151194" y="167046"/>
                    <a:pt x="153477" y="168090"/>
                  </a:cubicBezTo>
                  <a:cubicBezTo>
                    <a:pt x="154423" y="168514"/>
                    <a:pt x="155402" y="168743"/>
                    <a:pt x="156315" y="168743"/>
                  </a:cubicBezTo>
                  <a:cubicBezTo>
                    <a:pt x="157685" y="168743"/>
                    <a:pt x="158990" y="168286"/>
                    <a:pt x="160132" y="167405"/>
                  </a:cubicBezTo>
                  <a:cubicBezTo>
                    <a:pt x="161339" y="166427"/>
                    <a:pt x="162056" y="165154"/>
                    <a:pt x="162709" y="164078"/>
                  </a:cubicBezTo>
                  <a:cubicBezTo>
                    <a:pt x="162937" y="163621"/>
                    <a:pt x="163329" y="162936"/>
                    <a:pt x="163557" y="162741"/>
                  </a:cubicBezTo>
                  <a:cubicBezTo>
                    <a:pt x="163818" y="162577"/>
                    <a:pt x="163981" y="162488"/>
                    <a:pt x="164275" y="162488"/>
                  </a:cubicBezTo>
                  <a:cubicBezTo>
                    <a:pt x="164568" y="162488"/>
                    <a:pt x="164992" y="162577"/>
                    <a:pt x="165775" y="162773"/>
                  </a:cubicBezTo>
                  <a:cubicBezTo>
                    <a:pt x="166814" y="163004"/>
                    <a:pt x="168057" y="163312"/>
                    <a:pt x="169528" y="163312"/>
                  </a:cubicBezTo>
                  <a:cubicBezTo>
                    <a:pt x="169719" y="163312"/>
                    <a:pt x="169914" y="163306"/>
                    <a:pt x="170113" y="163295"/>
                  </a:cubicBezTo>
                  <a:cubicBezTo>
                    <a:pt x="173995" y="163099"/>
                    <a:pt x="176018" y="160718"/>
                    <a:pt x="177225" y="159283"/>
                  </a:cubicBezTo>
                  <a:cubicBezTo>
                    <a:pt x="178105" y="158272"/>
                    <a:pt x="178399" y="157978"/>
                    <a:pt x="178856" y="157880"/>
                  </a:cubicBezTo>
                  <a:cubicBezTo>
                    <a:pt x="179475" y="157717"/>
                    <a:pt x="180128" y="157652"/>
                    <a:pt x="180780" y="157554"/>
                  </a:cubicBezTo>
                  <a:cubicBezTo>
                    <a:pt x="183357" y="157195"/>
                    <a:pt x="186847" y="156706"/>
                    <a:pt x="189620" y="152596"/>
                  </a:cubicBezTo>
                  <a:cubicBezTo>
                    <a:pt x="191740" y="149432"/>
                    <a:pt x="191708" y="146039"/>
                    <a:pt x="191708" y="143299"/>
                  </a:cubicBezTo>
                  <a:cubicBezTo>
                    <a:pt x="191675" y="143006"/>
                    <a:pt x="191675" y="142712"/>
                    <a:pt x="191675" y="142418"/>
                  </a:cubicBezTo>
                  <a:cubicBezTo>
                    <a:pt x="191675" y="140070"/>
                    <a:pt x="192034" y="139450"/>
                    <a:pt x="193469" y="136808"/>
                  </a:cubicBezTo>
                  <a:lnTo>
                    <a:pt x="193730" y="136286"/>
                  </a:lnTo>
                  <a:cubicBezTo>
                    <a:pt x="194807" y="134329"/>
                    <a:pt x="194089" y="131850"/>
                    <a:pt x="192099" y="130773"/>
                  </a:cubicBezTo>
                  <a:cubicBezTo>
                    <a:pt x="191484" y="130435"/>
                    <a:pt x="190817" y="130274"/>
                    <a:pt x="190158" y="130274"/>
                  </a:cubicBezTo>
                  <a:cubicBezTo>
                    <a:pt x="188722" y="130274"/>
                    <a:pt x="187325" y="131040"/>
                    <a:pt x="186587" y="132404"/>
                  </a:cubicBezTo>
                  <a:lnTo>
                    <a:pt x="186293" y="132926"/>
                  </a:lnTo>
                  <a:cubicBezTo>
                    <a:pt x="184695" y="135862"/>
                    <a:pt x="183520" y="137982"/>
                    <a:pt x="183520" y="142418"/>
                  </a:cubicBezTo>
                  <a:cubicBezTo>
                    <a:pt x="183520" y="142745"/>
                    <a:pt x="183520" y="143071"/>
                    <a:pt x="183553" y="143364"/>
                  </a:cubicBezTo>
                  <a:cubicBezTo>
                    <a:pt x="183553" y="145615"/>
                    <a:pt x="183553" y="147018"/>
                    <a:pt x="182835" y="148062"/>
                  </a:cubicBezTo>
                  <a:cubicBezTo>
                    <a:pt x="182150" y="149073"/>
                    <a:pt x="181857" y="149171"/>
                    <a:pt x="179671" y="149464"/>
                  </a:cubicBezTo>
                  <a:cubicBezTo>
                    <a:pt x="178888" y="149562"/>
                    <a:pt x="178008" y="149693"/>
                    <a:pt x="177029" y="149921"/>
                  </a:cubicBezTo>
                  <a:cubicBezTo>
                    <a:pt x="173865" y="150639"/>
                    <a:pt x="172169" y="152661"/>
                    <a:pt x="171027" y="153998"/>
                  </a:cubicBezTo>
                  <a:cubicBezTo>
                    <a:pt x="170048" y="155140"/>
                    <a:pt x="169950" y="155140"/>
                    <a:pt x="169689" y="155173"/>
                  </a:cubicBezTo>
                  <a:cubicBezTo>
                    <a:pt x="169641" y="155176"/>
                    <a:pt x="169593" y="155177"/>
                    <a:pt x="169544" y="155177"/>
                  </a:cubicBezTo>
                  <a:cubicBezTo>
                    <a:pt x="169027" y="155177"/>
                    <a:pt x="168447" y="155025"/>
                    <a:pt x="167732" y="154847"/>
                  </a:cubicBezTo>
                  <a:cubicBezTo>
                    <a:pt x="166782" y="154617"/>
                    <a:pt x="165601" y="154329"/>
                    <a:pt x="164248" y="154329"/>
                  </a:cubicBezTo>
                  <a:cubicBezTo>
                    <a:pt x="162720" y="154329"/>
                    <a:pt x="160973" y="154695"/>
                    <a:pt x="159088" y="155923"/>
                  </a:cubicBezTo>
                  <a:cubicBezTo>
                    <a:pt x="157783" y="156739"/>
                    <a:pt x="156902" y="157880"/>
                    <a:pt x="156250" y="158924"/>
                  </a:cubicBezTo>
                  <a:cubicBezTo>
                    <a:pt x="155793" y="158043"/>
                    <a:pt x="155239" y="157130"/>
                    <a:pt x="154391" y="156347"/>
                  </a:cubicBezTo>
                  <a:cubicBezTo>
                    <a:pt x="152466" y="154553"/>
                    <a:pt x="151063" y="154227"/>
                    <a:pt x="149172" y="153933"/>
                  </a:cubicBezTo>
                  <a:cubicBezTo>
                    <a:pt x="148878" y="153868"/>
                    <a:pt x="148552" y="153835"/>
                    <a:pt x="148193" y="153770"/>
                  </a:cubicBezTo>
                  <a:cubicBezTo>
                    <a:pt x="144800" y="153118"/>
                    <a:pt x="142289" y="151748"/>
                    <a:pt x="140527" y="149497"/>
                  </a:cubicBezTo>
                  <a:cubicBezTo>
                    <a:pt x="140038" y="148877"/>
                    <a:pt x="139614" y="147344"/>
                    <a:pt x="139222" y="146007"/>
                  </a:cubicBezTo>
                  <a:cubicBezTo>
                    <a:pt x="138505" y="143364"/>
                    <a:pt x="137559" y="140070"/>
                    <a:pt x="134819" y="138145"/>
                  </a:cubicBezTo>
                  <a:cubicBezTo>
                    <a:pt x="133391" y="137140"/>
                    <a:pt x="131953" y="136831"/>
                    <a:pt x="130666" y="136831"/>
                  </a:cubicBezTo>
                  <a:cubicBezTo>
                    <a:pt x="129571" y="136831"/>
                    <a:pt x="128585" y="137055"/>
                    <a:pt x="127806" y="137264"/>
                  </a:cubicBezTo>
                  <a:cubicBezTo>
                    <a:pt x="127577" y="136482"/>
                    <a:pt x="127186" y="135633"/>
                    <a:pt x="126468" y="134851"/>
                  </a:cubicBezTo>
                  <a:cubicBezTo>
                    <a:pt x="124968" y="133252"/>
                    <a:pt x="123206" y="132796"/>
                    <a:pt x="122064" y="132502"/>
                  </a:cubicBezTo>
                  <a:cubicBezTo>
                    <a:pt x="121771" y="132437"/>
                    <a:pt x="121445" y="132339"/>
                    <a:pt x="121314" y="132306"/>
                  </a:cubicBezTo>
                  <a:cubicBezTo>
                    <a:pt x="118770" y="131197"/>
                    <a:pt x="117008" y="129860"/>
                    <a:pt x="114823" y="127250"/>
                  </a:cubicBezTo>
                  <a:cubicBezTo>
                    <a:pt x="109962" y="121509"/>
                    <a:pt x="102949" y="114724"/>
                    <a:pt x="91826" y="112963"/>
                  </a:cubicBezTo>
                  <a:cubicBezTo>
                    <a:pt x="90099" y="112696"/>
                    <a:pt x="88365" y="112563"/>
                    <a:pt x="86625" y="112563"/>
                  </a:cubicBezTo>
                  <a:cubicBezTo>
                    <a:pt x="79426" y="112563"/>
                    <a:pt x="72133" y="114844"/>
                    <a:pt x="64882" y="119389"/>
                  </a:cubicBezTo>
                  <a:cubicBezTo>
                    <a:pt x="59858" y="122553"/>
                    <a:pt x="55618" y="124184"/>
                    <a:pt x="51181" y="124738"/>
                  </a:cubicBezTo>
                  <a:cubicBezTo>
                    <a:pt x="49909" y="124902"/>
                    <a:pt x="48670" y="124999"/>
                    <a:pt x="47332" y="125065"/>
                  </a:cubicBezTo>
                  <a:cubicBezTo>
                    <a:pt x="44299" y="125260"/>
                    <a:pt x="41135" y="125423"/>
                    <a:pt x="37807" y="126598"/>
                  </a:cubicBezTo>
                  <a:cubicBezTo>
                    <a:pt x="35720" y="127283"/>
                    <a:pt x="33860" y="128164"/>
                    <a:pt x="32229" y="128914"/>
                  </a:cubicBezTo>
                  <a:cubicBezTo>
                    <a:pt x="29328" y="130275"/>
                    <a:pt x="27114" y="131301"/>
                    <a:pt x="24615" y="131301"/>
                  </a:cubicBezTo>
                  <a:cubicBezTo>
                    <a:pt x="23462" y="131301"/>
                    <a:pt x="22248" y="131082"/>
                    <a:pt x="20878" y="130577"/>
                  </a:cubicBezTo>
                  <a:cubicBezTo>
                    <a:pt x="20323" y="130382"/>
                    <a:pt x="19703" y="130153"/>
                    <a:pt x="19116" y="129958"/>
                  </a:cubicBezTo>
                  <a:cubicBezTo>
                    <a:pt x="18105" y="129631"/>
                    <a:pt x="16572" y="129109"/>
                    <a:pt x="15822" y="128653"/>
                  </a:cubicBezTo>
                  <a:cubicBezTo>
                    <a:pt x="16017" y="128196"/>
                    <a:pt x="16474" y="127511"/>
                    <a:pt x="16963" y="126826"/>
                  </a:cubicBezTo>
                  <a:cubicBezTo>
                    <a:pt x="17942" y="125358"/>
                    <a:pt x="19214" y="123564"/>
                    <a:pt x="19573" y="121215"/>
                  </a:cubicBezTo>
                  <a:cubicBezTo>
                    <a:pt x="19997" y="118378"/>
                    <a:pt x="18920" y="116094"/>
                    <a:pt x="18138" y="114431"/>
                  </a:cubicBezTo>
                  <a:cubicBezTo>
                    <a:pt x="17811" y="113680"/>
                    <a:pt x="17485" y="112963"/>
                    <a:pt x="17387" y="112473"/>
                  </a:cubicBezTo>
                  <a:cubicBezTo>
                    <a:pt x="17061" y="110386"/>
                    <a:pt x="17028" y="108396"/>
                    <a:pt x="17028" y="106308"/>
                  </a:cubicBezTo>
                  <a:cubicBezTo>
                    <a:pt x="16963" y="102231"/>
                    <a:pt x="16931" y="97599"/>
                    <a:pt x="14093" y="92412"/>
                  </a:cubicBezTo>
                  <a:cubicBezTo>
                    <a:pt x="13408" y="91140"/>
                    <a:pt x="12560" y="89868"/>
                    <a:pt x="11777" y="88661"/>
                  </a:cubicBezTo>
                  <a:cubicBezTo>
                    <a:pt x="10113" y="86182"/>
                    <a:pt x="8417" y="83637"/>
                    <a:pt x="8319" y="81419"/>
                  </a:cubicBezTo>
                  <a:cubicBezTo>
                    <a:pt x="8221" y="78483"/>
                    <a:pt x="9526" y="74602"/>
                    <a:pt x="10700" y="71144"/>
                  </a:cubicBezTo>
                  <a:cubicBezTo>
                    <a:pt x="10929" y="70459"/>
                    <a:pt x="11157" y="69774"/>
                    <a:pt x="11353" y="69154"/>
                  </a:cubicBezTo>
                  <a:cubicBezTo>
                    <a:pt x="13734" y="61880"/>
                    <a:pt x="21563" y="59270"/>
                    <a:pt x="29848" y="56498"/>
                  </a:cubicBezTo>
                  <a:cubicBezTo>
                    <a:pt x="31642" y="55878"/>
                    <a:pt x="33469" y="55258"/>
                    <a:pt x="35230" y="54606"/>
                  </a:cubicBezTo>
                  <a:cubicBezTo>
                    <a:pt x="36046" y="54312"/>
                    <a:pt x="36959" y="53986"/>
                    <a:pt x="37970" y="53692"/>
                  </a:cubicBezTo>
                  <a:cubicBezTo>
                    <a:pt x="40971" y="52714"/>
                    <a:pt x="44364" y="51637"/>
                    <a:pt x="47039" y="49484"/>
                  </a:cubicBezTo>
                  <a:cubicBezTo>
                    <a:pt x="50333" y="46810"/>
                    <a:pt x="50855" y="43645"/>
                    <a:pt x="51214" y="41329"/>
                  </a:cubicBezTo>
                  <a:cubicBezTo>
                    <a:pt x="51377" y="40318"/>
                    <a:pt x="51540" y="39437"/>
                    <a:pt x="51866" y="38720"/>
                  </a:cubicBezTo>
                  <a:cubicBezTo>
                    <a:pt x="52160" y="38035"/>
                    <a:pt x="52812" y="37448"/>
                    <a:pt x="53856" y="36534"/>
                  </a:cubicBezTo>
                  <a:cubicBezTo>
                    <a:pt x="54085" y="36339"/>
                    <a:pt x="54346" y="36110"/>
                    <a:pt x="54574" y="35915"/>
                  </a:cubicBezTo>
                  <a:lnTo>
                    <a:pt x="55748" y="34838"/>
                  </a:lnTo>
                  <a:cubicBezTo>
                    <a:pt x="59141" y="31772"/>
                    <a:pt x="62631" y="28608"/>
                    <a:pt x="66187" y="25770"/>
                  </a:cubicBezTo>
                  <a:cubicBezTo>
                    <a:pt x="68372" y="24008"/>
                    <a:pt x="69840" y="23291"/>
                    <a:pt x="71536" y="23160"/>
                  </a:cubicBezTo>
                  <a:cubicBezTo>
                    <a:pt x="71610" y="23155"/>
                    <a:pt x="71684" y="23153"/>
                    <a:pt x="71759" y="23153"/>
                  </a:cubicBezTo>
                  <a:cubicBezTo>
                    <a:pt x="72634" y="23153"/>
                    <a:pt x="73543" y="23500"/>
                    <a:pt x="74896" y="24041"/>
                  </a:cubicBezTo>
                  <a:cubicBezTo>
                    <a:pt x="76499" y="24701"/>
                    <a:pt x="78465" y="25512"/>
                    <a:pt x="80795" y="25512"/>
                  </a:cubicBezTo>
                  <a:cubicBezTo>
                    <a:pt x="80883" y="25512"/>
                    <a:pt x="80972" y="25511"/>
                    <a:pt x="81061" y="25509"/>
                  </a:cubicBezTo>
                  <a:cubicBezTo>
                    <a:pt x="86411" y="25346"/>
                    <a:pt x="89934" y="20714"/>
                    <a:pt x="92772" y="16995"/>
                  </a:cubicBezTo>
                  <a:cubicBezTo>
                    <a:pt x="93555" y="15951"/>
                    <a:pt x="94305" y="14973"/>
                    <a:pt x="94925" y="14320"/>
                  </a:cubicBezTo>
                  <a:cubicBezTo>
                    <a:pt x="97041" y="12103"/>
                    <a:pt x="99100" y="11189"/>
                    <a:pt x="102453" y="11189"/>
                  </a:cubicBezTo>
                  <a:cubicBezTo>
                    <a:pt x="103441" y="11189"/>
                    <a:pt x="104540" y="11269"/>
                    <a:pt x="105787" y="11417"/>
                  </a:cubicBezTo>
                  <a:cubicBezTo>
                    <a:pt x="107157" y="11580"/>
                    <a:pt x="108690" y="11645"/>
                    <a:pt x="110289" y="11711"/>
                  </a:cubicBezTo>
                  <a:cubicBezTo>
                    <a:pt x="113224" y="11808"/>
                    <a:pt x="116910" y="11972"/>
                    <a:pt x="118607" y="12918"/>
                  </a:cubicBezTo>
                  <a:cubicBezTo>
                    <a:pt x="118607" y="12918"/>
                    <a:pt x="118639" y="12950"/>
                    <a:pt x="118672" y="12950"/>
                  </a:cubicBezTo>
                  <a:cubicBezTo>
                    <a:pt x="118411" y="13668"/>
                    <a:pt x="117759" y="14809"/>
                    <a:pt x="117302" y="15592"/>
                  </a:cubicBezTo>
                  <a:cubicBezTo>
                    <a:pt x="115769" y="18300"/>
                    <a:pt x="113649" y="22018"/>
                    <a:pt x="115182" y="25998"/>
                  </a:cubicBezTo>
                  <a:cubicBezTo>
                    <a:pt x="116910" y="30532"/>
                    <a:pt x="121771" y="33468"/>
                    <a:pt x="125685" y="35784"/>
                  </a:cubicBezTo>
                  <a:cubicBezTo>
                    <a:pt x="126696" y="36404"/>
                    <a:pt x="127642" y="36958"/>
                    <a:pt x="128360" y="37448"/>
                  </a:cubicBezTo>
                  <a:cubicBezTo>
                    <a:pt x="130448" y="38899"/>
                    <a:pt x="134105" y="40966"/>
                    <a:pt x="137953" y="40966"/>
                  </a:cubicBezTo>
                  <a:cubicBezTo>
                    <a:pt x="139034" y="40966"/>
                    <a:pt x="140131" y="40803"/>
                    <a:pt x="141212" y="40416"/>
                  </a:cubicBezTo>
                  <a:cubicBezTo>
                    <a:pt x="143267" y="39698"/>
                    <a:pt x="145975" y="37872"/>
                    <a:pt x="147280" y="33403"/>
                  </a:cubicBezTo>
                  <a:cubicBezTo>
                    <a:pt x="148584" y="28999"/>
                    <a:pt x="148323" y="24693"/>
                    <a:pt x="148095" y="20551"/>
                  </a:cubicBezTo>
                  <a:cubicBezTo>
                    <a:pt x="147834" y="16506"/>
                    <a:pt x="147606" y="12689"/>
                    <a:pt x="148943" y="9297"/>
                  </a:cubicBezTo>
                  <a:cubicBezTo>
                    <a:pt x="149106" y="9656"/>
                    <a:pt x="149335" y="10080"/>
                    <a:pt x="149498" y="10569"/>
                  </a:cubicBezTo>
                  <a:cubicBezTo>
                    <a:pt x="149759" y="11287"/>
                    <a:pt x="149987" y="12069"/>
                    <a:pt x="150248" y="12885"/>
                  </a:cubicBezTo>
                  <a:cubicBezTo>
                    <a:pt x="150803" y="14712"/>
                    <a:pt x="151390" y="16636"/>
                    <a:pt x="152336" y="18463"/>
                  </a:cubicBezTo>
                  <a:cubicBezTo>
                    <a:pt x="153804" y="21301"/>
                    <a:pt x="155793" y="22508"/>
                    <a:pt x="157294" y="23388"/>
                  </a:cubicBezTo>
                  <a:cubicBezTo>
                    <a:pt x="158012" y="23813"/>
                    <a:pt x="158533" y="24106"/>
                    <a:pt x="158958" y="24563"/>
                  </a:cubicBezTo>
                  <a:cubicBezTo>
                    <a:pt x="160262" y="26031"/>
                    <a:pt x="160980" y="29227"/>
                    <a:pt x="161567" y="32065"/>
                  </a:cubicBezTo>
                  <a:cubicBezTo>
                    <a:pt x="161926" y="33729"/>
                    <a:pt x="162285" y="35425"/>
                    <a:pt x="162807" y="36958"/>
                  </a:cubicBezTo>
                  <a:cubicBezTo>
                    <a:pt x="165318" y="44396"/>
                    <a:pt x="169787" y="47658"/>
                    <a:pt x="174974" y="51442"/>
                  </a:cubicBezTo>
                  <a:lnTo>
                    <a:pt x="175528" y="51833"/>
                  </a:lnTo>
                  <a:cubicBezTo>
                    <a:pt x="177583" y="53334"/>
                    <a:pt x="178268" y="55160"/>
                    <a:pt x="179247" y="57639"/>
                  </a:cubicBezTo>
                  <a:cubicBezTo>
                    <a:pt x="180128" y="59890"/>
                    <a:pt x="181106" y="62434"/>
                    <a:pt x="183227" y="64848"/>
                  </a:cubicBezTo>
                  <a:lnTo>
                    <a:pt x="192165" y="75026"/>
                  </a:lnTo>
                  <a:cubicBezTo>
                    <a:pt x="194252" y="77407"/>
                    <a:pt x="196992" y="77962"/>
                    <a:pt x="199047" y="78353"/>
                  </a:cubicBezTo>
                  <a:cubicBezTo>
                    <a:pt x="199406" y="78451"/>
                    <a:pt x="199928" y="78549"/>
                    <a:pt x="200319" y="78647"/>
                  </a:cubicBezTo>
                  <a:cubicBezTo>
                    <a:pt x="200254" y="79234"/>
                    <a:pt x="200059" y="80049"/>
                    <a:pt x="199928" y="80604"/>
                  </a:cubicBezTo>
                  <a:cubicBezTo>
                    <a:pt x="199504" y="82398"/>
                    <a:pt x="199047" y="84420"/>
                    <a:pt x="199471" y="86410"/>
                  </a:cubicBezTo>
                  <a:cubicBezTo>
                    <a:pt x="200385" y="90553"/>
                    <a:pt x="200548" y="93913"/>
                    <a:pt x="200548" y="98284"/>
                  </a:cubicBezTo>
                  <a:cubicBezTo>
                    <a:pt x="200548" y="99262"/>
                    <a:pt x="200613" y="100306"/>
                    <a:pt x="200678" y="101317"/>
                  </a:cubicBezTo>
                  <a:cubicBezTo>
                    <a:pt x="200776" y="103340"/>
                    <a:pt x="200907" y="105591"/>
                    <a:pt x="200483" y="106961"/>
                  </a:cubicBezTo>
                  <a:cubicBezTo>
                    <a:pt x="199830" y="109113"/>
                    <a:pt x="201037" y="111397"/>
                    <a:pt x="203190" y="112049"/>
                  </a:cubicBezTo>
                  <a:cubicBezTo>
                    <a:pt x="203599" y="112179"/>
                    <a:pt x="204013" y="112241"/>
                    <a:pt x="204420" y="112241"/>
                  </a:cubicBezTo>
                  <a:cubicBezTo>
                    <a:pt x="206152" y="112241"/>
                    <a:pt x="207750" y="111118"/>
                    <a:pt x="208279" y="109374"/>
                  </a:cubicBezTo>
                  <a:cubicBezTo>
                    <a:pt x="209127" y="106602"/>
                    <a:pt x="208964" y="103536"/>
                    <a:pt x="208801" y="100861"/>
                  </a:cubicBezTo>
                  <a:cubicBezTo>
                    <a:pt x="208735" y="99915"/>
                    <a:pt x="208703" y="99034"/>
                    <a:pt x="208703" y="98284"/>
                  </a:cubicBezTo>
                  <a:cubicBezTo>
                    <a:pt x="208703" y="93489"/>
                    <a:pt x="208507" y="89574"/>
                    <a:pt x="207463" y="84746"/>
                  </a:cubicBezTo>
                  <a:cubicBezTo>
                    <a:pt x="207431" y="84322"/>
                    <a:pt x="207692" y="83181"/>
                    <a:pt x="207887" y="82430"/>
                  </a:cubicBezTo>
                  <a:cubicBezTo>
                    <a:pt x="208442" y="79951"/>
                    <a:pt x="209225" y="76559"/>
                    <a:pt x="207170" y="73786"/>
                  </a:cubicBezTo>
                  <a:cubicBezTo>
                    <a:pt x="205376" y="71307"/>
                    <a:pt x="202635" y="70753"/>
                    <a:pt x="200646" y="70361"/>
                  </a:cubicBezTo>
                  <a:cubicBezTo>
                    <a:pt x="199798" y="70198"/>
                    <a:pt x="198558" y="69937"/>
                    <a:pt x="198297" y="69643"/>
                  </a:cubicBezTo>
                  <a:lnTo>
                    <a:pt x="189359" y="59466"/>
                  </a:lnTo>
                  <a:cubicBezTo>
                    <a:pt x="188185" y="58129"/>
                    <a:pt x="187565" y="56530"/>
                    <a:pt x="186847" y="54704"/>
                  </a:cubicBezTo>
                  <a:cubicBezTo>
                    <a:pt x="185706" y="51800"/>
                    <a:pt x="184303" y="48147"/>
                    <a:pt x="180324" y="45276"/>
                  </a:cubicBezTo>
                  <a:lnTo>
                    <a:pt x="179802" y="44852"/>
                  </a:lnTo>
                  <a:cubicBezTo>
                    <a:pt x="175072" y="41427"/>
                    <a:pt x="172201" y="39340"/>
                    <a:pt x="170538" y="34349"/>
                  </a:cubicBezTo>
                  <a:cubicBezTo>
                    <a:pt x="170179" y="33272"/>
                    <a:pt x="169853" y="31870"/>
                    <a:pt x="169559" y="30369"/>
                  </a:cubicBezTo>
                  <a:cubicBezTo>
                    <a:pt x="168711" y="26520"/>
                    <a:pt x="167797" y="22149"/>
                    <a:pt x="164960" y="19083"/>
                  </a:cubicBezTo>
                  <a:cubicBezTo>
                    <a:pt x="163720" y="17713"/>
                    <a:pt x="162448" y="16962"/>
                    <a:pt x="161437" y="16343"/>
                  </a:cubicBezTo>
                  <a:cubicBezTo>
                    <a:pt x="160295" y="15690"/>
                    <a:pt x="159969" y="15462"/>
                    <a:pt x="159610" y="14744"/>
                  </a:cubicBezTo>
                  <a:cubicBezTo>
                    <a:pt x="158990" y="13537"/>
                    <a:pt x="158533" y="12069"/>
                    <a:pt x="158044" y="10471"/>
                  </a:cubicBezTo>
                  <a:cubicBezTo>
                    <a:pt x="157783" y="9623"/>
                    <a:pt x="157490" y="8742"/>
                    <a:pt x="157196" y="7861"/>
                  </a:cubicBezTo>
                  <a:cubicBezTo>
                    <a:pt x="155467" y="3034"/>
                    <a:pt x="152336" y="98"/>
                    <a:pt x="14881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3"/>
            <p:cNvSpPr/>
            <p:nvPr/>
          </p:nvSpPr>
          <p:spPr>
            <a:xfrm>
              <a:off x="6007750" y="3199975"/>
              <a:ext cx="239775" cy="208000"/>
            </a:xfrm>
            <a:custGeom>
              <a:avLst/>
              <a:gdLst/>
              <a:ahLst/>
              <a:cxnLst/>
              <a:rect l="l" t="t" r="r" b="b"/>
              <a:pathLst>
                <a:path w="9591" h="8320" extrusionOk="0">
                  <a:moveTo>
                    <a:pt x="4834" y="0"/>
                  </a:moveTo>
                  <a:cubicBezTo>
                    <a:pt x="3485" y="0"/>
                    <a:pt x="2093" y="654"/>
                    <a:pt x="1273" y="2122"/>
                  </a:cubicBezTo>
                  <a:lnTo>
                    <a:pt x="1240" y="2122"/>
                  </a:lnTo>
                  <a:lnTo>
                    <a:pt x="1240" y="2187"/>
                  </a:lnTo>
                  <a:cubicBezTo>
                    <a:pt x="1207" y="2187"/>
                    <a:pt x="1207" y="2219"/>
                    <a:pt x="1207" y="2219"/>
                  </a:cubicBezTo>
                  <a:cubicBezTo>
                    <a:pt x="1207" y="2219"/>
                    <a:pt x="1207" y="2219"/>
                    <a:pt x="1207" y="2252"/>
                  </a:cubicBezTo>
                  <a:lnTo>
                    <a:pt x="1175" y="2285"/>
                  </a:lnTo>
                  <a:cubicBezTo>
                    <a:pt x="1" y="4568"/>
                    <a:pt x="1044" y="6884"/>
                    <a:pt x="2806" y="7830"/>
                  </a:cubicBezTo>
                  <a:cubicBezTo>
                    <a:pt x="3393" y="8156"/>
                    <a:pt x="4045" y="8319"/>
                    <a:pt x="4730" y="8319"/>
                  </a:cubicBezTo>
                  <a:cubicBezTo>
                    <a:pt x="6100" y="8319"/>
                    <a:pt x="7470" y="7667"/>
                    <a:pt x="8319" y="6199"/>
                  </a:cubicBezTo>
                  <a:lnTo>
                    <a:pt x="8351" y="6134"/>
                  </a:lnTo>
                  <a:cubicBezTo>
                    <a:pt x="8351" y="6134"/>
                    <a:pt x="8351" y="6134"/>
                    <a:pt x="8384" y="6101"/>
                  </a:cubicBezTo>
                  <a:cubicBezTo>
                    <a:pt x="8384" y="6101"/>
                    <a:pt x="8384" y="6101"/>
                    <a:pt x="8384" y="6069"/>
                  </a:cubicBezTo>
                  <a:lnTo>
                    <a:pt x="8416" y="6036"/>
                  </a:lnTo>
                  <a:cubicBezTo>
                    <a:pt x="9591" y="3753"/>
                    <a:pt x="8514" y="1437"/>
                    <a:pt x="6785" y="491"/>
                  </a:cubicBezTo>
                  <a:cubicBezTo>
                    <a:pt x="6201" y="171"/>
                    <a:pt x="5523" y="0"/>
                    <a:pt x="4834"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400;p33"/>
          <p:cNvGrpSpPr/>
          <p:nvPr/>
        </p:nvGrpSpPr>
        <p:grpSpPr>
          <a:xfrm>
            <a:off x="4443490" y="3465547"/>
            <a:ext cx="346612" cy="393543"/>
            <a:chOff x="1498050" y="237925"/>
            <a:chExt cx="4596975" cy="5219400"/>
          </a:xfrm>
        </p:grpSpPr>
        <p:sp>
          <p:nvSpPr>
            <p:cNvPr id="401" name="Google Shape;401;p33"/>
            <p:cNvSpPr/>
            <p:nvPr/>
          </p:nvSpPr>
          <p:spPr>
            <a:xfrm>
              <a:off x="1498050" y="237925"/>
              <a:ext cx="4591275" cy="5219400"/>
            </a:xfrm>
            <a:custGeom>
              <a:avLst/>
              <a:gdLst/>
              <a:ahLst/>
              <a:cxnLst/>
              <a:rect l="l" t="t" r="r" b="b"/>
              <a:pathLst>
                <a:path w="183651" h="208776" extrusionOk="0">
                  <a:moveTo>
                    <a:pt x="68744" y="1"/>
                  </a:moveTo>
                  <a:cubicBezTo>
                    <a:pt x="66635" y="1"/>
                    <a:pt x="64556" y="361"/>
                    <a:pt x="62533" y="693"/>
                  </a:cubicBezTo>
                  <a:cubicBezTo>
                    <a:pt x="61587" y="856"/>
                    <a:pt x="60706" y="987"/>
                    <a:pt x="59858" y="1084"/>
                  </a:cubicBezTo>
                  <a:cubicBezTo>
                    <a:pt x="57738" y="1345"/>
                    <a:pt x="55454" y="1509"/>
                    <a:pt x="53041" y="1639"/>
                  </a:cubicBezTo>
                  <a:cubicBezTo>
                    <a:pt x="47430" y="1998"/>
                    <a:pt x="41624" y="2389"/>
                    <a:pt x="36437" y="4151"/>
                  </a:cubicBezTo>
                  <a:cubicBezTo>
                    <a:pt x="31642" y="5749"/>
                    <a:pt x="29783" y="9174"/>
                    <a:pt x="28315" y="11914"/>
                  </a:cubicBezTo>
                  <a:cubicBezTo>
                    <a:pt x="27858" y="12762"/>
                    <a:pt x="27434" y="13545"/>
                    <a:pt x="26912" y="14263"/>
                  </a:cubicBezTo>
                  <a:cubicBezTo>
                    <a:pt x="25477" y="16383"/>
                    <a:pt x="23617" y="18373"/>
                    <a:pt x="21628" y="20493"/>
                  </a:cubicBezTo>
                  <a:cubicBezTo>
                    <a:pt x="20616" y="21570"/>
                    <a:pt x="19573" y="22679"/>
                    <a:pt x="18594" y="23821"/>
                  </a:cubicBezTo>
                  <a:cubicBezTo>
                    <a:pt x="17681" y="24897"/>
                    <a:pt x="16669" y="25973"/>
                    <a:pt x="15723" y="27050"/>
                  </a:cubicBezTo>
                  <a:cubicBezTo>
                    <a:pt x="12103" y="30997"/>
                    <a:pt x="8384" y="35107"/>
                    <a:pt x="5872" y="40261"/>
                  </a:cubicBezTo>
                  <a:cubicBezTo>
                    <a:pt x="1860" y="48416"/>
                    <a:pt x="1" y="56408"/>
                    <a:pt x="392" y="63976"/>
                  </a:cubicBezTo>
                  <a:cubicBezTo>
                    <a:pt x="487" y="66146"/>
                    <a:pt x="2280" y="67832"/>
                    <a:pt x="4427" y="67832"/>
                  </a:cubicBezTo>
                  <a:cubicBezTo>
                    <a:pt x="4506" y="67832"/>
                    <a:pt x="4585" y="67829"/>
                    <a:pt x="4665" y="67825"/>
                  </a:cubicBezTo>
                  <a:cubicBezTo>
                    <a:pt x="6916" y="67727"/>
                    <a:pt x="8645" y="65802"/>
                    <a:pt x="8547" y="63551"/>
                  </a:cubicBezTo>
                  <a:cubicBezTo>
                    <a:pt x="8221" y="57386"/>
                    <a:pt x="9787" y="50765"/>
                    <a:pt x="13179" y="43849"/>
                  </a:cubicBezTo>
                  <a:cubicBezTo>
                    <a:pt x="15202" y="39739"/>
                    <a:pt x="18398" y="36249"/>
                    <a:pt x="21758" y="32530"/>
                  </a:cubicBezTo>
                  <a:cubicBezTo>
                    <a:pt x="22737" y="31454"/>
                    <a:pt x="23781" y="30312"/>
                    <a:pt x="24759" y="29170"/>
                  </a:cubicBezTo>
                  <a:cubicBezTo>
                    <a:pt x="25640" y="28159"/>
                    <a:pt x="26586" y="27148"/>
                    <a:pt x="27597" y="26071"/>
                  </a:cubicBezTo>
                  <a:cubicBezTo>
                    <a:pt x="29685" y="23821"/>
                    <a:pt x="31870" y="21504"/>
                    <a:pt x="33664" y="18895"/>
                  </a:cubicBezTo>
                  <a:cubicBezTo>
                    <a:pt x="34382" y="17818"/>
                    <a:pt x="34969" y="16742"/>
                    <a:pt x="35491" y="15796"/>
                  </a:cubicBezTo>
                  <a:cubicBezTo>
                    <a:pt x="36731" y="13480"/>
                    <a:pt x="37350" y="12436"/>
                    <a:pt x="39047" y="11882"/>
                  </a:cubicBezTo>
                  <a:cubicBezTo>
                    <a:pt x="43222" y="10446"/>
                    <a:pt x="48474" y="10120"/>
                    <a:pt x="53563" y="9794"/>
                  </a:cubicBezTo>
                  <a:cubicBezTo>
                    <a:pt x="55976" y="9631"/>
                    <a:pt x="58488" y="9468"/>
                    <a:pt x="60837" y="9207"/>
                  </a:cubicBezTo>
                  <a:cubicBezTo>
                    <a:pt x="61848" y="9076"/>
                    <a:pt x="62892" y="8913"/>
                    <a:pt x="63870" y="8750"/>
                  </a:cubicBezTo>
                  <a:cubicBezTo>
                    <a:pt x="65666" y="8441"/>
                    <a:pt x="67343" y="8160"/>
                    <a:pt x="68820" y="8160"/>
                  </a:cubicBezTo>
                  <a:cubicBezTo>
                    <a:pt x="68899" y="8160"/>
                    <a:pt x="68978" y="8161"/>
                    <a:pt x="69057" y="8163"/>
                  </a:cubicBezTo>
                  <a:cubicBezTo>
                    <a:pt x="70688" y="8196"/>
                    <a:pt x="71569" y="9044"/>
                    <a:pt x="71862" y="9761"/>
                  </a:cubicBezTo>
                  <a:cubicBezTo>
                    <a:pt x="72254" y="10740"/>
                    <a:pt x="71601" y="11653"/>
                    <a:pt x="71014" y="12240"/>
                  </a:cubicBezTo>
                  <a:cubicBezTo>
                    <a:pt x="70101" y="13154"/>
                    <a:pt x="69644" y="14459"/>
                    <a:pt x="69840" y="15731"/>
                  </a:cubicBezTo>
                  <a:cubicBezTo>
                    <a:pt x="70036" y="17003"/>
                    <a:pt x="70818" y="18145"/>
                    <a:pt x="71960" y="18732"/>
                  </a:cubicBezTo>
                  <a:cubicBezTo>
                    <a:pt x="74080" y="19873"/>
                    <a:pt x="76233" y="21146"/>
                    <a:pt x="78484" y="22483"/>
                  </a:cubicBezTo>
                  <a:cubicBezTo>
                    <a:pt x="83181" y="25288"/>
                    <a:pt x="88042" y="28192"/>
                    <a:pt x="93196" y="30051"/>
                  </a:cubicBezTo>
                  <a:cubicBezTo>
                    <a:pt x="94630" y="30578"/>
                    <a:pt x="96028" y="30833"/>
                    <a:pt x="97335" y="30833"/>
                  </a:cubicBezTo>
                  <a:cubicBezTo>
                    <a:pt x="100636" y="30833"/>
                    <a:pt x="103360" y="29211"/>
                    <a:pt x="104645" y="26267"/>
                  </a:cubicBezTo>
                  <a:cubicBezTo>
                    <a:pt x="105167" y="25060"/>
                    <a:pt x="105167" y="23918"/>
                    <a:pt x="104971" y="22972"/>
                  </a:cubicBezTo>
                  <a:cubicBezTo>
                    <a:pt x="105069" y="22940"/>
                    <a:pt x="105200" y="22907"/>
                    <a:pt x="105265" y="22907"/>
                  </a:cubicBezTo>
                  <a:cubicBezTo>
                    <a:pt x="105363" y="22875"/>
                    <a:pt x="105428" y="22842"/>
                    <a:pt x="105493" y="22842"/>
                  </a:cubicBezTo>
                  <a:cubicBezTo>
                    <a:pt x="106374" y="23168"/>
                    <a:pt x="107287" y="23494"/>
                    <a:pt x="108168" y="23853"/>
                  </a:cubicBezTo>
                  <a:cubicBezTo>
                    <a:pt x="110810" y="24864"/>
                    <a:pt x="113550" y="25908"/>
                    <a:pt x="116356" y="26822"/>
                  </a:cubicBezTo>
                  <a:cubicBezTo>
                    <a:pt x="118052" y="27409"/>
                    <a:pt x="119683" y="27702"/>
                    <a:pt x="121281" y="28028"/>
                  </a:cubicBezTo>
                  <a:cubicBezTo>
                    <a:pt x="124739" y="28713"/>
                    <a:pt x="126794" y="29203"/>
                    <a:pt x="128490" y="31225"/>
                  </a:cubicBezTo>
                  <a:cubicBezTo>
                    <a:pt x="131557" y="34944"/>
                    <a:pt x="133742" y="40359"/>
                    <a:pt x="135862" y="45611"/>
                  </a:cubicBezTo>
                  <a:cubicBezTo>
                    <a:pt x="136841" y="48024"/>
                    <a:pt x="137754" y="50308"/>
                    <a:pt x="138766" y="52493"/>
                  </a:cubicBezTo>
                  <a:cubicBezTo>
                    <a:pt x="139483" y="54026"/>
                    <a:pt x="140168" y="55625"/>
                    <a:pt x="140919" y="57288"/>
                  </a:cubicBezTo>
                  <a:cubicBezTo>
                    <a:pt x="143691" y="63617"/>
                    <a:pt x="146562" y="70173"/>
                    <a:pt x="151455" y="75458"/>
                  </a:cubicBezTo>
                  <a:cubicBezTo>
                    <a:pt x="158059" y="82646"/>
                    <a:pt x="164230" y="83557"/>
                    <a:pt x="171465" y="83557"/>
                  </a:cubicBezTo>
                  <a:cubicBezTo>
                    <a:pt x="171913" y="83557"/>
                    <a:pt x="172365" y="83553"/>
                    <a:pt x="172821" y="83547"/>
                  </a:cubicBezTo>
                  <a:cubicBezTo>
                    <a:pt x="173767" y="83547"/>
                    <a:pt x="174158" y="83711"/>
                    <a:pt x="174256" y="83776"/>
                  </a:cubicBezTo>
                  <a:cubicBezTo>
                    <a:pt x="174452" y="84298"/>
                    <a:pt x="174223" y="86385"/>
                    <a:pt x="172625" y="88408"/>
                  </a:cubicBezTo>
                  <a:cubicBezTo>
                    <a:pt x="169591" y="92355"/>
                    <a:pt x="165840" y="96139"/>
                    <a:pt x="162219" y="99792"/>
                  </a:cubicBezTo>
                  <a:cubicBezTo>
                    <a:pt x="160360" y="101651"/>
                    <a:pt x="158468" y="103576"/>
                    <a:pt x="156641" y="105501"/>
                  </a:cubicBezTo>
                  <a:cubicBezTo>
                    <a:pt x="155956" y="106251"/>
                    <a:pt x="155206" y="107001"/>
                    <a:pt x="154456" y="107784"/>
                  </a:cubicBezTo>
                  <a:cubicBezTo>
                    <a:pt x="149595" y="112710"/>
                    <a:pt x="143561" y="118842"/>
                    <a:pt x="145094" y="128074"/>
                  </a:cubicBezTo>
                  <a:cubicBezTo>
                    <a:pt x="145583" y="131042"/>
                    <a:pt x="146660" y="133488"/>
                    <a:pt x="147606" y="135674"/>
                  </a:cubicBezTo>
                  <a:cubicBezTo>
                    <a:pt x="149237" y="139393"/>
                    <a:pt x="150052" y="141480"/>
                    <a:pt x="148943" y="144710"/>
                  </a:cubicBezTo>
                  <a:cubicBezTo>
                    <a:pt x="147997" y="147352"/>
                    <a:pt x="146105" y="148983"/>
                    <a:pt x="143691" y="151038"/>
                  </a:cubicBezTo>
                  <a:cubicBezTo>
                    <a:pt x="142876" y="151723"/>
                    <a:pt x="142028" y="152441"/>
                    <a:pt x="141179" y="153256"/>
                  </a:cubicBezTo>
                  <a:cubicBezTo>
                    <a:pt x="137298" y="156877"/>
                    <a:pt x="136450" y="161150"/>
                    <a:pt x="135765" y="164608"/>
                  </a:cubicBezTo>
                  <a:cubicBezTo>
                    <a:pt x="135308" y="167087"/>
                    <a:pt x="134884" y="169207"/>
                    <a:pt x="133514" y="170903"/>
                  </a:cubicBezTo>
                  <a:cubicBezTo>
                    <a:pt x="133285" y="171132"/>
                    <a:pt x="132503" y="171654"/>
                    <a:pt x="131948" y="171980"/>
                  </a:cubicBezTo>
                  <a:cubicBezTo>
                    <a:pt x="130545" y="172893"/>
                    <a:pt x="128947" y="173937"/>
                    <a:pt x="127936" y="175568"/>
                  </a:cubicBezTo>
                  <a:cubicBezTo>
                    <a:pt x="126827" y="177395"/>
                    <a:pt x="126598" y="179548"/>
                    <a:pt x="126337" y="181603"/>
                  </a:cubicBezTo>
                  <a:cubicBezTo>
                    <a:pt x="126207" y="182777"/>
                    <a:pt x="126044" y="184180"/>
                    <a:pt x="125750" y="184800"/>
                  </a:cubicBezTo>
                  <a:cubicBezTo>
                    <a:pt x="123010" y="190508"/>
                    <a:pt x="112768" y="199478"/>
                    <a:pt x="106407" y="200522"/>
                  </a:cubicBezTo>
                  <a:cubicBezTo>
                    <a:pt x="106092" y="200572"/>
                    <a:pt x="105789" y="200597"/>
                    <a:pt x="105496" y="200597"/>
                  </a:cubicBezTo>
                  <a:cubicBezTo>
                    <a:pt x="102153" y="200597"/>
                    <a:pt x="100164" y="197310"/>
                    <a:pt x="97045" y="190051"/>
                  </a:cubicBezTo>
                  <a:cubicBezTo>
                    <a:pt x="96458" y="188616"/>
                    <a:pt x="95870" y="187279"/>
                    <a:pt x="95251" y="186006"/>
                  </a:cubicBezTo>
                  <a:cubicBezTo>
                    <a:pt x="93620" y="182712"/>
                    <a:pt x="92576" y="179124"/>
                    <a:pt x="91499" y="175307"/>
                  </a:cubicBezTo>
                  <a:cubicBezTo>
                    <a:pt x="90521" y="171882"/>
                    <a:pt x="89477" y="168327"/>
                    <a:pt x="87976" y="164901"/>
                  </a:cubicBezTo>
                  <a:cubicBezTo>
                    <a:pt x="87357" y="163434"/>
                    <a:pt x="86574" y="161998"/>
                    <a:pt x="85824" y="160628"/>
                  </a:cubicBezTo>
                  <a:cubicBezTo>
                    <a:pt x="83540" y="156453"/>
                    <a:pt x="82235" y="153713"/>
                    <a:pt x="83247" y="151038"/>
                  </a:cubicBezTo>
                  <a:cubicBezTo>
                    <a:pt x="83769" y="149668"/>
                    <a:pt x="84421" y="148526"/>
                    <a:pt x="85139" y="147319"/>
                  </a:cubicBezTo>
                  <a:cubicBezTo>
                    <a:pt x="86835" y="144351"/>
                    <a:pt x="88792" y="140991"/>
                    <a:pt x="87976" y="135380"/>
                  </a:cubicBezTo>
                  <a:lnTo>
                    <a:pt x="87911" y="134826"/>
                  </a:lnTo>
                  <a:cubicBezTo>
                    <a:pt x="87389" y="131172"/>
                    <a:pt x="86737" y="126573"/>
                    <a:pt x="85171" y="123083"/>
                  </a:cubicBezTo>
                  <a:cubicBezTo>
                    <a:pt x="83997" y="120408"/>
                    <a:pt x="82072" y="118353"/>
                    <a:pt x="80376" y="116494"/>
                  </a:cubicBezTo>
                  <a:cubicBezTo>
                    <a:pt x="78517" y="114504"/>
                    <a:pt x="76918" y="112775"/>
                    <a:pt x="76657" y="110850"/>
                  </a:cubicBezTo>
                  <a:cubicBezTo>
                    <a:pt x="76560" y="110002"/>
                    <a:pt x="76625" y="109089"/>
                    <a:pt x="76755" y="108012"/>
                  </a:cubicBezTo>
                  <a:cubicBezTo>
                    <a:pt x="76918" y="106120"/>
                    <a:pt x="77147" y="103772"/>
                    <a:pt x="76299" y="101162"/>
                  </a:cubicBezTo>
                  <a:cubicBezTo>
                    <a:pt x="74929" y="96954"/>
                    <a:pt x="71895" y="93301"/>
                    <a:pt x="67948" y="91213"/>
                  </a:cubicBezTo>
                  <a:cubicBezTo>
                    <a:pt x="65120" y="89682"/>
                    <a:pt x="62291" y="89149"/>
                    <a:pt x="59530" y="89149"/>
                  </a:cubicBezTo>
                  <a:cubicBezTo>
                    <a:pt x="56113" y="89149"/>
                    <a:pt x="52798" y="89966"/>
                    <a:pt x="49713" y="90724"/>
                  </a:cubicBezTo>
                  <a:cubicBezTo>
                    <a:pt x="47169" y="91344"/>
                    <a:pt x="44755" y="91931"/>
                    <a:pt x="42537" y="92029"/>
                  </a:cubicBezTo>
                  <a:cubicBezTo>
                    <a:pt x="41942" y="92054"/>
                    <a:pt x="41349" y="92067"/>
                    <a:pt x="40760" y="92067"/>
                  </a:cubicBezTo>
                  <a:cubicBezTo>
                    <a:pt x="34572" y="92067"/>
                    <a:pt x="28760" y="90664"/>
                    <a:pt x="23846" y="87984"/>
                  </a:cubicBezTo>
                  <a:cubicBezTo>
                    <a:pt x="23229" y="87644"/>
                    <a:pt x="22556" y="87483"/>
                    <a:pt x="21891" y="87483"/>
                  </a:cubicBezTo>
                  <a:cubicBezTo>
                    <a:pt x="20447" y="87483"/>
                    <a:pt x="19037" y="88242"/>
                    <a:pt x="18300" y="89582"/>
                  </a:cubicBezTo>
                  <a:cubicBezTo>
                    <a:pt x="17224" y="91572"/>
                    <a:pt x="17942" y="94051"/>
                    <a:pt x="19931" y="95128"/>
                  </a:cubicBezTo>
                  <a:cubicBezTo>
                    <a:pt x="26042" y="98496"/>
                    <a:pt x="33188" y="100230"/>
                    <a:pt x="40747" y="100230"/>
                  </a:cubicBezTo>
                  <a:cubicBezTo>
                    <a:pt x="41460" y="100230"/>
                    <a:pt x="42176" y="100215"/>
                    <a:pt x="42896" y="100184"/>
                  </a:cubicBezTo>
                  <a:cubicBezTo>
                    <a:pt x="45929" y="100053"/>
                    <a:pt x="48833" y="99335"/>
                    <a:pt x="51671" y="98650"/>
                  </a:cubicBezTo>
                  <a:cubicBezTo>
                    <a:pt x="54483" y="97952"/>
                    <a:pt x="57076" y="97312"/>
                    <a:pt x="59471" y="97312"/>
                  </a:cubicBezTo>
                  <a:cubicBezTo>
                    <a:pt x="61104" y="97312"/>
                    <a:pt x="62644" y="97609"/>
                    <a:pt x="64099" y="98390"/>
                  </a:cubicBezTo>
                  <a:cubicBezTo>
                    <a:pt x="66186" y="99499"/>
                    <a:pt x="67785" y="101423"/>
                    <a:pt x="68502" y="103674"/>
                  </a:cubicBezTo>
                  <a:cubicBezTo>
                    <a:pt x="68861" y="104685"/>
                    <a:pt x="68763" y="105827"/>
                    <a:pt x="68600" y="107229"/>
                  </a:cubicBezTo>
                  <a:cubicBezTo>
                    <a:pt x="68470" y="108600"/>
                    <a:pt x="68339" y="110165"/>
                    <a:pt x="68568" y="111927"/>
                  </a:cubicBezTo>
                  <a:cubicBezTo>
                    <a:pt x="69187" y="116396"/>
                    <a:pt x="71960" y="119397"/>
                    <a:pt x="74407" y="122039"/>
                  </a:cubicBezTo>
                  <a:cubicBezTo>
                    <a:pt x="75777" y="123539"/>
                    <a:pt x="77081" y="124975"/>
                    <a:pt x="77701" y="126345"/>
                  </a:cubicBezTo>
                  <a:cubicBezTo>
                    <a:pt x="78810" y="128856"/>
                    <a:pt x="79397" y="132967"/>
                    <a:pt x="79822" y="136000"/>
                  </a:cubicBezTo>
                  <a:lnTo>
                    <a:pt x="79887" y="136522"/>
                  </a:lnTo>
                  <a:cubicBezTo>
                    <a:pt x="80311" y="139360"/>
                    <a:pt x="79495" y="140730"/>
                    <a:pt x="78060" y="143209"/>
                  </a:cubicBezTo>
                  <a:cubicBezTo>
                    <a:pt x="77277" y="144579"/>
                    <a:pt x="76364" y="146145"/>
                    <a:pt x="75614" y="148135"/>
                  </a:cubicBezTo>
                  <a:cubicBezTo>
                    <a:pt x="73167" y="154528"/>
                    <a:pt x="76201" y="160074"/>
                    <a:pt x="78647" y="164543"/>
                  </a:cubicBezTo>
                  <a:cubicBezTo>
                    <a:pt x="79332" y="165815"/>
                    <a:pt x="80017" y="167022"/>
                    <a:pt x="80507" y="168163"/>
                  </a:cubicBezTo>
                  <a:cubicBezTo>
                    <a:pt x="81779" y="171099"/>
                    <a:pt x="82692" y="174263"/>
                    <a:pt x="83638" y="177591"/>
                  </a:cubicBezTo>
                  <a:cubicBezTo>
                    <a:pt x="84812" y="181570"/>
                    <a:pt x="85987" y="185680"/>
                    <a:pt x="87911" y="189595"/>
                  </a:cubicBezTo>
                  <a:cubicBezTo>
                    <a:pt x="88433" y="190704"/>
                    <a:pt x="88988" y="191943"/>
                    <a:pt x="89542" y="193281"/>
                  </a:cubicBezTo>
                  <a:cubicBezTo>
                    <a:pt x="92250" y="199544"/>
                    <a:pt x="96197" y="208775"/>
                    <a:pt x="105330" y="208775"/>
                  </a:cubicBezTo>
                  <a:cubicBezTo>
                    <a:pt x="106080" y="208775"/>
                    <a:pt x="106896" y="208710"/>
                    <a:pt x="107744" y="208579"/>
                  </a:cubicBezTo>
                  <a:cubicBezTo>
                    <a:pt x="116910" y="207079"/>
                    <a:pt x="129338" y="196184"/>
                    <a:pt x="133090" y="188322"/>
                  </a:cubicBezTo>
                  <a:cubicBezTo>
                    <a:pt x="133970" y="186496"/>
                    <a:pt x="134231" y="184408"/>
                    <a:pt x="134427" y="182581"/>
                  </a:cubicBezTo>
                  <a:cubicBezTo>
                    <a:pt x="134558" y="181668"/>
                    <a:pt x="134688" y="180363"/>
                    <a:pt x="134884" y="179874"/>
                  </a:cubicBezTo>
                  <a:cubicBezTo>
                    <a:pt x="135177" y="179613"/>
                    <a:pt x="135862" y="179156"/>
                    <a:pt x="136352" y="178863"/>
                  </a:cubicBezTo>
                  <a:cubicBezTo>
                    <a:pt x="137526" y="178112"/>
                    <a:pt x="138831" y="177297"/>
                    <a:pt x="139809" y="176090"/>
                  </a:cubicBezTo>
                  <a:cubicBezTo>
                    <a:pt x="142484" y="172795"/>
                    <a:pt x="143169" y="169305"/>
                    <a:pt x="143789" y="166174"/>
                  </a:cubicBezTo>
                  <a:cubicBezTo>
                    <a:pt x="144409" y="162977"/>
                    <a:pt x="144898" y="160922"/>
                    <a:pt x="146725" y="159226"/>
                  </a:cubicBezTo>
                  <a:cubicBezTo>
                    <a:pt x="147442" y="158541"/>
                    <a:pt x="148193" y="157921"/>
                    <a:pt x="148976" y="157268"/>
                  </a:cubicBezTo>
                  <a:cubicBezTo>
                    <a:pt x="151781" y="154854"/>
                    <a:pt x="154978" y="152147"/>
                    <a:pt x="156641" y="147385"/>
                  </a:cubicBezTo>
                  <a:cubicBezTo>
                    <a:pt x="158859" y="140991"/>
                    <a:pt x="156772" y="136229"/>
                    <a:pt x="155076" y="132379"/>
                  </a:cubicBezTo>
                  <a:cubicBezTo>
                    <a:pt x="154260" y="130487"/>
                    <a:pt x="153477" y="128693"/>
                    <a:pt x="153151" y="126736"/>
                  </a:cubicBezTo>
                  <a:cubicBezTo>
                    <a:pt x="152335" y="121941"/>
                    <a:pt x="155304" y="118549"/>
                    <a:pt x="160262" y="113493"/>
                  </a:cubicBezTo>
                  <a:cubicBezTo>
                    <a:pt x="161045" y="112710"/>
                    <a:pt x="161828" y="111894"/>
                    <a:pt x="162611" y="111079"/>
                  </a:cubicBezTo>
                  <a:cubicBezTo>
                    <a:pt x="164340" y="109252"/>
                    <a:pt x="166101" y="107425"/>
                    <a:pt x="167993" y="105533"/>
                  </a:cubicBezTo>
                  <a:cubicBezTo>
                    <a:pt x="171810" y="101717"/>
                    <a:pt x="175757" y="97737"/>
                    <a:pt x="179084" y="93399"/>
                  </a:cubicBezTo>
                  <a:cubicBezTo>
                    <a:pt x="181856" y="89843"/>
                    <a:pt x="183651" y="84363"/>
                    <a:pt x="181530" y="80090"/>
                  </a:cubicBezTo>
                  <a:cubicBezTo>
                    <a:pt x="180649" y="78328"/>
                    <a:pt x="178366" y="75393"/>
                    <a:pt x="172886" y="75393"/>
                  </a:cubicBezTo>
                  <a:lnTo>
                    <a:pt x="172723" y="75393"/>
                  </a:lnTo>
                  <a:cubicBezTo>
                    <a:pt x="172440" y="75395"/>
                    <a:pt x="172162" y="75396"/>
                    <a:pt x="171891" y="75396"/>
                  </a:cubicBezTo>
                  <a:cubicBezTo>
                    <a:pt x="164875" y="75396"/>
                    <a:pt x="161665" y="74530"/>
                    <a:pt x="157457" y="69945"/>
                  </a:cubicBezTo>
                  <a:cubicBezTo>
                    <a:pt x="153477" y="65639"/>
                    <a:pt x="150900" y="59735"/>
                    <a:pt x="148388" y="53994"/>
                  </a:cubicBezTo>
                  <a:cubicBezTo>
                    <a:pt x="147671" y="52363"/>
                    <a:pt x="146921" y="50667"/>
                    <a:pt x="146138" y="49036"/>
                  </a:cubicBezTo>
                  <a:cubicBezTo>
                    <a:pt x="145224" y="47078"/>
                    <a:pt x="144376" y="44893"/>
                    <a:pt x="143430" y="42577"/>
                  </a:cubicBezTo>
                  <a:cubicBezTo>
                    <a:pt x="141082" y="36738"/>
                    <a:pt x="138668" y="30703"/>
                    <a:pt x="134753" y="26006"/>
                  </a:cubicBezTo>
                  <a:cubicBezTo>
                    <a:pt x="131165" y="21635"/>
                    <a:pt x="126533" y="20754"/>
                    <a:pt x="122847" y="20004"/>
                  </a:cubicBezTo>
                  <a:cubicBezTo>
                    <a:pt x="121444" y="19743"/>
                    <a:pt x="120140" y="19482"/>
                    <a:pt x="118900" y="19091"/>
                  </a:cubicBezTo>
                  <a:cubicBezTo>
                    <a:pt x="116291" y="18210"/>
                    <a:pt x="113648" y="17199"/>
                    <a:pt x="111071" y="16220"/>
                  </a:cubicBezTo>
                  <a:cubicBezTo>
                    <a:pt x="109734" y="15698"/>
                    <a:pt x="108397" y="15209"/>
                    <a:pt x="107059" y="14720"/>
                  </a:cubicBezTo>
                  <a:cubicBezTo>
                    <a:pt x="106613" y="14544"/>
                    <a:pt x="106144" y="14463"/>
                    <a:pt x="105674" y="14463"/>
                  </a:cubicBezTo>
                  <a:cubicBezTo>
                    <a:pt x="105182" y="14463"/>
                    <a:pt x="104689" y="14553"/>
                    <a:pt x="104221" y="14720"/>
                  </a:cubicBezTo>
                  <a:cubicBezTo>
                    <a:pt x="104058" y="14752"/>
                    <a:pt x="103536" y="14915"/>
                    <a:pt x="103145" y="15013"/>
                  </a:cubicBezTo>
                  <a:cubicBezTo>
                    <a:pt x="100209" y="15796"/>
                    <a:pt x="98219" y="16448"/>
                    <a:pt x="96980" y="18047"/>
                  </a:cubicBezTo>
                  <a:cubicBezTo>
                    <a:pt x="95805" y="19613"/>
                    <a:pt x="95740" y="21146"/>
                    <a:pt x="96034" y="22385"/>
                  </a:cubicBezTo>
                  <a:lnTo>
                    <a:pt x="95968" y="22385"/>
                  </a:lnTo>
                  <a:cubicBezTo>
                    <a:pt x="91565" y="20787"/>
                    <a:pt x="87030" y="18079"/>
                    <a:pt x="82659" y="15470"/>
                  </a:cubicBezTo>
                  <a:cubicBezTo>
                    <a:pt x="81648" y="14883"/>
                    <a:pt x="80604" y="14263"/>
                    <a:pt x="79593" y="13676"/>
                  </a:cubicBezTo>
                  <a:cubicBezTo>
                    <a:pt x="80376" y="11425"/>
                    <a:pt x="80343" y="9011"/>
                    <a:pt x="79430" y="6760"/>
                  </a:cubicBezTo>
                  <a:cubicBezTo>
                    <a:pt x="77864" y="2781"/>
                    <a:pt x="73852" y="138"/>
                    <a:pt x="69253" y="8"/>
                  </a:cubicBezTo>
                  <a:cubicBezTo>
                    <a:pt x="69083" y="3"/>
                    <a:pt x="68913" y="1"/>
                    <a:pt x="68744"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3"/>
            <p:cNvSpPr/>
            <p:nvPr/>
          </p:nvSpPr>
          <p:spPr>
            <a:xfrm>
              <a:off x="1608150" y="2112725"/>
              <a:ext cx="236525" cy="209825"/>
            </a:xfrm>
            <a:custGeom>
              <a:avLst/>
              <a:gdLst/>
              <a:ahLst/>
              <a:cxnLst/>
              <a:rect l="l" t="t" r="r" b="b"/>
              <a:pathLst>
                <a:path w="9461" h="8393" extrusionOk="0">
                  <a:moveTo>
                    <a:pt x="4665" y="1"/>
                  </a:moveTo>
                  <a:cubicBezTo>
                    <a:pt x="3963" y="1"/>
                    <a:pt x="3254" y="182"/>
                    <a:pt x="2610" y="564"/>
                  </a:cubicBezTo>
                  <a:cubicBezTo>
                    <a:pt x="653" y="1705"/>
                    <a:pt x="0" y="4184"/>
                    <a:pt x="1142" y="6142"/>
                  </a:cubicBezTo>
                  <a:lnTo>
                    <a:pt x="1305" y="6403"/>
                  </a:lnTo>
                  <a:cubicBezTo>
                    <a:pt x="2055" y="7707"/>
                    <a:pt x="3425" y="8392"/>
                    <a:pt x="4828" y="8392"/>
                  </a:cubicBezTo>
                  <a:cubicBezTo>
                    <a:pt x="5513" y="8392"/>
                    <a:pt x="6231" y="8229"/>
                    <a:pt x="6916" y="7838"/>
                  </a:cubicBezTo>
                  <a:cubicBezTo>
                    <a:pt x="8840" y="6664"/>
                    <a:pt x="9460" y="4152"/>
                    <a:pt x="8318" y="2227"/>
                  </a:cubicBezTo>
                  <a:lnTo>
                    <a:pt x="8188" y="1999"/>
                  </a:lnTo>
                  <a:cubicBezTo>
                    <a:pt x="7428" y="718"/>
                    <a:pt x="6061" y="1"/>
                    <a:pt x="46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3"/>
            <p:cNvSpPr/>
            <p:nvPr/>
          </p:nvSpPr>
          <p:spPr>
            <a:xfrm>
              <a:off x="5343125" y="3607050"/>
              <a:ext cx="751900" cy="1308775"/>
            </a:xfrm>
            <a:custGeom>
              <a:avLst/>
              <a:gdLst/>
              <a:ahLst/>
              <a:cxnLst/>
              <a:rect l="l" t="t" r="r" b="b"/>
              <a:pathLst>
                <a:path w="30076" h="52351" extrusionOk="0">
                  <a:moveTo>
                    <a:pt x="20779" y="16795"/>
                  </a:moveTo>
                  <a:lnTo>
                    <a:pt x="16245" y="32061"/>
                  </a:lnTo>
                  <a:cubicBezTo>
                    <a:pt x="16049" y="32746"/>
                    <a:pt x="15821" y="33496"/>
                    <a:pt x="15625" y="34312"/>
                  </a:cubicBezTo>
                  <a:cubicBezTo>
                    <a:pt x="15071" y="36432"/>
                    <a:pt x="14386" y="39042"/>
                    <a:pt x="13440" y="41162"/>
                  </a:cubicBezTo>
                  <a:cubicBezTo>
                    <a:pt x="12265" y="43804"/>
                    <a:pt x="11417" y="44163"/>
                    <a:pt x="11385" y="44163"/>
                  </a:cubicBezTo>
                  <a:cubicBezTo>
                    <a:pt x="11375" y="44168"/>
                    <a:pt x="11355" y="44171"/>
                    <a:pt x="11325" y="44171"/>
                  </a:cubicBezTo>
                  <a:cubicBezTo>
                    <a:pt x="11152" y="44171"/>
                    <a:pt x="10646" y="44061"/>
                    <a:pt x="9786" y="43478"/>
                  </a:cubicBezTo>
                  <a:cubicBezTo>
                    <a:pt x="8742" y="42760"/>
                    <a:pt x="8449" y="39825"/>
                    <a:pt x="9134" y="37182"/>
                  </a:cubicBezTo>
                  <a:cubicBezTo>
                    <a:pt x="9297" y="36595"/>
                    <a:pt x="9754" y="35975"/>
                    <a:pt x="10243" y="35225"/>
                  </a:cubicBezTo>
                  <a:cubicBezTo>
                    <a:pt x="11385" y="33562"/>
                    <a:pt x="13114" y="31115"/>
                    <a:pt x="12657" y="27494"/>
                  </a:cubicBezTo>
                  <a:cubicBezTo>
                    <a:pt x="12494" y="25994"/>
                    <a:pt x="12004" y="24885"/>
                    <a:pt x="11646" y="24069"/>
                  </a:cubicBezTo>
                  <a:cubicBezTo>
                    <a:pt x="11548" y="23808"/>
                    <a:pt x="11385" y="23449"/>
                    <a:pt x="11352" y="23351"/>
                  </a:cubicBezTo>
                  <a:cubicBezTo>
                    <a:pt x="11352" y="23351"/>
                    <a:pt x="11385" y="23254"/>
                    <a:pt x="11450" y="23025"/>
                  </a:cubicBezTo>
                  <a:cubicBezTo>
                    <a:pt x="11874" y="21851"/>
                    <a:pt x="12787" y="21362"/>
                    <a:pt x="15071" y="20350"/>
                  </a:cubicBezTo>
                  <a:cubicBezTo>
                    <a:pt x="16865" y="19568"/>
                    <a:pt x="19018" y="18622"/>
                    <a:pt x="20779" y="16795"/>
                  </a:cubicBezTo>
                  <a:close/>
                  <a:moveTo>
                    <a:pt x="23403" y="0"/>
                  </a:moveTo>
                  <a:cubicBezTo>
                    <a:pt x="21916" y="0"/>
                    <a:pt x="20538" y="821"/>
                    <a:pt x="19801" y="2149"/>
                  </a:cubicBezTo>
                  <a:cubicBezTo>
                    <a:pt x="19246" y="3192"/>
                    <a:pt x="18692" y="4301"/>
                    <a:pt x="18170" y="5378"/>
                  </a:cubicBezTo>
                  <a:cubicBezTo>
                    <a:pt x="17191" y="7433"/>
                    <a:pt x="16245" y="9358"/>
                    <a:pt x="15103" y="10858"/>
                  </a:cubicBezTo>
                  <a:cubicBezTo>
                    <a:pt x="14516" y="11674"/>
                    <a:pt x="13244" y="12228"/>
                    <a:pt x="11809" y="12881"/>
                  </a:cubicBezTo>
                  <a:cubicBezTo>
                    <a:pt x="9101" y="14087"/>
                    <a:pt x="5383" y="15718"/>
                    <a:pt x="3752" y="20318"/>
                  </a:cubicBezTo>
                  <a:cubicBezTo>
                    <a:pt x="2577" y="23645"/>
                    <a:pt x="3556" y="25928"/>
                    <a:pt x="4176" y="27298"/>
                  </a:cubicBezTo>
                  <a:cubicBezTo>
                    <a:pt x="4404" y="27853"/>
                    <a:pt x="4535" y="28147"/>
                    <a:pt x="4567" y="28473"/>
                  </a:cubicBezTo>
                  <a:cubicBezTo>
                    <a:pt x="4632" y="28929"/>
                    <a:pt x="4469" y="29256"/>
                    <a:pt x="3556" y="30560"/>
                  </a:cubicBezTo>
                  <a:cubicBezTo>
                    <a:pt x="2740" y="31702"/>
                    <a:pt x="1762" y="33137"/>
                    <a:pt x="1240" y="35127"/>
                  </a:cubicBezTo>
                  <a:cubicBezTo>
                    <a:pt x="0" y="39955"/>
                    <a:pt x="261" y="46805"/>
                    <a:pt x="5154" y="50198"/>
                  </a:cubicBezTo>
                  <a:cubicBezTo>
                    <a:pt x="7503" y="51829"/>
                    <a:pt x="9623" y="52351"/>
                    <a:pt x="11352" y="52351"/>
                  </a:cubicBezTo>
                  <a:cubicBezTo>
                    <a:pt x="12461" y="52351"/>
                    <a:pt x="13440" y="52122"/>
                    <a:pt x="14223" y="51829"/>
                  </a:cubicBezTo>
                  <a:cubicBezTo>
                    <a:pt x="20029" y="49676"/>
                    <a:pt x="22117" y="41684"/>
                    <a:pt x="23519" y="36399"/>
                  </a:cubicBezTo>
                  <a:cubicBezTo>
                    <a:pt x="23715" y="35617"/>
                    <a:pt x="23911" y="34932"/>
                    <a:pt x="24074" y="34410"/>
                  </a:cubicBezTo>
                  <a:lnTo>
                    <a:pt x="29848" y="14838"/>
                  </a:lnTo>
                  <a:cubicBezTo>
                    <a:pt x="30076" y="14120"/>
                    <a:pt x="30076" y="13370"/>
                    <a:pt x="29880" y="12652"/>
                  </a:cubicBezTo>
                  <a:lnTo>
                    <a:pt x="27336" y="3029"/>
                  </a:lnTo>
                  <a:cubicBezTo>
                    <a:pt x="26912" y="1431"/>
                    <a:pt x="25542" y="224"/>
                    <a:pt x="23878" y="28"/>
                  </a:cubicBezTo>
                  <a:cubicBezTo>
                    <a:pt x="23719" y="10"/>
                    <a:pt x="23561" y="0"/>
                    <a:pt x="2340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 name="Google Shape;404;p33"/>
          <p:cNvSpPr/>
          <p:nvPr/>
        </p:nvSpPr>
        <p:spPr>
          <a:xfrm>
            <a:off x="4570225" y="2133674"/>
            <a:ext cx="177298" cy="336154"/>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pic>
        <p:nvPicPr>
          <p:cNvPr id="405" name="Google Shape;405;p33"/>
          <p:cNvPicPr preferRelativeResize="0"/>
          <p:nvPr/>
        </p:nvPicPr>
        <p:blipFill rotWithShape="1">
          <a:blip r:embed="rId3">
            <a:alphaModFix/>
          </a:blip>
          <a:srcRect r="10233" b="10"/>
          <a:stretch/>
        </p:blipFill>
        <p:spPr>
          <a:xfrm>
            <a:off x="0" y="1313975"/>
            <a:ext cx="4005302" cy="2509674"/>
          </a:xfrm>
          <a:prstGeom prst="rect">
            <a:avLst/>
          </a:prstGeom>
          <a:noFill/>
          <a:ln>
            <a:noFill/>
          </a:ln>
        </p:spPr>
      </p:pic>
      <p:sp>
        <p:nvSpPr>
          <p:cNvPr id="406" name="Google Shape;406;p33"/>
          <p:cNvSpPr/>
          <p:nvPr/>
        </p:nvSpPr>
        <p:spPr>
          <a:xfrm>
            <a:off x="0" y="1313975"/>
            <a:ext cx="4005300" cy="25095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3"/>
          <p:cNvSpPr txBox="1">
            <a:spLocks noGrp="1"/>
          </p:cNvSpPr>
          <p:nvPr>
            <p:ph type="ctrTitle" idx="2"/>
          </p:nvPr>
        </p:nvSpPr>
        <p:spPr>
          <a:xfrm>
            <a:off x="4301200" y="1306250"/>
            <a:ext cx="17505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DID YOU KNOW THIS?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11"/>
        <p:cNvGrpSpPr/>
        <p:nvPr/>
      </p:nvGrpSpPr>
      <p:grpSpPr>
        <a:xfrm>
          <a:off x="0" y="0"/>
          <a:ext cx="0" cy="0"/>
          <a:chOff x="0" y="0"/>
          <a:chExt cx="0" cy="0"/>
        </a:xfrm>
      </p:grpSpPr>
      <p:sp>
        <p:nvSpPr>
          <p:cNvPr id="412" name="Google Shape;412;p34"/>
          <p:cNvSpPr txBox="1">
            <a:spLocks noGrp="1"/>
          </p:cNvSpPr>
          <p:nvPr>
            <p:ph type="subTitle" idx="3"/>
          </p:nvPr>
        </p:nvSpPr>
        <p:spPr>
          <a:xfrm>
            <a:off x="5879939" y="3599688"/>
            <a:ext cx="1959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Despite being red, Mars is a cold place, not hot. It’s full of iron oxide dust</a:t>
            </a:r>
            <a:endParaRPr/>
          </a:p>
        </p:txBody>
      </p:sp>
      <p:sp>
        <p:nvSpPr>
          <p:cNvPr id="413" name="Google Shape;413;p34"/>
          <p:cNvSpPr txBox="1">
            <a:spLocks noGrp="1"/>
          </p:cNvSpPr>
          <p:nvPr>
            <p:ph type="ctrTitle" idx="2"/>
          </p:nvPr>
        </p:nvSpPr>
        <p:spPr>
          <a:xfrm>
            <a:off x="5879939" y="3102263"/>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SOLUTION</a:t>
            </a:r>
            <a:endParaRPr/>
          </a:p>
        </p:txBody>
      </p:sp>
      <p:sp>
        <p:nvSpPr>
          <p:cNvPr id="414" name="Google Shape;414;p34"/>
          <p:cNvSpPr txBox="1">
            <a:spLocks noGrp="1"/>
          </p:cNvSpPr>
          <p:nvPr>
            <p:ph type="ctrTitle"/>
          </p:nvPr>
        </p:nvSpPr>
        <p:spPr>
          <a:xfrm>
            <a:off x="426375" y="854863"/>
            <a:ext cx="28059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PROBLEM</a:t>
            </a:r>
            <a:endParaRPr/>
          </a:p>
        </p:txBody>
      </p:sp>
      <p:sp>
        <p:nvSpPr>
          <p:cNvPr id="415" name="Google Shape;415;p34"/>
          <p:cNvSpPr txBox="1">
            <a:spLocks noGrp="1"/>
          </p:cNvSpPr>
          <p:nvPr>
            <p:ph type="subTitle" idx="1"/>
          </p:nvPr>
        </p:nvSpPr>
        <p:spPr>
          <a:xfrm>
            <a:off x="1272675" y="1352275"/>
            <a:ext cx="19596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Venus has a beautiful name and is the second planet from the Sun</a:t>
            </a:r>
            <a:endParaRPr/>
          </a:p>
        </p:txBody>
      </p:sp>
      <p:sp>
        <p:nvSpPr>
          <p:cNvPr id="416" name="Google Shape;416;p34"/>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12</a:t>
            </a:fld>
            <a:endParaRPr>
              <a:latin typeface="Oswald Regular"/>
              <a:ea typeface="Oswald Regular"/>
              <a:cs typeface="Oswald Regular"/>
              <a:sym typeface="Oswald Regular"/>
            </a:endParaRPr>
          </a:p>
        </p:txBody>
      </p:sp>
      <p:sp>
        <p:nvSpPr>
          <p:cNvPr id="417" name="Google Shape;417;p34"/>
          <p:cNvSpPr txBox="1">
            <a:spLocks noGrp="1"/>
          </p:cNvSpPr>
          <p:nvPr>
            <p:ph type="ctrTitle" idx="4"/>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PROBLEM VS. SOLUTION</a:t>
            </a:r>
            <a:endParaRPr/>
          </a:p>
        </p:txBody>
      </p:sp>
      <p:pic>
        <p:nvPicPr>
          <p:cNvPr id="418" name="Google Shape;418;p34"/>
          <p:cNvPicPr preferRelativeResize="0"/>
          <p:nvPr/>
        </p:nvPicPr>
        <p:blipFill rotWithShape="1">
          <a:blip r:embed="rId3">
            <a:alphaModFix/>
          </a:blip>
          <a:srcRect l="24459" r="24454"/>
          <a:stretch/>
        </p:blipFill>
        <p:spPr>
          <a:xfrm>
            <a:off x="3592200" y="435650"/>
            <a:ext cx="1959595" cy="2157578"/>
          </a:xfrm>
          <a:prstGeom prst="rect">
            <a:avLst/>
          </a:prstGeom>
          <a:noFill/>
          <a:ln>
            <a:noFill/>
          </a:ln>
        </p:spPr>
      </p:pic>
      <p:pic>
        <p:nvPicPr>
          <p:cNvPr id="419" name="Google Shape;419;p34"/>
          <p:cNvPicPr preferRelativeResize="0"/>
          <p:nvPr/>
        </p:nvPicPr>
        <p:blipFill rotWithShape="1">
          <a:blip r:embed="rId4">
            <a:alphaModFix/>
          </a:blip>
          <a:srcRect l="8606" t="45972" r="54581"/>
          <a:stretch/>
        </p:blipFill>
        <p:spPr>
          <a:xfrm>
            <a:off x="3592200" y="2593229"/>
            <a:ext cx="1959603" cy="2157580"/>
          </a:xfrm>
          <a:prstGeom prst="rect">
            <a:avLst/>
          </a:prstGeom>
          <a:noFill/>
          <a:ln>
            <a:noFill/>
          </a:ln>
        </p:spPr>
      </p:pic>
      <p:sp>
        <p:nvSpPr>
          <p:cNvPr id="420" name="Google Shape;420;p34"/>
          <p:cNvSpPr/>
          <p:nvPr/>
        </p:nvSpPr>
        <p:spPr>
          <a:xfrm>
            <a:off x="3599074" y="435650"/>
            <a:ext cx="1959600" cy="43152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4"/>
          <p:cNvSpPr/>
          <p:nvPr/>
        </p:nvSpPr>
        <p:spPr>
          <a:xfrm rot="5400000">
            <a:off x="3472790" y="1380888"/>
            <a:ext cx="449700" cy="267100"/>
          </a:xfrm>
          <a:prstGeom prst="flowChartExtra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4"/>
          <p:cNvSpPr/>
          <p:nvPr/>
        </p:nvSpPr>
        <p:spPr>
          <a:xfrm rot="-5400000">
            <a:off x="5207443" y="3538450"/>
            <a:ext cx="449700" cy="267100"/>
          </a:xfrm>
          <a:prstGeom prst="flowChartExtra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p35"/>
          <p:cNvSpPr txBox="1"/>
          <p:nvPr/>
        </p:nvSpPr>
        <p:spPr>
          <a:xfrm>
            <a:off x="1632107" y="1922550"/>
            <a:ext cx="1155300" cy="374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200"/>
              </a:spcAft>
              <a:buNone/>
            </a:pPr>
            <a:r>
              <a:rPr lang="es" sz="1000">
                <a:solidFill>
                  <a:srgbClr val="466269"/>
                </a:solidFill>
                <a:latin typeface="Didact Gothic"/>
                <a:ea typeface="Didact Gothic"/>
                <a:cs typeface="Didact Gothic"/>
                <a:sym typeface="Didact Gothic"/>
              </a:rPr>
              <a:t>Mercury is the closest planet to the Sun </a:t>
            </a:r>
            <a:endParaRPr sz="1000">
              <a:solidFill>
                <a:srgbClr val="466269"/>
              </a:solidFill>
              <a:latin typeface="Didact Gothic"/>
              <a:ea typeface="Didact Gothic"/>
              <a:cs typeface="Didact Gothic"/>
              <a:sym typeface="Didact Gothic"/>
            </a:endParaRPr>
          </a:p>
        </p:txBody>
      </p:sp>
      <p:sp>
        <p:nvSpPr>
          <p:cNvPr id="428" name="Google Shape;428;p35"/>
          <p:cNvSpPr txBox="1"/>
          <p:nvPr/>
        </p:nvSpPr>
        <p:spPr>
          <a:xfrm>
            <a:off x="3797835" y="796839"/>
            <a:ext cx="1285200" cy="34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000">
                <a:solidFill>
                  <a:srgbClr val="466269"/>
                </a:solidFill>
                <a:latin typeface="Didact Gothic"/>
                <a:ea typeface="Didact Gothic"/>
                <a:cs typeface="Didact Gothic"/>
                <a:sym typeface="Didact Gothic"/>
              </a:rPr>
              <a:t>Venus has a beautiful name, but it’s terribly hot</a:t>
            </a:r>
            <a:endParaRPr sz="1000">
              <a:solidFill>
                <a:srgbClr val="466269"/>
              </a:solidFill>
              <a:latin typeface="Didact Gothic"/>
              <a:ea typeface="Didact Gothic"/>
              <a:cs typeface="Didact Gothic"/>
              <a:sym typeface="Didact Gothic"/>
            </a:endParaRPr>
          </a:p>
        </p:txBody>
      </p:sp>
      <p:sp>
        <p:nvSpPr>
          <p:cNvPr id="429" name="Google Shape;429;p35"/>
          <p:cNvSpPr txBox="1"/>
          <p:nvPr/>
        </p:nvSpPr>
        <p:spPr>
          <a:xfrm>
            <a:off x="6127252" y="1927375"/>
            <a:ext cx="1155300" cy="34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466269"/>
                </a:solidFill>
                <a:latin typeface="Didact Gothic"/>
                <a:ea typeface="Didact Gothic"/>
                <a:cs typeface="Didact Gothic"/>
                <a:sym typeface="Didact Gothic"/>
              </a:rPr>
              <a:t>Despite being red, Mars is a cold place, not hot</a:t>
            </a:r>
            <a:endParaRPr sz="1000">
              <a:solidFill>
                <a:srgbClr val="466269"/>
              </a:solidFill>
              <a:latin typeface="Didact Gothic"/>
              <a:ea typeface="Didact Gothic"/>
              <a:cs typeface="Didact Gothic"/>
              <a:sym typeface="Didact Gothic"/>
            </a:endParaRPr>
          </a:p>
        </p:txBody>
      </p:sp>
      <p:sp>
        <p:nvSpPr>
          <p:cNvPr id="430" name="Google Shape;430;p35"/>
          <p:cNvSpPr txBox="1"/>
          <p:nvPr/>
        </p:nvSpPr>
        <p:spPr>
          <a:xfrm>
            <a:off x="1633406" y="3047200"/>
            <a:ext cx="996600" cy="342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200"/>
              </a:spcAft>
              <a:buNone/>
            </a:pPr>
            <a:r>
              <a:rPr lang="es" sz="1000">
                <a:solidFill>
                  <a:srgbClr val="466269"/>
                </a:solidFill>
                <a:latin typeface="Didact Gothic"/>
                <a:ea typeface="Didact Gothic"/>
                <a:cs typeface="Didact Gothic"/>
                <a:sym typeface="Didact Gothic"/>
              </a:rPr>
              <a:t>Saturn is the ringed one. It’s a gas giant</a:t>
            </a:r>
            <a:endParaRPr sz="1000">
              <a:solidFill>
                <a:srgbClr val="466269"/>
              </a:solidFill>
              <a:latin typeface="Didact Gothic"/>
              <a:ea typeface="Didact Gothic"/>
              <a:cs typeface="Didact Gothic"/>
              <a:sym typeface="Didact Gothic"/>
            </a:endParaRPr>
          </a:p>
        </p:txBody>
      </p:sp>
      <p:sp>
        <p:nvSpPr>
          <p:cNvPr id="431" name="Google Shape;431;p35"/>
          <p:cNvSpPr txBox="1"/>
          <p:nvPr/>
        </p:nvSpPr>
        <p:spPr>
          <a:xfrm>
            <a:off x="6302077" y="3047200"/>
            <a:ext cx="1103100" cy="34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466269"/>
                </a:solidFill>
                <a:latin typeface="Didact Gothic"/>
                <a:ea typeface="Didact Gothic"/>
                <a:cs typeface="Didact Gothic"/>
                <a:sym typeface="Didact Gothic"/>
              </a:rPr>
              <a:t>Jupiter is the biggest planet in our Solar System</a:t>
            </a:r>
            <a:endParaRPr sz="1000">
              <a:solidFill>
                <a:srgbClr val="466269"/>
              </a:solidFill>
              <a:latin typeface="Didact Gothic"/>
              <a:ea typeface="Didact Gothic"/>
              <a:cs typeface="Didact Gothic"/>
              <a:sym typeface="Didact Gothic"/>
            </a:endParaRPr>
          </a:p>
        </p:txBody>
      </p:sp>
      <p:sp>
        <p:nvSpPr>
          <p:cNvPr id="432" name="Google Shape;432;p35"/>
          <p:cNvSpPr txBox="1"/>
          <p:nvPr/>
        </p:nvSpPr>
        <p:spPr>
          <a:xfrm>
            <a:off x="1684384" y="1682898"/>
            <a:ext cx="1103100" cy="374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200"/>
              </a:spcAft>
              <a:buNone/>
            </a:pPr>
            <a:r>
              <a:rPr lang="es">
                <a:solidFill>
                  <a:srgbClr val="466269"/>
                </a:solidFill>
                <a:latin typeface="Oswald Regular"/>
                <a:ea typeface="Oswald Regular"/>
                <a:cs typeface="Oswald Regular"/>
                <a:sym typeface="Oswald Regular"/>
              </a:rPr>
              <a:t>STEP 2</a:t>
            </a:r>
            <a:endParaRPr>
              <a:solidFill>
                <a:srgbClr val="466269"/>
              </a:solidFill>
              <a:latin typeface="Oswald Regular"/>
              <a:ea typeface="Oswald Regular"/>
              <a:cs typeface="Oswald Regular"/>
              <a:sym typeface="Oswald Regular"/>
            </a:endParaRPr>
          </a:p>
        </p:txBody>
      </p:sp>
      <p:sp>
        <p:nvSpPr>
          <p:cNvPr id="433" name="Google Shape;433;p35"/>
          <p:cNvSpPr txBox="1"/>
          <p:nvPr/>
        </p:nvSpPr>
        <p:spPr>
          <a:xfrm>
            <a:off x="3797835" y="557199"/>
            <a:ext cx="1285200" cy="342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a:solidFill>
                  <a:srgbClr val="466269"/>
                </a:solidFill>
                <a:latin typeface="Oswald Regular"/>
                <a:ea typeface="Oswald Regular"/>
                <a:cs typeface="Oswald Regular"/>
                <a:sym typeface="Oswald Regular"/>
              </a:rPr>
              <a:t>STEP 3</a:t>
            </a:r>
            <a:endParaRPr>
              <a:solidFill>
                <a:srgbClr val="466269"/>
              </a:solidFill>
              <a:latin typeface="Oswald Regular"/>
              <a:ea typeface="Oswald Regular"/>
              <a:cs typeface="Oswald Regular"/>
              <a:sym typeface="Oswald Regular"/>
            </a:endParaRPr>
          </a:p>
        </p:txBody>
      </p:sp>
      <p:sp>
        <p:nvSpPr>
          <p:cNvPr id="434" name="Google Shape;434;p35"/>
          <p:cNvSpPr txBox="1"/>
          <p:nvPr/>
        </p:nvSpPr>
        <p:spPr>
          <a:xfrm>
            <a:off x="6127245" y="1687724"/>
            <a:ext cx="1155300" cy="34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466269"/>
                </a:solidFill>
                <a:latin typeface="Oswald Regular"/>
                <a:ea typeface="Oswald Regular"/>
                <a:cs typeface="Oswald Regular"/>
                <a:sym typeface="Oswald Regular"/>
              </a:rPr>
              <a:t>STEP 4</a:t>
            </a:r>
            <a:endParaRPr>
              <a:solidFill>
                <a:srgbClr val="466269"/>
              </a:solidFill>
              <a:latin typeface="Oswald Regular"/>
              <a:ea typeface="Oswald Regular"/>
              <a:cs typeface="Oswald Regular"/>
              <a:sym typeface="Oswald Regular"/>
            </a:endParaRPr>
          </a:p>
        </p:txBody>
      </p:sp>
      <p:sp>
        <p:nvSpPr>
          <p:cNvPr id="435" name="Google Shape;435;p35"/>
          <p:cNvSpPr txBox="1"/>
          <p:nvPr/>
        </p:nvSpPr>
        <p:spPr>
          <a:xfrm>
            <a:off x="1633431" y="2807560"/>
            <a:ext cx="996600" cy="3420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200"/>
              </a:spcAft>
              <a:buNone/>
            </a:pPr>
            <a:r>
              <a:rPr lang="es">
                <a:solidFill>
                  <a:srgbClr val="466269"/>
                </a:solidFill>
                <a:latin typeface="Oswald Regular"/>
                <a:ea typeface="Oswald Regular"/>
                <a:cs typeface="Oswald Regular"/>
                <a:sym typeface="Oswald Regular"/>
              </a:rPr>
              <a:t>STEP 1</a:t>
            </a:r>
            <a:endParaRPr>
              <a:solidFill>
                <a:srgbClr val="466269"/>
              </a:solidFill>
              <a:latin typeface="Oswald Regular"/>
              <a:ea typeface="Oswald Regular"/>
              <a:cs typeface="Oswald Regular"/>
              <a:sym typeface="Oswald Regular"/>
            </a:endParaRPr>
          </a:p>
        </p:txBody>
      </p:sp>
      <p:sp>
        <p:nvSpPr>
          <p:cNvPr id="436" name="Google Shape;436;p35"/>
          <p:cNvSpPr txBox="1"/>
          <p:nvPr/>
        </p:nvSpPr>
        <p:spPr>
          <a:xfrm>
            <a:off x="6302063" y="2807560"/>
            <a:ext cx="1273500" cy="34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466269"/>
                </a:solidFill>
                <a:latin typeface="Oswald Regular"/>
                <a:ea typeface="Oswald Regular"/>
                <a:cs typeface="Oswald Regular"/>
                <a:sym typeface="Oswald Regular"/>
              </a:rPr>
              <a:t>STEP 5</a:t>
            </a:r>
            <a:endParaRPr>
              <a:solidFill>
                <a:srgbClr val="466269"/>
              </a:solidFill>
              <a:latin typeface="Oswald Regular"/>
              <a:ea typeface="Oswald Regular"/>
              <a:cs typeface="Oswald Regular"/>
              <a:sym typeface="Oswald Regular"/>
            </a:endParaRPr>
          </a:p>
        </p:txBody>
      </p:sp>
      <p:sp>
        <p:nvSpPr>
          <p:cNvPr id="437" name="Google Shape;437;p35"/>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13</a:t>
            </a:fld>
            <a:endParaRPr/>
          </a:p>
        </p:txBody>
      </p:sp>
      <p:sp>
        <p:nvSpPr>
          <p:cNvPr id="438" name="Google Shape;438;p35"/>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PROCESS</a:t>
            </a:r>
            <a:endParaRPr/>
          </a:p>
        </p:txBody>
      </p:sp>
      <p:grpSp>
        <p:nvGrpSpPr>
          <p:cNvPr id="439" name="Google Shape;439;p35"/>
          <p:cNvGrpSpPr/>
          <p:nvPr/>
        </p:nvGrpSpPr>
        <p:grpSpPr>
          <a:xfrm>
            <a:off x="2630006" y="1413504"/>
            <a:ext cx="3672071" cy="3251973"/>
            <a:chOff x="2630006" y="1413504"/>
            <a:chExt cx="3672071" cy="3251973"/>
          </a:xfrm>
        </p:grpSpPr>
        <p:cxnSp>
          <p:nvCxnSpPr>
            <p:cNvPr id="440" name="Google Shape;440;p35"/>
            <p:cNvCxnSpPr>
              <a:stCxn id="441" idx="0"/>
              <a:endCxn id="427" idx="3"/>
            </p:cNvCxnSpPr>
            <p:nvPr/>
          </p:nvCxnSpPr>
          <p:spPr>
            <a:xfrm rot="10800000">
              <a:off x="2787407" y="2109600"/>
              <a:ext cx="451800" cy="155100"/>
            </a:xfrm>
            <a:prstGeom prst="bentConnector3">
              <a:avLst>
                <a:gd name="adj1" fmla="val 50000"/>
              </a:avLst>
            </a:prstGeom>
            <a:noFill/>
            <a:ln w="19050" cap="flat" cmpd="sng">
              <a:solidFill>
                <a:srgbClr val="466269"/>
              </a:solidFill>
              <a:prstDash val="solid"/>
              <a:round/>
              <a:headEnd type="oval" w="med" len="med"/>
              <a:tailEnd type="none" w="med" len="med"/>
            </a:ln>
          </p:spPr>
        </p:cxnSp>
        <p:cxnSp>
          <p:nvCxnSpPr>
            <p:cNvPr id="442" name="Google Shape;442;p35"/>
            <p:cNvCxnSpPr>
              <a:stCxn id="443" idx="0"/>
              <a:endCxn id="429" idx="1"/>
            </p:cNvCxnSpPr>
            <p:nvPr/>
          </p:nvCxnSpPr>
          <p:spPr>
            <a:xfrm rot="10800000" flipH="1">
              <a:off x="5689852" y="2098375"/>
              <a:ext cx="437400" cy="171000"/>
            </a:xfrm>
            <a:prstGeom prst="bentConnector3">
              <a:avLst>
                <a:gd name="adj1" fmla="val 50000"/>
              </a:avLst>
            </a:prstGeom>
            <a:noFill/>
            <a:ln w="19050" cap="flat" cmpd="sng">
              <a:solidFill>
                <a:srgbClr val="466269"/>
              </a:solidFill>
              <a:prstDash val="solid"/>
              <a:round/>
              <a:headEnd type="oval" w="med" len="med"/>
              <a:tailEnd type="none" w="med" len="med"/>
            </a:ln>
          </p:spPr>
        </p:cxnSp>
        <p:cxnSp>
          <p:nvCxnSpPr>
            <p:cNvPr id="444" name="Google Shape;444;p35"/>
            <p:cNvCxnSpPr/>
            <p:nvPr/>
          </p:nvCxnSpPr>
          <p:spPr>
            <a:xfrm rot="-5400000">
              <a:off x="4328835" y="1524204"/>
              <a:ext cx="222000" cy="600"/>
            </a:xfrm>
            <a:prstGeom prst="bentConnector3">
              <a:avLst>
                <a:gd name="adj1" fmla="val 34972"/>
              </a:avLst>
            </a:prstGeom>
            <a:noFill/>
            <a:ln w="19050" cap="flat" cmpd="sng">
              <a:solidFill>
                <a:srgbClr val="466269"/>
              </a:solidFill>
              <a:prstDash val="solid"/>
              <a:round/>
              <a:headEnd type="oval" w="med" len="med"/>
              <a:tailEnd type="none" w="med" len="med"/>
            </a:ln>
          </p:spPr>
        </p:cxnSp>
        <p:cxnSp>
          <p:nvCxnSpPr>
            <p:cNvPr id="445" name="Google Shape;445;p35"/>
            <p:cNvCxnSpPr>
              <a:stCxn id="446" idx="2"/>
              <a:endCxn id="430" idx="3"/>
            </p:cNvCxnSpPr>
            <p:nvPr/>
          </p:nvCxnSpPr>
          <p:spPr>
            <a:xfrm flipH="1">
              <a:off x="2630006" y="3217600"/>
              <a:ext cx="350700" cy="600"/>
            </a:xfrm>
            <a:prstGeom prst="bentConnector3">
              <a:avLst>
                <a:gd name="adj1" fmla="val 50000"/>
              </a:avLst>
            </a:prstGeom>
            <a:noFill/>
            <a:ln w="19050" cap="flat" cmpd="sng">
              <a:solidFill>
                <a:srgbClr val="466269"/>
              </a:solidFill>
              <a:prstDash val="solid"/>
              <a:round/>
              <a:headEnd type="oval" w="med" len="med"/>
              <a:tailEnd type="none" w="med" len="med"/>
            </a:ln>
          </p:spPr>
        </p:cxnSp>
        <p:cxnSp>
          <p:nvCxnSpPr>
            <p:cNvPr id="447" name="Google Shape;447;p35"/>
            <p:cNvCxnSpPr>
              <a:stCxn id="448" idx="6"/>
              <a:endCxn id="431" idx="1"/>
            </p:cNvCxnSpPr>
            <p:nvPr/>
          </p:nvCxnSpPr>
          <p:spPr>
            <a:xfrm>
              <a:off x="5955277" y="3217600"/>
              <a:ext cx="346800" cy="600"/>
            </a:xfrm>
            <a:prstGeom prst="bentConnector3">
              <a:avLst>
                <a:gd name="adj1" fmla="val 50000"/>
              </a:avLst>
            </a:prstGeom>
            <a:noFill/>
            <a:ln w="19050" cap="flat" cmpd="sng">
              <a:solidFill>
                <a:srgbClr val="466269"/>
              </a:solidFill>
              <a:prstDash val="solid"/>
              <a:round/>
              <a:headEnd type="oval" w="med" len="med"/>
              <a:tailEnd type="none" w="med" len="med"/>
            </a:ln>
          </p:spPr>
        </p:cxnSp>
        <p:grpSp>
          <p:nvGrpSpPr>
            <p:cNvPr id="449" name="Google Shape;449;p35"/>
            <p:cNvGrpSpPr/>
            <p:nvPr/>
          </p:nvGrpSpPr>
          <p:grpSpPr>
            <a:xfrm>
              <a:off x="3471070" y="2658841"/>
              <a:ext cx="1928879" cy="1118124"/>
              <a:chOff x="1397225" y="1410350"/>
              <a:chExt cx="4786300" cy="2774500"/>
            </a:xfrm>
          </p:grpSpPr>
          <p:grpSp>
            <p:nvGrpSpPr>
              <p:cNvPr id="450" name="Google Shape;450;p35"/>
              <p:cNvGrpSpPr/>
              <p:nvPr/>
            </p:nvGrpSpPr>
            <p:grpSpPr>
              <a:xfrm>
                <a:off x="4293400" y="2574725"/>
                <a:ext cx="84425" cy="80100"/>
                <a:chOff x="4293400" y="2574725"/>
                <a:chExt cx="84425" cy="80100"/>
              </a:xfrm>
            </p:grpSpPr>
            <p:sp>
              <p:nvSpPr>
                <p:cNvPr id="451" name="Google Shape;451;p3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466269"/>
                </a:solidFill>
                <a:ln>
                  <a:noFill/>
                </a:ln>
              </p:spPr>
            </p:sp>
            <p:sp>
              <p:nvSpPr>
                <p:cNvPr id="452" name="Google Shape;452;p3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35"/>
              <p:cNvGrpSpPr/>
              <p:nvPr/>
            </p:nvGrpSpPr>
            <p:grpSpPr>
              <a:xfrm>
                <a:off x="4000175" y="1462675"/>
                <a:ext cx="1917275" cy="1140875"/>
                <a:chOff x="4000175" y="1462675"/>
                <a:chExt cx="1917275" cy="1140875"/>
              </a:xfrm>
            </p:grpSpPr>
            <p:sp>
              <p:nvSpPr>
                <p:cNvPr id="454" name="Google Shape;454;p3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466269"/>
                </a:solidFill>
                <a:ln>
                  <a:noFill/>
                </a:ln>
              </p:spPr>
            </p:sp>
            <p:grpSp>
              <p:nvGrpSpPr>
                <p:cNvPr id="455" name="Google Shape;455;p35"/>
                <p:cNvGrpSpPr/>
                <p:nvPr/>
              </p:nvGrpSpPr>
              <p:grpSpPr>
                <a:xfrm>
                  <a:off x="4000175" y="1462675"/>
                  <a:ext cx="1917275" cy="1140875"/>
                  <a:chOff x="4000175" y="1462675"/>
                  <a:chExt cx="1917275" cy="1140875"/>
                </a:xfrm>
              </p:grpSpPr>
              <p:sp>
                <p:nvSpPr>
                  <p:cNvPr id="456" name="Google Shape;456;p3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466269"/>
                  </a:solidFill>
                  <a:ln>
                    <a:noFill/>
                  </a:ln>
                </p:spPr>
              </p:sp>
              <p:sp>
                <p:nvSpPr>
                  <p:cNvPr id="457" name="Google Shape;457;p3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 name="Google Shape;462;p35"/>
              <p:cNvGrpSpPr/>
              <p:nvPr/>
            </p:nvGrpSpPr>
            <p:grpSpPr>
              <a:xfrm>
                <a:off x="3960625" y="2587825"/>
                <a:ext cx="94050" cy="104125"/>
                <a:chOff x="3960625" y="2587825"/>
                <a:chExt cx="94050" cy="104125"/>
              </a:xfrm>
            </p:grpSpPr>
            <p:sp>
              <p:nvSpPr>
                <p:cNvPr id="463" name="Google Shape;463;p3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466269"/>
                </a:solidFill>
                <a:ln>
                  <a:noFill/>
                </a:ln>
              </p:spPr>
            </p:sp>
            <p:sp>
              <p:nvSpPr>
                <p:cNvPr id="464" name="Google Shape;464;p3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35"/>
              <p:cNvGrpSpPr/>
              <p:nvPr/>
            </p:nvGrpSpPr>
            <p:grpSpPr>
              <a:xfrm>
                <a:off x="3765350" y="2500900"/>
                <a:ext cx="173600" cy="187925"/>
                <a:chOff x="3765350" y="2500900"/>
                <a:chExt cx="173600" cy="187925"/>
              </a:xfrm>
            </p:grpSpPr>
            <p:sp>
              <p:nvSpPr>
                <p:cNvPr id="466" name="Google Shape;466;p3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466269"/>
                </a:solidFill>
                <a:ln>
                  <a:noFill/>
                </a:ln>
              </p:spPr>
            </p:sp>
            <p:sp>
              <p:nvSpPr>
                <p:cNvPr id="467" name="Google Shape;467;p3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35"/>
              <p:cNvGrpSpPr/>
              <p:nvPr/>
            </p:nvGrpSpPr>
            <p:grpSpPr>
              <a:xfrm>
                <a:off x="3750475" y="2481850"/>
                <a:ext cx="85125" cy="51800"/>
                <a:chOff x="3750475" y="2481850"/>
                <a:chExt cx="85125" cy="51800"/>
              </a:xfrm>
            </p:grpSpPr>
            <p:sp>
              <p:nvSpPr>
                <p:cNvPr id="473" name="Google Shape;473;p3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466269"/>
                </a:solidFill>
                <a:ln>
                  <a:noFill/>
                </a:ln>
              </p:spPr>
            </p:sp>
          </p:grpSp>
          <p:grpSp>
            <p:nvGrpSpPr>
              <p:cNvPr id="475" name="Google Shape;475;p35"/>
              <p:cNvGrpSpPr/>
              <p:nvPr/>
            </p:nvGrpSpPr>
            <p:grpSpPr>
              <a:xfrm>
                <a:off x="3627175" y="2432450"/>
                <a:ext cx="172100" cy="169075"/>
                <a:chOff x="3627175" y="2432450"/>
                <a:chExt cx="172100" cy="169075"/>
              </a:xfrm>
            </p:grpSpPr>
            <p:sp>
              <p:nvSpPr>
                <p:cNvPr id="476" name="Google Shape;476;p3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466269"/>
                </a:solidFill>
                <a:ln>
                  <a:noFill/>
                </a:ln>
              </p:spPr>
            </p:sp>
            <p:sp>
              <p:nvSpPr>
                <p:cNvPr id="478" name="Google Shape;478;p3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466269"/>
                </a:solidFill>
                <a:ln>
                  <a:noFill/>
                </a:ln>
              </p:spPr>
            </p:sp>
          </p:grpSp>
          <p:grpSp>
            <p:nvGrpSpPr>
              <p:cNvPr id="479" name="Google Shape;479;p35"/>
              <p:cNvGrpSpPr/>
              <p:nvPr/>
            </p:nvGrpSpPr>
            <p:grpSpPr>
              <a:xfrm>
                <a:off x="3561536" y="2585450"/>
                <a:ext cx="61539" cy="99045"/>
                <a:chOff x="3561536" y="2585450"/>
                <a:chExt cx="61539" cy="99045"/>
              </a:xfrm>
            </p:grpSpPr>
            <p:sp>
              <p:nvSpPr>
                <p:cNvPr id="480" name="Google Shape;480;p3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466269"/>
                </a:solidFill>
                <a:ln>
                  <a:noFill/>
                </a:ln>
              </p:spPr>
            </p:sp>
          </p:grpSp>
          <p:grpSp>
            <p:nvGrpSpPr>
              <p:cNvPr id="482" name="Google Shape;482;p35"/>
              <p:cNvGrpSpPr/>
              <p:nvPr/>
            </p:nvGrpSpPr>
            <p:grpSpPr>
              <a:xfrm>
                <a:off x="3906325" y="1984500"/>
                <a:ext cx="156075" cy="262825"/>
                <a:chOff x="3906325" y="1984500"/>
                <a:chExt cx="156075" cy="262825"/>
              </a:xfrm>
            </p:grpSpPr>
            <p:sp>
              <p:nvSpPr>
                <p:cNvPr id="483" name="Google Shape;483;p3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466269"/>
                </a:solidFill>
                <a:ln>
                  <a:noFill/>
                </a:ln>
              </p:spPr>
            </p:sp>
            <p:sp>
              <p:nvSpPr>
                <p:cNvPr id="484" name="Google Shape;484;p3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 name="Google Shape;485;p35"/>
              <p:cNvGrpSpPr/>
              <p:nvPr/>
            </p:nvGrpSpPr>
            <p:grpSpPr>
              <a:xfrm>
                <a:off x="1397225" y="1637375"/>
                <a:ext cx="1401575" cy="1228250"/>
                <a:chOff x="1397225" y="1637375"/>
                <a:chExt cx="1401575" cy="1228250"/>
              </a:xfrm>
            </p:grpSpPr>
            <p:sp>
              <p:nvSpPr>
                <p:cNvPr id="486" name="Google Shape;486;p3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466269"/>
                </a:solidFill>
                <a:ln>
                  <a:noFill/>
                </a:ln>
              </p:spPr>
            </p:sp>
            <p:grpSp>
              <p:nvGrpSpPr>
                <p:cNvPr id="487" name="Google Shape;487;p35"/>
                <p:cNvGrpSpPr/>
                <p:nvPr/>
              </p:nvGrpSpPr>
              <p:grpSpPr>
                <a:xfrm>
                  <a:off x="1397225" y="1637375"/>
                  <a:ext cx="1398775" cy="1228250"/>
                  <a:chOff x="1397225" y="1637375"/>
                  <a:chExt cx="1398775" cy="1228250"/>
                </a:xfrm>
              </p:grpSpPr>
              <p:sp>
                <p:nvSpPr>
                  <p:cNvPr id="488" name="Google Shape;488;p3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 name="Google Shape;490;p35"/>
              <p:cNvGrpSpPr/>
              <p:nvPr/>
            </p:nvGrpSpPr>
            <p:grpSpPr>
              <a:xfrm>
                <a:off x="2605700" y="3152850"/>
                <a:ext cx="594125" cy="616250"/>
                <a:chOff x="2605700" y="3152850"/>
                <a:chExt cx="594125" cy="616250"/>
              </a:xfrm>
            </p:grpSpPr>
            <p:sp>
              <p:nvSpPr>
                <p:cNvPr id="491" name="Google Shape;491;p3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466269"/>
                </a:solidFill>
                <a:ln>
                  <a:noFill/>
                </a:ln>
              </p:spPr>
            </p:sp>
            <p:sp>
              <p:nvSpPr>
                <p:cNvPr id="492" name="Google Shape;492;p3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35"/>
              <p:cNvGrpSpPr/>
              <p:nvPr/>
            </p:nvGrpSpPr>
            <p:grpSpPr>
              <a:xfrm>
                <a:off x="2680375" y="3423800"/>
                <a:ext cx="182975" cy="761050"/>
                <a:chOff x="2680375" y="3423800"/>
                <a:chExt cx="182975" cy="761050"/>
              </a:xfrm>
            </p:grpSpPr>
            <p:sp>
              <p:nvSpPr>
                <p:cNvPr id="494" name="Google Shape;494;p3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466269"/>
                </a:solidFill>
                <a:ln>
                  <a:noFill/>
                </a:ln>
              </p:spPr>
            </p:sp>
            <p:sp>
              <p:nvSpPr>
                <p:cNvPr id="495" name="Google Shape;495;p3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35"/>
              <p:cNvGrpSpPr/>
              <p:nvPr/>
            </p:nvGrpSpPr>
            <p:grpSpPr>
              <a:xfrm>
                <a:off x="3918000" y="3561900"/>
                <a:ext cx="236225" cy="207100"/>
                <a:chOff x="3918000" y="3561900"/>
                <a:chExt cx="236225" cy="207100"/>
              </a:xfrm>
            </p:grpSpPr>
            <p:sp>
              <p:nvSpPr>
                <p:cNvPr id="497" name="Google Shape;497;p3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466269"/>
                </a:solidFill>
                <a:ln>
                  <a:noFill/>
                </a:ln>
              </p:spPr>
            </p:sp>
            <p:sp>
              <p:nvSpPr>
                <p:cNvPr id="498" name="Google Shape;498;p3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 name="Google Shape;499;p35"/>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 name="Google Shape;502;p35"/>
              <p:cNvGrpSpPr/>
              <p:nvPr/>
            </p:nvGrpSpPr>
            <p:grpSpPr>
              <a:xfrm>
                <a:off x="1922950" y="1410350"/>
                <a:ext cx="1252825" cy="1162875"/>
                <a:chOff x="1922950" y="1410350"/>
                <a:chExt cx="1252825" cy="1162875"/>
              </a:xfrm>
            </p:grpSpPr>
            <p:sp>
              <p:nvSpPr>
                <p:cNvPr id="503" name="Google Shape;503;p3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 name="Google Shape;519;p35"/>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35"/>
              <p:cNvGrpSpPr/>
              <p:nvPr/>
            </p:nvGrpSpPr>
            <p:grpSpPr>
              <a:xfrm>
                <a:off x="2711750" y="3572300"/>
                <a:ext cx="230725" cy="598425"/>
                <a:chOff x="2711750" y="3572300"/>
                <a:chExt cx="230725" cy="598425"/>
              </a:xfrm>
            </p:grpSpPr>
            <p:sp>
              <p:nvSpPr>
                <p:cNvPr id="542" name="Google Shape;542;p3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 name="Google Shape;544;p35"/>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 name="Google Shape;545;p35"/>
              <p:cNvGrpSpPr/>
              <p:nvPr/>
            </p:nvGrpSpPr>
            <p:grpSpPr>
              <a:xfrm>
                <a:off x="3781475" y="1624825"/>
                <a:ext cx="153300" cy="166375"/>
                <a:chOff x="3781475" y="1624825"/>
                <a:chExt cx="153300" cy="166375"/>
              </a:xfrm>
            </p:grpSpPr>
            <p:sp>
              <p:nvSpPr>
                <p:cNvPr id="546" name="Google Shape;546;p3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 name="Google Shape;550;p35"/>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 name="Google Shape;557;p35"/>
              <p:cNvGrpSpPr/>
              <p:nvPr/>
            </p:nvGrpSpPr>
            <p:grpSpPr>
              <a:xfrm>
                <a:off x="5068275" y="3161675"/>
                <a:ext cx="664875" cy="222850"/>
                <a:chOff x="5068275" y="3161675"/>
                <a:chExt cx="664875" cy="222850"/>
              </a:xfrm>
            </p:grpSpPr>
            <p:sp>
              <p:nvSpPr>
                <p:cNvPr id="558" name="Google Shape;558;p3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 name="Google Shape;562;p35"/>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35"/>
              <p:cNvGrpSpPr/>
              <p:nvPr/>
            </p:nvGrpSpPr>
            <p:grpSpPr>
              <a:xfrm>
                <a:off x="3586375" y="2281300"/>
                <a:ext cx="125025" cy="175275"/>
                <a:chOff x="3586375" y="2281300"/>
                <a:chExt cx="125025" cy="175275"/>
              </a:xfrm>
            </p:grpSpPr>
            <p:sp>
              <p:nvSpPr>
                <p:cNvPr id="592" name="Google Shape;592;p3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 name="Google Shape;594;p35"/>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 name="Google Shape;595;p35"/>
              <p:cNvGrpSpPr/>
              <p:nvPr/>
            </p:nvGrpSpPr>
            <p:grpSpPr>
              <a:xfrm>
                <a:off x="5298975" y="3412225"/>
                <a:ext cx="576450" cy="616225"/>
                <a:chOff x="5298975" y="3412225"/>
                <a:chExt cx="576450" cy="616225"/>
              </a:xfrm>
            </p:grpSpPr>
            <p:sp>
              <p:nvSpPr>
                <p:cNvPr id="596" name="Google Shape;596;p3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35"/>
              <p:cNvGrpSpPr/>
              <p:nvPr/>
            </p:nvGrpSpPr>
            <p:grpSpPr>
              <a:xfrm>
                <a:off x="5952300" y="3852150"/>
                <a:ext cx="231225" cy="287200"/>
                <a:chOff x="5952300" y="3852150"/>
                <a:chExt cx="231225" cy="287200"/>
              </a:xfrm>
            </p:grpSpPr>
            <p:sp>
              <p:nvSpPr>
                <p:cNvPr id="599" name="Google Shape;599;p3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 name="Google Shape;601;p35"/>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5"/>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5"/>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 name="Google Shape;609;p35"/>
              <p:cNvGrpSpPr/>
              <p:nvPr/>
            </p:nvGrpSpPr>
            <p:grpSpPr>
              <a:xfrm>
                <a:off x="4842300" y="3099950"/>
                <a:ext cx="31425" cy="59650"/>
                <a:chOff x="4842300" y="3099950"/>
                <a:chExt cx="31425" cy="59650"/>
              </a:xfrm>
            </p:grpSpPr>
            <p:sp>
              <p:nvSpPr>
                <p:cNvPr id="610" name="Google Shape;610;p3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35"/>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 name="Google Shape;622;p35"/>
              <p:cNvGrpSpPr/>
              <p:nvPr/>
            </p:nvGrpSpPr>
            <p:grpSpPr>
              <a:xfrm>
                <a:off x="3866750" y="2520350"/>
                <a:ext cx="78475" cy="60700"/>
                <a:chOff x="3866750" y="2520350"/>
                <a:chExt cx="78475" cy="60700"/>
              </a:xfrm>
            </p:grpSpPr>
            <p:sp>
              <p:nvSpPr>
                <p:cNvPr id="623" name="Google Shape;623;p3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 name="Google Shape;627;p35"/>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 name="Google Shape;669;p35"/>
              <p:cNvGrpSpPr/>
              <p:nvPr/>
            </p:nvGrpSpPr>
            <p:grpSpPr>
              <a:xfrm>
                <a:off x="3450375" y="3038225"/>
                <a:ext cx="132875" cy="99400"/>
                <a:chOff x="3450375" y="3038225"/>
                <a:chExt cx="132875" cy="99400"/>
              </a:xfrm>
            </p:grpSpPr>
            <p:sp>
              <p:nvSpPr>
                <p:cNvPr id="670" name="Google Shape;670;p3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 name="Google Shape;672;p35"/>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466269"/>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 name="Google Shape;707;p35"/>
            <p:cNvSpPr/>
            <p:nvPr/>
          </p:nvSpPr>
          <p:spPr>
            <a:xfrm>
              <a:off x="2932475" y="1588500"/>
              <a:ext cx="3076977" cy="3076977"/>
            </a:xfrm>
            <a:custGeom>
              <a:avLst/>
              <a:gdLst/>
              <a:ahLst/>
              <a:cxnLst/>
              <a:rect l="l" t="t" r="r" b="b"/>
              <a:pathLst>
                <a:path w="82670" h="82670" extrusionOk="0">
                  <a:moveTo>
                    <a:pt x="41343" y="500"/>
                  </a:moveTo>
                  <a:cubicBezTo>
                    <a:pt x="63828" y="500"/>
                    <a:pt x="82170" y="18842"/>
                    <a:pt x="82170" y="41328"/>
                  </a:cubicBezTo>
                  <a:cubicBezTo>
                    <a:pt x="82170" y="63889"/>
                    <a:pt x="63828" y="82155"/>
                    <a:pt x="41343" y="82155"/>
                  </a:cubicBezTo>
                  <a:cubicBezTo>
                    <a:pt x="18842" y="82155"/>
                    <a:pt x="515" y="63889"/>
                    <a:pt x="515" y="41328"/>
                  </a:cubicBezTo>
                  <a:cubicBezTo>
                    <a:pt x="515" y="18842"/>
                    <a:pt x="18842" y="500"/>
                    <a:pt x="41343" y="500"/>
                  </a:cubicBezTo>
                  <a:close/>
                  <a:moveTo>
                    <a:pt x="41343" y="1"/>
                  </a:moveTo>
                  <a:cubicBezTo>
                    <a:pt x="18524" y="1"/>
                    <a:pt x="0" y="18525"/>
                    <a:pt x="0" y="41328"/>
                  </a:cubicBezTo>
                  <a:cubicBezTo>
                    <a:pt x="0" y="64146"/>
                    <a:pt x="18524" y="82669"/>
                    <a:pt x="41343" y="82669"/>
                  </a:cubicBezTo>
                  <a:cubicBezTo>
                    <a:pt x="64146" y="82669"/>
                    <a:pt x="82669" y="64146"/>
                    <a:pt x="82669" y="41328"/>
                  </a:cubicBezTo>
                  <a:cubicBezTo>
                    <a:pt x="82669" y="18525"/>
                    <a:pt x="64146" y="1"/>
                    <a:pt x="41343" y="1"/>
                  </a:cubicBezTo>
                  <a:close/>
                </a:path>
              </a:pathLst>
            </a:custGeom>
            <a:solidFill>
              <a:srgbClr val="434343"/>
            </a:solidFill>
            <a:ln w="19050" cap="flat" cmpd="sng">
              <a:solidFill>
                <a:srgbClr val="46626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3101309" y="1757371"/>
              <a:ext cx="2739280" cy="2739280"/>
            </a:xfrm>
            <a:custGeom>
              <a:avLst/>
              <a:gdLst/>
              <a:ahLst/>
              <a:cxnLst/>
              <a:rect l="l" t="t" r="r" b="b"/>
              <a:pathLst>
                <a:path w="73597" h="73597" extrusionOk="0">
                  <a:moveTo>
                    <a:pt x="36807" y="2525"/>
                  </a:moveTo>
                  <a:cubicBezTo>
                    <a:pt x="55708" y="2525"/>
                    <a:pt x="71072" y="17889"/>
                    <a:pt x="71072" y="36791"/>
                  </a:cubicBezTo>
                  <a:cubicBezTo>
                    <a:pt x="71072" y="55692"/>
                    <a:pt x="55708" y="71071"/>
                    <a:pt x="36807" y="71071"/>
                  </a:cubicBezTo>
                  <a:cubicBezTo>
                    <a:pt x="17905" y="71071"/>
                    <a:pt x="2526" y="55692"/>
                    <a:pt x="2526" y="36791"/>
                  </a:cubicBezTo>
                  <a:cubicBezTo>
                    <a:pt x="2526" y="17889"/>
                    <a:pt x="17905" y="2525"/>
                    <a:pt x="36807" y="2525"/>
                  </a:cubicBezTo>
                  <a:close/>
                  <a:moveTo>
                    <a:pt x="36807" y="0"/>
                  </a:moveTo>
                  <a:cubicBezTo>
                    <a:pt x="16514" y="0"/>
                    <a:pt x="1" y="16513"/>
                    <a:pt x="1" y="36791"/>
                  </a:cubicBezTo>
                  <a:cubicBezTo>
                    <a:pt x="1" y="57083"/>
                    <a:pt x="16514" y="73596"/>
                    <a:pt x="36807" y="73596"/>
                  </a:cubicBezTo>
                  <a:cubicBezTo>
                    <a:pt x="57084" y="73596"/>
                    <a:pt x="73597" y="57083"/>
                    <a:pt x="73597" y="36791"/>
                  </a:cubicBezTo>
                  <a:cubicBezTo>
                    <a:pt x="73597" y="16513"/>
                    <a:pt x="57084" y="0"/>
                    <a:pt x="36807" y="0"/>
                  </a:cubicBez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3345589" y="2001056"/>
              <a:ext cx="2251326" cy="2251326"/>
            </a:xfrm>
            <a:custGeom>
              <a:avLst/>
              <a:gdLst/>
              <a:ahLst/>
              <a:cxnLst/>
              <a:rect l="l" t="t" r="r" b="b"/>
              <a:pathLst>
                <a:path w="60487" h="60487" extrusionOk="0">
                  <a:moveTo>
                    <a:pt x="30244" y="515"/>
                  </a:moveTo>
                  <a:cubicBezTo>
                    <a:pt x="46620" y="515"/>
                    <a:pt x="59972" y="13867"/>
                    <a:pt x="59972" y="30244"/>
                  </a:cubicBezTo>
                  <a:cubicBezTo>
                    <a:pt x="59972" y="46635"/>
                    <a:pt x="46620" y="59987"/>
                    <a:pt x="30244" y="59987"/>
                  </a:cubicBezTo>
                  <a:cubicBezTo>
                    <a:pt x="13852" y="59987"/>
                    <a:pt x="500" y="46635"/>
                    <a:pt x="500" y="30244"/>
                  </a:cubicBezTo>
                  <a:cubicBezTo>
                    <a:pt x="500" y="13867"/>
                    <a:pt x="13852" y="515"/>
                    <a:pt x="30244" y="515"/>
                  </a:cubicBezTo>
                  <a:close/>
                  <a:moveTo>
                    <a:pt x="30244" y="1"/>
                  </a:moveTo>
                  <a:cubicBezTo>
                    <a:pt x="13549" y="1"/>
                    <a:pt x="1" y="13610"/>
                    <a:pt x="1" y="30244"/>
                  </a:cubicBezTo>
                  <a:cubicBezTo>
                    <a:pt x="1" y="46938"/>
                    <a:pt x="13549" y="60486"/>
                    <a:pt x="30244" y="60486"/>
                  </a:cubicBezTo>
                  <a:cubicBezTo>
                    <a:pt x="46938" y="60486"/>
                    <a:pt x="60486" y="46938"/>
                    <a:pt x="60486" y="30244"/>
                  </a:cubicBezTo>
                  <a:cubicBezTo>
                    <a:pt x="60486" y="13610"/>
                    <a:pt x="46938" y="1"/>
                    <a:pt x="30244" y="1"/>
                  </a:cubicBezTo>
                  <a:close/>
                </a:path>
              </a:pathLst>
            </a:custGeom>
            <a:solidFill>
              <a:srgbClr val="466269"/>
            </a:solidFill>
            <a:ln w="19050" cap="flat" cmpd="sng">
              <a:solidFill>
                <a:srgbClr val="46626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13"/>
        <p:cNvGrpSpPr/>
        <p:nvPr/>
      </p:nvGrpSpPr>
      <p:grpSpPr>
        <a:xfrm>
          <a:off x="0" y="0"/>
          <a:ext cx="0" cy="0"/>
          <a:chOff x="0" y="0"/>
          <a:chExt cx="0" cy="0"/>
        </a:xfrm>
      </p:grpSpPr>
      <p:grpSp>
        <p:nvGrpSpPr>
          <p:cNvPr id="714" name="Google Shape;714;p36"/>
          <p:cNvGrpSpPr/>
          <p:nvPr/>
        </p:nvGrpSpPr>
        <p:grpSpPr>
          <a:xfrm>
            <a:off x="1955725" y="1791475"/>
            <a:ext cx="5161000" cy="1909525"/>
            <a:chOff x="1955725" y="1553075"/>
            <a:chExt cx="5161000" cy="1909525"/>
          </a:xfrm>
        </p:grpSpPr>
        <p:grpSp>
          <p:nvGrpSpPr>
            <p:cNvPr id="715" name="Google Shape;715;p36"/>
            <p:cNvGrpSpPr/>
            <p:nvPr/>
          </p:nvGrpSpPr>
          <p:grpSpPr>
            <a:xfrm>
              <a:off x="1955725" y="1553075"/>
              <a:ext cx="5161000" cy="1909525"/>
              <a:chOff x="1955725" y="1553075"/>
              <a:chExt cx="5161000" cy="1909525"/>
            </a:xfrm>
          </p:grpSpPr>
          <p:sp>
            <p:nvSpPr>
              <p:cNvPr id="716" name="Google Shape;716;p36"/>
              <p:cNvSpPr/>
              <p:nvPr/>
            </p:nvSpPr>
            <p:spPr>
              <a:xfrm>
                <a:off x="3898125" y="1553075"/>
                <a:ext cx="1276200" cy="577800"/>
              </a:xfrm>
              <a:prstGeom prst="rect">
                <a:avLst/>
              </a:prstGeom>
              <a:solidFill>
                <a:srgbClr val="466269"/>
              </a:solidFill>
              <a:ln w="19050" cap="flat" cmpd="sng">
                <a:solidFill>
                  <a:srgbClr val="46626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6"/>
              <p:cNvSpPr/>
              <p:nvPr/>
            </p:nvSpPr>
            <p:spPr>
              <a:xfrm>
                <a:off x="3898125" y="2884800"/>
                <a:ext cx="1276200" cy="577800"/>
              </a:xfrm>
              <a:prstGeom prst="rect">
                <a:avLst/>
              </a:prstGeom>
              <a:solidFill>
                <a:srgbClr val="466269"/>
              </a:solidFill>
              <a:ln w="19050" cap="flat" cmpd="sng">
                <a:solidFill>
                  <a:srgbClr val="46626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6"/>
              <p:cNvSpPr/>
              <p:nvPr/>
            </p:nvSpPr>
            <p:spPr>
              <a:xfrm>
                <a:off x="5840525" y="2884800"/>
                <a:ext cx="1276200" cy="577800"/>
              </a:xfrm>
              <a:prstGeom prst="rect">
                <a:avLst/>
              </a:prstGeom>
              <a:solidFill>
                <a:srgbClr val="466269"/>
              </a:solidFill>
              <a:ln w="19050" cap="flat" cmpd="sng">
                <a:solidFill>
                  <a:srgbClr val="46626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6"/>
              <p:cNvSpPr/>
              <p:nvPr/>
            </p:nvSpPr>
            <p:spPr>
              <a:xfrm>
                <a:off x="1955725" y="2884800"/>
                <a:ext cx="1276200" cy="577800"/>
              </a:xfrm>
              <a:prstGeom prst="rect">
                <a:avLst/>
              </a:prstGeom>
              <a:solidFill>
                <a:srgbClr val="466269"/>
              </a:solidFill>
              <a:ln w="19050" cap="flat" cmpd="sng">
                <a:solidFill>
                  <a:srgbClr val="46626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0" name="Google Shape;720;p36"/>
              <p:cNvCxnSpPr>
                <a:stCxn id="716" idx="2"/>
                <a:endCxn id="717" idx="0"/>
              </p:cNvCxnSpPr>
              <p:nvPr/>
            </p:nvCxnSpPr>
            <p:spPr>
              <a:xfrm rot="-5400000" flipH="1">
                <a:off x="4159575" y="2507525"/>
                <a:ext cx="753900" cy="600"/>
              </a:xfrm>
              <a:prstGeom prst="bentConnector3">
                <a:avLst>
                  <a:gd name="adj1" fmla="val 50002"/>
                </a:avLst>
              </a:prstGeom>
              <a:noFill/>
              <a:ln w="19050" cap="flat" cmpd="sng">
                <a:solidFill>
                  <a:srgbClr val="466269"/>
                </a:solidFill>
                <a:prstDash val="solid"/>
                <a:round/>
                <a:headEnd type="none" w="med" len="med"/>
                <a:tailEnd type="none" w="med" len="med"/>
              </a:ln>
            </p:spPr>
          </p:cxnSp>
          <p:cxnSp>
            <p:nvCxnSpPr>
              <p:cNvPr id="721" name="Google Shape;721;p36"/>
              <p:cNvCxnSpPr>
                <a:stCxn id="719" idx="0"/>
              </p:cNvCxnSpPr>
              <p:nvPr/>
            </p:nvCxnSpPr>
            <p:spPr>
              <a:xfrm rot="-5400000">
                <a:off x="3379225" y="1720200"/>
                <a:ext cx="379200" cy="1950000"/>
              </a:xfrm>
              <a:prstGeom prst="bentConnector2">
                <a:avLst/>
              </a:prstGeom>
              <a:noFill/>
              <a:ln w="19050" cap="flat" cmpd="sng">
                <a:solidFill>
                  <a:srgbClr val="466269"/>
                </a:solidFill>
                <a:prstDash val="solid"/>
                <a:round/>
                <a:headEnd type="none" w="med" len="med"/>
                <a:tailEnd type="none" w="med" len="med"/>
              </a:ln>
            </p:spPr>
          </p:cxnSp>
          <p:cxnSp>
            <p:nvCxnSpPr>
              <p:cNvPr id="722" name="Google Shape;722;p36"/>
              <p:cNvCxnSpPr>
                <a:stCxn id="718" idx="0"/>
              </p:cNvCxnSpPr>
              <p:nvPr/>
            </p:nvCxnSpPr>
            <p:spPr>
              <a:xfrm rot="5400000" flipH="1">
                <a:off x="5307725" y="1713900"/>
                <a:ext cx="379200" cy="1962600"/>
              </a:xfrm>
              <a:prstGeom prst="bentConnector2">
                <a:avLst/>
              </a:prstGeom>
              <a:noFill/>
              <a:ln w="19050" cap="flat" cmpd="sng">
                <a:solidFill>
                  <a:srgbClr val="466269"/>
                </a:solidFill>
                <a:prstDash val="solid"/>
                <a:round/>
                <a:headEnd type="none" w="med" len="med"/>
                <a:tailEnd type="none" w="med" len="med"/>
              </a:ln>
            </p:spPr>
          </p:cxnSp>
        </p:grpSp>
        <p:grpSp>
          <p:nvGrpSpPr>
            <p:cNvPr id="723" name="Google Shape;723;p36"/>
            <p:cNvGrpSpPr/>
            <p:nvPr/>
          </p:nvGrpSpPr>
          <p:grpSpPr>
            <a:xfrm>
              <a:off x="2447190" y="3023824"/>
              <a:ext cx="4202344" cy="305094"/>
              <a:chOff x="2447190" y="3023824"/>
              <a:chExt cx="4202344" cy="305094"/>
            </a:xfrm>
          </p:grpSpPr>
          <p:grpSp>
            <p:nvGrpSpPr>
              <p:cNvPr id="724" name="Google Shape;724;p36"/>
              <p:cNvGrpSpPr/>
              <p:nvPr/>
            </p:nvGrpSpPr>
            <p:grpSpPr>
              <a:xfrm>
                <a:off x="6307714" y="3094185"/>
                <a:ext cx="341820" cy="164379"/>
                <a:chOff x="5956439" y="3720197"/>
                <a:chExt cx="341820" cy="164379"/>
              </a:xfrm>
            </p:grpSpPr>
            <p:grpSp>
              <p:nvGrpSpPr>
                <p:cNvPr id="725" name="Google Shape;725;p36"/>
                <p:cNvGrpSpPr/>
                <p:nvPr/>
              </p:nvGrpSpPr>
              <p:grpSpPr>
                <a:xfrm>
                  <a:off x="5956439" y="3720197"/>
                  <a:ext cx="341820" cy="79765"/>
                  <a:chOff x="-21298675" y="3013050"/>
                  <a:chExt cx="306400" cy="71500"/>
                </a:xfrm>
              </p:grpSpPr>
              <p:sp>
                <p:nvSpPr>
                  <p:cNvPr id="726" name="Google Shape;726;p36"/>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6"/>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36"/>
                <p:cNvGrpSpPr/>
                <p:nvPr/>
              </p:nvGrpSpPr>
              <p:grpSpPr>
                <a:xfrm>
                  <a:off x="5956439" y="3804811"/>
                  <a:ext cx="341820" cy="79765"/>
                  <a:chOff x="-21298675" y="3006764"/>
                  <a:chExt cx="306400" cy="71500"/>
                </a:xfrm>
              </p:grpSpPr>
              <p:sp>
                <p:nvSpPr>
                  <p:cNvPr id="729" name="Google Shape;729;p36"/>
                  <p:cNvSpPr/>
                  <p:nvPr/>
                </p:nvSpPr>
                <p:spPr>
                  <a:xfrm>
                    <a:off x="-21298675" y="3042989"/>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6"/>
                  <p:cNvSpPr/>
                  <p:nvPr/>
                </p:nvSpPr>
                <p:spPr>
                  <a:xfrm>
                    <a:off x="-21298675" y="3006764"/>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 name="Google Shape;731;p36"/>
              <p:cNvGrpSpPr/>
              <p:nvPr/>
            </p:nvGrpSpPr>
            <p:grpSpPr>
              <a:xfrm>
                <a:off x="2447190" y="3043026"/>
                <a:ext cx="303549" cy="264043"/>
                <a:chOff x="-20576268" y="2777450"/>
                <a:chExt cx="373093" cy="324576"/>
              </a:xfrm>
            </p:grpSpPr>
            <p:sp>
              <p:nvSpPr>
                <p:cNvPr id="732" name="Google Shape;732;p36"/>
                <p:cNvSpPr/>
                <p:nvPr/>
              </p:nvSpPr>
              <p:spPr>
                <a:xfrm>
                  <a:off x="-20576268" y="2777450"/>
                  <a:ext cx="373093" cy="324576"/>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6"/>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 name="Google Shape;734;p36"/>
              <p:cNvSpPr/>
              <p:nvPr/>
            </p:nvSpPr>
            <p:spPr>
              <a:xfrm>
                <a:off x="4384450" y="3023824"/>
                <a:ext cx="303548" cy="305094"/>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5" name="Google Shape;735;p36"/>
          <p:cNvSpPr txBox="1"/>
          <p:nvPr/>
        </p:nvSpPr>
        <p:spPr>
          <a:xfrm>
            <a:off x="3646450" y="3822975"/>
            <a:ext cx="1779600" cy="45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000">
                <a:solidFill>
                  <a:srgbClr val="466269"/>
                </a:solidFill>
                <a:latin typeface="Didact Gothic"/>
                <a:ea typeface="Didact Gothic"/>
                <a:cs typeface="Didact Gothic"/>
                <a:sym typeface="Didact Gothic"/>
              </a:rPr>
              <a:t>Saturn is the ringed one. It’s a gas giant, composed mostly of hydrogen and helium</a:t>
            </a:r>
            <a:endParaRPr sz="1000">
              <a:solidFill>
                <a:srgbClr val="466269"/>
              </a:solidFill>
              <a:latin typeface="Didact Gothic"/>
              <a:ea typeface="Didact Gothic"/>
              <a:cs typeface="Didact Gothic"/>
              <a:sym typeface="Didact Gothic"/>
            </a:endParaRPr>
          </a:p>
        </p:txBody>
      </p:sp>
      <p:sp>
        <p:nvSpPr>
          <p:cNvPr id="736" name="Google Shape;736;p36"/>
          <p:cNvSpPr txBox="1"/>
          <p:nvPr/>
        </p:nvSpPr>
        <p:spPr>
          <a:xfrm>
            <a:off x="1704025" y="3822975"/>
            <a:ext cx="1779600" cy="45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000">
                <a:solidFill>
                  <a:srgbClr val="466269"/>
                </a:solidFill>
                <a:latin typeface="Didact Gothic"/>
                <a:ea typeface="Didact Gothic"/>
                <a:cs typeface="Didact Gothic"/>
                <a:sym typeface="Didact Gothic"/>
              </a:rPr>
              <a:t>Mercury is the closest planet to the Sun and the smallest one in the Solar System</a:t>
            </a:r>
            <a:endParaRPr sz="1000">
              <a:solidFill>
                <a:srgbClr val="466269"/>
              </a:solidFill>
              <a:latin typeface="Didact Gothic"/>
              <a:ea typeface="Didact Gothic"/>
              <a:cs typeface="Didact Gothic"/>
              <a:sym typeface="Didact Gothic"/>
            </a:endParaRPr>
          </a:p>
        </p:txBody>
      </p:sp>
      <p:sp>
        <p:nvSpPr>
          <p:cNvPr id="737" name="Google Shape;737;p36"/>
          <p:cNvSpPr txBox="1"/>
          <p:nvPr/>
        </p:nvSpPr>
        <p:spPr>
          <a:xfrm>
            <a:off x="5588825" y="3822975"/>
            <a:ext cx="1779600" cy="45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000">
                <a:solidFill>
                  <a:srgbClr val="466269"/>
                </a:solidFill>
                <a:latin typeface="Didact Gothic"/>
                <a:ea typeface="Didact Gothic"/>
                <a:cs typeface="Didact Gothic"/>
                <a:sym typeface="Didact Gothic"/>
              </a:rPr>
              <a:t>Despite being red, Mars is a cold place, not hot. It’s full of iron oxide dust</a:t>
            </a:r>
            <a:endParaRPr sz="1000">
              <a:solidFill>
                <a:srgbClr val="466269"/>
              </a:solidFill>
              <a:latin typeface="Didact Gothic"/>
              <a:ea typeface="Didact Gothic"/>
              <a:cs typeface="Didact Gothic"/>
              <a:sym typeface="Didact Gothic"/>
            </a:endParaRPr>
          </a:p>
        </p:txBody>
      </p:sp>
      <p:sp>
        <p:nvSpPr>
          <p:cNvPr id="738" name="Google Shape;738;p36"/>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14</a:t>
            </a:fld>
            <a:endParaRPr>
              <a:latin typeface="Oswald Regular"/>
              <a:ea typeface="Oswald Regular"/>
              <a:cs typeface="Oswald Regular"/>
              <a:sym typeface="Oswald Regular"/>
            </a:endParaRPr>
          </a:p>
        </p:txBody>
      </p:sp>
      <p:sp>
        <p:nvSpPr>
          <p:cNvPr id="739" name="Google Shape;739;p36"/>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OVERVIEW DIAGRAM</a:t>
            </a:r>
            <a:endParaRPr/>
          </a:p>
        </p:txBody>
      </p:sp>
      <p:sp>
        <p:nvSpPr>
          <p:cNvPr id="740" name="Google Shape;740;p36"/>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OVERVIEW DIAGRAM</a:t>
            </a:r>
            <a:endParaRPr/>
          </a:p>
        </p:txBody>
      </p:sp>
      <p:sp>
        <p:nvSpPr>
          <p:cNvPr id="741" name="Google Shape;741;p36"/>
          <p:cNvSpPr txBox="1"/>
          <p:nvPr/>
        </p:nvSpPr>
        <p:spPr>
          <a:xfrm>
            <a:off x="3893635" y="1952624"/>
            <a:ext cx="1285200" cy="342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a:solidFill>
                  <a:srgbClr val="F3F3F3"/>
                </a:solidFill>
                <a:latin typeface="Oswald Regular"/>
                <a:ea typeface="Oswald Regular"/>
                <a:cs typeface="Oswald Regular"/>
                <a:sym typeface="Oswald Regular"/>
              </a:rPr>
              <a:t>MERCURY</a:t>
            </a:r>
            <a:endParaRPr>
              <a:solidFill>
                <a:srgbClr val="F3F3F3"/>
              </a:solidFill>
              <a:latin typeface="Oswald Regular"/>
              <a:ea typeface="Oswald Regular"/>
              <a:cs typeface="Oswald Regular"/>
              <a:sym typeface="Oswald Regul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6" name="Google Shape;746;p37"/>
          <p:cNvSpPr txBox="1">
            <a:spLocks noGrp="1"/>
          </p:cNvSpPr>
          <p:nvPr>
            <p:ph type="ctrTitle"/>
          </p:nvPr>
        </p:nvSpPr>
        <p:spPr>
          <a:xfrm>
            <a:off x="1007650" y="790500"/>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EXERCISE</a:t>
            </a:r>
            <a:endParaRPr/>
          </a:p>
        </p:txBody>
      </p:sp>
      <p:sp>
        <p:nvSpPr>
          <p:cNvPr id="747" name="Google Shape;747;p37"/>
          <p:cNvSpPr/>
          <p:nvPr/>
        </p:nvSpPr>
        <p:spPr>
          <a:xfrm>
            <a:off x="2072300" y="1536675"/>
            <a:ext cx="5229900" cy="10272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7"/>
          <p:cNvSpPr txBox="1">
            <a:spLocks noGrp="1"/>
          </p:cNvSpPr>
          <p:nvPr>
            <p:ph type="ctrTitle"/>
          </p:nvPr>
        </p:nvSpPr>
        <p:spPr>
          <a:xfrm>
            <a:off x="3745425" y="2950688"/>
            <a:ext cx="538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t>
            </a:r>
            <a:endParaRPr/>
          </a:p>
        </p:txBody>
      </p:sp>
      <p:sp>
        <p:nvSpPr>
          <p:cNvPr id="749" name="Google Shape;749;p37"/>
          <p:cNvSpPr txBox="1">
            <a:spLocks noGrp="1"/>
          </p:cNvSpPr>
          <p:nvPr>
            <p:ph type="subTitle" idx="1"/>
          </p:nvPr>
        </p:nvSpPr>
        <p:spPr>
          <a:xfrm>
            <a:off x="2180401" y="3709600"/>
            <a:ext cx="5043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400"/>
              <a:t>Contrary to popular belief, no. The truth is that this planet was named after the Roman messenger god, Mercury</a:t>
            </a:r>
            <a:endParaRPr sz="1400"/>
          </a:p>
        </p:txBody>
      </p:sp>
      <p:sp>
        <p:nvSpPr>
          <p:cNvPr id="750" name="Google Shape;750;p37"/>
          <p:cNvSpPr txBox="1">
            <a:spLocks noGrp="1"/>
          </p:cNvSpPr>
          <p:nvPr>
            <p:ph type="subTitle" idx="1"/>
          </p:nvPr>
        </p:nvSpPr>
        <p:spPr>
          <a:xfrm>
            <a:off x="2180400" y="1730650"/>
            <a:ext cx="5043300" cy="53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400">
                <a:solidFill>
                  <a:srgbClr val="F3F3F3"/>
                </a:solidFill>
              </a:rPr>
              <a:t>Mercury is the closest planet to the Sun, but does its name have anything to do with the liquid metal?</a:t>
            </a:r>
            <a:endParaRPr sz="1400">
              <a:solidFill>
                <a:srgbClr val="F3F3F3"/>
              </a:solidFill>
            </a:endParaRPr>
          </a:p>
        </p:txBody>
      </p:sp>
      <p:sp>
        <p:nvSpPr>
          <p:cNvPr id="751" name="Google Shape;751;p37"/>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15</a:t>
            </a:fld>
            <a:endParaRPr/>
          </a:p>
        </p:txBody>
      </p:sp>
      <p:sp>
        <p:nvSpPr>
          <p:cNvPr id="752" name="Google Shape;752;p37"/>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EXERCISE</a:t>
            </a:r>
            <a:endParaRPr/>
          </a:p>
        </p:txBody>
      </p:sp>
      <p:grpSp>
        <p:nvGrpSpPr>
          <p:cNvPr id="753" name="Google Shape;753;p37"/>
          <p:cNvGrpSpPr/>
          <p:nvPr/>
        </p:nvGrpSpPr>
        <p:grpSpPr>
          <a:xfrm>
            <a:off x="2008940" y="2961554"/>
            <a:ext cx="433663" cy="551669"/>
            <a:chOff x="1756575" y="238125"/>
            <a:chExt cx="4102775" cy="5219200"/>
          </a:xfrm>
        </p:grpSpPr>
        <p:sp>
          <p:nvSpPr>
            <p:cNvPr id="754" name="Google Shape;754;p37"/>
            <p:cNvSpPr/>
            <p:nvPr/>
          </p:nvSpPr>
          <p:spPr>
            <a:xfrm>
              <a:off x="1756575" y="238125"/>
              <a:ext cx="3478100" cy="5219200"/>
            </a:xfrm>
            <a:custGeom>
              <a:avLst/>
              <a:gdLst/>
              <a:ahLst/>
              <a:cxnLst/>
              <a:rect l="l" t="t" r="r" b="b"/>
              <a:pathLst>
                <a:path w="139124" h="208768" extrusionOk="0">
                  <a:moveTo>
                    <a:pt x="99203" y="123972"/>
                  </a:moveTo>
                  <a:cubicBezTo>
                    <a:pt x="99344" y="123972"/>
                    <a:pt x="99485" y="123989"/>
                    <a:pt x="99621" y="124021"/>
                  </a:cubicBezTo>
                  <a:cubicBezTo>
                    <a:pt x="104579" y="125326"/>
                    <a:pt x="109277" y="127348"/>
                    <a:pt x="113648" y="130023"/>
                  </a:cubicBezTo>
                  <a:lnTo>
                    <a:pt x="115214" y="130969"/>
                  </a:lnTo>
                  <a:cubicBezTo>
                    <a:pt x="115572" y="133676"/>
                    <a:pt x="117334" y="136057"/>
                    <a:pt x="119846" y="137167"/>
                  </a:cubicBezTo>
                  <a:lnTo>
                    <a:pt x="130121" y="141701"/>
                  </a:lnTo>
                  <a:cubicBezTo>
                    <a:pt x="130382" y="141831"/>
                    <a:pt x="130512" y="142060"/>
                    <a:pt x="130545" y="142223"/>
                  </a:cubicBezTo>
                  <a:cubicBezTo>
                    <a:pt x="130578" y="142386"/>
                    <a:pt x="130610" y="142614"/>
                    <a:pt x="130447" y="142875"/>
                  </a:cubicBezTo>
                  <a:lnTo>
                    <a:pt x="127935" y="146365"/>
                  </a:lnTo>
                  <a:cubicBezTo>
                    <a:pt x="127642" y="146757"/>
                    <a:pt x="127413" y="147213"/>
                    <a:pt x="127283" y="147703"/>
                  </a:cubicBezTo>
                  <a:lnTo>
                    <a:pt x="125293" y="155238"/>
                  </a:lnTo>
                  <a:cubicBezTo>
                    <a:pt x="125032" y="156184"/>
                    <a:pt x="124380" y="156967"/>
                    <a:pt x="123499" y="157358"/>
                  </a:cubicBezTo>
                  <a:cubicBezTo>
                    <a:pt x="121574" y="158272"/>
                    <a:pt x="119846" y="159674"/>
                    <a:pt x="118573" y="161403"/>
                  </a:cubicBezTo>
                  <a:cubicBezTo>
                    <a:pt x="108983" y="174484"/>
                    <a:pt x="102068" y="183813"/>
                    <a:pt x="100502" y="185770"/>
                  </a:cubicBezTo>
                  <a:cubicBezTo>
                    <a:pt x="99556" y="186586"/>
                    <a:pt x="99067" y="187890"/>
                    <a:pt x="98414" y="190174"/>
                  </a:cubicBezTo>
                  <a:cubicBezTo>
                    <a:pt x="98871" y="187042"/>
                    <a:pt x="99458" y="183063"/>
                    <a:pt x="100045" y="179116"/>
                  </a:cubicBezTo>
                  <a:cubicBezTo>
                    <a:pt x="101937" y="166361"/>
                    <a:pt x="103079" y="158402"/>
                    <a:pt x="103014" y="155760"/>
                  </a:cubicBezTo>
                  <a:cubicBezTo>
                    <a:pt x="102883" y="151258"/>
                    <a:pt x="99947" y="149399"/>
                    <a:pt x="98349" y="148388"/>
                  </a:cubicBezTo>
                  <a:cubicBezTo>
                    <a:pt x="97240" y="147670"/>
                    <a:pt x="96946" y="147442"/>
                    <a:pt x="96718" y="146822"/>
                  </a:cubicBezTo>
                  <a:cubicBezTo>
                    <a:pt x="96033" y="144865"/>
                    <a:pt x="95022" y="143332"/>
                    <a:pt x="94108" y="141994"/>
                  </a:cubicBezTo>
                  <a:cubicBezTo>
                    <a:pt x="92641" y="139809"/>
                    <a:pt x="92021" y="138732"/>
                    <a:pt x="92249" y="136579"/>
                  </a:cubicBezTo>
                  <a:cubicBezTo>
                    <a:pt x="92445" y="135046"/>
                    <a:pt x="92836" y="134492"/>
                    <a:pt x="93554" y="133513"/>
                  </a:cubicBezTo>
                  <a:cubicBezTo>
                    <a:pt x="94794" y="131817"/>
                    <a:pt x="95903" y="130023"/>
                    <a:pt x="96033" y="126924"/>
                  </a:cubicBezTo>
                  <a:cubicBezTo>
                    <a:pt x="96196" y="126663"/>
                    <a:pt x="96294" y="126402"/>
                    <a:pt x="96392" y="126108"/>
                  </a:cubicBezTo>
                  <a:cubicBezTo>
                    <a:pt x="96946" y="125489"/>
                    <a:pt x="97501" y="124934"/>
                    <a:pt x="97990" y="124445"/>
                  </a:cubicBezTo>
                  <a:cubicBezTo>
                    <a:pt x="98335" y="124125"/>
                    <a:pt x="98771" y="123972"/>
                    <a:pt x="99203" y="123972"/>
                  </a:cubicBezTo>
                  <a:close/>
                  <a:moveTo>
                    <a:pt x="106471" y="191316"/>
                  </a:moveTo>
                  <a:cubicBezTo>
                    <a:pt x="106276" y="191576"/>
                    <a:pt x="106015" y="191870"/>
                    <a:pt x="105656" y="192131"/>
                  </a:cubicBezTo>
                  <a:cubicBezTo>
                    <a:pt x="105884" y="191935"/>
                    <a:pt x="106145" y="191674"/>
                    <a:pt x="106471" y="191316"/>
                  </a:cubicBezTo>
                  <a:close/>
                  <a:moveTo>
                    <a:pt x="95806" y="1"/>
                  </a:moveTo>
                  <a:cubicBezTo>
                    <a:pt x="93193" y="1"/>
                    <a:pt x="90583" y="524"/>
                    <a:pt x="88106" y="1566"/>
                  </a:cubicBezTo>
                  <a:lnTo>
                    <a:pt x="86084" y="2446"/>
                  </a:lnTo>
                  <a:cubicBezTo>
                    <a:pt x="83996" y="3327"/>
                    <a:pt x="83050" y="5708"/>
                    <a:pt x="83931" y="7796"/>
                  </a:cubicBezTo>
                  <a:cubicBezTo>
                    <a:pt x="84592" y="9337"/>
                    <a:pt x="86096" y="10273"/>
                    <a:pt x="87688" y="10273"/>
                  </a:cubicBezTo>
                  <a:cubicBezTo>
                    <a:pt x="88219" y="10273"/>
                    <a:pt x="88759" y="10169"/>
                    <a:pt x="89281" y="9949"/>
                  </a:cubicBezTo>
                  <a:lnTo>
                    <a:pt x="91303" y="9068"/>
                  </a:lnTo>
                  <a:cubicBezTo>
                    <a:pt x="92751" y="8455"/>
                    <a:pt x="94278" y="8153"/>
                    <a:pt x="95807" y="8153"/>
                  </a:cubicBezTo>
                  <a:cubicBezTo>
                    <a:pt x="97206" y="8153"/>
                    <a:pt x="98607" y="8406"/>
                    <a:pt x="99947" y="8905"/>
                  </a:cubicBezTo>
                  <a:lnTo>
                    <a:pt x="100013" y="8938"/>
                  </a:lnTo>
                  <a:lnTo>
                    <a:pt x="92869" y="13700"/>
                  </a:lnTo>
                  <a:cubicBezTo>
                    <a:pt x="91107" y="14907"/>
                    <a:pt x="89705" y="16571"/>
                    <a:pt x="88889" y="18561"/>
                  </a:cubicBezTo>
                  <a:cubicBezTo>
                    <a:pt x="86997" y="23225"/>
                    <a:pt x="88628" y="28673"/>
                    <a:pt x="92771" y="31511"/>
                  </a:cubicBezTo>
                  <a:lnTo>
                    <a:pt x="106145" y="40644"/>
                  </a:lnTo>
                  <a:cubicBezTo>
                    <a:pt x="106145" y="40677"/>
                    <a:pt x="106178" y="40677"/>
                    <a:pt x="106178" y="40710"/>
                  </a:cubicBezTo>
                  <a:cubicBezTo>
                    <a:pt x="106178" y="40742"/>
                    <a:pt x="106178" y="40775"/>
                    <a:pt x="106145" y="40775"/>
                  </a:cubicBezTo>
                  <a:cubicBezTo>
                    <a:pt x="106145" y="40798"/>
                    <a:pt x="106113" y="40821"/>
                    <a:pt x="106082" y="40821"/>
                  </a:cubicBezTo>
                  <a:cubicBezTo>
                    <a:pt x="106069" y="40821"/>
                    <a:pt x="106057" y="40817"/>
                    <a:pt x="106047" y="40807"/>
                  </a:cubicBezTo>
                  <a:lnTo>
                    <a:pt x="95674" y="36208"/>
                  </a:lnTo>
                  <a:cubicBezTo>
                    <a:pt x="94334" y="35622"/>
                    <a:pt x="92926" y="35343"/>
                    <a:pt x="91536" y="35343"/>
                  </a:cubicBezTo>
                  <a:cubicBezTo>
                    <a:pt x="87815" y="35343"/>
                    <a:pt x="84217" y="37341"/>
                    <a:pt x="82365" y="40807"/>
                  </a:cubicBezTo>
                  <a:cubicBezTo>
                    <a:pt x="82202" y="41134"/>
                    <a:pt x="82007" y="41395"/>
                    <a:pt x="81778" y="41656"/>
                  </a:cubicBezTo>
                  <a:lnTo>
                    <a:pt x="79299" y="44396"/>
                  </a:lnTo>
                  <a:cubicBezTo>
                    <a:pt x="76559" y="47429"/>
                    <a:pt x="75222" y="51344"/>
                    <a:pt x="75515" y="55421"/>
                  </a:cubicBezTo>
                  <a:cubicBezTo>
                    <a:pt x="75776" y="59499"/>
                    <a:pt x="77668" y="63185"/>
                    <a:pt x="80832" y="65827"/>
                  </a:cubicBezTo>
                  <a:cubicBezTo>
                    <a:pt x="82455" y="67179"/>
                    <a:pt x="84467" y="67893"/>
                    <a:pt x="86524" y="67893"/>
                  </a:cubicBezTo>
                  <a:cubicBezTo>
                    <a:pt x="87444" y="67893"/>
                    <a:pt x="88373" y="67750"/>
                    <a:pt x="89281" y="67458"/>
                  </a:cubicBezTo>
                  <a:lnTo>
                    <a:pt x="90879" y="66969"/>
                  </a:lnTo>
                  <a:cubicBezTo>
                    <a:pt x="94467" y="65827"/>
                    <a:pt x="96979" y="62532"/>
                    <a:pt x="97142" y="58781"/>
                  </a:cubicBezTo>
                  <a:cubicBezTo>
                    <a:pt x="97142" y="58357"/>
                    <a:pt x="97501" y="57998"/>
                    <a:pt x="97958" y="57998"/>
                  </a:cubicBezTo>
                  <a:cubicBezTo>
                    <a:pt x="98153" y="57998"/>
                    <a:pt x="98349" y="58096"/>
                    <a:pt x="98512" y="58226"/>
                  </a:cubicBezTo>
                  <a:lnTo>
                    <a:pt x="104253" y="63380"/>
                  </a:lnTo>
                  <a:cubicBezTo>
                    <a:pt x="106798" y="65696"/>
                    <a:pt x="106993" y="69643"/>
                    <a:pt x="104710" y="72188"/>
                  </a:cubicBezTo>
                  <a:lnTo>
                    <a:pt x="87421" y="91499"/>
                  </a:lnTo>
                  <a:cubicBezTo>
                    <a:pt x="85887" y="93217"/>
                    <a:pt x="83718" y="94185"/>
                    <a:pt x="81456" y="94185"/>
                  </a:cubicBezTo>
                  <a:cubicBezTo>
                    <a:pt x="81314" y="94185"/>
                    <a:pt x="81171" y="94181"/>
                    <a:pt x="81028" y="94174"/>
                  </a:cubicBezTo>
                  <a:cubicBezTo>
                    <a:pt x="80870" y="94165"/>
                    <a:pt x="80713" y="94160"/>
                    <a:pt x="80556" y="94160"/>
                  </a:cubicBezTo>
                  <a:cubicBezTo>
                    <a:pt x="78375" y="94160"/>
                    <a:pt x="76284" y="94999"/>
                    <a:pt x="74732" y="96490"/>
                  </a:cubicBezTo>
                  <a:cubicBezTo>
                    <a:pt x="73036" y="98088"/>
                    <a:pt x="72090" y="100339"/>
                    <a:pt x="72090" y="102655"/>
                  </a:cubicBezTo>
                  <a:cubicBezTo>
                    <a:pt x="72090" y="104547"/>
                    <a:pt x="72710" y="106406"/>
                    <a:pt x="73884" y="107907"/>
                  </a:cubicBezTo>
                  <a:lnTo>
                    <a:pt x="78288" y="113452"/>
                  </a:lnTo>
                  <a:lnTo>
                    <a:pt x="69807" y="109342"/>
                  </a:lnTo>
                  <a:lnTo>
                    <a:pt x="57770" y="92869"/>
                  </a:lnTo>
                  <a:cubicBezTo>
                    <a:pt x="57150" y="92021"/>
                    <a:pt x="56237" y="91433"/>
                    <a:pt x="55226" y="91238"/>
                  </a:cubicBezTo>
                  <a:cubicBezTo>
                    <a:pt x="52518" y="90748"/>
                    <a:pt x="50496" y="88465"/>
                    <a:pt x="50300" y="85692"/>
                  </a:cubicBezTo>
                  <a:lnTo>
                    <a:pt x="49485" y="74112"/>
                  </a:lnTo>
                  <a:cubicBezTo>
                    <a:pt x="49419" y="73329"/>
                    <a:pt x="49158" y="72612"/>
                    <a:pt x="48702" y="71992"/>
                  </a:cubicBezTo>
                  <a:lnTo>
                    <a:pt x="39079" y="58814"/>
                  </a:lnTo>
                  <a:cubicBezTo>
                    <a:pt x="38850" y="58487"/>
                    <a:pt x="38557" y="58194"/>
                    <a:pt x="38231" y="57933"/>
                  </a:cubicBezTo>
                  <a:cubicBezTo>
                    <a:pt x="37480" y="57378"/>
                    <a:pt x="30695" y="52388"/>
                    <a:pt x="25215" y="51442"/>
                  </a:cubicBezTo>
                  <a:cubicBezTo>
                    <a:pt x="24504" y="51321"/>
                    <a:pt x="23825" y="51266"/>
                    <a:pt x="23180" y="51266"/>
                  </a:cubicBezTo>
                  <a:cubicBezTo>
                    <a:pt x="19980" y="51266"/>
                    <a:pt x="17596" y="52623"/>
                    <a:pt x="16049" y="54116"/>
                  </a:cubicBezTo>
                  <a:lnTo>
                    <a:pt x="10080" y="54116"/>
                  </a:lnTo>
                  <a:cubicBezTo>
                    <a:pt x="9297" y="53040"/>
                    <a:pt x="8155" y="50789"/>
                    <a:pt x="8155" y="46940"/>
                  </a:cubicBezTo>
                  <a:cubicBezTo>
                    <a:pt x="8155" y="42732"/>
                    <a:pt x="9199" y="40351"/>
                    <a:pt x="10178" y="39503"/>
                  </a:cubicBezTo>
                  <a:cubicBezTo>
                    <a:pt x="10439" y="39294"/>
                    <a:pt x="10762" y="39106"/>
                    <a:pt x="11315" y="39106"/>
                  </a:cubicBezTo>
                  <a:cubicBezTo>
                    <a:pt x="11454" y="39106"/>
                    <a:pt x="11606" y="39118"/>
                    <a:pt x="11776" y="39144"/>
                  </a:cubicBezTo>
                  <a:cubicBezTo>
                    <a:pt x="16702" y="39959"/>
                    <a:pt x="32261" y="42438"/>
                    <a:pt x="32424" y="42438"/>
                  </a:cubicBezTo>
                  <a:cubicBezTo>
                    <a:pt x="32636" y="42471"/>
                    <a:pt x="32857" y="42487"/>
                    <a:pt x="33081" y="42487"/>
                  </a:cubicBezTo>
                  <a:cubicBezTo>
                    <a:pt x="33305" y="42487"/>
                    <a:pt x="33533" y="42471"/>
                    <a:pt x="33762" y="42438"/>
                  </a:cubicBezTo>
                  <a:lnTo>
                    <a:pt x="43091" y="40775"/>
                  </a:lnTo>
                  <a:cubicBezTo>
                    <a:pt x="44526" y="40546"/>
                    <a:pt x="45701" y="39535"/>
                    <a:pt x="46223" y="38165"/>
                  </a:cubicBezTo>
                  <a:lnTo>
                    <a:pt x="48702" y="31446"/>
                  </a:lnTo>
                  <a:cubicBezTo>
                    <a:pt x="49876" y="28216"/>
                    <a:pt x="52355" y="25607"/>
                    <a:pt x="55519" y="24269"/>
                  </a:cubicBezTo>
                  <a:lnTo>
                    <a:pt x="58814" y="22867"/>
                  </a:lnTo>
                  <a:cubicBezTo>
                    <a:pt x="60901" y="21986"/>
                    <a:pt x="61880" y="19605"/>
                    <a:pt x="60999" y="17517"/>
                  </a:cubicBezTo>
                  <a:cubicBezTo>
                    <a:pt x="60339" y="15976"/>
                    <a:pt x="58816" y="15040"/>
                    <a:pt x="57229" y="15040"/>
                  </a:cubicBezTo>
                  <a:cubicBezTo>
                    <a:pt x="56700" y="15040"/>
                    <a:pt x="56163" y="15144"/>
                    <a:pt x="55650" y="15364"/>
                  </a:cubicBezTo>
                  <a:lnTo>
                    <a:pt x="52322" y="16767"/>
                  </a:lnTo>
                  <a:cubicBezTo>
                    <a:pt x="47103" y="18985"/>
                    <a:pt x="42993" y="23323"/>
                    <a:pt x="41036" y="28640"/>
                  </a:cubicBezTo>
                  <a:lnTo>
                    <a:pt x="39372" y="33174"/>
                  </a:lnTo>
                  <a:lnTo>
                    <a:pt x="33011" y="34283"/>
                  </a:lnTo>
                  <a:cubicBezTo>
                    <a:pt x="29978" y="33794"/>
                    <a:pt x="17419" y="31804"/>
                    <a:pt x="13146" y="31119"/>
                  </a:cubicBezTo>
                  <a:cubicBezTo>
                    <a:pt x="12523" y="31013"/>
                    <a:pt x="11907" y="30961"/>
                    <a:pt x="11302" y="30961"/>
                  </a:cubicBezTo>
                  <a:cubicBezTo>
                    <a:pt x="8927" y="30961"/>
                    <a:pt x="6719" y="31765"/>
                    <a:pt x="4926" y="33272"/>
                  </a:cubicBezTo>
                  <a:cubicBezTo>
                    <a:pt x="1696" y="36012"/>
                    <a:pt x="0" y="40742"/>
                    <a:pt x="0" y="46940"/>
                  </a:cubicBezTo>
                  <a:cubicBezTo>
                    <a:pt x="0" y="56987"/>
                    <a:pt x="5382" y="61097"/>
                    <a:pt x="5970" y="61521"/>
                  </a:cubicBezTo>
                  <a:cubicBezTo>
                    <a:pt x="6687" y="62010"/>
                    <a:pt x="7503" y="62271"/>
                    <a:pt x="8351" y="62271"/>
                  </a:cubicBezTo>
                  <a:lnTo>
                    <a:pt x="17941" y="62271"/>
                  </a:lnTo>
                  <a:cubicBezTo>
                    <a:pt x="19442" y="62271"/>
                    <a:pt x="20812" y="61456"/>
                    <a:pt x="21529" y="60151"/>
                  </a:cubicBezTo>
                  <a:cubicBezTo>
                    <a:pt x="21529" y="60151"/>
                    <a:pt x="21969" y="59442"/>
                    <a:pt x="23209" y="59442"/>
                  </a:cubicBezTo>
                  <a:cubicBezTo>
                    <a:pt x="23401" y="59442"/>
                    <a:pt x="23613" y="59459"/>
                    <a:pt x="23845" y="59499"/>
                  </a:cubicBezTo>
                  <a:cubicBezTo>
                    <a:pt x="26357" y="59923"/>
                    <a:pt x="30500" y="62434"/>
                    <a:pt x="32881" y="64131"/>
                  </a:cubicBezTo>
                  <a:lnTo>
                    <a:pt x="41427" y="75841"/>
                  </a:lnTo>
                  <a:lnTo>
                    <a:pt x="42145" y="86280"/>
                  </a:lnTo>
                  <a:cubicBezTo>
                    <a:pt x="42569" y="92118"/>
                    <a:pt x="46549" y="97077"/>
                    <a:pt x="52029" y="98838"/>
                  </a:cubicBezTo>
                  <a:lnTo>
                    <a:pt x="63805" y="114952"/>
                  </a:lnTo>
                  <a:cubicBezTo>
                    <a:pt x="64196" y="115507"/>
                    <a:pt x="64718" y="115931"/>
                    <a:pt x="65305" y="116225"/>
                  </a:cubicBezTo>
                  <a:lnTo>
                    <a:pt x="87813" y="127185"/>
                  </a:lnTo>
                  <a:cubicBezTo>
                    <a:pt x="87682" y="127707"/>
                    <a:pt x="87421" y="128098"/>
                    <a:pt x="86965" y="128685"/>
                  </a:cubicBezTo>
                  <a:cubicBezTo>
                    <a:pt x="86019" y="129990"/>
                    <a:pt x="84616" y="131947"/>
                    <a:pt x="84159" y="135633"/>
                  </a:cubicBezTo>
                  <a:cubicBezTo>
                    <a:pt x="83540" y="140853"/>
                    <a:pt x="85725" y="144147"/>
                    <a:pt x="87324" y="146528"/>
                  </a:cubicBezTo>
                  <a:cubicBezTo>
                    <a:pt x="88074" y="147605"/>
                    <a:pt x="88694" y="148551"/>
                    <a:pt x="89052" y="149562"/>
                  </a:cubicBezTo>
                  <a:cubicBezTo>
                    <a:pt x="90227" y="152857"/>
                    <a:pt x="92575" y="154357"/>
                    <a:pt x="93978" y="155271"/>
                  </a:cubicBezTo>
                  <a:cubicBezTo>
                    <a:pt x="94272" y="155466"/>
                    <a:pt x="94663" y="155695"/>
                    <a:pt x="94859" y="155858"/>
                  </a:cubicBezTo>
                  <a:cubicBezTo>
                    <a:pt x="94859" y="155890"/>
                    <a:pt x="94859" y="155956"/>
                    <a:pt x="94859" y="156021"/>
                  </a:cubicBezTo>
                  <a:cubicBezTo>
                    <a:pt x="94924" y="158108"/>
                    <a:pt x="93228" y="169558"/>
                    <a:pt x="91956" y="177941"/>
                  </a:cubicBezTo>
                  <a:cubicBezTo>
                    <a:pt x="90781" y="185868"/>
                    <a:pt x="89770" y="192718"/>
                    <a:pt x="89640" y="195132"/>
                  </a:cubicBezTo>
                  <a:cubicBezTo>
                    <a:pt x="89248" y="202374"/>
                    <a:pt x="97110" y="207560"/>
                    <a:pt x="97990" y="208147"/>
                  </a:cubicBezTo>
                  <a:cubicBezTo>
                    <a:pt x="98643" y="208571"/>
                    <a:pt x="99426" y="208767"/>
                    <a:pt x="100176" y="208767"/>
                  </a:cubicBezTo>
                  <a:cubicBezTo>
                    <a:pt x="100796" y="208767"/>
                    <a:pt x="101448" y="208637"/>
                    <a:pt x="102035" y="208310"/>
                  </a:cubicBezTo>
                  <a:cubicBezTo>
                    <a:pt x="103307" y="207658"/>
                    <a:pt x="104155" y="206386"/>
                    <a:pt x="104253" y="204951"/>
                  </a:cubicBezTo>
                  <a:lnTo>
                    <a:pt x="104645" y="198851"/>
                  </a:lnTo>
                  <a:cubicBezTo>
                    <a:pt x="105362" y="195817"/>
                    <a:pt x="106276" y="192294"/>
                    <a:pt x="106667" y="191055"/>
                  </a:cubicBezTo>
                  <a:cubicBezTo>
                    <a:pt x="107874" y="189619"/>
                    <a:pt x="109962" y="186814"/>
                    <a:pt x="114268" y="181008"/>
                  </a:cubicBezTo>
                  <a:cubicBezTo>
                    <a:pt x="118312" y="175527"/>
                    <a:pt x="122814" y="169395"/>
                    <a:pt x="125163" y="166231"/>
                  </a:cubicBezTo>
                  <a:cubicBezTo>
                    <a:pt x="125619" y="165611"/>
                    <a:pt x="126239" y="165089"/>
                    <a:pt x="126957" y="164763"/>
                  </a:cubicBezTo>
                  <a:cubicBezTo>
                    <a:pt x="130023" y="163328"/>
                    <a:pt x="132306" y="160620"/>
                    <a:pt x="133187" y="157326"/>
                  </a:cubicBezTo>
                  <a:lnTo>
                    <a:pt x="134981" y="150508"/>
                  </a:lnTo>
                  <a:lnTo>
                    <a:pt x="137069" y="147605"/>
                  </a:lnTo>
                  <a:cubicBezTo>
                    <a:pt x="138635" y="145419"/>
                    <a:pt x="139124" y="142679"/>
                    <a:pt x="138406" y="140070"/>
                  </a:cubicBezTo>
                  <a:cubicBezTo>
                    <a:pt x="137721" y="137460"/>
                    <a:pt x="135895" y="135340"/>
                    <a:pt x="133415" y="134263"/>
                  </a:cubicBezTo>
                  <a:lnTo>
                    <a:pt x="123303" y="129794"/>
                  </a:lnTo>
                  <a:cubicBezTo>
                    <a:pt x="123010" y="127446"/>
                    <a:pt x="121640" y="125326"/>
                    <a:pt x="119617" y="124086"/>
                  </a:cubicBezTo>
                  <a:lnTo>
                    <a:pt x="117888" y="123042"/>
                  </a:lnTo>
                  <a:cubicBezTo>
                    <a:pt x="112865" y="119976"/>
                    <a:pt x="107417" y="117660"/>
                    <a:pt x="101742" y="116159"/>
                  </a:cubicBezTo>
                  <a:cubicBezTo>
                    <a:pt x="100910" y="115933"/>
                    <a:pt x="100062" y="115823"/>
                    <a:pt x="99218" y="115823"/>
                  </a:cubicBezTo>
                  <a:cubicBezTo>
                    <a:pt x="96783" y="115823"/>
                    <a:pt x="94384" y="116739"/>
                    <a:pt x="92543" y="118410"/>
                  </a:cubicBezTo>
                  <a:lnTo>
                    <a:pt x="80310" y="102850"/>
                  </a:lnTo>
                  <a:cubicBezTo>
                    <a:pt x="80245" y="102785"/>
                    <a:pt x="80245" y="102720"/>
                    <a:pt x="80245" y="102655"/>
                  </a:cubicBezTo>
                  <a:cubicBezTo>
                    <a:pt x="80245" y="102622"/>
                    <a:pt x="80245" y="102492"/>
                    <a:pt x="80343" y="102394"/>
                  </a:cubicBezTo>
                  <a:cubicBezTo>
                    <a:pt x="80402" y="102335"/>
                    <a:pt x="80460" y="102323"/>
                    <a:pt x="80505" y="102323"/>
                  </a:cubicBezTo>
                  <a:cubicBezTo>
                    <a:pt x="80535" y="102323"/>
                    <a:pt x="80558" y="102329"/>
                    <a:pt x="80571" y="102329"/>
                  </a:cubicBezTo>
                  <a:cubicBezTo>
                    <a:pt x="80863" y="102344"/>
                    <a:pt x="81154" y="102352"/>
                    <a:pt x="81444" y="102352"/>
                  </a:cubicBezTo>
                  <a:cubicBezTo>
                    <a:pt x="86052" y="102352"/>
                    <a:pt x="90420" y="100414"/>
                    <a:pt x="93489" y="96946"/>
                  </a:cubicBezTo>
                  <a:lnTo>
                    <a:pt x="110777" y="77635"/>
                  </a:lnTo>
                  <a:cubicBezTo>
                    <a:pt x="116062" y="71731"/>
                    <a:pt x="115572" y="62630"/>
                    <a:pt x="109701" y="57346"/>
                  </a:cubicBezTo>
                  <a:lnTo>
                    <a:pt x="103960" y="52159"/>
                  </a:lnTo>
                  <a:cubicBezTo>
                    <a:pt x="102329" y="50691"/>
                    <a:pt x="100176" y="49843"/>
                    <a:pt x="97925" y="49843"/>
                  </a:cubicBezTo>
                  <a:cubicBezTo>
                    <a:pt x="93130" y="49843"/>
                    <a:pt x="89183" y="53627"/>
                    <a:pt x="88987" y="58455"/>
                  </a:cubicBezTo>
                  <a:cubicBezTo>
                    <a:pt x="88955" y="58781"/>
                    <a:pt x="88726" y="59075"/>
                    <a:pt x="88400" y="59172"/>
                  </a:cubicBezTo>
                  <a:lnTo>
                    <a:pt x="86802" y="59694"/>
                  </a:lnTo>
                  <a:cubicBezTo>
                    <a:pt x="86721" y="59725"/>
                    <a:pt x="86637" y="59739"/>
                    <a:pt x="86554" y="59739"/>
                  </a:cubicBezTo>
                  <a:cubicBezTo>
                    <a:pt x="86368" y="59739"/>
                    <a:pt x="86187" y="59666"/>
                    <a:pt x="86051" y="59531"/>
                  </a:cubicBezTo>
                  <a:cubicBezTo>
                    <a:pt x="84616" y="58357"/>
                    <a:pt x="83768" y="56693"/>
                    <a:pt x="83638" y="54834"/>
                  </a:cubicBezTo>
                  <a:cubicBezTo>
                    <a:pt x="83507" y="53007"/>
                    <a:pt x="84127" y="51246"/>
                    <a:pt x="85366" y="49876"/>
                  </a:cubicBezTo>
                  <a:lnTo>
                    <a:pt x="87813" y="47136"/>
                  </a:lnTo>
                  <a:cubicBezTo>
                    <a:pt x="88498" y="46385"/>
                    <a:pt x="89085" y="45537"/>
                    <a:pt x="89574" y="44657"/>
                  </a:cubicBezTo>
                  <a:cubicBezTo>
                    <a:pt x="89955" y="43920"/>
                    <a:pt x="90716" y="43495"/>
                    <a:pt x="91504" y="43495"/>
                  </a:cubicBezTo>
                  <a:cubicBezTo>
                    <a:pt x="91798" y="43495"/>
                    <a:pt x="92096" y="43554"/>
                    <a:pt x="92380" y="43678"/>
                  </a:cubicBezTo>
                  <a:lnTo>
                    <a:pt x="102753" y="48277"/>
                  </a:lnTo>
                  <a:cubicBezTo>
                    <a:pt x="103806" y="48750"/>
                    <a:pt x="104925" y="48976"/>
                    <a:pt x="106036" y="48976"/>
                  </a:cubicBezTo>
                  <a:cubicBezTo>
                    <a:pt x="108608" y="48976"/>
                    <a:pt x="111140" y="47766"/>
                    <a:pt x="112734" y="45603"/>
                  </a:cubicBezTo>
                  <a:cubicBezTo>
                    <a:pt x="114072" y="43776"/>
                    <a:pt x="114594" y="41558"/>
                    <a:pt x="114202" y="39340"/>
                  </a:cubicBezTo>
                  <a:cubicBezTo>
                    <a:pt x="113844" y="37121"/>
                    <a:pt x="112604" y="35197"/>
                    <a:pt x="110745" y="33925"/>
                  </a:cubicBezTo>
                  <a:lnTo>
                    <a:pt x="97370" y="24791"/>
                  </a:lnTo>
                  <a:cubicBezTo>
                    <a:pt x="96359" y="24106"/>
                    <a:pt x="95968" y="22769"/>
                    <a:pt x="96457" y="21660"/>
                  </a:cubicBezTo>
                  <a:cubicBezTo>
                    <a:pt x="96653" y="21170"/>
                    <a:pt x="96979" y="20779"/>
                    <a:pt x="97403" y="20485"/>
                  </a:cubicBezTo>
                  <a:lnTo>
                    <a:pt x="106341" y="14516"/>
                  </a:lnTo>
                  <a:cubicBezTo>
                    <a:pt x="108559" y="13048"/>
                    <a:pt x="109733" y="10504"/>
                    <a:pt x="109440" y="7861"/>
                  </a:cubicBezTo>
                  <a:cubicBezTo>
                    <a:pt x="109146" y="5252"/>
                    <a:pt x="107417" y="3034"/>
                    <a:pt x="104938" y="2088"/>
                  </a:cubicBezTo>
                  <a:lnTo>
                    <a:pt x="102851" y="1305"/>
                  </a:lnTo>
                  <a:cubicBezTo>
                    <a:pt x="100566" y="434"/>
                    <a:pt x="98185" y="1"/>
                    <a:pt x="95806"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7"/>
            <p:cNvSpPr/>
            <p:nvPr/>
          </p:nvSpPr>
          <p:spPr>
            <a:xfrm>
              <a:off x="3491125" y="441975"/>
              <a:ext cx="203900" cy="203900"/>
            </a:xfrm>
            <a:custGeom>
              <a:avLst/>
              <a:gdLst/>
              <a:ahLst/>
              <a:cxnLst/>
              <a:rect l="l" t="t" r="r" b="b"/>
              <a:pathLst>
                <a:path w="8156" h="8156" extrusionOk="0">
                  <a:moveTo>
                    <a:pt x="4078" y="1"/>
                  </a:moveTo>
                  <a:cubicBezTo>
                    <a:pt x="3002" y="1"/>
                    <a:pt x="1958" y="425"/>
                    <a:pt x="1208" y="1175"/>
                  </a:cubicBezTo>
                  <a:cubicBezTo>
                    <a:pt x="457" y="1958"/>
                    <a:pt x="1" y="3002"/>
                    <a:pt x="1" y="4078"/>
                  </a:cubicBezTo>
                  <a:cubicBezTo>
                    <a:pt x="1" y="5155"/>
                    <a:pt x="457" y="6199"/>
                    <a:pt x="1208" y="6949"/>
                  </a:cubicBezTo>
                  <a:cubicBezTo>
                    <a:pt x="1958" y="7699"/>
                    <a:pt x="3002" y="8156"/>
                    <a:pt x="4078" y="8156"/>
                  </a:cubicBezTo>
                  <a:cubicBezTo>
                    <a:pt x="5155" y="8156"/>
                    <a:pt x="6198" y="7699"/>
                    <a:pt x="6981" y="6949"/>
                  </a:cubicBezTo>
                  <a:cubicBezTo>
                    <a:pt x="7732" y="6199"/>
                    <a:pt x="8156" y="5155"/>
                    <a:pt x="8156" y="4078"/>
                  </a:cubicBezTo>
                  <a:cubicBezTo>
                    <a:pt x="8156" y="3002"/>
                    <a:pt x="7732" y="1958"/>
                    <a:pt x="6981" y="1175"/>
                  </a:cubicBezTo>
                  <a:cubicBezTo>
                    <a:pt x="6198" y="425"/>
                    <a:pt x="5155" y="1"/>
                    <a:pt x="4078"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7"/>
            <p:cNvSpPr/>
            <p:nvPr/>
          </p:nvSpPr>
          <p:spPr>
            <a:xfrm>
              <a:off x="4498275" y="346500"/>
              <a:ext cx="1361075" cy="1444350"/>
            </a:xfrm>
            <a:custGeom>
              <a:avLst/>
              <a:gdLst/>
              <a:ahLst/>
              <a:cxnLst/>
              <a:rect l="l" t="t" r="r" b="b"/>
              <a:pathLst>
                <a:path w="54443" h="57774" extrusionOk="0">
                  <a:moveTo>
                    <a:pt x="35472" y="8153"/>
                  </a:moveTo>
                  <a:cubicBezTo>
                    <a:pt x="36228" y="8153"/>
                    <a:pt x="36985" y="8243"/>
                    <a:pt x="37741" y="8419"/>
                  </a:cubicBezTo>
                  <a:cubicBezTo>
                    <a:pt x="40416" y="9039"/>
                    <a:pt x="42667" y="10638"/>
                    <a:pt x="44135" y="12986"/>
                  </a:cubicBezTo>
                  <a:cubicBezTo>
                    <a:pt x="45570" y="15302"/>
                    <a:pt x="46027" y="18075"/>
                    <a:pt x="45374" y="20750"/>
                  </a:cubicBezTo>
                  <a:lnTo>
                    <a:pt x="43841" y="27013"/>
                  </a:lnTo>
                  <a:cubicBezTo>
                    <a:pt x="43156" y="29948"/>
                    <a:pt x="41199" y="32460"/>
                    <a:pt x="38492" y="33895"/>
                  </a:cubicBezTo>
                  <a:cubicBezTo>
                    <a:pt x="32685" y="36929"/>
                    <a:pt x="27955" y="41692"/>
                    <a:pt x="24954" y="47465"/>
                  </a:cubicBezTo>
                  <a:lnTo>
                    <a:pt x="21268" y="41104"/>
                  </a:lnTo>
                  <a:cubicBezTo>
                    <a:pt x="21203" y="40941"/>
                    <a:pt x="21203" y="40746"/>
                    <a:pt x="21268" y="40615"/>
                  </a:cubicBezTo>
                  <a:cubicBezTo>
                    <a:pt x="22736" y="38136"/>
                    <a:pt x="22867" y="35135"/>
                    <a:pt x="21660" y="32558"/>
                  </a:cubicBezTo>
                  <a:lnTo>
                    <a:pt x="18659" y="26165"/>
                  </a:lnTo>
                  <a:cubicBezTo>
                    <a:pt x="17093" y="22805"/>
                    <a:pt x="14027" y="20358"/>
                    <a:pt x="10439" y="19543"/>
                  </a:cubicBezTo>
                  <a:cubicBezTo>
                    <a:pt x="9068" y="19249"/>
                    <a:pt x="8123" y="18075"/>
                    <a:pt x="8123" y="16705"/>
                  </a:cubicBezTo>
                  <a:cubicBezTo>
                    <a:pt x="8123" y="15465"/>
                    <a:pt x="8905" y="14356"/>
                    <a:pt x="10080" y="13965"/>
                  </a:cubicBezTo>
                  <a:lnTo>
                    <a:pt x="16702" y="11583"/>
                  </a:lnTo>
                  <a:lnTo>
                    <a:pt x="33533" y="8354"/>
                  </a:lnTo>
                  <a:cubicBezTo>
                    <a:pt x="34179" y="8219"/>
                    <a:pt x="34826" y="8153"/>
                    <a:pt x="35472" y="8153"/>
                  </a:cubicBezTo>
                  <a:close/>
                  <a:moveTo>
                    <a:pt x="35427" y="0"/>
                  </a:moveTo>
                  <a:cubicBezTo>
                    <a:pt x="34284" y="0"/>
                    <a:pt x="33139" y="108"/>
                    <a:pt x="32000" y="330"/>
                  </a:cubicBezTo>
                  <a:lnTo>
                    <a:pt x="14875" y="3657"/>
                  </a:lnTo>
                  <a:cubicBezTo>
                    <a:pt x="14679" y="3689"/>
                    <a:pt x="14483" y="3722"/>
                    <a:pt x="14288" y="3820"/>
                  </a:cubicBezTo>
                  <a:lnTo>
                    <a:pt x="7340" y="6266"/>
                  </a:lnTo>
                  <a:cubicBezTo>
                    <a:pt x="2936" y="7832"/>
                    <a:pt x="0" y="12040"/>
                    <a:pt x="0" y="16705"/>
                  </a:cubicBezTo>
                  <a:cubicBezTo>
                    <a:pt x="0" y="21924"/>
                    <a:pt x="3556" y="26360"/>
                    <a:pt x="8644" y="27502"/>
                  </a:cubicBezTo>
                  <a:cubicBezTo>
                    <a:pt x="9786" y="27763"/>
                    <a:pt x="10765" y="28546"/>
                    <a:pt x="11287" y="29622"/>
                  </a:cubicBezTo>
                  <a:lnTo>
                    <a:pt x="14288" y="36016"/>
                  </a:lnTo>
                  <a:cubicBezTo>
                    <a:pt x="14353" y="36146"/>
                    <a:pt x="14320" y="36342"/>
                    <a:pt x="14255" y="36472"/>
                  </a:cubicBezTo>
                  <a:cubicBezTo>
                    <a:pt x="12657" y="39147"/>
                    <a:pt x="12657" y="42507"/>
                    <a:pt x="14222" y="45182"/>
                  </a:cubicBezTo>
                  <a:lnTo>
                    <a:pt x="19703" y="54642"/>
                  </a:lnTo>
                  <a:cubicBezTo>
                    <a:pt x="20812" y="56566"/>
                    <a:pt x="22932" y="57773"/>
                    <a:pt x="25183" y="57773"/>
                  </a:cubicBezTo>
                  <a:cubicBezTo>
                    <a:pt x="27760" y="57773"/>
                    <a:pt x="30141" y="56142"/>
                    <a:pt x="31054" y="53761"/>
                  </a:cubicBezTo>
                  <a:lnTo>
                    <a:pt x="31087" y="53663"/>
                  </a:lnTo>
                  <a:cubicBezTo>
                    <a:pt x="33175" y="48248"/>
                    <a:pt x="37154" y="43812"/>
                    <a:pt x="42276" y="41104"/>
                  </a:cubicBezTo>
                  <a:cubicBezTo>
                    <a:pt x="47071" y="38593"/>
                    <a:pt x="50528" y="34156"/>
                    <a:pt x="51768" y="28905"/>
                  </a:cubicBezTo>
                  <a:lnTo>
                    <a:pt x="53301" y="22642"/>
                  </a:lnTo>
                  <a:cubicBezTo>
                    <a:pt x="54443" y="17847"/>
                    <a:pt x="53660" y="12888"/>
                    <a:pt x="51050" y="8680"/>
                  </a:cubicBezTo>
                  <a:cubicBezTo>
                    <a:pt x="48441" y="4472"/>
                    <a:pt x="44363" y="1569"/>
                    <a:pt x="39535" y="460"/>
                  </a:cubicBezTo>
                  <a:cubicBezTo>
                    <a:pt x="38180" y="157"/>
                    <a:pt x="36805" y="0"/>
                    <a:pt x="35427"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 name="Google Shape;757;p37"/>
          <p:cNvGrpSpPr/>
          <p:nvPr/>
        </p:nvGrpSpPr>
        <p:grpSpPr>
          <a:xfrm>
            <a:off x="3062861" y="2985412"/>
            <a:ext cx="548922" cy="454691"/>
            <a:chOff x="1145750" y="663800"/>
            <a:chExt cx="5273025" cy="4367825"/>
          </a:xfrm>
        </p:grpSpPr>
        <p:sp>
          <p:nvSpPr>
            <p:cNvPr id="758" name="Google Shape;758;p37"/>
            <p:cNvSpPr/>
            <p:nvPr/>
          </p:nvSpPr>
          <p:spPr>
            <a:xfrm>
              <a:off x="1145750" y="663800"/>
              <a:ext cx="5273025" cy="4367825"/>
            </a:xfrm>
            <a:custGeom>
              <a:avLst/>
              <a:gdLst/>
              <a:ahLst/>
              <a:cxnLst/>
              <a:rect l="l" t="t" r="r" b="b"/>
              <a:pathLst>
                <a:path w="210921" h="174713" extrusionOk="0">
                  <a:moveTo>
                    <a:pt x="156576" y="1"/>
                  </a:moveTo>
                  <a:cubicBezTo>
                    <a:pt x="149889" y="33"/>
                    <a:pt x="147312" y="5220"/>
                    <a:pt x="145583" y="8677"/>
                  </a:cubicBezTo>
                  <a:cubicBezTo>
                    <a:pt x="143300" y="13212"/>
                    <a:pt x="141082" y="17844"/>
                    <a:pt x="138896" y="22345"/>
                  </a:cubicBezTo>
                  <a:cubicBezTo>
                    <a:pt x="137820" y="24596"/>
                    <a:pt x="136711" y="26879"/>
                    <a:pt x="135634" y="29130"/>
                  </a:cubicBezTo>
                  <a:cubicBezTo>
                    <a:pt x="135145" y="30109"/>
                    <a:pt x="134656" y="31348"/>
                    <a:pt x="134069" y="32751"/>
                  </a:cubicBezTo>
                  <a:cubicBezTo>
                    <a:pt x="133123" y="35165"/>
                    <a:pt x="131948" y="38133"/>
                    <a:pt x="130578" y="40449"/>
                  </a:cubicBezTo>
                  <a:cubicBezTo>
                    <a:pt x="128915" y="43287"/>
                    <a:pt x="127936" y="43515"/>
                    <a:pt x="127936" y="43515"/>
                  </a:cubicBezTo>
                  <a:cubicBezTo>
                    <a:pt x="127316" y="43515"/>
                    <a:pt x="127023" y="43385"/>
                    <a:pt x="126957" y="43352"/>
                  </a:cubicBezTo>
                  <a:cubicBezTo>
                    <a:pt x="126403" y="42765"/>
                    <a:pt x="126501" y="39405"/>
                    <a:pt x="126533" y="37937"/>
                  </a:cubicBezTo>
                  <a:cubicBezTo>
                    <a:pt x="126599" y="35002"/>
                    <a:pt x="126696" y="31968"/>
                    <a:pt x="125326" y="29522"/>
                  </a:cubicBezTo>
                  <a:cubicBezTo>
                    <a:pt x="122749" y="24857"/>
                    <a:pt x="116062" y="23356"/>
                    <a:pt x="111202" y="22280"/>
                  </a:cubicBezTo>
                  <a:cubicBezTo>
                    <a:pt x="110354" y="22084"/>
                    <a:pt x="109604" y="21921"/>
                    <a:pt x="108984" y="21758"/>
                  </a:cubicBezTo>
                  <a:cubicBezTo>
                    <a:pt x="107678" y="21414"/>
                    <a:pt x="106613" y="21135"/>
                    <a:pt x="105552" y="21135"/>
                  </a:cubicBezTo>
                  <a:cubicBezTo>
                    <a:pt x="105103" y="21135"/>
                    <a:pt x="104654" y="21185"/>
                    <a:pt x="104189" y="21301"/>
                  </a:cubicBezTo>
                  <a:cubicBezTo>
                    <a:pt x="102199" y="21823"/>
                    <a:pt x="101220" y="23226"/>
                    <a:pt x="100340" y="24465"/>
                  </a:cubicBezTo>
                  <a:cubicBezTo>
                    <a:pt x="100144" y="24726"/>
                    <a:pt x="99948" y="25053"/>
                    <a:pt x="99687" y="25411"/>
                  </a:cubicBezTo>
                  <a:lnTo>
                    <a:pt x="90488" y="37970"/>
                  </a:lnTo>
                  <a:cubicBezTo>
                    <a:pt x="89314" y="39601"/>
                    <a:pt x="88205" y="41330"/>
                    <a:pt x="87031" y="43157"/>
                  </a:cubicBezTo>
                  <a:cubicBezTo>
                    <a:pt x="84030" y="47854"/>
                    <a:pt x="80898" y="52747"/>
                    <a:pt x="77049" y="54737"/>
                  </a:cubicBezTo>
                  <a:cubicBezTo>
                    <a:pt x="76625" y="54965"/>
                    <a:pt x="76266" y="55161"/>
                    <a:pt x="75907" y="55356"/>
                  </a:cubicBezTo>
                  <a:cubicBezTo>
                    <a:pt x="70558" y="58097"/>
                    <a:pt x="69220" y="59434"/>
                    <a:pt x="68242" y="66284"/>
                  </a:cubicBezTo>
                  <a:lnTo>
                    <a:pt x="68144" y="66839"/>
                  </a:lnTo>
                  <a:cubicBezTo>
                    <a:pt x="67622" y="70525"/>
                    <a:pt x="66774" y="76135"/>
                    <a:pt x="70166" y="79560"/>
                  </a:cubicBezTo>
                  <a:cubicBezTo>
                    <a:pt x="71276" y="80671"/>
                    <a:pt x="73166" y="81899"/>
                    <a:pt x="76197" y="81899"/>
                  </a:cubicBezTo>
                  <a:cubicBezTo>
                    <a:pt x="76728" y="81899"/>
                    <a:pt x="77294" y="81861"/>
                    <a:pt x="77897" y="81779"/>
                  </a:cubicBezTo>
                  <a:cubicBezTo>
                    <a:pt x="79039" y="81615"/>
                    <a:pt x="79985" y="81224"/>
                    <a:pt x="80735" y="80833"/>
                  </a:cubicBezTo>
                  <a:cubicBezTo>
                    <a:pt x="80996" y="81452"/>
                    <a:pt x="81387" y="82105"/>
                    <a:pt x="82007" y="82757"/>
                  </a:cubicBezTo>
                  <a:cubicBezTo>
                    <a:pt x="83775" y="84493"/>
                    <a:pt x="86092" y="85435"/>
                    <a:pt x="88605" y="85435"/>
                  </a:cubicBezTo>
                  <a:cubicBezTo>
                    <a:pt x="88689" y="85435"/>
                    <a:pt x="88773" y="85434"/>
                    <a:pt x="88857" y="85432"/>
                  </a:cubicBezTo>
                  <a:cubicBezTo>
                    <a:pt x="91826" y="85334"/>
                    <a:pt x="94729" y="83899"/>
                    <a:pt x="96817" y="81518"/>
                  </a:cubicBezTo>
                  <a:cubicBezTo>
                    <a:pt x="99361" y="78614"/>
                    <a:pt x="101579" y="73428"/>
                    <a:pt x="100894" y="69089"/>
                  </a:cubicBezTo>
                  <a:cubicBezTo>
                    <a:pt x="100535" y="66904"/>
                    <a:pt x="99818" y="65534"/>
                    <a:pt x="99296" y="64653"/>
                  </a:cubicBezTo>
                  <a:cubicBezTo>
                    <a:pt x="99263" y="64555"/>
                    <a:pt x="99231" y="64490"/>
                    <a:pt x="99165" y="64392"/>
                  </a:cubicBezTo>
                  <a:cubicBezTo>
                    <a:pt x="99198" y="64360"/>
                    <a:pt x="99231" y="64262"/>
                    <a:pt x="99263" y="64196"/>
                  </a:cubicBezTo>
                  <a:cubicBezTo>
                    <a:pt x="100470" y="60837"/>
                    <a:pt x="103797" y="56727"/>
                    <a:pt x="105167" y="56400"/>
                  </a:cubicBezTo>
                  <a:cubicBezTo>
                    <a:pt x="106081" y="56922"/>
                    <a:pt x="107190" y="59891"/>
                    <a:pt x="107777" y="61522"/>
                  </a:cubicBezTo>
                  <a:cubicBezTo>
                    <a:pt x="108429" y="63185"/>
                    <a:pt x="109049" y="64947"/>
                    <a:pt x="109962" y="66382"/>
                  </a:cubicBezTo>
                  <a:cubicBezTo>
                    <a:pt x="109995" y="66447"/>
                    <a:pt x="110093" y="66643"/>
                    <a:pt x="110191" y="66773"/>
                  </a:cubicBezTo>
                  <a:cubicBezTo>
                    <a:pt x="110484" y="67426"/>
                    <a:pt x="111137" y="68633"/>
                    <a:pt x="112213" y="69546"/>
                  </a:cubicBezTo>
                  <a:cubicBezTo>
                    <a:pt x="111463" y="69905"/>
                    <a:pt x="110680" y="70296"/>
                    <a:pt x="109930" y="70851"/>
                  </a:cubicBezTo>
                  <a:cubicBezTo>
                    <a:pt x="106374" y="73363"/>
                    <a:pt x="103602" y="76886"/>
                    <a:pt x="102297" y="80441"/>
                  </a:cubicBezTo>
                  <a:cubicBezTo>
                    <a:pt x="101808" y="81779"/>
                    <a:pt x="101579" y="83018"/>
                    <a:pt x="101383" y="84127"/>
                  </a:cubicBezTo>
                  <a:cubicBezTo>
                    <a:pt x="101220" y="85236"/>
                    <a:pt x="101057" y="86182"/>
                    <a:pt x="100666" y="86900"/>
                  </a:cubicBezTo>
                  <a:cubicBezTo>
                    <a:pt x="99818" y="88498"/>
                    <a:pt x="98709" y="89640"/>
                    <a:pt x="97110" y="90488"/>
                  </a:cubicBezTo>
                  <a:cubicBezTo>
                    <a:pt x="96458" y="90814"/>
                    <a:pt x="95740" y="91140"/>
                    <a:pt x="94957" y="91369"/>
                  </a:cubicBezTo>
                  <a:cubicBezTo>
                    <a:pt x="92804" y="92054"/>
                    <a:pt x="91597" y="94370"/>
                    <a:pt x="92283" y="96523"/>
                  </a:cubicBezTo>
                  <a:cubicBezTo>
                    <a:pt x="92835" y="98260"/>
                    <a:pt x="94429" y="99360"/>
                    <a:pt x="96155" y="99360"/>
                  </a:cubicBezTo>
                  <a:cubicBezTo>
                    <a:pt x="96568" y="99360"/>
                    <a:pt x="96988" y="99297"/>
                    <a:pt x="97404" y="99165"/>
                  </a:cubicBezTo>
                  <a:cubicBezTo>
                    <a:pt x="98676" y="98774"/>
                    <a:pt x="99883" y="98284"/>
                    <a:pt x="100959" y="97697"/>
                  </a:cubicBezTo>
                  <a:cubicBezTo>
                    <a:pt x="103993" y="96066"/>
                    <a:pt x="106309" y="93717"/>
                    <a:pt x="107907" y="90716"/>
                  </a:cubicBezTo>
                  <a:cubicBezTo>
                    <a:pt x="108886" y="88824"/>
                    <a:pt x="109212" y="86998"/>
                    <a:pt x="109441" y="85530"/>
                  </a:cubicBezTo>
                  <a:cubicBezTo>
                    <a:pt x="109604" y="84649"/>
                    <a:pt x="109734" y="83899"/>
                    <a:pt x="109962" y="83246"/>
                  </a:cubicBezTo>
                  <a:cubicBezTo>
                    <a:pt x="110713" y="81257"/>
                    <a:pt x="112507" y="79039"/>
                    <a:pt x="114692" y="77473"/>
                  </a:cubicBezTo>
                  <a:cubicBezTo>
                    <a:pt x="115051" y="77212"/>
                    <a:pt x="115801" y="76918"/>
                    <a:pt x="116486" y="76625"/>
                  </a:cubicBezTo>
                  <a:cubicBezTo>
                    <a:pt x="118737" y="75646"/>
                    <a:pt x="122945" y="73885"/>
                    <a:pt x="123076" y="68926"/>
                  </a:cubicBezTo>
                  <a:cubicBezTo>
                    <a:pt x="123108" y="67230"/>
                    <a:pt x="121053" y="62207"/>
                    <a:pt x="119259" y="60902"/>
                  </a:cubicBezTo>
                  <a:cubicBezTo>
                    <a:pt x="118516" y="60338"/>
                    <a:pt x="117632" y="60056"/>
                    <a:pt x="116733" y="60056"/>
                  </a:cubicBezTo>
                  <a:cubicBezTo>
                    <a:pt x="116488" y="60056"/>
                    <a:pt x="116242" y="60077"/>
                    <a:pt x="115997" y="60119"/>
                  </a:cubicBezTo>
                  <a:cubicBezTo>
                    <a:pt x="115801" y="59662"/>
                    <a:pt x="115638" y="59140"/>
                    <a:pt x="115443" y="58651"/>
                  </a:cubicBezTo>
                  <a:cubicBezTo>
                    <a:pt x="114105" y="55030"/>
                    <a:pt x="112409" y="50529"/>
                    <a:pt x="108168" y="48800"/>
                  </a:cubicBezTo>
                  <a:cubicBezTo>
                    <a:pt x="107225" y="48410"/>
                    <a:pt x="106247" y="48220"/>
                    <a:pt x="105250" y="48220"/>
                  </a:cubicBezTo>
                  <a:cubicBezTo>
                    <a:pt x="104076" y="48220"/>
                    <a:pt x="102877" y="48484"/>
                    <a:pt x="101677" y="48996"/>
                  </a:cubicBezTo>
                  <a:cubicBezTo>
                    <a:pt x="96164" y="51475"/>
                    <a:pt x="92446" y="58977"/>
                    <a:pt x="91565" y="61424"/>
                  </a:cubicBezTo>
                  <a:cubicBezTo>
                    <a:pt x="90325" y="64849"/>
                    <a:pt x="91239" y="66904"/>
                    <a:pt x="92152" y="68600"/>
                  </a:cubicBezTo>
                  <a:cubicBezTo>
                    <a:pt x="92511" y="69220"/>
                    <a:pt x="92707" y="69579"/>
                    <a:pt x="92837" y="70362"/>
                  </a:cubicBezTo>
                  <a:cubicBezTo>
                    <a:pt x="93065" y="71797"/>
                    <a:pt x="92022" y="74602"/>
                    <a:pt x="90684" y="76135"/>
                  </a:cubicBezTo>
                  <a:cubicBezTo>
                    <a:pt x="90097" y="76788"/>
                    <a:pt x="89281" y="77244"/>
                    <a:pt x="88564" y="77244"/>
                  </a:cubicBezTo>
                  <a:cubicBezTo>
                    <a:pt x="88511" y="77253"/>
                    <a:pt x="88461" y="77257"/>
                    <a:pt x="88414" y="77257"/>
                  </a:cubicBezTo>
                  <a:cubicBezTo>
                    <a:pt x="88283" y="77257"/>
                    <a:pt x="88170" y="77227"/>
                    <a:pt x="88075" y="77179"/>
                  </a:cubicBezTo>
                  <a:cubicBezTo>
                    <a:pt x="87781" y="76168"/>
                    <a:pt x="87096" y="73885"/>
                    <a:pt x="84519" y="72678"/>
                  </a:cubicBezTo>
                  <a:cubicBezTo>
                    <a:pt x="83510" y="72204"/>
                    <a:pt x="82556" y="72026"/>
                    <a:pt x="81682" y="72026"/>
                  </a:cubicBezTo>
                  <a:cubicBezTo>
                    <a:pt x="79790" y="72026"/>
                    <a:pt x="78278" y="72861"/>
                    <a:pt x="77408" y="73330"/>
                  </a:cubicBezTo>
                  <a:cubicBezTo>
                    <a:pt x="77180" y="73461"/>
                    <a:pt x="76886" y="73624"/>
                    <a:pt x="76755" y="73689"/>
                  </a:cubicBezTo>
                  <a:cubicBezTo>
                    <a:pt x="76364" y="73721"/>
                    <a:pt x="76136" y="73721"/>
                    <a:pt x="75973" y="73721"/>
                  </a:cubicBezTo>
                  <a:cubicBezTo>
                    <a:pt x="75581" y="72547"/>
                    <a:pt x="76070" y="69187"/>
                    <a:pt x="76234" y="68013"/>
                  </a:cubicBezTo>
                  <a:lnTo>
                    <a:pt x="76331" y="67458"/>
                  </a:lnTo>
                  <a:cubicBezTo>
                    <a:pt x="76429" y="66741"/>
                    <a:pt x="76755" y="64523"/>
                    <a:pt x="77016" y="64131"/>
                  </a:cubicBezTo>
                  <a:cubicBezTo>
                    <a:pt x="77245" y="63838"/>
                    <a:pt x="78517" y="63185"/>
                    <a:pt x="79659" y="62631"/>
                  </a:cubicBezTo>
                  <a:cubicBezTo>
                    <a:pt x="80017" y="62435"/>
                    <a:pt x="80409" y="62207"/>
                    <a:pt x="80866" y="61978"/>
                  </a:cubicBezTo>
                  <a:cubicBezTo>
                    <a:pt x="86639" y="58977"/>
                    <a:pt x="90488" y="52910"/>
                    <a:pt x="93914" y="47560"/>
                  </a:cubicBezTo>
                  <a:cubicBezTo>
                    <a:pt x="95023" y="45831"/>
                    <a:pt x="96066" y="44200"/>
                    <a:pt x="97078" y="42798"/>
                  </a:cubicBezTo>
                  <a:lnTo>
                    <a:pt x="106276" y="30239"/>
                  </a:lnTo>
                  <a:cubicBezTo>
                    <a:pt x="106440" y="30011"/>
                    <a:pt x="106603" y="29815"/>
                    <a:pt x="106733" y="29619"/>
                  </a:cubicBezTo>
                  <a:cubicBezTo>
                    <a:pt x="106798" y="29619"/>
                    <a:pt x="106864" y="29652"/>
                    <a:pt x="106929" y="29652"/>
                  </a:cubicBezTo>
                  <a:cubicBezTo>
                    <a:pt x="107646" y="29848"/>
                    <a:pt x="108527" y="30043"/>
                    <a:pt x="109408" y="30239"/>
                  </a:cubicBezTo>
                  <a:cubicBezTo>
                    <a:pt x="111398" y="30696"/>
                    <a:pt x="117367" y="32033"/>
                    <a:pt x="118183" y="33469"/>
                  </a:cubicBezTo>
                  <a:cubicBezTo>
                    <a:pt x="118476" y="34088"/>
                    <a:pt x="118411" y="36372"/>
                    <a:pt x="118346" y="37709"/>
                  </a:cubicBezTo>
                  <a:cubicBezTo>
                    <a:pt x="118248" y="41363"/>
                    <a:pt x="118117" y="45929"/>
                    <a:pt x="121053" y="48996"/>
                  </a:cubicBezTo>
                  <a:cubicBezTo>
                    <a:pt x="122684" y="50724"/>
                    <a:pt x="124968" y="51638"/>
                    <a:pt x="127773" y="51703"/>
                  </a:cubicBezTo>
                  <a:lnTo>
                    <a:pt x="127969" y="51703"/>
                  </a:lnTo>
                  <a:cubicBezTo>
                    <a:pt x="135308" y="51703"/>
                    <a:pt x="139157" y="42145"/>
                    <a:pt x="141669" y="35785"/>
                  </a:cubicBezTo>
                  <a:cubicBezTo>
                    <a:pt x="142158" y="34578"/>
                    <a:pt x="142615" y="33403"/>
                    <a:pt x="142974" y="32718"/>
                  </a:cubicBezTo>
                  <a:cubicBezTo>
                    <a:pt x="144083" y="30435"/>
                    <a:pt x="145159" y="28152"/>
                    <a:pt x="146268" y="25868"/>
                  </a:cubicBezTo>
                  <a:cubicBezTo>
                    <a:pt x="148421" y="21432"/>
                    <a:pt x="150639" y="16800"/>
                    <a:pt x="152890" y="12331"/>
                  </a:cubicBezTo>
                  <a:cubicBezTo>
                    <a:pt x="154619" y="8873"/>
                    <a:pt x="155239" y="8188"/>
                    <a:pt x="156641" y="8188"/>
                  </a:cubicBezTo>
                  <a:cubicBezTo>
                    <a:pt x="157848" y="8188"/>
                    <a:pt x="158860" y="9004"/>
                    <a:pt x="159218" y="10276"/>
                  </a:cubicBezTo>
                  <a:cubicBezTo>
                    <a:pt x="159577" y="11515"/>
                    <a:pt x="159349" y="13277"/>
                    <a:pt x="159121" y="15169"/>
                  </a:cubicBezTo>
                  <a:cubicBezTo>
                    <a:pt x="158827" y="17746"/>
                    <a:pt x="158468" y="20714"/>
                    <a:pt x="159447" y="23585"/>
                  </a:cubicBezTo>
                  <a:cubicBezTo>
                    <a:pt x="160458" y="26651"/>
                    <a:pt x="162937" y="29456"/>
                    <a:pt x="165123" y="31935"/>
                  </a:cubicBezTo>
                  <a:cubicBezTo>
                    <a:pt x="165971" y="32881"/>
                    <a:pt x="166754" y="33762"/>
                    <a:pt x="167308" y="34512"/>
                  </a:cubicBezTo>
                  <a:cubicBezTo>
                    <a:pt x="167830" y="35197"/>
                    <a:pt x="168352" y="35882"/>
                    <a:pt x="168874" y="36567"/>
                  </a:cubicBezTo>
                  <a:cubicBezTo>
                    <a:pt x="171125" y="39438"/>
                    <a:pt x="173245" y="42145"/>
                    <a:pt x="173995" y="45244"/>
                  </a:cubicBezTo>
                  <a:cubicBezTo>
                    <a:pt x="174061" y="45538"/>
                    <a:pt x="174093" y="45864"/>
                    <a:pt x="174126" y="46223"/>
                  </a:cubicBezTo>
                  <a:cubicBezTo>
                    <a:pt x="174224" y="47528"/>
                    <a:pt x="174419" y="49713"/>
                    <a:pt x="176768" y="51801"/>
                  </a:cubicBezTo>
                  <a:cubicBezTo>
                    <a:pt x="177551" y="52519"/>
                    <a:pt x="178432" y="52877"/>
                    <a:pt x="179182" y="53073"/>
                  </a:cubicBezTo>
                  <a:cubicBezTo>
                    <a:pt x="178856" y="54574"/>
                    <a:pt x="178595" y="56955"/>
                    <a:pt x="180389" y="59303"/>
                  </a:cubicBezTo>
                  <a:cubicBezTo>
                    <a:pt x="182900" y="62500"/>
                    <a:pt x="188054" y="62924"/>
                    <a:pt x="192197" y="63283"/>
                  </a:cubicBezTo>
                  <a:cubicBezTo>
                    <a:pt x="193045" y="63348"/>
                    <a:pt x="193893" y="63414"/>
                    <a:pt x="194415" y="63511"/>
                  </a:cubicBezTo>
                  <a:cubicBezTo>
                    <a:pt x="194317" y="63772"/>
                    <a:pt x="194154" y="64099"/>
                    <a:pt x="193893" y="64360"/>
                  </a:cubicBezTo>
                  <a:cubicBezTo>
                    <a:pt x="193665" y="64523"/>
                    <a:pt x="192980" y="64979"/>
                    <a:pt x="192589" y="65208"/>
                  </a:cubicBezTo>
                  <a:cubicBezTo>
                    <a:pt x="192034" y="65566"/>
                    <a:pt x="191447" y="65925"/>
                    <a:pt x="190958" y="66284"/>
                  </a:cubicBezTo>
                  <a:cubicBezTo>
                    <a:pt x="188413" y="68209"/>
                    <a:pt x="185934" y="70264"/>
                    <a:pt x="183586" y="72221"/>
                  </a:cubicBezTo>
                  <a:cubicBezTo>
                    <a:pt x="182444" y="73200"/>
                    <a:pt x="181237" y="74178"/>
                    <a:pt x="180063" y="75157"/>
                  </a:cubicBezTo>
                  <a:cubicBezTo>
                    <a:pt x="179214" y="75842"/>
                    <a:pt x="178693" y="76820"/>
                    <a:pt x="178595" y="77929"/>
                  </a:cubicBezTo>
                  <a:cubicBezTo>
                    <a:pt x="178464" y="79006"/>
                    <a:pt x="178823" y="80082"/>
                    <a:pt x="179508" y="80930"/>
                  </a:cubicBezTo>
                  <a:cubicBezTo>
                    <a:pt x="180487" y="82105"/>
                    <a:pt x="181628" y="83246"/>
                    <a:pt x="182803" y="84486"/>
                  </a:cubicBezTo>
                  <a:cubicBezTo>
                    <a:pt x="184890" y="86606"/>
                    <a:pt x="187239" y="89020"/>
                    <a:pt x="188054" y="90945"/>
                  </a:cubicBezTo>
                  <a:cubicBezTo>
                    <a:pt x="188315" y="91532"/>
                    <a:pt x="187369" y="93620"/>
                    <a:pt x="186782" y="94892"/>
                  </a:cubicBezTo>
                  <a:cubicBezTo>
                    <a:pt x="186228" y="96066"/>
                    <a:pt x="185673" y="97306"/>
                    <a:pt x="185282" y="98643"/>
                  </a:cubicBezTo>
                  <a:cubicBezTo>
                    <a:pt x="183879" y="103308"/>
                    <a:pt x="184205" y="107744"/>
                    <a:pt x="186293" y="111495"/>
                  </a:cubicBezTo>
                  <a:cubicBezTo>
                    <a:pt x="188446" y="115410"/>
                    <a:pt x="192425" y="118345"/>
                    <a:pt x="197482" y="119748"/>
                  </a:cubicBezTo>
                  <a:cubicBezTo>
                    <a:pt x="197873" y="119879"/>
                    <a:pt x="198297" y="119944"/>
                    <a:pt x="198689" y="120042"/>
                  </a:cubicBezTo>
                  <a:cubicBezTo>
                    <a:pt x="197384" y="120172"/>
                    <a:pt x="196014" y="120237"/>
                    <a:pt x="194611" y="120270"/>
                  </a:cubicBezTo>
                  <a:cubicBezTo>
                    <a:pt x="193176" y="120335"/>
                    <a:pt x="191675" y="120400"/>
                    <a:pt x="190273" y="120564"/>
                  </a:cubicBezTo>
                  <a:cubicBezTo>
                    <a:pt x="188837" y="120694"/>
                    <a:pt x="187402" y="120955"/>
                    <a:pt x="185999" y="121151"/>
                  </a:cubicBezTo>
                  <a:cubicBezTo>
                    <a:pt x="183761" y="121514"/>
                    <a:pt x="181450" y="121902"/>
                    <a:pt x="179418" y="121902"/>
                  </a:cubicBezTo>
                  <a:cubicBezTo>
                    <a:pt x="179081" y="121902"/>
                    <a:pt x="178752" y="121892"/>
                    <a:pt x="178432" y="121868"/>
                  </a:cubicBezTo>
                  <a:cubicBezTo>
                    <a:pt x="176605" y="121771"/>
                    <a:pt x="174126" y="120727"/>
                    <a:pt x="171712" y="119748"/>
                  </a:cubicBezTo>
                  <a:cubicBezTo>
                    <a:pt x="168487" y="118419"/>
                    <a:pt x="164927" y="116941"/>
                    <a:pt x="161356" y="116941"/>
                  </a:cubicBezTo>
                  <a:cubicBezTo>
                    <a:pt x="160195" y="116941"/>
                    <a:pt x="159033" y="117097"/>
                    <a:pt x="157881" y="117465"/>
                  </a:cubicBezTo>
                  <a:cubicBezTo>
                    <a:pt x="155793" y="118117"/>
                    <a:pt x="154228" y="118965"/>
                    <a:pt x="152988" y="119650"/>
                  </a:cubicBezTo>
                  <a:cubicBezTo>
                    <a:pt x="151784" y="120294"/>
                    <a:pt x="151113" y="120653"/>
                    <a:pt x="150416" y="120653"/>
                  </a:cubicBezTo>
                  <a:cubicBezTo>
                    <a:pt x="149734" y="120653"/>
                    <a:pt x="149026" y="120310"/>
                    <a:pt x="147769" y="119552"/>
                  </a:cubicBezTo>
                  <a:cubicBezTo>
                    <a:pt x="146375" y="118697"/>
                    <a:pt x="144432" y="117713"/>
                    <a:pt x="142297" y="117713"/>
                  </a:cubicBezTo>
                  <a:cubicBezTo>
                    <a:pt x="141583" y="117713"/>
                    <a:pt x="140847" y="117823"/>
                    <a:pt x="140103" y="118084"/>
                  </a:cubicBezTo>
                  <a:cubicBezTo>
                    <a:pt x="136841" y="119226"/>
                    <a:pt x="135700" y="122358"/>
                    <a:pt x="134590" y="125391"/>
                  </a:cubicBezTo>
                  <a:cubicBezTo>
                    <a:pt x="134460" y="125718"/>
                    <a:pt x="134330" y="126076"/>
                    <a:pt x="134199" y="126435"/>
                  </a:cubicBezTo>
                  <a:cubicBezTo>
                    <a:pt x="133938" y="127088"/>
                    <a:pt x="133579" y="127870"/>
                    <a:pt x="133220" y="128719"/>
                  </a:cubicBezTo>
                  <a:cubicBezTo>
                    <a:pt x="131557" y="132502"/>
                    <a:pt x="129273" y="137689"/>
                    <a:pt x="131524" y="142615"/>
                  </a:cubicBezTo>
                  <a:cubicBezTo>
                    <a:pt x="131916" y="143463"/>
                    <a:pt x="132340" y="144180"/>
                    <a:pt x="132666" y="144735"/>
                  </a:cubicBezTo>
                  <a:cubicBezTo>
                    <a:pt x="131524" y="145583"/>
                    <a:pt x="129339" y="146007"/>
                    <a:pt x="127218" y="146399"/>
                  </a:cubicBezTo>
                  <a:cubicBezTo>
                    <a:pt x="125653" y="146725"/>
                    <a:pt x="124054" y="147018"/>
                    <a:pt x="122554" y="147540"/>
                  </a:cubicBezTo>
                  <a:cubicBezTo>
                    <a:pt x="121412" y="147932"/>
                    <a:pt x="117922" y="149139"/>
                    <a:pt x="116976" y="152498"/>
                  </a:cubicBezTo>
                  <a:cubicBezTo>
                    <a:pt x="116062" y="155760"/>
                    <a:pt x="118183" y="158370"/>
                    <a:pt x="119748" y="160295"/>
                  </a:cubicBezTo>
                  <a:cubicBezTo>
                    <a:pt x="120368" y="161012"/>
                    <a:pt x="121053" y="161860"/>
                    <a:pt x="121282" y="162415"/>
                  </a:cubicBezTo>
                  <a:cubicBezTo>
                    <a:pt x="121640" y="163263"/>
                    <a:pt x="121021" y="165612"/>
                    <a:pt x="120270" y="166427"/>
                  </a:cubicBezTo>
                  <a:cubicBezTo>
                    <a:pt x="118900" y="165481"/>
                    <a:pt x="117367" y="162872"/>
                    <a:pt x="116095" y="160784"/>
                  </a:cubicBezTo>
                  <a:cubicBezTo>
                    <a:pt x="115377" y="159577"/>
                    <a:pt x="114692" y="158435"/>
                    <a:pt x="113975" y="157424"/>
                  </a:cubicBezTo>
                  <a:cubicBezTo>
                    <a:pt x="113616" y="156869"/>
                    <a:pt x="113159" y="156348"/>
                    <a:pt x="112735" y="155858"/>
                  </a:cubicBezTo>
                  <a:cubicBezTo>
                    <a:pt x="112278" y="155304"/>
                    <a:pt x="111528" y="154390"/>
                    <a:pt x="111333" y="153999"/>
                  </a:cubicBezTo>
                  <a:cubicBezTo>
                    <a:pt x="111300" y="153738"/>
                    <a:pt x="111333" y="153053"/>
                    <a:pt x="111365" y="152596"/>
                  </a:cubicBezTo>
                  <a:cubicBezTo>
                    <a:pt x="111430" y="151585"/>
                    <a:pt x="111496" y="150378"/>
                    <a:pt x="111267" y="149073"/>
                  </a:cubicBezTo>
                  <a:cubicBezTo>
                    <a:pt x="110223" y="143789"/>
                    <a:pt x="97730" y="130611"/>
                    <a:pt x="90032" y="129404"/>
                  </a:cubicBezTo>
                  <a:cubicBezTo>
                    <a:pt x="89581" y="129333"/>
                    <a:pt x="89140" y="129299"/>
                    <a:pt x="88709" y="129299"/>
                  </a:cubicBezTo>
                  <a:cubicBezTo>
                    <a:pt x="86148" y="129299"/>
                    <a:pt x="83991" y="130525"/>
                    <a:pt x="82790" y="132731"/>
                  </a:cubicBezTo>
                  <a:cubicBezTo>
                    <a:pt x="81616" y="134818"/>
                    <a:pt x="81975" y="137493"/>
                    <a:pt x="84291" y="144083"/>
                  </a:cubicBezTo>
                  <a:cubicBezTo>
                    <a:pt x="84193" y="143985"/>
                    <a:pt x="84095" y="143919"/>
                    <a:pt x="84030" y="143854"/>
                  </a:cubicBezTo>
                  <a:cubicBezTo>
                    <a:pt x="83084" y="143006"/>
                    <a:pt x="82431" y="141571"/>
                    <a:pt x="81746" y="140070"/>
                  </a:cubicBezTo>
                  <a:cubicBezTo>
                    <a:pt x="80833" y="138080"/>
                    <a:pt x="79822" y="135862"/>
                    <a:pt x="77767" y="134394"/>
                  </a:cubicBezTo>
                  <a:cubicBezTo>
                    <a:pt x="76464" y="133447"/>
                    <a:pt x="74978" y="132974"/>
                    <a:pt x="73330" y="132974"/>
                  </a:cubicBezTo>
                  <a:cubicBezTo>
                    <a:pt x="71799" y="132974"/>
                    <a:pt x="70130" y="133382"/>
                    <a:pt x="68340" y="134199"/>
                  </a:cubicBezTo>
                  <a:cubicBezTo>
                    <a:pt x="67915" y="134394"/>
                    <a:pt x="67524" y="134558"/>
                    <a:pt x="67165" y="134721"/>
                  </a:cubicBezTo>
                  <a:cubicBezTo>
                    <a:pt x="65589" y="135455"/>
                    <a:pt x="64856" y="135803"/>
                    <a:pt x="64010" y="135803"/>
                  </a:cubicBezTo>
                  <a:cubicBezTo>
                    <a:pt x="63579" y="135803"/>
                    <a:pt x="63118" y="135712"/>
                    <a:pt x="62501" y="135536"/>
                  </a:cubicBezTo>
                  <a:cubicBezTo>
                    <a:pt x="60523" y="134988"/>
                    <a:pt x="58753" y="134575"/>
                    <a:pt x="57111" y="134575"/>
                  </a:cubicBezTo>
                  <a:cubicBezTo>
                    <a:pt x="54256" y="134575"/>
                    <a:pt x="51783" y="135822"/>
                    <a:pt x="49257" y="139777"/>
                  </a:cubicBezTo>
                  <a:cubicBezTo>
                    <a:pt x="48474" y="141016"/>
                    <a:pt x="48441" y="141049"/>
                    <a:pt x="47071" y="141571"/>
                  </a:cubicBezTo>
                  <a:cubicBezTo>
                    <a:pt x="46288" y="141832"/>
                    <a:pt x="45277" y="142223"/>
                    <a:pt x="43972" y="142876"/>
                  </a:cubicBezTo>
                  <a:cubicBezTo>
                    <a:pt x="41004" y="144376"/>
                    <a:pt x="38916" y="146627"/>
                    <a:pt x="37090" y="148584"/>
                  </a:cubicBezTo>
                  <a:lnTo>
                    <a:pt x="36698" y="149008"/>
                  </a:lnTo>
                  <a:cubicBezTo>
                    <a:pt x="35948" y="149824"/>
                    <a:pt x="35198" y="150737"/>
                    <a:pt x="34415" y="151683"/>
                  </a:cubicBezTo>
                  <a:cubicBezTo>
                    <a:pt x="32458" y="154097"/>
                    <a:pt x="29750" y="157359"/>
                    <a:pt x="27728" y="157359"/>
                  </a:cubicBezTo>
                  <a:lnTo>
                    <a:pt x="27663" y="157359"/>
                  </a:lnTo>
                  <a:cubicBezTo>
                    <a:pt x="26651" y="157326"/>
                    <a:pt x="25640" y="157163"/>
                    <a:pt x="24564" y="157000"/>
                  </a:cubicBezTo>
                  <a:cubicBezTo>
                    <a:pt x="23259" y="156787"/>
                    <a:pt x="21780" y="156574"/>
                    <a:pt x="20109" y="156574"/>
                  </a:cubicBezTo>
                  <a:cubicBezTo>
                    <a:pt x="19733" y="156574"/>
                    <a:pt x="19348" y="156585"/>
                    <a:pt x="18953" y="156609"/>
                  </a:cubicBezTo>
                  <a:cubicBezTo>
                    <a:pt x="18578" y="156625"/>
                    <a:pt x="18292" y="156633"/>
                    <a:pt x="18076" y="156633"/>
                  </a:cubicBezTo>
                  <a:cubicBezTo>
                    <a:pt x="17860" y="156633"/>
                    <a:pt x="17713" y="156625"/>
                    <a:pt x="17616" y="156609"/>
                  </a:cubicBezTo>
                  <a:cubicBezTo>
                    <a:pt x="17453" y="156445"/>
                    <a:pt x="17257" y="156152"/>
                    <a:pt x="17061" y="155891"/>
                  </a:cubicBezTo>
                  <a:cubicBezTo>
                    <a:pt x="16572" y="155271"/>
                    <a:pt x="15985" y="154488"/>
                    <a:pt x="15137" y="153575"/>
                  </a:cubicBezTo>
                  <a:cubicBezTo>
                    <a:pt x="13962" y="152270"/>
                    <a:pt x="12657" y="151357"/>
                    <a:pt x="11614" y="150606"/>
                  </a:cubicBezTo>
                  <a:cubicBezTo>
                    <a:pt x="11059" y="150182"/>
                    <a:pt x="10244" y="149628"/>
                    <a:pt x="9983" y="149302"/>
                  </a:cubicBezTo>
                  <a:cubicBezTo>
                    <a:pt x="9983" y="149171"/>
                    <a:pt x="10048" y="148910"/>
                    <a:pt x="10211" y="148486"/>
                  </a:cubicBezTo>
                  <a:cubicBezTo>
                    <a:pt x="11548" y="144996"/>
                    <a:pt x="13571" y="141375"/>
                    <a:pt x="15561" y="137885"/>
                  </a:cubicBezTo>
                  <a:cubicBezTo>
                    <a:pt x="16311" y="136547"/>
                    <a:pt x="17094" y="135177"/>
                    <a:pt x="17844" y="133840"/>
                  </a:cubicBezTo>
                  <a:cubicBezTo>
                    <a:pt x="18986" y="131687"/>
                    <a:pt x="19801" y="131132"/>
                    <a:pt x="20160" y="131002"/>
                  </a:cubicBezTo>
                  <a:cubicBezTo>
                    <a:pt x="20327" y="130932"/>
                    <a:pt x="20534" y="130897"/>
                    <a:pt x="20776" y="130897"/>
                  </a:cubicBezTo>
                  <a:cubicBezTo>
                    <a:pt x="21433" y="130897"/>
                    <a:pt x="22349" y="131154"/>
                    <a:pt x="23422" y="131654"/>
                  </a:cubicBezTo>
                  <a:cubicBezTo>
                    <a:pt x="26325" y="132927"/>
                    <a:pt x="29294" y="134362"/>
                    <a:pt x="32164" y="135732"/>
                  </a:cubicBezTo>
                  <a:cubicBezTo>
                    <a:pt x="33632" y="136449"/>
                    <a:pt x="35100" y="137167"/>
                    <a:pt x="36568" y="137852"/>
                  </a:cubicBezTo>
                  <a:cubicBezTo>
                    <a:pt x="37114" y="138125"/>
                    <a:pt x="37711" y="138256"/>
                    <a:pt x="38307" y="138256"/>
                  </a:cubicBezTo>
                  <a:cubicBezTo>
                    <a:pt x="38780" y="138256"/>
                    <a:pt x="39252" y="138174"/>
                    <a:pt x="39699" y="138015"/>
                  </a:cubicBezTo>
                  <a:cubicBezTo>
                    <a:pt x="40743" y="137624"/>
                    <a:pt x="41559" y="136874"/>
                    <a:pt x="42015" y="135895"/>
                  </a:cubicBezTo>
                  <a:cubicBezTo>
                    <a:pt x="42472" y="134949"/>
                    <a:pt x="43027" y="133905"/>
                    <a:pt x="43614" y="132829"/>
                  </a:cubicBezTo>
                  <a:cubicBezTo>
                    <a:pt x="44951" y="130350"/>
                    <a:pt x="46484" y="127512"/>
                    <a:pt x="47137" y="124608"/>
                  </a:cubicBezTo>
                  <a:cubicBezTo>
                    <a:pt x="47430" y="123271"/>
                    <a:pt x="47365" y="122064"/>
                    <a:pt x="47300" y="121086"/>
                  </a:cubicBezTo>
                  <a:cubicBezTo>
                    <a:pt x="47267" y="120466"/>
                    <a:pt x="47234" y="119911"/>
                    <a:pt x="47332" y="119618"/>
                  </a:cubicBezTo>
                  <a:cubicBezTo>
                    <a:pt x="47789" y="118117"/>
                    <a:pt x="49355" y="116910"/>
                    <a:pt x="51181" y="115475"/>
                  </a:cubicBezTo>
                  <a:lnTo>
                    <a:pt x="51769" y="115018"/>
                  </a:lnTo>
                  <a:cubicBezTo>
                    <a:pt x="54802" y="112670"/>
                    <a:pt x="59402" y="109179"/>
                    <a:pt x="64458" y="106309"/>
                  </a:cubicBezTo>
                  <a:cubicBezTo>
                    <a:pt x="66415" y="105200"/>
                    <a:pt x="67100" y="102688"/>
                    <a:pt x="65958" y="100731"/>
                  </a:cubicBezTo>
                  <a:cubicBezTo>
                    <a:pt x="65209" y="99408"/>
                    <a:pt x="63834" y="98667"/>
                    <a:pt x="62418" y="98667"/>
                  </a:cubicBezTo>
                  <a:cubicBezTo>
                    <a:pt x="61738" y="98667"/>
                    <a:pt x="61048" y="98838"/>
                    <a:pt x="60413" y="99198"/>
                  </a:cubicBezTo>
                  <a:cubicBezTo>
                    <a:pt x="54900" y="102329"/>
                    <a:pt x="49975" y="106048"/>
                    <a:pt x="46745" y="108592"/>
                  </a:cubicBezTo>
                  <a:lnTo>
                    <a:pt x="46158" y="109016"/>
                  </a:lnTo>
                  <a:cubicBezTo>
                    <a:pt x="43744" y="110908"/>
                    <a:pt x="40711" y="113257"/>
                    <a:pt x="39504" y="117269"/>
                  </a:cubicBezTo>
                  <a:cubicBezTo>
                    <a:pt x="38982" y="118965"/>
                    <a:pt x="39080" y="120498"/>
                    <a:pt x="39145" y="121575"/>
                  </a:cubicBezTo>
                  <a:cubicBezTo>
                    <a:pt x="39177" y="122097"/>
                    <a:pt x="39210" y="122619"/>
                    <a:pt x="39145" y="122847"/>
                  </a:cubicBezTo>
                  <a:cubicBezTo>
                    <a:pt x="38753" y="124608"/>
                    <a:pt x="37644" y="126696"/>
                    <a:pt x="36503" y="128784"/>
                  </a:cubicBezTo>
                  <a:cubicBezTo>
                    <a:pt x="36242" y="128653"/>
                    <a:pt x="35981" y="128523"/>
                    <a:pt x="35687" y="128392"/>
                  </a:cubicBezTo>
                  <a:cubicBezTo>
                    <a:pt x="32784" y="126957"/>
                    <a:pt x="29783" y="125522"/>
                    <a:pt x="26749" y="124184"/>
                  </a:cubicBezTo>
                  <a:cubicBezTo>
                    <a:pt x="24550" y="123207"/>
                    <a:pt x="22525" y="122716"/>
                    <a:pt x="20665" y="122716"/>
                  </a:cubicBezTo>
                  <a:cubicBezTo>
                    <a:pt x="16565" y="122716"/>
                    <a:pt x="13260" y="125101"/>
                    <a:pt x="10635" y="129925"/>
                  </a:cubicBezTo>
                  <a:cubicBezTo>
                    <a:pt x="9950" y="131230"/>
                    <a:pt x="9232" y="132502"/>
                    <a:pt x="8449" y="133840"/>
                  </a:cubicBezTo>
                  <a:cubicBezTo>
                    <a:pt x="6329" y="137624"/>
                    <a:pt x="4111" y="141506"/>
                    <a:pt x="2578" y="145583"/>
                  </a:cubicBezTo>
                  <a:cubicBezTo>
                    <a:pt x="1" y="152303"/>
                    <a:pt x="4437" y="155499"/>
                    <a:pt x="6818" y="157228"/>
                  </a:cubicBezTo>
                  <a:cubicBezTo>
                    <a:pt x="7699" y="157848"/>
                    <a:pt x="8515" y="158435"/>
                    <a:pt x="9134" y="159120"/>
                  </a:cubicBezTo>
                  <a:cubicBezTo>
                    <a:pt x="9722" y="159740"/>
                    <a:pt x="10146" y="160295"/>
                    <a:pt x="10537" y="160817"/>
                  </a:cubicBezTo>
                  <a:cubicBezTo>
                    <a:pt x="12222" y="163072"/>
                    <a:pt x="13906" y="164801"/>
                    <a:pt x="18301" y="164801"/>
                  </a:cubicBezTo>
                  <a:cubicBezTo>
                    <a:pt x="18672" y="164801"/>
                    <a:pt x="19063" y="164789"/>
                    <a:pt x="19475" y="164764"/>
                  </a:cubicBezTo>
                  <a:cubicBezTo>
                    <a:pt x="19706" y="164746"/>
                    <a:pt x="19933" y="164738"/>
                    <a:pt x="20159" y="164738"/>
                  </a:cubicBezTo>
                  <a:cubicBezTo>
                    <a:pt x="21179" y="164738"/>
                    <a:pt x="22170" y="164903"/>
                    <a:pt x="23291" y="165090"/>
                  </a:cubicBezTo>
                  <a:cubicBezTo>
                    <a:pt x="24531" y="165285"/>
                    <a:pt x="25901" y="165481"/>
                    <a:pt x="27467" y="165514"/>
                  </a:cubicBezTo>
                  <a:cubicBezTo>
                    <a:pt x="27562" y="165516"/>
                    <a:pt x="27657" y="165518"/>
                    <a:pt x="27751" y="165518"/>
                  </a:cubicBezTo>
                  <a:cubicBezTo>
                    <a:pt x="33664" y="165518"/>
                    <a:pt x="37724" y="160530"/>
                    <a:pt x="40711" y="156869"/>
                  </a:cubicBezTo>
                  <a:cubicBezTo>
                    <a:pt x="41428" y="156021"/>
                    <a:pt x="42081" y="155206"/>
                    <a:pt x="42668" y="154586"/>
                  </a:cubicBezTo>
                  <a:lnTo>
                    <a:pt x="43092" y="154129"/>
                  </a:lnTo>
                  <a:cubicBezTo>
                    <a:pt x="44625" y="152466"/>
                    <a:pt x="45995" y="151031"/>
                    <a:pt x="47659" y="150182"/>
                  </a:cubicBezTo>
                  <a:cubicBezTo>
                    <a:pt x="48572" y="149726"/>
                    <a:pt x="49257" y="149465"/>
                    <a:pt x="49942" y="149204"/>
                  </a:cubicBezTo>
                  <a:cubicBezTo>
                    <a:pt x="52356" y="148290"/>
                    <a:pt x="54052" y="147475"/>
                    <a:pt x="56172" y="144148"/>
                  </a:cubicBezTo>
                  <a:cubicBezTo>
                    <a:pt x="56727" y="143234"/>
                    <a:pt x="57086" y="142876"/>
                    <a:pt x="57216" y="142712"/>
                  </a:cubicBezTo>
                  <a:cubicBezTo>
                    <a:pt x="57869" y="142745"/>
                    <a:pt x="59565" y="143202"/>
                    <a:pt x="60348" y="143430"/>
                  </a:cubicBezTo>
                  <a:cubicBezTo>
                    <a:pt x="61741" y="143817"/>
                    <a:pt x="62959" y="143977"/>
                    <a:pt x="64057" y="143977"/>
                  </a:cubicBezTo>
                  <a:cubicBezTo>
                    <a:pt x="66662" y="143977"/>
                    <a:pt x="68594" y="143076"/>
                    <a:pt x="70590" y="142158"/>
                  </a:cubicBezTo>
                  <a:cubicBezTo>
                    <a:pt x="70949" y="141995"/>
                    <a:pt x="71308" y="141832"/>
                    <a:pt x="71699" y="141636"/>
                  </a:cubicBezTo>
                  <a:cubicBezTo>
                    <a:pt x="72450" y="141310"/>
                    <a:pt x="72874" y="141212"/>
                    <a:pt x="73135" y="141179"/>
                  </a:cubicBezTo>
                  <a:cubicBezTo>
                    <a:pt x="73461" y="141636"/>
                    <a:pt x="73950" y="142712"/>
                    <a:pt x="74309" y="143463"/>
                  </a:cubicBezTo>
                  <a:cubicBezTo>
                    <a:pt x="75222" y="145453"/>
                    <a:pt x="76364" y="147932"/>
                    <a:pt x="78517" y="149889"/>
                  </a:cubicBezTo>
                  <a:cubicBezTo>
                    <a:pt x="78713" y="150085"/>
                    <a:pt x="79300" y="150639"/>
                    <a:pt x="79920" y="151259"/>
                  </a:cubicBezTo>
                  <a:cubicBezTo>
                    <a:pt x="81485" y="152792"/>
                    <a:pt x="83834" y="155108"/>
                    <a:pt x="85987" y="157033"/>
                  </a:cubicBezTo>
                  <a:cubicBezTo>
                    <a:pt x="88715" y="159491"/>
                    <a:pt x="90817" y="161211"/>
                    <a:pt x="93034" y="161211"/>
                  </a:cubicBezTo>
                  <a:cubicBezTo>
                    <a:pt x="93494" y="161211"/>
                    <a:pt x="93959" y="161137"/>
                    <a:pt x="94435" y="160980"/>
                  </a:cubicBezTo>
                  <a:cubicBezTo>
                    <a:pt x="95512" y="160653"/>
                    <a:pt x="96425" y="159838"/>
                    <a:pt x="96915" y="158827"/>
                  </a:cubicBezTo>
                  <a:cubicBezTo>
                    <a:pt x="97861" y="156869"/>
                    <a:pt x="97436" y="155760"/>
                    <a:pt x="94664" y="148551"/>
                  </a:cubicBezTo>
                  <a:cubicBezTo>
                    <a:pt x="93685" y="146007"/>
                    <a:pt x="91989" y="141571"/>
                    <a:pt x="91010" y="138472"/>
                  </a:cubicBezTo>
                  <a:lnTo>
                    <a:pt x="91010" y="138472"/>
                  </a:lnTo>
                  <a:cubicBezTo>
                    <a:pt x="92380" y="139255"/>
                    <a:pt x="94305" y="140657"/>
                    <a:pt x="96751" y="142941"/>
                  </a:cubicBezTo>
                  <a:cubicBezTo>
                    <a:pt x="100601" y="146562"/>
                    <a:pt x="102851" y="149791"/>
                    <a:pt x="103243" y="150737"/>
                  </a:cubicBezTo>
                  <a:cubicBezTo>
                    <a:pt x="103275" y="151031"/>
                    <a:pt x="103243" y="151618"/>
                    <a:pt x="103210" y="152074"/>
                  </a:cubicBezTo>
                  <a:cubicBezTo>
                    <a:pt x="103145" y="153347"/>
                    <a:pt x="103047" y="154945"/>
                    <a:pt x="103602" y="156609"/>
                  </a:cubicBezTo>
                  <a:cubicBezTo>
                    <a:pt x="104189" y="158370"/>
                    <a:pt x="105396" y="159805"/>
                    <a:pt x="106472" y="161077"/>
                  </a:cubicBezTo>
                  <a:cubicBezTo>
                    <a:pt x="106798" y="161502"/>
                    <a:pt x="107125" y="161860"/>
                    <a:pt x="107320" y="162154"/>
                  </a:cubicBezTo>
                  <a:cubicBezTo>
                    <a:pt x="107842" y="162904"/>
                    <a:pt x="108462" y="163883"/>
                    <a:pt x="109082" y="164959"/>
                  </a:cubicBezTo>
                  <a:cubicBezTo>
                    <a:pt x="110876" y="167928"/>
                    <a:pt x="112866" y="171320"/>
                    <a:pt x="115801" y="173277"/>
                  </a:cubicBezTo>
                  <a:cubicBezTo>
                    <a:pt x="117237" y="174223"/>
                    <a:pt x="118802" y="174713"/>
                    <a:pt x="120368" y="174713"/>
                  </a:cubicBezTo>
                  <a:cubicBezTo>
                    <a:pt x="122130" y="174713"/>
                    <a:pt x="123891" y="174060"/>
                    <a:pt x="125392" y="172788"/>
                  </a:cubicBezTo>
                  <a:cubicBezTo>
                    <a:pt x="129078" y="169656"/>
                    <a:pt x="130643" y="163230"/>
                    <a:pt x="128752" y="159055"/>
                  </a:cubicBezTo>
                  <a:cubicBezTo>
                    <a:pt x="128066" y="157522"/>
                    <a:pt x="126990" y="156250"/>
                    <a:pt x="126077" y="155108"/>
                  </a:cubicBezTo>
                  <a:cubicBezTo>
                    <a:pt x="126044" y="155075"/>
                    <a:pt x="126044" y="155043"/>
                    <a:pt x="126011" y="155043"/>
                  </a:cubicBezTo>
                  <a:cubicBezTo>
                    <a:pt x="126827" y="154814"/>
                    <a:pt x="127773" y="154619"/>
                    <a:pt x="128752" y="154456"/>
                  </a:cubicBezTo>
                  <a:cubicBezTo>
                    <a:pt x="131850" y="153836"/>
                    <a:pt x="135373" y="153151"/>
                    <a:pt x="138113" y="150867"/>
                  </a:cubicBezTo>
                  <a:cubicBezTo>
                    <a:pt x="143365" y="146464"/>
                    <a:pt x="140821" y="142321"/>
                    <a:pt x="139712" y="140592"/>
                  </a:cubicBezTo>
                  <a:cubicBezTo>
                    <a:pt x="139418" y="140103"/>
                    <a:pt x="139157" y="139679"/>
                    <a:pt x="138962" y="139222"/>
                  </a:cubicBezTo>
                  <a:cubicBezTo>
                    <a:pt x="138244" y="137656"/>
                    <a:pt x="139614" y="134525"/>
                    <a:pt x="140723" y="131981"/>
                  </a:cubicBezTo>
                  <a:cubicBezTo>
                    <a:pt x="141114" y="131100"/>
                    <a:pt x="141506" y="130186"/>
                    <a:pt x="141832" y="129306"/>
                  </a:cubicBezTo>
                  <a:cubicBezTo>
                    <a:pt x="141963" y="128947"/>
                    <a:pt x="142126" y="128555"/>
                    <a:pt x="142256" y="128197"/>
                  </a:cubicBezTo>
                  <a:cubicBezTo>
                    <a:pt x="142484" y="127577"/>
                    <a:pt x="142745" y="126827"/>
                    <a:pt x="143006" y="126239"/>
                  </a:cubicBezTo>
                  <a:cubicBezTo>
                    <a:pt x="143137" y="126337"/>
                    <a:pt x="143300" y="126435"/>
                    <a:pt x="143496" y="126533"/>
                  </a:cubicBezTo>
                  <a:cubicBezTo>
                    <a:pt x="146318" y="128251"/>
                    <a:pt x="148619" y="128857"/>
                    <a:pt x="150567" y="128857"/>
                  </a:cubicBezTo>
                  <a:cubicBezTo>
                    <a:pt x="153166" y="128857"/>
                    <a:pt x="155135" y="127778"/>
                    <a:pt x="156870" y="126827"/>
                  </a:cubicBezTo>
                  <a:cubicBezTo>
                    <a:pt x="157979" y="126239"/>
                    <a:pt x="159023" y="125652"/>
                    <a:pt x="160328" y="125261"/>
                  </a:cubicBezTo>
                  <a:cubicBezTo>
                    <a:pt x="160634" y="125166"/>
                    <a:pt x="160980" y="125123"/>
                    <a:pt x="161357" y="125123"/>
                  </a:cubicBezTo>
                  <a:cubicBezTo>
                    <a:pt x="163307" y="125123"/>
                    <a:pt x="166093" y="126272"/>
                    <a:pt x="168580" y="127283"/>
                  </a:cubicBezTo>
                  <a:cubicBezTo>
                    <a:pt x="171614" y="128555"/>
                    <a:pt x="174746" y="129828"/>
                    <a:pt x="177942" y="130056"/>
                  </a:cubicBezTo>
                  <a:cubicBezTo>
                    <a:pt x="178405" y="130085"/>
                    <a:pt x="178869" y="130098"/>
                    <a:pt x="179332" y="130098"/>
                  </a:cubicBezTo>
                  <a:cubicBezTo>
                    <a:pt x="182006" y="130098"/>
                    <a:pt x="184686" y="129657"/>
                    <a:pt x="187272" y="129240"/>
                  </a:cubicBezTo>
                  <a:cubicBezTo>
                    <a:pt x="188642" y="129012"/>
                    <a:pt x="189946" y="128816"/>
                    <a:pt x="191153" y="128686"/>
                  </a:cubicBezTo>
                  <a:cubicBezTo>
                    <a:pt x="192295" y="128555"/>
                    <a:pt x="193600" y="128523"/>
                    <a:pt x="194970" y="128458"/>
                  </a:cubicBezTo>
                  <a:cubicBezTo>
                    <a:pt x="198101" y="128327"/>
                    <a:pt x="201624" y="128164"/>
                    <a:pt x="204691" y="127120"/>
                  </a:cubicBezTo>
                  <a:cubicBezTo>
                    <a:pt x="207528" y="126174"/>
                    <a:pt x="209551" y="124282"/>
                    <a:pt x="210269" y="121934"/>
                  </a:cubicBezTo>
                  <a:cubicBezTo>
                    <a:pt x="210921" y="119846"/>
                    <a:pt x="210464" y="117628"/>
                    <a:pt x="208996" y="115703"/>
                  </a:cubicBezTo>
                  <a:cubicBezTo>
                    <a:pt x="206974" y="113061"/>
                    <a:pt x="203647" y="112539"/>
                    <a:pt x="201265" y="112180"/>
                  </a:cubicBezTo>
                  <a:cubicBezTo>
                    <a:pt x="200646" y="112082"/>
                    <a:pt x="200026" y="111985"/>
                    <a:pt x="199667" y="111887"/>
                  </a:cubicBezTo>
                  <a:cubicBezTo>
                    <a:pt x="196699" y="111071"/>
                    <a:pt x="194546" y="109571"/>
                    <a:pt x="193437" y="107548"/>
                  </a:cubicBezTo>
                  <a:cubicBezTo>
                    <a:pt x="192458" y="105754"/>
                    <a:pt x="192328" y="103536"/>
                    <a:pt x="193111" y="101024"/>
                  </a:cubicBezTo>
                  <a:cubicBezTo>
                    <a:pt x="193339" y="100209"/>
                    <a:pt x="193763" y="99263"/>
                    <a:pt x="194220" y="98284"/>
                  </a:cubicBezTo>
                  <a:cubicBezTo>
                    <a:pt x="195557" y="95316"/>
                    <a:pt x="197253" y="91662"/>
                    <a:pt x="195557" y="87748"/>
                  </a:cubicBezTo>
                  <a:cubicBezTo>
                    <a:pt x="194154" y="84421"/>
                    <a:pt x="191219" y="81420"/>
                    <a:pt x="188674" y="78778"/>
                  </a:cubicBezTo>
                  <a:cubicBezTo>
                    <a:pt x="188642" y="78778"/>
                    <a:pt x="188609" y="78745"/>
                    <a:pt x="188576" y="78712"/>
                  </a:cubicBezTo>
                  <a:cubicBezTo>
                    <a:pt x="188674" y="78647"/>
                    <a:pt x="188739" y="78582"/>
                    <a:pt x="188805" y="78517"/>
                  </a:cubicBezTo>
                  <a:cubicBezTo>
                    <a:pt x="191121" y="76592"/>
                    <a:pt x="193469" y="74635"/>
                    <a:pt x="195851" y="72841"/>
                  </a:cubicBezTo>
                  <a:cubicBezTo>
                    <a:pt x="196079" y="72678"/>
                    <a:pt x="196470" y="72417"/>
                    <a:pt x="196894" y="72188"/>
                  </a:cubicBezTo>
                  <a:cubicBezTo>
                    <a:pt x="197775" y="71634"/>
                    <a:pt x="198786" y="70981"/>
                    <a:pt x="199602" y="70199"/>
                  </a:cubicBezTo>
                  <a:cubicBezTo>
                    <a:pt x="202211" y="67622"/>
                    <a:pt x="203321" y="63838"/>
                    <a:pt x="202342" y="60706"/>
                  </a:cubicBezTo>
                  <a:cubicBezTo>
                    <a:pt x="201494" y="57933"/>
                    <a:pt x="199178" y="56041"/>
                    <a:pt x="195981" y="55487"/>
                  </a:cubicBezTo>
                  <a:cubicBezTo>
                    <a:pt x="195100" y="55324"/>
                    <a:pt x="194089" y="55259"/>
                    <a:pt x="192882" y="55128"/>
                  </a:cubicBezTo>
                  <a:cubicBezTo>
                    <a:pt x="191545" y="55030"/>
                    <a:pt x="188707" y="54802"/>
                    <a:pt x="187304" y="54345"/>
                  </a:cubicBezTo>
                  <a:cubicBezTo>
                    <a:pt x="187663" y="52877"/>
                    <a:pt x="188348" y="49974"/>
                    <a:pt x="185934" y="47234"/>
                  </a:cubicBezTo>
                  <a:cubicBezTo>
                    <a:pt x="184727" y="45864"/>
                    <a:pt x="183292" y="45440"/>
                    <a:pt x="182248" y="45277"/>
                  </a:cubicBezTo>
                  <a:cubicBezTo>
                    <a:pt x="182183" y="44755"/>
                    <a:pt x="182118" y="44103"/>
                    <a:pt x="181922" y="43352"/>
                  </a:cubicBezTo>
                  <a:cubicBezTo>
                    <a:pt x="180780" y="38525"/>
                    <a:pt x="177877" y="34806"/>
                    <a:pt x="175333" y="31544"/>
                  </a:cubicBezTo>
                  <a:cubicBezTo>
                    <a:pt x="174843" y="30892"/>
                    <a:pt x="174321" y="30272"/>
                    <a:pt x="173832" y="29619"/>
                  </a:cubicBezTo>
                  <a:cubicBezTo>
                    <a:pt x="173082" y="28608"/>
                    <a:pt x="172201" y="27597"/>
                    <a:pt x="171255" y="26521"/>
                  </a:cubicBezTo>
                  <a:cubicBezTo>
                    <a:pt x="169657" y="24726"/>
                    <a:pt x="167700" y="22508"/>
                    <a:pt x="167210" y="21008"/>
                  </a:cubicBezTo>
                  <a:cubicBezTo>
                    <a:pt x="166819" y="19866"/>
                    <a:pt x="167015" y="18039"/>
                    <a:pt x="167243" y="16115"/>
                  </a:cubicBezTo>
                  <a:cubicBezTo>
                    <a:pt x="167537" y="13636"/>
                    <a:pt x="167863" y="10863"/>
                    <a:pt x="167080" y="8058"/>
                  </a:cubicBezTo>
                  <a:cubicBezTo>
                    <a:pt x="165710" y="3230"/>
                    <a:pt x="161534" y="1"/>
                    <a:pt x="156641"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7"/>
            <p:cNvSpPr/>
            <p:nvPr/>
          </p:nvSpPr>
          <p:spPr>
            <a:xfrm>
              <a:off x="3018950" y="2984325"/>
              <a:ext cx="213700" cy="204275"/>
            </a:xfrm>
            <a:custGeom>
              <a:avLst/>
              <a:gdLst/>
              <a:ahLst/>
              <a:cxnLst/>
              <a:rect l="l" t="t" r="r" b="b"/>
              <a:pathLst>
                <a:path w="8548" h="8171" extrusionOk="0">
                  <a:moveTo>
                    <a:pt x="4334" y="0"/>
                  </a:moveTo>
                  <a:cubicBezTo>
                    <a:pt x="4217" y="0"/>
                    <a:pt x="4099" y="5"/>
                    <a:pt x="3980" y="16"/>
                  </a:cubicBezTo>
                  <a:lnTo>
                    <a:pt x="3915" y="16"/>
                  </a:lnTo>
                  <a:cubicBezTo>
                    <a:pt x="1664" y="179"/>
                    <a:pt x="1" y="2136"/>
                    <a:pt x="164" y="4387"/>
                  </a:cubicBezTo>
                  <a:cubicBezTo>
                    <a:pt x="327" y="6540"/>
                    <a:pt x="2154" y="8171"/>
                    <a:pt x="4274" y="8171"/>
                  </a:cubicBezTo>
                  <a:lnTo>
                    <a:pt x="4568" y="8171"/>
                  </a:lnTo>
                  <a:lnTo>
                    <a:pt x="4633" y="8138"/>
                  </a:lnTo>
                  <a:cubicBezTo>
                    <a:pt x="6884" y="7975"/>
                    <a:pt x="8547" y="6018"/>
                    <a:pt x="8384" y="3767"/>
                  </a:cubicBezTo>
                  <a:cubicBezTo>
                    <a:pt x="8230" y="1635"/>
                    <a:pt x="6436" y="0"/>
                    <a:pt x="4334"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7"/>
            <p:cNvSpPr/>
            <p:nvPr/>
          </p:nvSpPr>
          <p:spPr>
            <a:xfrm>
              <a:off x="1825875" y="2056450"/>
              <a:ext cx="874250" cy="1223500"/>
            </a:xfrm>
            <a:custGeom>
              <a:avLst/>
              <a:gdLst/>
              <a:ahLst/>
              <a:cxnLst/>
              <a:rect l="l" t="t" r="r" b="b"/>
              <a:pathLst>
                <a:path w="34970" h="48940" extrusionOk="0">
                  <a:moveTo>
                    <a:pt x="20349" y="8156"/>
                  </a:moveTo>
                  <a:cubicBezTo>
                    <a:pt x="21857" y="8156"/>
                    <a:pt x="23442" y="8436"/>
                    <a:pt x="24074" y="8980"/>
                  </a:cubicBezTo>
                  <a:cubicBezTo>
                    <a:pt x="24303" y="9632"/>
                    <a:pt x="23716" y="11818"/>
                    <a:pt x="23389" y="12992"/>
                  </a:cubicBezTo>
                  <a:cubicBezTo>
                    <a:pt x="22933" y="14688"/>
                    <a:pt x="22443" y="16450"/>
                    <a:pt x="22476" y="18211"/>
                  </a:cubicBezTo>
                  <a:cubicBezTo>
                    <a:pt x="22541" y="21538"/>
                    <a:pt x="23585" y="24735"/>
                    <a:pt x="24564" y="27834"/>
                  </a:cubicBezTo>
                  <a:cubicBezTo>
                    <a:pt x="25183" y="29661"/>
                    <a:pt x="25738" y="31422"/>
                    <a:pt x="26032" y="32988"/>
                  </a:cubicBezTo>
                  <a:cubicBezTo>
                    <a:pt x="26488" y="35565"/>
                    <a:pt x="26260" y="37392"/>
                    <a:pt x="25379" y="38435"/>
                  </a:cubicBezTo>
                  <a:cubicBezTo>
                    <a:pt x="23659" y="40438"/>
                    <a:pt x="19028" y="40764"/>
                    <a:pt x="14669" y="40764"/>
                  </a:cubicBezTo>
                  <a:cubicBezTo>
                    <a:pt x="13490" y="40764"/>
                    <a:pt x="12331" y="40740"/>
                    <a:pt x="11255" y="40719"/>
                  </a:cubicBezTo>
                  <a:cubicBezTo>
                    <a:pt x="10765" y="40719"/>
                    <a:pt x="10244" y="40686"/>
                    <a:pt x="9754" y="40686"/>
                  </a:cubicBezTo>
                  <a:cubicBezTo>
                    <a:pt x="10113" y="39675"/>
                    <a:pt x="10700" y="38240"/>
                    <a:pt x="11581" y="36446"/>
                  </a:cubicBezTo>
                  <a:cubicBezTo>
                    <a:pt x="11842" y="35891"/>
                    <a:pt x="12070" y="35467"/>
                    <a:pt x="12233" y="35076"/>
                  </a:cubicBezTo>
                  <a:cubicBezTo>
                    <a:pt x="12788" y="33803"/>
                    <a:pt x="13375" y="32499"/>
                    <a:pt x="14027" y="31129"/>
                  </a:cubicBezTo>
                  <a:cubicBezTo>
                    <a:pt x="15332" y="28258"/>
                    <a:pt x="16702" y="25290"/>
                    <a:pt x="17648" y="22191"/>
                  </a:cubicBezTo>
                  <a:cubicBezTo>
                    <a:pt x="18659" y="18896"/>
                    <a:pt x="18072" y="15765"/>
                    <a:pt x="17616" y="13253"/>
                  </a:cubicBezTo>
                  <a:cubicBezTo>
                    <a:pt x="17289" y="11491"/>
                    <a:pt x="16996" y="9958"/>
                    <a:pt x="17289" y="8784"/>
                  </a:cubicBezTo>
                  <a:cubicBezTo>
                    <a:pt x="17817" y="8362"/>
                    <a:pt x="19054" y="8156"/>
                    <a:pt x="20349" y="8156"/>
                  </a:cubicBezTo>
                  <a:close/>
                  <a:moveTo>
                    <a:pt x="20384" y="0"/>
                  </a:moveTo>
                  <a:cubicBezTo>
                    <a:pt x="18850" y="0"/>
                    <a:pt x="17367" y="187"/>
                    <a:pt x="16082" y="531"/>
                  </a:cubicBezTo>
                  <a:cubicBezTo>
                    <a:pt x="12657" y="1445"/>
                    <a:pt x="10276" y="3500"/>
                    <a:pt x="9461" y="6338"/>
                  </a:cubicBezTo>
                  <a:cubicBezTo>
                    <a:pt x="8580" y="9371"/>
                    <a:pt x="9102" y="12209"/>
                    <a:pt x="9591" y="14721"/>
                  </a:cubicBezTo>
                  <a:cubicBezTo>
                    <a:pt x="9950" y="16711"/>
                    <a:pt x="10244" y="18407"/>
                    <a:pt x="9819" y="19810"/>
                  </a:cubicBezTo>
                  <a:cubicBezTo>
                    <a:pt x="9069" y="22387"/>
                    <a:pt x="7862" y="24963"/>
                    <a:pt x="6590" y="27704"/>
                  </a:cubicBezTo>
                  <a:cubicBezTo>
                    <a:pt x="5970" y="29074"/>
                    <a:pt x="5285" y="30476"/>
                    <a:pt x="4698" y="31912"/>
                  </a:cubicBezTo>
                  <a:cubicBezTo>
                    <a:pt x="4633" y="32075"/>
                    <a:pt x="4437" y="32499"/>
                    <a:pt x="4241" y="32890"/>
                  </a:cubicBezTo>
                  <a:cubicBezTo>
                    <a:pt x="1991" y="37490"/>
                    <a:pt x="1" y="42285"/>
                    <a:pt x="2284" y="45938"/>
                  </a:cubicBezTo>
                  <a:cubicBezTo>
                    <a:pt x="2969" y="47015"/>
                    <a:pt x="4600" y="48841"/>
                    <a:pt x="8025" y="48841"/>
                  </a:cubicBezTo>
                  <a:cubicBezTo>
                    <a:pt x="8971" y="48841"/>
                    <a:pt x="9983" y="48874"/>
                    <a:pt x="11092" y="48906"/>
                  </a:cubicBezTo>
                  <a:cubicBezTo>
                    <a:pt x="12266" y="48906"/>
                    <a:pt x="13506" y="48939"/>
                    <a:pt x="14745" y="48939"/>
                  </a:cubicBezTo>
                  <a:cubicBezTo>
                    <a:pt x="20975" y="48939"/>
                    <a:pt x="27695" y="48319"/>
                    <a:pt x="31577" y="43753"/>
                  </a:cubicBezTo>
                  <a:cubicBezTo>
                    <a:pt x="34154" y="40752"/>
                    <a:pt x="34969" y="36641"/>
                    <a:pt x="34056" y="31520"/>
                  </a:cubicBezTo>
                  <a:cubicBezTo>
                    <a:pt x="33665" y="29432"/>
                    <a:pt x="33012" y="27345"/>
                    <a:pt x="32360" y="25322"/>
                  </a:cubicBezTo>
                  <a:cubicBezTo>
                    <a:pt x="31512" y="22680"/>
                    <a:pt x="30696" y="20168"/>
                    <a:pt x="30664" y="18048"/>
                  </a:cubicBezTo>
                  <a:cubicBezTo>
                    <a:pt x="30631" y="17461"/>
                    <a:pt x="30990" y="16189"/>
                    <a:pt x="31283" y="15145"/>
                  </a:cubicBezTo>
                  <a:cubicBezTo>
                    <a:pt x="32197" y="11818"/>
                    <a:pt x="33567" y="6762"/>
                    <a:pt x="29750" y="3108"/>
                  </a:cubicBezTo>
                  <a:cubicBezTo>
                    <a:pt x="27455" y="925"/>
                    <a:pt x="23794" y="0"/>
                    <a:pt x="20384"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 name="Google Shape;761;p37"/>
          <p:cNvSpPr txBox="1">
            <a:spLocks noGrp="1"/>
          </p:cNvSpPr>
          <p:nvPr>
            <p:ph type="ctrTitle"/>
          </p:nvPr>
        </p:nvSpPr>
        <p:spPr>
          <a:xfrm>
            <a:off x="2524050" y="2950688"/>
            <a:ext cx="538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t>
            </a:r>
            <a:endParaRPr/>
          </a:p>
        </p:txBody>
      </p:sp>
      <p:sp>
        <p:nvSpPr>
          <p:cNvPr id="762" name="Google Shape;762;p37"/>
          <p:cNvSpPr txBox="1">
            <a:spLocks noGrp="1"/>
          </p:cNvSpPr>
          <p:nvPr>
            <p:ph type="ctrTitle"/>
          </p:nvPr>
        </p:nvSpPr>
        <p:spPr>
          <a:xfrm>
            <a:off x="6251563" y="2950688"/>
            <a:ext cx="538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t>
            </a:r>
            <a:endParaRPr/>
          </a:p>
        </p:txBody>
      </p:sp>
      <p:sp>
        <p:nvSpPr>
          <p:cNvPr id="763" name="Google Shape;763;p37"/>
          <p:cNvSpPr txBox="1">
            <a:spLocks noGrp="1"/>
          </p:cNvSpPr>
          <p:nvPr>
            <p:ph type="ctrTitle"/>
          </p:nvPr>
        </p:nvSpPr>
        <p:spPr>
          <a:xfrm>
            <a:off x="4981675" y="2950688"/>
            <a:ext cx="538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t>
            </a:r>
            <a:endParaRPr/>
          </a:p>
        </p:txBody>
      </p:sp>
      <p:grpSp>
        <p:nvGrpSpPr>
          <p:cNvPr id="764" name="Google Shape;764;p37"/>
          <p:cNvGrpSpPr/>
          <p:nvPr/>
        </p:nvGrpSpPr>
        <p:grpSpPr>
          <a:xfrm>
            <a:off x="5616652" y="2949253"/>
            <a:ext cx="538754" cy="526994"/>
            <a:chOff x="1186525" y="289500"/>
            <a:chExt cx="5230625" cy="5116450"/>
          </a:xfrm>
        </p:grpSpPr>
        <p:sp>
          <p:nvSpPr>
            <p:cNvPr id="765" name="Google Shape;765;p37"/>
            <p:cNvSpPr/>
            <p:nvPr/>
          </p:nvSpPr>
          <p:spPr>
            <a:xfrm>
              <a:off x="4976150" y="4641750"/>
              <a:ext cx="817975" cy="764200"/>
            </a:xfrm>
            <a:custGeom>
              <a:avLst/>
              <a:gdLst/>
              <a:ahLst/>
              <a:cxnLst/>
              <a:rect l="l" t="t" r="r" b="b"/>
              <a:pathLst>
                <a:path w="32719" h="30568" extrusionOk="0">
                  <a:moveTo>
                    <a:pt x="9069" y="8157"/>
                  </a:moveTo>
                  <a:cubicBezTo>
                    <a:pt x="9167" y="8190"/>
                    <a:pt x="9297" y="8190"/>
                    <a:pt x="9460" y="8222"/>
                  </a:cubicBezTo>
                  <a:cubicBezTo>
                    <a:pt x="10667" y="8451"/>
                    <a:pt x="11809" y="8744"/>
                    <a:pt x="13016" y="9071"/>
                  </a:cubicBezTo>
                  <a:cubicBezTo>
                    <a:pt x="15214" y="9638"/>
                    <a:pt x="17600" y="10256"/>
                    <a:pt x="20423" y="10256"/>
                  </a:cubicBezTo>
                  <a:cubicBezTo>
                    <a:pt x="21496" y="10256"/>
                    <a:pt x="22632" y="10167"/>
                    <a:pt x="23846" y="9951"/>
                  </a:cubicBezTo>
                  <a:cubicBezTo>
                    <a:pt x="24106" y="10571"/>
                    <a:pt x="24270" y="11680"/>
                    <a:pt x="24139" y="12659"/>
                  </a:cubicBezTo>
                  <a:cubicBezTo>
                    <a:pt x="24106" y="12757"/>
                    <a:pt x="24009" y="12920"/>
                    <a:pt x="23943" y="13083"/>
                  </a:cubicBezTo>
                  <a:cubicBezTo>
                    <a:pt x="23650" y="13670"/>
                    <a:pt x="23226" y="14485"/>
                    <a:pt x="23030" y="15562"/>
                  </a:cubicBezTo>
                  <a:cubicBezTo>
                    <a:pt x="22802" y="16801"/>
                    <a:pt x="22900" y="17911"/>
                    <a:pt x="22997" y="18726"/>
                  </a:cubicBezTo>
                  <a:cubicBezTo>
                    <a:pt x="23030" y="19020"/>
                    <a:pt x="23063" y="19411"/>
                    <a:pt x="23063" y="19574"/>
                  </a:cubicBezTo>
                  <a:cubicBezTo>
                    <a:pt x="22573" y="21531"/>
                    <a:pt x="21334" y="22184"/>
                    <a:pt x="20355" y="22347"/>
                  </a:cubicBezTo>
                  <a:cubicBezTo>
                    <a:pt x="20151" y="22386"/>
                    <a:pt x="19928" y="22408"/>
                    <a:pt x="19692" y="22408"/>
                  </a:cubicBezTo>
                  <a:cubicBezTo>
                    <a:pt x="18566" y="22408"/>
                    <a:pt x="17145" y="21911"/>
                    <a:pt x="16147" y="20455"/>
                  </a:cubicBezTo>
                  <a:lnTo>
                    <a:pt x="15560" y="19607"/>
                  </a:lnTo>
                  <a:cubicBezTo>
                    <a:pt x="13244" y="16247"/>
                    <a:pt x="10080" y="11680"/>
                    <a:pt x="9101" y="8320"/>
                  </a:cubicBezTo>
                  <a:cubicBezTo>
                    <a:pt x="9069" y="8288"/>
                    <a:pt x="9069" y="8222"/>
                    <a:pt x="9069" y="8157"/>
                  </a:cubicBezTo>
                  <a:close/>
                  <a:moveTo>
                    <a:pt x="8714" y="0"/>
                  </a:moveTo>
                  <a:cubicBezTo>
                    <a:pt x="5458" y="0"/>
                    <a:pt x="3570" y="1478"/>
                    <a:pt x="2675" y="2481"/>
                  </a:cubicBezTo>
                  <a:cubicBezTo>
                    <a:pt x="1599" y="3656"/>
                    <a:pt x="0" y="6265"/>
                    <a:pt x="1273" y="10604"/>
                  </a:cubicBezTo>
                  <a:cubicBezTo>
                    <a:pt x="2610" y="15203"/>
                    <a:pt x="6231" y="20455"/>
                    <a:pt x="8873" y="24239"/>
                  </a:cubicBezTo>
                  <a:lnTo>
                    <a:pt x="9460" y="25087"/>
                  </a:lnTo>
                  <a:cubicBezTo>
                    <a:pt x="11841" y="28545"/>
                    <a:pt x="15691" y="30567"/>
                    <a:pt x="19703" y="30567"/>
                  </a:cubicBezTo>
                  <a:cubicBezTo>
                    <a:pt x="20420" y="30567"/>
                    <a:pt x="21138" y="30502"/>
                    <a:pt x="21856" y="30371"/>
                  </a:cubicBezTo>
                  <a:cubicBezTo>
                    <a:pt x="26423" y="29523"/>
                    <a:pt x="29848" y="26196"/>
                    <a:pt x="30989" y="21466"/>
                  </a:cubicBezTo>
                  <a:cubicBezTo>
                    <a:pt x="31348" y="20063"/>
                    <a:pt x="31218" y="18824"/>
                    <a:pt x="31120" y="17878"/>
                  </a:cubicBezTo>
                  <a:cubicBezTo>
                    <a:pt x="31087" y="17617"/>
                    <a:pt x="31055" y="17291"/>
                    <a:pt x="31055" y="17128"/>
                  </a:cubicBezTo>
                  <a:cubicBezTo>
                    <a:pt x="31087" y="17030"/>
                    <a:pt x="31152" y="16899"/>
                    <a:pt x="31185" y="16801"/>
                  </a:cubicBezTo>
                  <a:cubicBezTo>
                    <a:pt x="31511" y="16182"/>
                    <a:pt x="32000" y="15236"/>
                    <a:pt x="32196" y="13996"/>
                  </a:cubicBezTo>
                  <a:cubicBezTo>
                    <a:pt x="32718" y="10734"/>
                    <a:pt x="32000" y="6298"/>
                    <a:pt x="29293" y="3721"/>
                  </a:cubicBezTo>
                  <a:cubicBezTo>
                    <a:pt x="27903" y="2406"/>
                    <a:pt x="26160" y="1719"/>
                    <a:pt x="24277" y="1719"/>
                  </a:cubicBezTo>
                  <a:cubicBezTo>
                    <a:pt x="23730" y="1719"/>
                    <a:pt x="23171" y="1777"/>
                    <a:pt x="22606" y="1894"/>
                  </a:cubicBezTo>
                  <a:cubicBezTo>
                    <a:pt x="21832" y="2042"/>
                    <a:pt x="21118" y="2106"/>
                    <a:pt x="20430" y="2106"/>
                  </a:cubicBezTo>
                  <a:cubicBezTo>
                    <a:pt x="18680" y="2106"/>
                    <a:pt x="17093" y="1692"/>
                    <a:pt x="15103" y="1177"/>
                  </a:cubicBezTo>
                  <a:cubicBezTo>
                    <a:pt x="13864" y="850"/>
                    <a:pt x="12429" y="459"/>
                    <a:pt x="10863" y="198"/>
                  </a:cubicBezTo>
                  <a:cubicBezTo>
                    <a:pt x="10088" y="61"/>
                    <a:pt x="9373" y="0"/>
                    <a:pt x="8714"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7"/>
            <p:cNvSpPr/>
            <p:nvPr/>
          </p:nvSpPr>
          <p:spPr>
            <a:xfrm>
              <a:off x="1186525" y="289500"/>
              <a:ext cx="5230625" cy="4218575"/>
            </a:xfrm>
            <a:custGeom>
              <a:avLst/>
              <a:gdLst/>
              <a:ahLst/>
              <a:cxnLst/>
              <a:rect l="l" t="t" r="r" b="b"/>
              <a:pathLst>
                <a:path w="209225" h="168743" extrusionOk="0">
                  <a:moveTo>
                    <a:pt x="148813" y="0"/>
                  </a:moveTo>
                  <a:cubicBezTo>
                    <a:pt x="146986" y="0"/>
                    <a:pt x="143626" y="685"/>
                    <a:pt x="141473" y="6002"/>
                  </a:cubicBezTo>
                  <a:cubicBezTo>
                    <a:pt x="139353" y="11156"/>
                    <a:pt x="139679" y="16408"/>
                    <a:pt x="139940" y="21040"/>
                  </a:cubicBezTo>
                  <a:cubicBezTo>
                    <a:pt x="140168" y="24661"/>
                    <a:pt x="140364" y="28053"/>
                    <a:pt x="139483" y="31087"/>
                  </a:cubicBezTo>
                  <a:cubicBezTo>
                    <a:pt x="139353" y="31543"/>
                    <a:pt x="138994" y="32555"/>
                    <a:pt x="138472" y="32750"/>
                  </a:cubicBezTo>
                  <a:cubicBezTo>
                    <a:pt x="138334" y="32798"/>
                    <a:pt x="138161" y="32823"/>
                    <a:pt x="137957" y="32823"/>
                  </a:cubicBezTo>
                  <a:cubicBezTo>
                    <a:pt x="136913" y="32823"/>
                    <a:pt x="135067" y="32180"/>
                    <a:pt x="132992" y="30761"/>
                  </a:cubicBezTo>
                  <a:cubicBezTo>
                    <a:pt x="132046" y="30108"/>
                    <a:pt x="131002" y="29456"/>
                    <a:pt x="129861" y="28803"/>
                  </a:cubicBezTo>
                  <a:cubicBezTo>
                    <a:pt x="127349" y="27303"/>
                    <a:pt x="123565" y="25019"/>
                    <a:pt x="122815" y="23160"/>
                  </a:cubicBezTo>
                  <a:cubicBezTo>
                    <a:pt x="122749" y="22508"/>
                    <a:pt x="123826" y="20616"/>
                    <a:pt x="124413" y="19605"/>
                  </a:cubicBezTo>
                  <a:cubicBezTo>
                    <a:pt x="125816" y="17125"/>
                    <a:pt x="127577" y="13994"/>
                    <a:pt x="126631" y="10634"/>
                  </a:cubicBezTo>
                  <a:cubicBezTo>
                    <a:pt x="126077" y="8644"/>
                    <a:pt x="124739" y="7013"/>
                    <a:pt x="122586" y="5806"/>
                  </a:cubicBezTo>
                  <a:cubicBezTo>
                    <a:pt x="119161" y="3882"/>
                    <a:pt x="114627" y="3719"/>
                    <a:pt x="110615" y="3556"/>
                  </a:cubicBezTo>
                  <a:cubicBezTo>
                    <a:pt x="109180" y="3523"/>
                    <a:pt x="107810" y="3458"/>
                    <a:pt x="106798" y="3327"/>
                  </a:cubicBezTo>
                  <a:cubicBezTo>
                    <a:pt x="105371" y="3153"/>
                    <a:pt x="103922" y="3030"/>
                    <a:pt x="102465" y="3030"/>
                  </a:cubicBezTo>
                  <a:cubicBezTo>
                    <a:pt x="97930" y="3030"/>
                    <a:pt x="93316" y="4216"/>
                    <a:pt x="89021" y="8710"/>
                  </a:cubicBezTo>
                  <a:cubicBezTo>
                    <a:pt x="88107" y="9656"/>
                    <a:pt x="87226" y="10830"/>
                    <a:pt x="86280" y="12037"/>
                  </a:cubicBezTo>
                  <a:cubicBezTo>
                    <a:pt x="84878" y="13896"/>
                    <a:pt x="82268" y="17321"/>
                    <a:pt x="80833" y="17354"/>
                  </a:cubicBezTo>
                  <a:cubicBezTo>
                    <a:pt x="80807" y="17355"/>
                    <a:pt x="80780" y="17356"/>
                    <a:pt x="80754" y="17356"/>
                  </a:cubicBezTo>
                  <a:cubicBezTo>
                    <a:pt x="80044" y="17356"/>
                    <a:pt x="79095" y="16946"/>
                    <a:pt x="77995" y="16506"/>
                  </a:cubicBezTo>
                  <a:cubicBezTo>
                    <a:pt x="76328" y="15833"/>
                    <a:pt x="74294" y="15003"/>
                    <a:pt x="71775" y="15003"/>
                  </a:cubicBezTo>
                  <a:cubicBezTo>
                    <a:pt x="71485" y="15003"/>
                    <a:pt x="71188" y="15014"/>
                    <a:pt x="70884" y="15038"/>
                  </a:cubicBezTo>
                  <a:cubicBezTo>
                    <a:pt x="66611" y="15364"/>
                    <a:pt x="63544" y="17419"/>
                    <a:pt x="61098" y="19409"/>
                  </a:cubicBezTo>
                  <a:cubicBezTo>
                    <a:pt x="57347" y="22377"/>
                    <a:pt x="53758" y="25639"/>
                    <a:pt x="50268" y="28803"/>
                  </a:cubicBezTo>
                  <a:lnTo>
                    <a:pt x="49094" y="29847"/>
                  </a:lnTo>
                  <a:cubicBezTo>
                    <a:pt x="48898" y="30043"/>
                    <a:pt x="48670" y="30239"/>
                    <a:pt x="48474" y="30402"/>
                  </a:cubicBezTo>
                  <a:cubicBezTo>
                    <a:pt x="47137" y="31576"/>
                    <a:pt x="45506" y="33011"/>
                    <a:pt x="44462" y="35327"/>
                  </a:cubicBezTo>
                  <a:cubicBezTo>
                    <a:pt x="43646" y="37089"/>
                    <a:pt x="43385" y="38720"/>
                    <a:pt x="43190" y="40025"/>
                  </a:cubicBezTo>
                  <a:cubicBezTo>
                    <a:pt x="42863" y="42014"/>
                    <a:pt x="42700" y="42504"/>
                    <a:pt x="41917" y="43156"/>
                  </a:cubicBezTo>
                  <a:cubicBezTo>
                    <a:pt x="40450" y="44330"/>
                    <a:pt x="37938" y="45146"/>
                    <a:pt x="35491" y="45929"/>
                  </a:cubicBezTo>
                  <a:cubicBezTo>
                    <a:pt x="34447" y="46255"/>
                    <a:pt x="33338" y="46614"/>
                    <a:pt x="32327" y="46973"/>
                  </a:cubicBezTo>
                  <a:cubicBezTo>
                    <a:pt x="30729" y="47592"/>
                    <a:pt x="29033" y="48147"/>
                    <a:pt x="27238" y="48767"/>
                  </a:cubicBezTo>
                  <a:cubicBezTo>
                    <a:pt x="18333" y="51735"/>
                    <a:pt x="7243" y="55454"/>
                    <a:pt x="3589" y="66642"/>
                  </a:cubicBezTo>
                  <a:cubicBezTo>
                    <a:pt x="3393" y="67230"/>
                    <a:pt x="3198" y="67882"/>
                    <a:pt x="2969" y="68534"/>
                  </a:cubicBezTo>
                  <a:cubicBezTo>
                    <a:pt x="1632" y="72449"/>
                    <a:pt x="1" y="77309"/>
                    <a:pt x="164" y="81745"/>
                  </a:cubicBezTo>
                  <a:cubicBezTo>
                    <a:pt x="360" y="86247"/>
                    <a:pt x="2806" y="89933"/>
                    <a:pt x="4959" y="93195"/>
                  </a:cubicBezTo>
                  <a:cubicBezTo>
                    <a:pt x="5709" y="94304"/>
                    <a:pt x="6394" y="95348"/>
                    <a:pt x="6949" y="96327"/>
                  </a:cubicBezTo>
                  <a:cubicBezTo>
                    <a:pt x="8808" y="99719"/>
                    <a:pt x="8808" y="102655"/>
                    <a:pt x="8874" y="106406"/>
                  </a:cubicBezTo>
                  <a:cubicBezTo>
                    <a:pt x="8874" y="108592"/>
                    <a:pt x="8906" y="111071"/>
                    <a:pt x="9330" y="113778"/>
                  </a:cubicBezTo>
                  <a:cubicBezTo>
                    <a:pt x="9624" y="115409"/>
                    <a:pt x="10244" y="116779"/>
                    <a:pt x="10765" y="117856"/>
                  </a:cubicBezTo>
                  <a:cubicBezTo>
                    <a:pt x="11157" y="118736"/>
                    <a:pt x="11548" y="119584"/>
                    <a:pt x="11483" y="120009"/>
                  </a:cubicBezTo>
                  <a:cubicBezTo>
                    <a:pt x="11418" y="120465"/>
                    <a:pt x="10733" y="121476"/>
                    <a:pt x="10244" y="122227"/>
                  </a:cubicBezTo>
                  <a:cubicBezTo>
                    <a:pt x="9526" y="123238"/>
                    <a:pt x="8710" y="124412"/>
                    <a:pt x="8188" y="125815"/>
                  </a:cubicBezTo>
                  <a:cubicBezTo>
                    <a:pt x="7112" y="128620"/>
                    <a:pt x="7634" y="130773"/>
                    <a:pt x="8254" y="132078"/>
                  </a:cubicBezTo>
                  <a:cubicBezTo>
                    <a:pt x="9819" y="135405"/>
                    <a:pt x="13506" y="136677"/>
                    <a:pt x="16474" y="137689"/>
                  </a:cubicBezTo>
                  <a:cubicBezTo>
                    <a:pt x="17028" y="137852"/>
                    <a:pt x="17550" y="138047"/>
                    <a:pt x="18040" y="138210"/>
                  </a:cubicBezTo>
                  <a:cubicBezTo>
                    <a:pt x="20431" y="139105"/>
                    <a:pt x="22607" y="139462"/>
                    <a:pt x="24615" y="139462"/>
                  </a:cubicBezTo>
                  <a:cubicBezTo>
                    <a:pt x="28907" y="139462"/>
                    <a:pt x="32432" y="137830"/>
                    <a:pt x="35654" y="136318"/>
                  </a:cubicBezTo>
                  <a:cubicBezTo>
                    <a:pt x="37188" y="135601"/>
                    <a:pt x="38786" y="134883"/>
                    <a:pt x="40450" y="134296"/>
                  </a:cubicBezTo>
                  <a:cubicBezTo>
                    <a:pt x="42733" y="133513"/>
                    <a:pt x="45212" y="133350"/>
                    <a:pt x="47822" y="133220"/>
                  </a:cubicBezTo>
                  <a:cubicBezTo>
                    <a:pt x="49224" y="133122"/>
                    <a:pt x="50660" y="133024"/>
                    <a:pt x="52193" y="132828"/>
                  </a:cubicBezTo>
                  <a:cubicBezTo>
                    <a:pt x="57803" y="132143"/>
                    <a:pt x="63218" y="130055"/>
                    <a:pt x="69220" y="126304"/>
                  </a:cubicBezTo>
                  <a:cubicBezTo>
                    <a:pt x="75126" y="122596"/>
                    <a:pt x="80968" y="120716"/>
                    <a:pt x="86657" y="120716"/>
                  </a:cubicBezTo>
                  <a:cubicBezTo>
                    <a:pt x="87975" y="120716"/>
                    <a:pt x="89285" y="120817"/>
                    <a:pt x="90586" y="121020"/>
                  </a:cubicBezTo>
                  <a:cubicBezTo>
                    <a:pt x="97273" y="122096"/>
                    <a:pt x="102656" y="125521"/>
                    <a:pt x="108592" y="132535"/>
                  </a:cubicBezTo>
                  <a:cubicBezTo>
                    <a:pt x="111561" y="136058"/>
                    <a:pt x="114399" y="138210"/>
                    <a:pt x="118085" y="139776"/>
                  </a:cubicBezTo>
                  <a:cubicBezTo>
                    <a:pt x="118802" y="140102"/>
                    <a:pt x="119455" y="140265"/>
                    <a:pt x="119977" y="140396"/>
                  </a:cubicBezTo>
                  <a:cubicBezTo>
                    <a:pt x="120140" y="141701"/>
                    <a:pt x="120760" y="143723"/>
                    <a:pt x="123076" y="144995"/>
                  </a:cubicBezTo>
                  <a:cubicBezTo>
                    <a:pt x="124207" y="145605"/>
                    <a:pt x="125320" y="145808"/>
                    <a:pt x="126335" y="145808"/>
                  </a:cubicBezTo>
                  <a:cubicBezTo>
                    <a:pt x="127603" y="145808"/>
                    <a:pt x="128719" y="145492"/>
                    <a:pt x="129534" y="145256"/>
                  </a:cubicBezTo>
                  <a:cubicBezTo>
                    <a:pt x="129763" y="145191"/>
                    <a:pt x="130056" y="145093"/>
                    <a:pt x="130285" y="145028"/>
                  </a:cubicBezTo>
                  <a:cubicBezTo>
                    <a:pt x="130676" y="145680"/>
                    <a:pt x="131100" y="147246"/>
                    <a:pt x="131394" y="148225"/>
                  </a:cubicBezTo>
                  <a:cubicBezTo>
                    <a:pt x="131981" y="150312"/>
                    <a:pt x="132633" y="152661"/>
                    <a:pt x="134134" y="154553"/>
                  </a:cubicBezTo>
                  <a:cubicBezTo>
                    <a:pt x="137135" y="158369"/>
                    <a:pt x="141343" y="160783"/>
                    <a:pt x="146692" y="161762"/>
                  </a:cubicBezTo>
                  <a:cubicBezTo>
                    <a:pt x="147149" y="161860"/>
                    <a:pt x="147541" y="161925"/>
                    <a:pt x="147899" y="161990"/>
                  </a:cubicBezTo>
                  <a:cubicBezTo>
                    <a:pt x="148128" y="162023"/>
                    <a:pt x="148421" y="162056"/>
                    <a:pt x="148584" y="162088"/>
                  </a:cubicBezTo>
                  <a:cubicBezTo>
                    <a:pt x="148617" y="162121"/>
                    <a:pt x="148682" y="162186"/>
                    <a:pt x="148780" y="162251"/>
                  </a:cubicBezTo>
                  <a:cubicBezTo>
                    <a:pt x="148911" y="162480"/>
                    <a:pt x="149172" y="163002"/>
                    <a:pt x="149367" y="163360"/>
                  </a:cubicBezTo>
                  <a:cubicBezTo>
                    <a:pt x="150118" y="164926"/>
                    <a:pt x="151194" y="167046"/>
                    <a:pt x="153477" y="168090"/>
                  </a:cubicBezTo>
                  <a:cubicBezTo>
                    <a:pt x="154423" y="168514"/>
                    <a:pt x="155402" y="168743"/>
                    <a:pt x="156315" y="168743"/>
                  </a:cubicBezTo>
                  <a:cubicBezTo>
                    <a:pt x="157685" y="168743"/>
                    <a:pt x="158990" y="168286"/>
                    <a:pt x="160132" y="167405"/>
                  </a:cubicBezTo>
                  <a:cubicBezTo>
                    <a:pt x="161339" y="166427"/>
                    <a:pt x="162056" y="165154"/>
                    <a:pt x="162709" y="164078"/>
                  </a:cubicBezTo>
                  <a:cubicBezTo>
                    <a:pt x="162937" y="163621"/>
                    <a:pt x="163329" y="162936"/>
                    <a:pt x="163557" y="162741"/>
                  </a:cubicBezTo>
                  <a:cubicBezTo>
                    <a:pt x="163818" y="162577"/>
                    <a:pt x="163981" y="162488"/>
                    <a:pt x="164275" y="162488"/>
                  </a:cubicBezTo>
                  <a:cubicBezTo>
                    <a:pt x="164568" y="162488"/>
                    <a:pt x="164992" y="162577"/>
                    <a:pt x="165775" y="162773"/>
                  </a:cubicBezTo>
                  <a:cubicBezTo>
                    <a:pt x="166814" y="163004"/>
                    <a:pt x="168057" y="163312"/>
                    <a:pt x="169528" y="163312"/>
                  </a:cubicBezTo>
                  <a:cubicBezTo>
                    <a:pt x="169719" y="163312"/>
                    <a:pt x="169914" y="163306"/>
                    <a:pt x="170113" y="163295"/>
                  </a:cubicBezTo>
                  <a:cubicBezTo>
                    <a:pt x="173995" y="163099"/>
                    <a:pt x="176018" y="160718"/>
                    <a:pt x="177225" y="159283"/>
                  </a:cubicBezTo>
                  <a:cubicBezTo>
                    <a:pt x="178105" y="158272"/>
                    <a:pt x="178399" y="157978"/>
                    <a:pt x="178856" y="157880"/>
                  </a:cubicBezTo>
                  <a:cubicBezTo>
                    <a:pt x="179475" y="157717"/>
                    <a:pt x="180128" y="157652"/>
                    <a:pt x="180780" y="157554"/>
                  </a:cubicBezTo>
                  <a:cubicBezTo>
                    <a:pt x="183357" y="157195"/>
                    <a:pt x="186847" y="156706"/>
                    <a:pt x="189620" y="152596"/>
                  </a:cubicBezTo>
                  <a:cubicBezTo>
                    <a:pt x="191740" y="149432"/>
                    <a:pt x="191708" y="146039"/>
                    <a:pt x="191708" y="143299"/>
                  </a:cubicBezTo>
                  <a:cubicBezTo>
                    <a:pt x="191675" y="143006"/>
                    <a:pt x="191675" y="142712"/>
                    <a:pt x="191675" y="142418"/>
                  </a:cubicBezTo>
                  <a:cubicBezTo>
                    <a:pt x="191675" y="140070"/>
                    <a:pt x="192034" y="139450"/>
                    <a:pt x="193469" y="136808"/>
                  </a:cubicBezTo>
                  <a:lnTo>
                    <a:pt x="193730" y="136286"/>
                  </a:lnTo>
                  <a:cubicBezTo>
                    <a:pt x="194807" y="134329"/>
                    <a:pt x="194089" y="131850"/>
                    <a:pt x="192099" y="130773"/>
                  </a:cubicBezTo>
                  <a:cubicBezTo>
                    <a:pt x="191484" y="130435"/>
                    <a:pt x="190817" y="130274"/>
                    <a:pt x="190158" y="130274"/>
                  </a:cubicBezTo>
                  <a:cubicBezTo>
                    <a:pt x="188722" y="130274"/>
                    <a:pt x="187325" y="131040"/>
                    <a:pt x="186587" y="132404"/>
                  </a:cubicBezTo>
                  <a:lnTo>
                    <a:pt x="186293" y="132926"/>
                  </a:lnTo>
                  <a:cubicBezTo>
                    <a:pt x="184695" y="135862"/>
                    <a:pt x="183520" y="137982"/>
                    <a:pt x="183520" y="142418"/>
                  </a:cubicBezTo>
                  <a:cubicBezTo>
                    <a:pt x="183520" y="142745"/>
                    <a:pt x="183520" y="143071"/>
                    <a:pt x="183553" y="143364"/>
                  </a:cubicBezTo>
                  <a:cubicBezTo>
                    <a:pt x="183553" y="145615"/>
                    <a:pt x="183553" y="147018"/>
                    <a:pt x="182835" y="148062"/>
                  </a:cubicBezTo>
                  <a:cubicBezTo>
                    <a:pt x="182150" y="149073"/>
                    <a:pt x="181857" y="149171"/>
                    <a:pt x="179671" y="149464"/>
                  </a:cubicBezTo>
                  <a:cubicBezTo>
                    <a:pt x="178888" y="149562"/>
                    <a:pt x="178008" y="149693"/>
                    <a:pt x="177029" y="149921"/>
                  </a:cubicBezTo>
                  <a:cubicBezTo>
                    <a:pt x="173865" y="150639"/>
                    <a:pt x="172169" y="152661"/>
                    <a:pt x="171027" y="153998"/>
                  </a:cubicBezTo>
                  <a:cubicBezTo>
                    <a:pt x="170048" y="155140"/>
                    <a:pt x="169950" y="155140"/>
                    <a:pt x="169689" y="155173"/>
                  </a:cubicBezTo>
                  <a:cubicBezTo>
                    <a:pt x="169641" y="155176"/>
                    <a:pt x="169593" y="155177"/>
                    <a:pt x="169544" y="155177"/>
                  </a:cubicBezTo>
                  <a:cubicBezTo>
                    <a:pt x="169027" y="155177"/>
                    <a:pt x="168447" y="155025"/>
                    <a:pt x="167732" y="154847"/>
                  </a:cubicBezTo>
                  <a:cubicBezTo>
                    <a:pt x="166782" y="154617"/>
                    <a:pt x="165601" y="154329"/>
                    <a:pt x="164248" y="154329"/>
                  </a:cubicBezTo>
                  <a:cubicBezTo>
                    <a:pt x="162720" y="154329"/>
                    <a:pt x="160973" y="154695"/>
                    <a:pt x="159088" y="155923"/>
                  </a:cubicBezTo>
                  <a:cubicBezTo>
                    <a:pt x="157783" y="156739"/>
                    <a:pt x="156902" y="157880"/>
                    <a:pt x="156250" y="158924"/>
                  </a:cubicBezTo>
                  <a:cubicBezTo>
                    <a:pt x="155793" y="158043"/>
                    <a:pt x="155239" y="157130"/>
                    <a:pt x="154391" y="156347"/>
                  </a:cubicBezTo>
                  <a:cubicBezTo>
                    <a:pt x="152466" y="154553"/>
                    <a:pt x="151063" y="154227"/>
                    <a:pt x="149172" y="153933"/>
                  </a:cubicBezTo>
                  <a:cubicBezTo>
                    <a:pt x="148878" y="153868"/>
                    <a:pt x="148552" y="153835"/>
                    <a:pt x="148193" y="153770"/>
                  </a:cubicBezTo>
                  <a:cubicBezTo>
                    <a:pt x="144800" y="153118"/>
                    <a:pt x="142289" y="151748"/>
                    <a:pt x="140527" y="149497"/>
                  </a:cubicBezTo>
                  <a:cubicBezTo>
                    <a:pt x="140038" y="148877"/>
                    <a:pt x="139614" y="147344"/>
                    <a:pt x="139222" y="146007"/>
                  </a:cubicBezTo>
                  <a:cubicBezTo>
                    <a:pt x="138505" y="143364"/>
                    <a:pt x="137559" y="140070"/>
                    <a:pt x="134819" y="138145"/>
                  </a:cubicBezTo>
                  <a:cubicBezTo>
                    <a:pt x="133391" y="137140"/>
                    <a:pt x="131953" y="136831"/>
                    <a:pt x="130666" y="136831"/>
                  </a:cubicBezTo>
                  <a:cubicBezTo>
                    <a:pt x="129571" y="136831"/>
                    <a:pt x="128585" y="137055"/>
                    <a:pt x="127806" y="137264"/>
                  </a:cubicBezTo>
                  <a:cubicBezTo>
                    <a:pt x="127577" y="136482"/>
                    <a:pt x="127186" y="135633"/>
                    <a:pt x="126468" y="134851"/>
                  </a:cubicBezTo>
                  <a:cubicBezTo>
                    <a:pt x="124968" y="133252"/>
                    <a:pt x="123206" y="132796"/>
                    <a:pt x="122064" y="132502"/>
                  </a:cubicBezTo>
                  <a:cubicBezTo>
                    <a:pt x="121771" y="132437"/>
                    <a:pt x="121445" y="132339"/>
                    <a:pt x="121314" y="132306"/>
                  </a:cubicBezTo>
                  <a:cubicBezTo>
                    <a:pt x="118770" y="131197"/>
                    <a:pt x="117008" y="129860"/>
                    <a:pt x="114823" y="127250"/>
                  </a:cubicBezTo>
                  <a:cubicBezTo>
                    <a:pt x="109962" y="121509"/>
                    <a:pt x="102949" y="114724"/>
                    <a:pt x="91826" y="112963"/>
                  </a:cubicBezTo>
                  <a:cubicBezTo>
                    <a:pt x="90099" y="112696"/>
                    <a:pt x="88365" y="112563"/>
                    <a:pt x="86625" y="112563"/>
                  </a:cubicBezTo>
                  <a:cubicBezTo>
                    <a:pt x="79426" y="112563"/>
                    <a:pt x="72133" y="114844"/>
                    <a:pt x="64882" y="119389"/>
                  </a:cubicBezTo>
                  <a:cubicBezTo>
                    <a:pt x="59858" y="122553"/>
                    <a:pt x="55618" y="124184"/>
                    <a:pt x="51181" y="124738"/>
                  </a:cubicBezTo>
                  <a:cubicBezTo>
                    <a:pt x="49909" y="124902"/>
                    <a:pt x="48670" y="124999"/>
                    <a:pt x="47332" y="125065"/>
                  </a:cubicBezTo>
                  <a:cubicBezTo>
                    <a:pt x="44299" y="125260"/>
                    <a:pt x="41135" y="125423"/>
                    <a:pt x="37807" y="126598"/>
                  </a:cubicBezTo>
                  <a:cubicBezTo>
                    <a:pt x="35720" y="127283"/>
                    <a:pt x="33860" y="128164"/>
                    <a:pt x="32229" y="128914"/>
                  </a:cubicBezTo>
                  <a:cubicBezTo>
                    <a:pt x="29328" y="130275"/>
                    <a:pt x="27114" y="131301"/>
                    <a:pt x="24615" y="131301"/>
                  </a:cubicBezTo>
                  <a:cubicBezTo>
                    <a:pt x="23462" y="131301"/>
                    <a:pt x="22248" y="131082"/>
                    <a:pt x="20878" y="130577"/>
                  </a:cubicBezTo>
                  <a:cubicBezTo>
                    <a:pt x="20323" y="130382"/>
                    <a:pt x="19703" y="130153"/>
                    <a:pt x="19116" y="129958"/>
                  </a:cubicBezTo>
                  <a:cubicBezTo>
                    <a:pt x="18105" y="129631"/>
                    <a:pt x="16572" y="129109"/>
                    <a:pt x="15822" y="128653"/>
                  </a:cubicBezTo>
                  <a:cubicBezTo>
                    <a:pt x="16017" y="128196"/>
                    <a:pt x="16474" y="127511"/>
                    <a:pt x="16963" y="126826"/>
                  </a:cubicBezTo>
                  <a:cubicBezTo>
                    <a:pt x="17942" y="125358"/>
                    <a:pt x="19214" y="123564"/>
                    <a:pt x="19573" y="121215"/>
                  </a:cubicBezTo>
                  <a:cubicBezTo>
                    <a:pt x="19997" y="118378"/>
                    <a:pt x="18920" y="116094"/>
                    <a:pt x="18138" y="114431"/>
                  </a:cubicBezTo>
                  <a:cubicBezTo>
                    <a:pt x="17811" y="113680"/>
                    <a:pt x="17485" y="112963"/>
                    <a:pt x="17387" y="112473"/>
                  </a:cubicBezTo>
                  <a:cubicBezTo>
                    <a:pt x="17061" y="110386"/>
                    <a:pt x="17028" y="108396"/>
                    <a:pt x="17028" y="106308"/>
                  </a:cubicBezTo>
                  <a:cubicBezTo>
                    <a:pt x="16963" y="102231"/>
                    <a:pt x="16931" y="97599"/>
                    <a:pt x="14093" y="92412"/>
                  </a:cubicBezTo>
                  <a:cubicBezTo>
                    <a:pt x="13408" y="91140"/>
                    <a:pt x="12560" y="89868"/>
                    <a:pt x="11777" y="88661"/>
                  </a:cubicBezTo>
                  <a:cubicBezTo>
                    <a:pt x="10113" y="86182"/>
                    <a:pt x="8417" y="83637"/>
                    <a:pt x="8319" y="81419"/>
                  </a:cubicBezTo>
                  <a:cubicBezTo>
                    <a:pt x="8221" y="78483"/>
                    <a:pt x="9526" y="74602"/>
                    <a:pt x="10700" y="71144"/>
                  </a:cubicBezTo>
                  <a:cubicBezTo>
                    <a:pt x="10929" y="70459"/>
                    <a:pt x="11157" y="69774"/>
                    <a:pt x="11353" y="69154"/>
                  </a:cubicBezTo>
                  <a:cubicBezTo>
                    <a:pt x="13734" y="61880"/>
                    <a:pt x="21563" y="59270"/>
                    <a:pt x="29848" y="56498"/>
                  </a:cubicBezTo>
                  <a:cubicBezTo>
                    <a:pt x="31642" y="55878"/>
                    <a:pt x="33469" y="55258"/>
                    <a:pt x="35230" y="54606"/>
                  </a:cubicBezTo>
                  <a:cubicBezTo>
                    <a:pt x="36046" y="54312"/>
                    <a:pt x="36959" y="53986"/>
                    <a:pt x="37970" y="53692"/>
                  </a:cubicBezTo>
                  <a:cubicBezTo>
                    <a:pt x="40971" y="52714"/>
                    <a:pt x="44364" y="51637"/>
                    <a:pt x="47039" y="49484"/>
                  </a:cubicBezTo>
                  <a:cubicBezTo>
                    <a:pt x="50333" y="46810"/>
                    <a:pt x="50855" y="43645"/>
                    <a:pt x="51214" y="41329"/>
                  </a:cubicBezTo>
                  <a:cubicBezTo>
                    <a:pt x="51377" y="40318"/>
                    <a:pt x="51540" y="39437"/>
                    <a:pt x="51866" y="38720"/>
                  </a:cubicBezTo>
                  <a:cubicBezTo>
                    <a:pt x="52160" y="38035"/>
                    <a:pt x="52812" y="37448"/>
                    <a:pt x="53856" y="36534"/>
                  </a:cubicBezTo>
                  <a:cubicBezTo>
                    <a:pt x="54085" y="36339"/>
                    <a:pt x="54346" y="36110"/>
                    <a:pt x="54574" y="35915"/>
                  </a:cubicBezTo>
                  <a:lnTo>
                    <a:pt x="55748" y="34838"/>
                  </a:lnTo>
                  <a:cubicBezTo>
                    <a:pt x="59141" y="31772"/>
                    <a:pt x="62631" y="28608"/>
                    <a:pt x="66187" y="25770"/>
                  </a:cubicBezTo>
                  <a:cubicBezTo>
                    <a:pt x="68372" y="24008"/>
                    <a:pt x="69840" y="23291"/>
                    <a:pt x="71536" y="23160"/>
                  </a:cubicBezTo>
                  <a:cubicBezTo>
                    <a:pt x="71610" y="23155"/>
                    <a:pt x="71684" y="23153"/>
                    <a:pt x="71759" y="23153"/>
                  </a:cubicBezTo>
                  <a:cubicBezTo>
                    <a:pt x="72634" y="23153"/>
                    <a:pt x="73543" y="23500"/>
                    <a:pt x="74896" y="24041"/>
                  </a:cubicBezTo>
                  <a:cubicBezTo>
                    <a:pt x="76499" y="24701"/>
                    <a:pt x="78465" y="25512"/>
                    <a:pt x="80795" y="25512"/>
                  </a:cubicBezTo>
                  <a:cubicBezTo>
                    <a:pt x="80883" y="25512"/>
                    <a:pt x="80972" y="25511"/>
                    <a:pt x="81061" y="25509"/>
                  </a:cubicBezTo>
                  <a:cubicBezTo>
                    <a:pt x="86411" y="25346"/>
                    <a:pt x="89934" y="20714"/>
                    <a:pt x="92772" y="16995"/>
                  </a:cubicBezTo>
                  <a:cubicBezTo>
                    <a:pt x="93555" y="15951"/>
                    <a:pt x="94305" y="14973"/>
                    <a:pt x="94925" y="14320"/>
                  </a:cubicBezTo>
                  <a:cubicBezTo>
                    <a:pt x="97041" y="12103"/>
                    <a:pt x="99100" y="11189"/>
                    <a:pt x="102453" y="11189"/>
                  </a:cubicBezTo>
                  <a:cubicBezTo>
                    <a:pt x="103441" y="11189"/>
                    <a:pt x="104540" y="11269"/>
                    <a:pt x="105787" y="11417"/>
                  </a:cubicBezTo>
                  <a:cubicBezTo>
                    <a:pt x="107157" y="11580"/>
                    <a:pt x="108690" y="11645"/>
                    <a:pt x="110289" y="11711"/>
                  </a:cubicBezTo>
                  <a:cubicBezTo>
                    <a:pt x="113224" y="11808"/>
                    <a:pt x="116910" y="11972"/>
                    <a:pt x="118607" y="12918"/>
                  </a:cubicBezTo>
                  <a:cubicBezTo>
                    <a:pt x="118607" y="12918"/>
                    <a:pt x="118639" y="12950"/>
                    <a:pt x="118672" y="12950"/>
                  </a:cubicBezTo>
                  <a:cubicBezTo>
                    <a:pt x="118411" y="13668"/>
                    <a:pt x="117759" y="14809"/>
                    <a:pt x="117302" y="15592"/>
                  </a:cubicBezTo>
                  <a:cubicBezTo>
                    <a:pt x="115769" y="18300"/>
                    <a:pt x="113649" y="22018"/>
                    <a:pt x="115182" y="25998"/>
                  </a:cubicBezTo>
                  <a:cubicBezTo>
                    <a:pt x="116910" y="30532"/>
                    <a:pt x="121771" y="33468"/>
                    <a:pt x="125685" y="35784"/>
                  </a:cubicBezTo>
                  <a:cubicBezTo>
                    <a:pt x="126696" y="36404"/>
                    <a:pt x="127642" y="36958"/>
                    <a:pt x="128360" y="37448"/>
                  </a:cubicBezTo>
                  <a:cubicBezTo>
                    <a:pt x="130448" y="38899"/>
                    <a:pt x="134105" y="40966"/>
                    <a:pt x="137953" y="40966"/>
                  </a:cubicBezTo>
                  <a:cubicBezTo>
                    <a:pt x="139034" y="40966"/>
                    <a:pt x="140131" y="40803"/>
                    <a:pt x="141212" y="40416"/>
                  </a:cubicBezTo>
                  <a:cubicBezTo>
                    <a:pt x="143267" y="39698"/>
                    <a:pt x="145975" y="37872"/>
                    <a:pt x="147280" y="33403"/>
                  </a:cubicBezTo>
                  <a:cubicBezTo>
                    <a:pt x="148584" y="28999"/>
                    <a:pt x="148323" y="24693"/>
                    <a:pt x="148095" y="20551"/>
                  </a:cubicBezTo>
                  <a:cubicBezTo>
                    <a:pt x="147834" y="16506"/>
                    <a:pt x="147606" y="12689"/>
                    <a:pt x="148943" y="9297"/>
                  </a:cubicBezTo>
                  <a:cubicBezTo>
                    <a:pt x="149106" y="9656"/>
                    <a:pt x="149335" y="10080"/>
                    <a:pt x="149498" y="10569"/>
                  </a:cubicBezTo>
                  <a:cubicBezTo>
                    <a:pt x="149759" y="11287"/>
                    <a:pt x="149987" y="12069"/>
                    <a:pt x="150248" y="12885"/>
                  </a:cubicBezTo>
                  <a:cubicBezTo>
                    <a:pt x="150803" y="14712"/>
                    <a:pt x="151390" y="16636"/>
                    <a:pt x="152336" y="18463"/>
                  </a:cubicBezTo>
                  <a:cubicBezTo>
                    <a:pt x="153804" y="21301"/>
                    <a:pt x="155793" y="22508"/>
                    <a:pt x="157294" y="23388"/>
                  </a:cubicBezTo>
                  <a:cubicBezTo>
                    <a:pt x="158012" y="23813"/>
                    <a:pt x="158533" y="24106"/>
                    <a:pt x="158958" y="24563"/>
                  </a:cubicBezTo>
                  <a:cubicBezTo>
                    <a:pt x="160262" y="26031"/>
                    <a:pt x="160980" y="29227"/>
                    <a:pt x="161567" y="32065"/>
                  </a:cubicBezTo>
                  <a:cubicBezTo>
                    <a:pt x="161926" y="33729"/>
                    <a:pt x="162285" y="35425"/>
                    <a:pt x="162807" y="36958"/>
                  </a:cubicBezTo>
                  <a:cubicBezTo>
                    <a:pt x="165318" y="44396"/>
                    <a:pt x="169787" y="47658"/>
                    <a:pt x="174974" y="51442"/>
                  </a:cubicBezTo>
                  <a:lnTo>
                    <a:pt x="175528" y="51833"/>
                  </a:lnTo>
                  <a:cubicBezTo>
                    <a:pt x="177583" y="53334"/>
                    <a:pt x="178268" y="55160"/>
                    <a:pt x="179247" y="57639"/>
                  </a:cubicBezTo>
                  <a:cubicBezTo>
                    <a:pt x="180128" y="59890"/>
                    <a:pt x="181106" y="62434"/>
                    <a:pt x="183227" y="64848"/>
                  </a:cubicBezTo>
                  <a:lnTo>
                    <a:pt x="192165" y="75026"/>
                  </a:lnTo>
                  <a:cubicBezTo>
                    <a:pt x="194252" y="77407"/>
                    <a:pt x="196992" y="77962"/>
                    <a:pt x="199047" y="78353"/>
                  </a:cubicBezTo>
                  <a:cubicBezTo>
                    <a:pt x="199406" y="78451"/>
                    <a:pt x="199928" y="78549"/>
                    <a:pt x="200319" y="78647"/>
                  </a:cubicBezTo>
                  <a:cubicBezTo>
                    <a:pt x="200254" y="79234"/>
                    <a:pt x="200059" y="80049"/>
                    <a:pt x="199928" y="80604"/>
                  </a:cubicBezTo>
                  <a:cubicBezTo>
                    <a:pt x="199504" y="82398"/>
                    <a:pt x="199047" y="84420"/>
                    <a:pt x="199471" y="86410"/>
                  </a:cubicBezTo>
                  <a:cubicBezTo>
                    <a:pt x="200385" y="90553"/>
                    <a:pt x="200548" y="93913"/>
                    <a:pt x="200548" y="98284"/>
                  </a:cubicBezTo>
                  <a:cubicBezTo>
                    <a:pt x="200548" y="99262"/>
                    <a:pt x="200613" y="100306"/>
                    <a:pt x="200678" y="101317"/>
                  </a:cubicBezTo>
                  <a:cubicBezTo>
                    <a:pt x="200776" y="103340"/>
                    <a:pt x="200907" y="105591"/>
                    <a:pt x="200483" y="106961"/>
                  </a:cubicBezTo>
                  <a:cubicBezTo>
                    <a:pt x="199830" y="109113"/>
                    <a:pt x="201037" y="111397"/>
                    <a:pt x="203190" y="112049"/>
                  </a:cubicBezTo>
                  <a:cubicBezTo>
                    <a:pt x="203599" y="112179"/>
                    <a:pt x="204013" y="112241"/>
                    <a:pt x="204420" y="112241"/>
                  </a:cubicBezTo>
                  <a:cubicBezTo>
                    <a:pt x="206152" y="112241"/>
                    <a:pt x="207750" y="111118"/>
                    <a:pt x="208279" y="109374"/>
                  </a:cubicBezTo>
                  <a:cubicBezTo>
                    <a:pt x="209127" y="106602"/>
                    <a:pt x="208964" y="103536"/>
                    <a:pt x="208801" y="100861"/>
                  </a:cubicBezTo>
                  <a:cubicBezTo>
                    <a:pt x="208735" y="99915"/>
                    <a:pt x="208703" y="99034"/>
                    <a:pt x="208703" y="98284"/>
                  </a:cubicBezTo>
                  <a:cubicBezTo>
                    <a:pt x="208703" y="93489"/>
                    <a:pt x="208507" y="89574"/>
                    <a:pt x="207463" y="84746"/>
                  </a:cubicBezTo>
                  <a:cubicBezTo>
                    <a:pt x="207431" y="84322"/>
                    <a:pt x="207692" y="83181"/>
                    <a:pt x="207887" y="82430"/>
                  </a:cubicBezTo>
                  <a:cubicBezTo>
                    <a:pt x="208442" y="79951"/>
                    <a:pt x="209225" y="76559"/>
                    <a:pt x="207170" y="73786"/>
                  </a:cubicBezTo>
                  <a:cubicBezTo>
                    <a:pt x="205376" y="71307"/>
                    <a:pt x="202635" y="70753"/>
                    <a:pt x="200646" y="70361"/>
                  </a:cubicBezTo>
                  <a:cubicBezTo>
                    <a:pt x="199798" y="70198"/>
                    <a:pt x="198558" y="69937"/>
                    <a:pt x="198297" y="69643"/>
                  </a:cubicBezTo>
                  <a:lnTo>
                    <a:pt x="189359" y="59466"/>
                  </a:lnTo>
                  <a:cubicBezTo>
                    <a:pt x="188185" y="58129"/>
                    <a:pt x="187565" y="56530"/>
                    <a:pt x="186847" y="54704"/>
                  </a:cubicBezTo>
                  <a:cubicBezTo>
                    <a:pt x="185706" y="51800"/>
                    <a:pt x="184303" y="48147"/>
                    <a:pt x="180324" y="45276"/>
                  </a:cubicBezTo>
                  <a:lnTo>
                    <a:pt x="179802" y="44852"/>
                  </a:lnTo>
                  <a:cubicBezTo>
                    <a:pt x="175072" y="41427"/>
                    <a:pt x="172201" y="39340"/>
                    <a:pt x="170538" y="34349"/>
                  </a:cubicBezTo>
                  <a:cubicBezTo>
                    <a:pt x="170179" y="33272"/>
                    <a:pt x="169853" y="31870"/>
                    <a:pt x="169559" y="30369"/>
                  </a:cubicBezTo>
                  <a:cubicBezTo>
                    <a:pt x="168711" y="26520"/>
                    <a:pt x="167797" y="22149"/>
                    <a:pt x="164960" y="19083"/>
                  </a:cubicBezTo>
                  <a:cubicBezTo>
                    <a:pt x="163720" y="17713"/>
                    <a:pt x="162448" y="16962"/>
                    <a:pt x="161437" y="16343"/>
                  </a:cubicBezTo>
                  <a:cubicBezTo>
                    <a:pt x="160295" y="15690"/>
                    <a:pt x="159969" y="15462"/>
                    <a:pt x="159610" y="14744"/>
                  </a:cubicBezTo>
                  <a:cubicBezTo>
                    <a:pt x="158990" y="13537"/>
                    <a:pt x="158533" y="12069"/>
                    <a:pt x="158044" y="10471"/>
                  </a:cubicBezTo>
                  <a:cubicBezTo>
                    <a:pt x="157783" y="9623"/>
                    <a:pt x="157490" y="8742"/>
                    <a:pt x="157196" y="7861"/>
                  </a:cubicBezTo>
                  <a:cubicBezTo>
                    <a:pt x="155467" y="3034"/>
                    <a:pt x="152336" y="98"/>
                    <a:pt x="14881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7"/>
            <p:cNvSpPr/>
            <p:nvPr/>
          </p:nvSpPr>
          <p:spPr>
            <a:xfrm>
              <a:off x="6007750" y="3199975"/>
              <a:ext cx="239775" cy="208000"/>
            </a:xfrm>
            <a:custGeom>
              <a:avLst/>
              <a:gdLst/>
              <a:ahLst/>
              <a:cxnLst/>
              <a:rect l="l" t="t" r="r" b="b"/>
              <a:pathLst>
                <a:path w="9591" h="8320" extrusionOk="0">
                  <a:moveTo>
                    <a:pt x="4834" y="0"/>
                  </a:moveTo>
                  <a:cubicBezTo>
                    <a:pt x="3485" y="0"/>
                    <a:pt x="2093" y="654"/>
                    <a:pt x="1273" y="2122"/>
                  </a:cubicBezTo>
                  <a:lnTo>
                    <a:pt x="1240" y="2122"/>
                  </a:lnTo>
                  <a:lnTo>
                    <a:pt x="1240" y="2187"/>
                  </a:lnTo>
                  <a:cubicBezTo>
                    <a:pt x="1207" y="2187"/>
                    <a:pt x="1207" y="2219"/>
                    <a:pt x="1207" y="2219"/>
                  </a:cubicBezTo>
                  <a:cubicBezTo>
                    <a:pt x="1207" y="2219"/>
                    <a:pt x="1207" y="2219"/>
                    <a:pt x="1207" y="2252"/>
                  </a:cubicBezTo>
                  <a:lnTo>
                    <a:pt x="1175" y="2285"/>
                  </a:lnTo>
                  <a:cubicBezTo>
                    <a:pt x="1" y="4568"/>
                    <a:pt x="1044" y="6884"/>
                    <a:pt x="2806" y="7830"/>
                  </a:cubicBezTo>
                  <a:cubicBezTo>
                    <a:pt x="3393" y="8156"/>
                    <a:pt x="4045" y="8319"/>
                    <a:pt x="4730" y="8319"/>
                  </a:cubicBezTo>
                  <a:cubicBezTo>
                    <a:pt x="6100" y="8319"/>
                    <a:pt x="7470" y="7667"/>
                    <a:pt x="8319" y="6199"/>
                  </a:cubicBezTo>
                  <a:lnTo>
                    <a:pt x="8351" y="6134"/>
                  </a:lnTo>
                  <a:cubicBezTo>
                    <a:pt x="8351" y="6134"/>
                    <a:pt x="8351" y="6134"/>
                    <a:pt x="8384" y="6101"/>
                  </a:cubicBezTo>
                  <a:cubicBezTo>
                    <a:pt x="8384" y="6101"/>
                    <a:pt x="8384" y="6101"/>
                    <a:pt x="8384" y="6069"/>
                  </a:cubicBezTo>
                  <a:lnTo>
                    <a:pt x="8416" y="6036"/>
                  </a:lnTo>
                  <a:cubicBezTo>
                    <a:pt x="9591" y="3753"/>
                    <a:pt x="8514" y="1437"/>
                    <a:pt x="6785" y="491"/>
                  </a:cubicBezTo>
                  <a:cubicBezTo>
                    <a:pt x="6201" y="171"/>
                    <a:pt x="5523" y="0"/>
                    <a:pt x="4834"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37"/>
          <p:cNvGrpSpPr/>
          <p:nvPr/>
        </p:nvGrpSpPr>
        <p:grpSpPr>
          <a:xfrm>
            <a:off x="4416212" y="2966659"/>
            <a:ext cx="433495" cy="492189"/>
            <a:chOff x="1498050" y="237925"/>
            <a:chExt cx="4596975" cy="5219400"/>
          </a:xfrm>
        </p:grpSpPr>
        <p:sp>
          <p:nvSpPr>
            <p:cNvPr id="769" name="Google Shape;769;p37"/>
            <p:cNvSpPr/>
            <p:nvPr/>
          </p:nvSpPr>
          <p:spPr>
            <a:xfrm>
              <a:off x="1498050" y="237925"/>
              <a:ext cx="4591275" cy="5219400"/>
            </a:xfrm>
            <a:custGeom>
              <a:avLst/>
              <a:gdLst/>
              <a:ahLst/>
              <a:cxnLst/>
              <a:rect l="l" t="t" r="r" b="b"/>
              <a:pathLst>
                <a:path w="183651" h="208776" extrusionOk="0">
                  <a:moveTo>
                    <a:pt x="68744" y="1"/>
                  </a:moveTo>
                  <a:cubicBezTo>
                    <a:pt x="66635" y="1"/>
                    <a:pt x="64556" y="361"/>
                    <a:pt x="62533" y="693"/>
                  </a:cubicBezTo>
                  <a:cubicBezTo>
                    <a:pt x="61587" y="856"/>
                    <a:pt x="60706" y="987"/>
                    <a:pt x="59858" y="1084"/>
                  </a:cubicBezTo>
                  <a:cubicBezTo>
                    <a:pt x="57738" y="1345"/>
                    <a:pt x="55454" y="1509"/>
                    <a:pt x="53041" y="1639"/>
                  </a:cubicBezTo>
                  <a:cubicBezTo>
                    <a:pt x="47430" y="1998"/>
                    <a:pt x="41624" y="2389"/>
                    <a:pt x="36437" y="4151"/>
                  </a:cubicBezTo>
                  <a:cubicBezTo>
                    <a:pt x="31642" y="5749"/>
                    <a:pt x="29783" y="9174"/>
                    <a:pt x="28315" y="11914"/>
                  </a:cubicBezTo>
                  <a:cubicBezTo>
                    <a:pt x="27858" y="12762"/>
                    <a:pt x="27434" y="13545"/>
                    <a:pt x="26912" y="14263"/>
                  </a:cubicBezTo>
                  <a:cubicBezTo>
                    <a:pt x="25477" y="16383"/>
                    <a:pt x="23617" y="18373"/>
                    <a:pt x="21628" y="20493"/>
                  </a:cubicBezTo>
                  <a:cubicBezTo>
                    <a:pt x="20616" y="21570"/>
                    <a:pt x="19573" y="22679"/>
                    <a:pt x="18594" y="23821"/>
                  </a:cubicBezTo>
                  <a:cubicBezTo>
                    <a:pt x="17681" y="24897"/>
                    <a:pt x="16669" y="25973"/>
                    <a:pt x="15723" y="27050"/>
                  </a:cubicBezTo>
                  <a:cubicBezTo>
                    <a:pt x="12103" y="30997"/>
                    <a:pt x="8384" y="35107"/>
                    <a:pt x="5872" y="40261"/>
                  </a:cubicBezTo>
                  <a:cubicBezTo>
                    <a:pt x="1860" y="48416"/>
                    <a:pt x="1" y="56408"/>
                    <a:pt x="392" y="63976"/>
                  </a:cubicBezTo>
                  <a:cubicBezTo>
                    <a:pt x="487" y="66146"/>
                    <a:pt x="2280" y="67832"/>
                    <a:pt x="4427" y="67832"/>
                  </a:cubicBezTo>
                  <a:cubicBezTo>
                    <a:pt x="4506" y="67832"/>
                    <a:pt x="4585" y="67829"/>
                    <a:pt x="4665" y="67825"/>
                  </a:cubicBezTo>
                  <a:cubicBezTo>
                    <a:pt x="6916" y="67727"/>
                    <a:pt x="8645" y="65802"/>
                    <a:pt x="8547" y="63551"/>
                  </a:cubicBezTo>
                  <a:cubicBezTo>
                    <a:pt x="8221" y="57386"/>
                    <a:pt x="9787" y="50765"/>
                    <a:pt x="13179" y="43849"/>
                  </a:cubicBezTo>
                  <a:cubicBezTo>
                    <a:pt x="15202" y="39739"/>
                    <a:pt x="18398" y="36249"/>
                    <a:pt x="21758" y="32530"/>
                  </a:cubicBezTo>
                  <a:cubicBezTo>
                    <a:pt x="22737" y="31454"/>
                    <a:pt x="23781" y="30312"/>
                    <a:pt x="24759" y="29170"/>
                  </a:cubicBezTo>
                  <a:cubicBezTo>
                    <a:pt x="25640" y="28159"/>
                    <a:pt x="26586" y="27148"/>
                    <a:pt x="27597" y="26071"/>
                  </a:cubicBezTo>
                  <a:cubicBezTo>
                    <a:pt x="29685" y="23821"/>
                    <a:pt x="31870" y="21504"/>
                    <a:pt x="33664" y="18895"/>
                  </a:cubicBezTo>
                  <a:cubicBezTo>
                    <a:pt x="34382" y="17818"/>
                    <a:pt x="34969" y="16742"/>
                    <a:pt x="35491" y="15796"/>
                  </a:cubicBezTo>
                  <a:cubicBezTo>
                    <a:pt x="36731" y="13480"/>
                    <a:pt x="37350" y="12436"/>
                    <a:pt x="39047" y="11882"/>
                  </a:cubicBezTo>
                  <a:cubicBezTo>
                    <a:pt x="43222" y="10446"/>
                    <a:pt x="48474" y="10120"/>
                    <a:pt x="53563" y="9794"/>
                  </a:cubicBezTo>
                  <a:cubicBezTo>
                    <a:pt x="55976" y="9631"/>
                    <a:pt x="58488" y="9468"/>
                    <a:pt x="60837" y="9207"/>
                  </a:cubicBezTo>
                  <a:cubicBezTo>
                    <a:pt x="61848" y="9076"/>
                    <a:pt x="62892" y="8913"/>
                    <a:pt x="63870" y="8750"/>
                  </a:cubicBezTo>
                  <a:cubicBezTo>
                    <a:pt x="65666" y="8441"/>
                    <a:pt x="67343" y="8160"/>
                    <a:pt x="68820" y="8160"/>
                  </a:cubicBezTo>
                  <a:cubicBezTo>
                    <a:pt x="68899" y="8160"/>
                    <a:pt x="68978" y="8161"/>
                    <a:pt x="69057" y="8163"/>
                  </a:cubicBezTo>
                  <a:cubicBezTo>
                    <a:pt x="70688" y="8196"/>
                    <a:pt x="71569" y="9044"/>
                    <a:pt x="71862" y="9761"/>
                  </a:cubicBezTo>
                  <a:cubicBezTo>
                    <a:pt x="72254" y="10740"/>
                    <a:pt x="71601" y="11653"/>
                    <a:pt x="71014" y="12240"/>
                  </a:cubicBezTo>
                  <a:cubicBezTo>
                    <a:pt x="70101" y="13154"/>
                    <a:pt x="69644" y="14459"/>
                    <a:pt x="69840" y="15731"/>
                  </a:cubicBezTo>
                  <a:cubicBezTo>
                    <a:pt x="70036" y="17003"/>
                    <a:pt x="70818" y="18145"/>
                    <a:pt x="71960" y="18732"/>
                  </a:cubicBezTo>
                  <a:cubicBezTo>
                    <a:pt x="74080" y="19873"/>
                    <a:pt x="76233" y="21146"/>
                    <a:pt x="78484" y="22483"/>
                  </a:cubicBezTo>
                  <a:cubicBezTo>
                    <a:pt x="83181" y="25288"/>
                    <a:pt x="88042" y="28192"/>
                    <a:pt x="93196" y="30051"/>
                  </a:cubicBezTo>
                  <a:cubicBezTo>
                    <a:pt x="94630" y="30578"/>
                    <a:pt x="96028" y="30833"/>
                    <a:pt x="97335" y="30833"/>
                  </a:cubicBezTo>
                  <a:cubicBezTo>
                    <a:pt x="100636" y="30833"/>
                    <a:pt x="103360" y="29211"/>
                    <a:pt x="104645" y="26267"/>
                  </a:cubicBezTo>
                  <a:cubicBezTo>
                    <a:pt x="105167" y="25060"/>
                    <a:pt x="105167" y="23918"/>
                    <a:pt x="104971" y="22972"/>
                  </a:cubicBezTo>
                  <a:cubicBezTo>
                    <a:pt x="105069" y="22940"/>
                    <a:pt x="105200" y="22907"/>
                    <a:pt x="105265" y="22907"/>
                  </a:cubicBezTo>
                  <a:cubicBezTo>
                    <a:pt x="105363" y="22875"/>
                    <a:pt x="105428" y="22842"/>
                    <a:pt x="105493" y="22842"/>
                  </a:cubicBezTo>
                  <a:cubicBezTo>
                    <a:pt x="106374" y="23168"/>
                    <a:pt x="107287" y="23494"/>
                    <a:pt x="108168" y="23853"/>
                  </a:cubicBezTo>
                  <a:cubicBezTo>
                    <a:pt x="110810" y="24864"/>
                    <a:pt x="113550" y="25908"/>
                    <a:pt x="116356" y="26822"/>
                  </a:cubicBezTo>
                  <a:cubicBezTo>
                    <a:pt x="118052" y="27409"/>
                    <a:pt x="119683" y="27702"/>
                    <a:pt x="121281" y="28028"/>
                  </a:cubicBezTo>
                  <a:cubicBezTo>
                    <a:pt x="124739" y="28713"/>
                    <a:pt x="126794" y="29203"/>
                    <a:pt x="128490" y="31225"/>
                  </a:cubicBezTo>
                  <a:cubicBezTo>
                    <a:pt x="131557" y="34944"/>
                    <a:pt x="133742" y="40359"/>
                    <a:pt x="135862" y="45611"/>
                  </a:cubicBezTo>
                  <a:cubicBezTo>
                    <a:pt x="136841" y="48024"/>
                    <a:pt x="137754" y="50308"/>
                    <a:pt x="138766" y="52493"/>
                  </a:cubicBezTo>
                  <a:cubicBezTo>
                    <a:pt x="139483" y="54026"/>
                    <a:pt x="140168" y="55625"/>
                    <a:pt x="140919" y="57288"/>
                  </a:cubicBezTo>
                  <a:cubicBezTo>
                    <a:pt x="143691" y="63617"/>
                    <a:pt x="146562" y="70173"/>
                    <a:pt x="151455" y="75458"/>
                  </a:cubicBezTo>
                  <a:cubicBezTo>
                    <a:pt x="158059" y="82646"/>
                    <a:pt x="164230" y="83557"/>
                    <a:pt x="171465" y="83557"/>
                  </a:cubicBezTo>
                  <a:cubicBezTo>
                    <a:pt x="171913" y="83557"/>
                    <a:pt x="172365" y="83553"/>
                    <a:pt x="172821" y="83547"/>
                  </a:cubicBezTo>
                  <a:cubicBezTo>
                    <a:pt x="173767" y="83547"/>
                    <a:pt x="174158" y="83711"/>
                    <a:pt x="174256" y="83776"/>
                  </a:cubicBezTo>
                  <a:cubicBezTo>
                    <a:pt x="174452" y="84298"/>
                    <a:pt x="174223" y="86385"/>
                    <a:pt x="172625" y="88408"/>
                  </a:cubicBezTo>
                  <a:cubicBezTo>
                    <a:pt x="169591" y="92355"/>
                    <a:pt x="165840" y="96139"/>
                    <a:pt x="162219" y="99792"/>
                  </a:cubicBezTo>
                  <a:cubicBezTo>
                    <a:pt x="160360" y="101651"/>
                    <a:pt x="158468" y="103576"/>
                    <a:pt x="156641" y="105501"/>
                  </a:cubicBezTo>
                  <a:cubicBezTo>
                    <a:pt x="155956" y="106251"/>
                    <a:pt x="155206" y="107001"/>
                    <a:pt x="154456" y="107784"/>
                  </a:cubicBezTo>
                  <a:cubicBezTo>
                    <a:pt x="149595" y="112710"/>
                    <a:pt x="143561" y="118842"/>
                    <a:pt x="145094" y="128074"/>
                  </a:cubicBezTo>
                  <a:cubicBezTo>
                    <a:pt x="145583" y="131042"/>
                    <a:pt x="146660" y="133488"/>
                    <a:pt x="147606" y="135674"/>
                  </a:cubicBezTo>
                  <a:cubicBezTo>
                    <a:pt x="149237" y="139393"/>
                    <a:pt x="150052" y="141480"/>
                    <a:pt x="148943" y="144710"/>
                  </a:cubicBezTo>
                  <a:cubicBezTo>
                    <a:pt x="147997" y="147352"/>
                    <a:pt x="146105" y="148983"/>
                    <a:pt x="143691" y="151038"/>
                  </a:cubicBezTo>
                  <a:cubicBezTo>
                    <a:pt x="142876" y="151723"/>
                    <a:pt x="142028" y="152441"/>
                    <a:pt x="141179" y="153256"/>
                  </a:cubicBezTo>
                  <a:cubicBezTo>
                    <a:pt x="137298" y="156877"/>
                    <a:pt x="136450" y="161150"/>
                    <a:pt x="135765" y="164608"/>
                  </a:cubicBezTo>
                  <a:cubicBezTo>
                    <a:pt x="135308" y="167087"/>
                    <a:pt x="134884" y="169207"/>
                    <a:pt x="133514" y="170903"/>
                  </a:cubicBezTo>
                  <a:cubicBezTo>
                    <a:pt x="133285" y="171132"/>
                    <a:pt x="132503" y="171654"/>
                    <a:pt x="131948" y="171980"/>
                  </a:cubicBezTo>
                  <a:cubicBezTo>
                    <a:pt x="130545" y="172893"/>
                    <a:pt x="128947" y="173937"/>
                    <a:pt x="127936" y="175568"/>
                  </a:cubicBezTo>
                  <a:cubicBezTo>
                    <a:pt x="126827" y="177395"/>
                    <a:pt x="126598" y="179548"/>
                    <a:pt x="126337" y="181603"/>
                  </a:cubicBezTo>
                  <a:cubicBezTo>
                    <a:pt x="126207" y="182777"/>
                    <a:pt x="126044" y="184180"/>
                    <a:pt x="125750" y="184800"/>
                  </a:cubicBezTo>
                  <a:cubicBezTo>
                    <a:pt x="123010" y="190508"/>
                    <a:pt x="112768" y="199478"/>
                    <a:pt x="106407" y="200522"/>
                  </a:cubicBezTo>
                  <a:cubicBezTo>
                    <a:pt x="106092" y="200572"/>
                    <a:pt x="105789" y="200597"/>
                    <a:pt x="105496" y="200597"/>
                  </a:cubicBezTo>
                  <a:cubicBezTo>
                    <a:pt x="102153" y="200597"/>
                    <a:pt x="100164" y="197310"/>
                    <a:pt x="97045" y="190051"/>
                  </a:cubicBezTo>
                  <a:cubicBezTo>
                    <a:pt x="96458" y="188616"/>
                    <a:pt x="95870" y="187279"/>
                    <a:pt x="95251" y="186006"/>
                  </a:cubicBezTo>
                  <a:cubicBezTo>
                    <a:pt x="93620" y="182712"/>
                    <a:pt x="92576" y="179124"/>
                    <a:pt x="91499" y="175307"/>
                  </a:cubicBezTo>
                  <a:cubicBezTo>
                    <a:pt x="90521" y="171882"/>
                    <a:pt x="89477" y="168327"/>
                    <a:pt x="87976" y="164901"/>
                  </a:cubicBezTo>
                  <a:cubicBezTo>
                    <a:pt x="87357" y="163434"/>
                    <a:pt x="86574" y="161998"/>
                    <a:pt x="85824" y="160628"/>
                  </a:cubicBezTo>
                  <a:cubicBezTo>
                    <a:pt x="83540" y="156453"/>
                    <a:pt x="82235" y="153713"/>
                    <a:pt x="83247" y="151038"/>
                  </a:cubicBezTo>
                  <a:cubicBezTo>
                    <a:pt x="83769" y="149668"/>
                    <a:pt x="84421" y="148526"/>
                    <a:pt x="85139" y="147319"/>
                  </a:cubicBezTo>
                  <a:cubicBezTo>
                    <a:pt x="86835" y="144351"/>
                    <a:pt x="88792" y="140991"/>
                    <a:pt x="87976" y="135380"/>
                  </a:cubicBezTo>
                  <a:lnTo>
                    <a:pt x="87911" y="134826"/>
                  </a:lnTo>
                  <a:cubicBezTo>
                    <a:pt x="87389" y="131172"/>
                    <a:pt x="86737" y="126573"/>
                    <a:pt x="85171" y="123083"/>
                  </a:cubicBezTo>
                  <a:cubicBezTo>
                    <a:pt x="83997" y="120408"/>
                    <a:pt x="82072" y="118353"/>
                    <a:pt x="80376" y="116494"/>
                  </a:cubicBezTo>
                  <a:cubicBezTo>
                    <a:pt x="78517" y="114504"/>
                    <a:pt x="76918" y="112775"/>
                    <a:pt x="76657" y="110850"/>
                  </a:cubicBezTo>
                  <a:cubicBezTo>
                    <a:pt x="76560" y="110002"/>
                    <a:pt x="76625" y="109089"/>
                    <a:pt x="76755" y="108012"/>
                  </a:cubicBezTo>
                  <a:cubicBezTo>
                    <a:pt x="76918" y="106120"/>
                    <a:pt x="77147" y="103772"/>
                    <a:pt x="76299" y="101162"/>
                  </a:cubicBezTo>
                  <a:cubicBezTo>
                    <a:pt x="74929" y="96954"/>
                    <a:pt x="71895" y="93301"/>
                    <a:pt x="67948" y="91213"/>
                  </a:cubicBezTo>
                  <a:cubicBezTo>
                    <a:pt x="65120" y="89682"/>
                    <a:pt x="62291" y="89149"/>
                    <a:pt x="59530" y="89149"/>
                  </a:cubicBezTo>
                  <a:cubicBezTo>
                    <a:pt x="56113" y="89149"/>
                    <a:pt x="52798" y="89966"/>
                    <a:pt x="49713" y="90724"/>
                  </a:cubicBezTo>
                  <a:cubicBezTo>
                    <a:pt x="47169" y="91344"/>
                    <a:pt x="44755" y="91931"/>
                    <a:pt x="42537" y="92029"/>
                  </a:cubicBezTo>
                  <a:cubicBezTo>
                    <a:pt x="41942" y="92054"/>
                    <a:pt x="41349" y="92067"/>
                    <a:pt x="40760" y="92067"/>
                  </a:cubicBezTo>
                  <a:cubicBezTo>
                    <a:pt x="34572" y="92067"/>
                    <a:pt x="28760" y="90664"/>
                    <a:pt x="23846" y="87984"/>
                  </a:cubicBezTo>
                  <a:cubicBezTo>
                    <a:pt x="23229" y="87644"/>
                    <a:pt x="22556" y="87483"/>
                    <a:pt x="21891" y="87483"/>
                  </a:cubicBezTo>
                  <a:cubicBezTo>
                    <a:pt x="20447" y="87483"/>
                    <a:pt x="19037" y="88242"/>
                    <a:pt x="18300" y="89582"/>
                  </a:cubicBezTo>
                  <a:cubicBezTo>
                    <a:pt x="17224" y="91572"/>
                    <a:pt x="17942" y="94051"/>
                    <a:pt x="19931" y="95128"/>
                  </a:cubicBezTo>
                  <a:cubicBezTo>
                    <a:pt x="26042" y="98496"/>
                    <a:pt x="33188" y="100230"/>
                    <a:pt x="40747" y="100230"/>
                  </a:cubicBezTo>
                  <a:cubicBezTo>
                    <a:pt x="41460" y="100230"/>
                    <a:pt x="42176" y="100215"/>
                    <a:pt x="42896" y="100184"/>
                  </a:cubicBezTo>
                  <a:cubicBezTo>
                    <a:pt x="45929" y="100053"/>
                    <a:pt x="48833" y="99335"/>
                    <a:pt x="51671" y="98650"/>
                  </a:cubicBezTo>
                  <a:cubicBezTo>
                    <a:pt x="54483" y="97952"/>
                    <a:pt x="57076" y="97312"/>
                    <a:pt x="59471" y="97312"/>
                  </a:cubicBezTo>
                  <a:cubicBezTo>
                    <a:pt x="61104" y="97312"/>
                    <a:pt x="62644" y="97609"/>
                    <a:pt x="64099" y="98390"/>
                  </a:cubicBezTo>
                  <a:cubicBezTo>
                    <a:pt x="66186" y="99499"/>
                    <a:pt x="67785" y="101423"/>
                    <a:pt x="68502" y="103674"/>
                  </a:cubicBezTo>
                  <a:cubicBezTo>
                    <a:pt x="68861" y="104685"/>
                    <a:pt x="68763" y="105827"/>
                    <a:pt x="68600" y="107229"/>
                  </a:cubicBezTo>
                  <a:cubicBezTo>
                    <a:pt x="68470" y="108600"/>
                    <a:pt x="68339" y="110165"/>
                    <a:pt x="68568" y="111927"/>
                  </a:cubicBezTo>
                  <a:cubicBezTo>
                    <a:pt x="69187" y="116396"/>
                    <a:pt x="71960" y="119397"/>
                    <a:pt x="74407" y="122039"/>
                  </a:cubicBezTo>
                  <a:cubicBezTo>
                    <a:pt x="75777" y="123539"/>
                    <a:pt x="77081" y="124975"/>
                    <a:pt x="77701" y="126345"/>
                  </a:cubicBezTo>
                  <a:cubicBezTo>
                    <a:pt x="78810" y="128856"/>
                    <a:pt x="79397" y="132967"/>
                    <a:pt x="79822" y="136000"/>
                  </a:cubicBezTo>
                  <a:lnTo>
                    <a:pt x="79887" y="136522"/>
                  </a:lnTo>
                  <a:cubicBezTo>
                    <a:pt x="80311" y="139360"/>
                    <a:pt x="79495" y="140730"/>
                    <a:pt x="78060" y="143209"/>
                  </a:cubicBezTo>
                  <a:cubicBezTo>
                    <a:pt x="77277" y="144579"/>
                    <a:pt x="76364" y="146145"/>
                    <a:pt x="75614" y="148135"/>
                  </a:cubicBezTo>
                  <a:cubicBezTo>
                    <a:pt x="73167" y="154528"/>
                    <a:pt x="76201" y="160074"/>
                    <a:pt x="78647" y="164543"/>
                  </a:cubicBezTo>
                  <a:cubicBezTo>
                    <a:pt x="79332" y="165815"/>
                    <a:pt x="80017" y="167022"/>
                    <a:pt x="80507" y="168163"/>
                  </a:cubicBezTo>
                  <a:cubicBezTo>
                    <a:pt x="81779" y="171099"/>
                    <a:pt x="82692" y="174263"/>
                    <a:pt x="83638" y="177591"/>
                  </a:cubicBezTo>
                  <a:cubicBezTo>
                    <a:pt x="84812" y="181570"/>
                    <a:pt x="85987" y="185680"/>
                    <a:pt x="87911" y="189595"/>
                  </a:cubicBezTo>
                  <a:cubicBezTo>
                    <a:pt x="88433" y="190704"/>
                    <a:pt x="88988" y="191943"/>
                    <a:pt x="89542" y="193281"/>
                  </a:cubicBezTo>
                  <a:cubicBezTo>
                    <a:pt x="92250" y="199544"/>
                    <a:pt x="96197" y="208775"/>
                    <a:pt x="105330" y="208775"/>
                  </a:cubicBezTo>
                  <a:cubicBezTo>
                    <a:pt x="106080" y="208775"/>
                    <a:pt x="106896" y="208710"/>
                    <a:pt x="107744" y="208579"/>
                  </a:cubicBezTo>
                  <a:cubicBezTo>
                    <a:pt x="116910" y="207079"/>
                    <a:pt x="129338" y="196184"/>
                    <a:pt x="133090" y="188322"/>
                  </a:cubicBezTo>
                  <a:cubicBezTo>
                    <a:pt x="133970" y="186496"/>
                    <a:pt x="134231" y="184408"/>
                    <a:pt x="134427" y="182581"/>
                  </a:cubicBezTo>
                  <a:cubicBezTo>
                    <a:pt x="134558" y="181668"/>
                    <a:pt x="134688" y="180363"/>
                    <a:pt x="134884" y="179874"/>
                  </a:cubicBezTo>
                  <a:cubicBezTo>
                    <a:pt x="135177" y="179613"/>
                    <a:pt x="135862" y="179156"/>
                    <a:pt x="136352" y="178863"/>
                  </a:cubicBezTo>
                  <a:cubicBezTo>
                    <a:pt x="137526" y="178112"/>
                    <a:pt x="138831" y="177297"/>
                    <a:pt x="139809" y="176090"/>
                  </a:cubicBezTo>
                  <a:cubicBezTo>
                    <a:pt x="142484" y="172795"/>
                    <a:pt x="143169" y="169305"/>
                    <a:pt x="143789" y="166174"/>
                  </a:cubicBezTo>
                  <a:cubicBezTo>
                    <a:pt x="144409" y="162977"/>
                    <a:pt x="144898" y="160922"/>
                    <a:pt x="146725" y="159226"/>
                  </a:cubicBezTo>
                  <a:cubicBezTo>
                    <a:pt x="147442" y="158541"/>
                    <a:pt x="148193" y="157921"/>
                    <a:pt x="148976" y="157268"/>
                  </a:cubicBezTo>
                  <a:cubicBezTo>
                    <a:pt x="151781" y="154854"/>
                    <a:pt x="154978" y="152147"/>
                    <a:pt x="156641" y="147385"/>
                  </a:cubicBezTo>
                  <a:cubicBezTo>
                    <a:pt x="158859" y="140991"/>
                    <a:pt x="156772" y="136229"/>
                    <a:pt x="155076" y="132379"/>
                  </a:cubicBezTo>
                  <a:cubicBezTo>
                    <a:pt x="154260" y="130487"/>
                    <a:pt x="153477" y="128693"/>
                    <a:pt x="153151" y="126736"/>
                  </a:cubicBezTo>
                  <a:cubicBezTo>
                    <a:pt x="152335" y="121941"/>
                    <a:pt x="155304" y="118549"/>
                    <a:pt x="160262" y="113493"/>
                  </a:cubicBezTo>
                  <a:cubicBezTo>
                    <a:pt x="161045" y="112710"/>
                    <a:pt x="161828" y="111894"/>
                    <a:pt x="162611" y="111079"/>
                  </a:cubicBezTo>
                  <a:cubicBezTo>
                    <a:pt x="164340" y="109252"/>
                    <a:pt x="166101" y="107425"/>
                    <a:pt x="167993" y="105533"/>
                  </a:cubicBezTo>
                  <a:cubicBezTo>
                    <a:pt x="171810" y="101717"/>
                    <a:pt x="175757" y="97737"/>
                    <a:pt x="179084" y="93399"/>
                  </a:cubicBezTo>
                  <a:cubicBezTo>
                    <a:pt x="181856" y="89843"/>
                    <a:pt x="183651" y="84363"/>
                    <a:pt x="181530" y="80090"/>
                  </a:cubicBezTo>
                  <a:cubicBezTo>
                    <a:pt x="180649" y="78328"/>
                    <a:pt x="178366" y="75393"/>
                    <a:pt x="172886" y="75393"/>
                  </a:cubicBezTo>
                  <a:lnTo>
                    <a:pt x="172723" y="75393"/>
                  </a:lnTo>
                  <a:cubicBezTo>
                    <a:pt x="172440" y="75395"/>
                    <a:pt x="172162" y="75396"/>
                    <a:pt x="171891" y="75396"/>
                  </a:cubicBezTo>
                  <a:cubicBezTo>
                    <a:pt x="164875" y="75396"/>
                    <a:pt x="161665" y="74530"/>
                    <a:pt x="157457" y="69945"/>
                  </a:cubicBezTo>
                  <a:cubicBezTo>
                    <a:pt x="153477" y="65639"/>
                    <a:pt x="150900" y="59735"/>
                    <a:pt x="148388" y="53994"/>
                  </a:cubicBezTo>
                  <a:cubicBezTo>
                    <a:pt x="147671" y="52363"/>
                    <a:pt x="146921" y="50667"/>
                    <a:pt x="146138" y="49036"/>
                  </a:cubicBezTo>
                  <a:cubicBezTo>
                    <a:pt x="145224" y="47078"/>
                    <a:pt x="144376" y="44893"/>
                    <a:pt x="143430" y="42577"/>
                  </a:cubicBezTo>
                  <a:cubicBezTo>
                    <a:pt x="141082" y="36738"/>
                    <a:pt x="138668" y="30703"/>
                    <a:pt x="134753" y="26006"/>
                  </a:cubicBezTo>
                  <a:cubicBezTo>
                    <a:pt x="131165" y="21635"/>
                    <a:pt x="126533" y="20754"/>
                    <a:pt x="122847" y="20004"/>
                  </a:cubicBezTo>
                  <a:cubicBezTo>
                    <a:pt x="121444" y="19743"/>
                    <a:pt x="120140" y="19482"/>
                    <a:pt x="118900" y="19091"/>
                  </a:cubicBezTo>
                  <a:cubicBezTo>
                    <a:pt x="116291" y="18210"/>
                    <a:pt x="113648" y="17199"/>
                    <a:pt x="111071" y="16220"/>
                  </a:cubicBezTo>
                  <a:cubicBezTo>
                    <a:pt x="109734" y="15698"/>
                    <a:pt x="108397" y="15209"/>
                    <a:pt x="107059" y="14720"/>
                  </a:cubicBezTo>
                  <a:cubicBezTo>
                    <a:pt x="106613" y="14544"/>
                    <a:pt x="106144" y="14463"/>
                    <a:pt x="105674" y="14463"/>
                  </a:cubicBezTo>
                  <a:cubicBezTo>
                    <a:pt x="105182" y="14463"/>
                    <a:pt x="104689" y="14553"/>
                    <a:pt x="104221" y="14720"/>
                  </a:cubicBezTo>
                  <a:cubicBezTo>
                    <a:pt x="104058" y="14752"/>
                    <a:pt x="103536" y="14915"/>
                    <a:pt x="103145" y="15013"/>
                  </a:cubicBezTo>
                  <a:cubicBezTo>
                    <a:pt x="100209" y="15796"/>
                    <a:pt x="98219" y="16448"/>
                    <a:pt x="96980" y="18047"/>
                  </a:cubicBezTo>
                  <a:cubicBezTo>
                    <a:pt x="95805" y="19613"/>
                    <a:pt x="95740" y="21146"/>
                    <a:pt x="96034" y="22385"/>
                  </a:cubicBezTo>
                  <a:lnTo>
                    <a:pt x="95968" y="22385"/>
                  </a:lnTo>
                  <a:cubicBezTo>
                    <a:pt x="91565" y="20787"/>
                    <a:pt x="87030" y="18079"/>
                    <a:pt x="82659" y="15470"/>
                  </a:cubicBezTo>
                  <a:cubicBezTo>
                    <a:pt x="81648" y="14883"/>
                    <a:pt x="80604" y="14263"/>
                    <a:pt x="79593" y="13676"/>
                  </a:cubicBezTo>
                  <a:cubicBezTo>
                    <a:pt x="80376" y="11425"/>
                    <a:pt x="80343" y="9011"/>
                    <a:pt x="79430" y="6760"/>
                  </a:cubicBezTo>
                  <a:cubicBezTo>
                    <a:pt x="77864" y="2781"/>
                    <a:pt x="73852" y="138"/>
                    <a:pt x="69253" y="8"/>
                  </a:cubicBezTo>
                  <a:cubicBezTo>
                    <a:pt x="69083" y="3"/>
                    <a:pt x="68913" y="1"/>
                    <a:pt x="68744"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7"/>
            <p:cNvSpPr/>
            <p:nvPr/>
          </p:nvSpPr>
          <p:spPr>
            <a:xfrm>
              <a:off x="1608150" y="2112725"/>
              <a:ext cx="236525" cy="209825"/>
            </a:xfrm>
            <a:custGeom>
              <a:avLst/>
              <a:gdLst/>
              <a:ahLst/>
              <a:cxnLst/>
              <a:rect l="l" t="t" r="r" b="b"/>
              <a:pathLst>
                <a:path w="9461" h="8393" extrusionOk="0">
                  <a:moveTo>
                    <a:pt x="4665" y="1"/>
                  </a:moveTo>
                  <a:cubicBezTo>
                    <a:pt x="3963" y="1"/>
                    <a:pt x="3254" y="182"/>
                    <a:pt x="2610" y="564"/>
                  </a:cubicBezTo>
                  <a:cubicBezTo>
                    <a:pt x="653" y="1705"/>
                    <a:pt x="0" y="4184"/>
                    <a:pt x="1142" y="6142"/>
                  </a:cubicBezTo>
                  <a:lnTo>
                    <a:pt x="1305" y="6403"/>
                  </a:lnTo>
                  <a:cubicBezTo>
                    <a:pt x="2055" y="7707"/>
                    <a:pt x="3425" y="8392"/>
                    <a:pt x="4828" y="8392"/>
                  </a:cubicBezTo>
                  <a:cubicBezTo>
                    <a:pt x="5513" y="8392"/>
                    <a:pt x="6231" y="8229"/>
                    <a:pt x="6916" y="7838"/>
                  </a:cubicBezTo>
                  <a:cubicBezTo>
                    <a:pt x="8840" y="6664"/>
                    <a:pt x="9460" y="4152"/>
                    <a:pt x="8318" y="2227"/>
                  </a:cubicBezTo>
                  <a:lnTo>
                    <a:pt x="8188" y="1999"/>
                  </a:lnTo>
                  <a:cubicBezTo>
                    <a:pt x="7428" y="718"/>
                    <a:pt x="6061" y="1"/>
                    <a:pt x="4665" y="1"/>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7"/>
            <p:cNvSpPr/>
            <p:nvPr/>
          </p:nvSpPr>
          <p:spPr>
            <a:xfrm>
              <a:off x="5343125" y="3607050"/>
              <a:ext cx="751900" cy="1308775"/>
            </a:xfrm>
            <a:custGeom>
              <a:avLst/>
              <a:gdLst/>
              <a:ahLst/>
              <a:cxnLst/>
              <a:rect l="l" t="t" r="r" b="b"/>
              <a:pathLst>
                <a:path w="30076" h="52351" extrusionOk="0">
                  <a:moveTo>
                    <a:pt x="20779" y="16795"/>
                  </a:moveTo>
                  <a:lnTo>
                    <a:pt x="16245" y="32061"/>
                  </a:lnTo>
                  <a:cubicBezTo>
                    <a:pt x="16049" y="32746"/>
                    <a:pt x="15821" y="33496"/>
                    <a:pt x="15625" y="34312"/>
                  </a:cubicBezTo>
                  <a:cubicBezTo>
                    <a:pt x="15071" y="36432"/>
                    <a:pt x="14386" y="39042"/>
                    <a:pt x="13440" y="41162"/>
                  </a:cubicBezTo>
                  <a:cubicBezTo>
                    <a:pt x="12265" y="43804"/>
                    <a:pt x="11417" y="44163"/>
                    <a:pt x="11385" y="44163"/>
                  </a:cubicBezTo>
                  <a:cubicBezTo>
                    <a:pt x="11375" y="44168"/>
                    <a:pt x="11355" y="44171"/>
                    <a:pt x="11325" y="44171"/>
                  </a:cubicBezTo>
                  <a:cubicBezTo>
                    <a:pt x="11152" y="44171"/>
                    <a:pt x="10646" y="44061"/>
                    <a:pt x="9786" y="43478"/>
                  </a:cubicBezTo>
                  <a:cubicBezTo>
                    <a:pt x="8742" y="42760"/>
                    <a:pt x="8449" y="39825"/>
                    <a:pt x="9134" y="37182"/>
                  </a:cubicBezTo>
                  <a:cubicBezTo>
                    <a:pt x="9297" y="36595"/>
                    <a:pt x="9754" y="35975"/>
                    <a:pt x="10243" y="35225"/>
                  </a:cubicBezTo>
                  <a:cubicBezTo>
                    <a:pt x="11385" y="33562"/>
                    <a:pt x="13114" y="31115"/>
                    <a:pt x="12657" y="27494"/>
                  </a:cubicBezTo>
                  <a:cubicBezTo>
                    <a:pt x="12494" y="25994"/>
                    <a:pt x="12004" y="24885"/>
                    <a:pt x="11646" y="24069"/>
                  </a:cubicBezTo>
                  <a:cubicBezTo>
                    <a:pt x="11548" y="23808"/>
                    <a:pt x="11385" y="23449"/>
                    <a:pt x="11352" y="23351"/>
                  </a:cubicBezTo>
                  <a:cubicBezTo>
                    <a:pt x="11352" y="23351"/>
                    <a:pt x="11385" y="23254"/>
                    <a:pt x="11450" y="23025"/>
                  </a:cubicBezTo>
                  <a:cubicBezTo>
                    <a:pt x="11874" y="21851"/>
                    <a:pt x="12787" y="21362"/>
                    <a:pt x="15071" y="20350"/>
                  </a:cubicBezTo>
                  <a:cubicBezTo>
                    <a:pt x="16865" y="19568"/>
                    <a:pt x="19018" y="18622"/>
                    <a:pt x="20779" y="16795"/>
                  </a:cubicBezTo>
                  <a:close/>
                  <a:moveTo>
                    <a:pt x="23403" y="0"/>
                  </a:moveTo>
                  <a:cubicBezTo>
                    <a:pt x="21916" y="0"/>
                    <a:pt x="20538" y="821"/>
                    <a:pt x="19801" y="2149"/>
                  </a:cubicBezTo>
                  <a:cubicBezTo>
                    <a:pt x="19246" y="3192"/>
                    <a:pt x="18692" y="4301"/>
                    <a:pt x="18170" y="5378"/>
                  </a:cubicBezTo>
                  <a:cubicBezTo>
                    <a:pt x="17191" y="7433"/>
                    <a:pt x="16245" y="9358"/>
                    <a:pt x="15103" y="10858"/>
                  </a:cubicBezTo>
                  <a:cubicBezTo>
                    <a:pt x="14516" y="11674"/>
                    <a:pt x="13244" y="12228"/>
                    <a:pt x="11809" y="12881"/>
                  </a:cubicBezTo>
                  <a:cubicBezTo>
                    <a:pt x="9101" y="14087"/>
                    <a:pt x="5383" y="15718"/>
                    <a:pt x="3752" y="20318"/>
                  </a:cubicBezTo>
                  <a:cubicBezTo>
                    <a:pt x="2577" y="23645"/>
                    <a:pt x="3556" y="25928"/>
                    <a:pt x="4176" y="27298"/>
                  </a:cubicBezTo>
                  <a:cubicBezTo>
                    <a:pt x="4404" y="27853"/>
                    <a:pt x="4535" y="28147"/>
                    <a:pt x="4567" y="28473"/>
                  </a:cubicBezTo>
                  <a:cubicBezTo>
                    <a:pt x="4632" y="28929"/>
                    <a:pt x="4469" y="29256"/>
                    <a:pt x="3556" y="30560"/>
                  </a:cubicBezTo>
                  <a:cubicBezTo>
                    <a:pt x="2740" y="31702"/>
                    <a:pt x="1762" y="33137"/>
                    <a:pt x="1240" y="35127"/>
                  </a:cubicBezTo>
                  <a:cubicBezTo>
                    <a:pt x="0" y="39955"/>
                    <a:pt x="261" y="46805"/>
                    <a:pt x="5154" y="50198"/>
                  </a:cubicBezTo>
                  <a:cubicBezTo>
                    <a:pt x="7503" y="51829"/>
                    <a:pt x="9623" y="52351"/>
                    <a:pt x="11352" y="52351"/>
                  </a:cubicBezTo>
                  <a:cubicBezTo>
                    <a:pt x="12461" y="52351"/>
                    <a:pt x="13440" y="52122"/>
                    <a:pt x="14223" y="51829"/>
                  </a:cubicBezTo>
                  <a:cubicBezTo>
                    <a:pt x="20029" y="49676"/>
                    <a:pt x="22117" y="41684"/>
                    <a:pt x="23519" y="36399"/>
                  </a:cubicBezTo>
                  <a:cubicBezTo>
                    <a:pt x="23715" y="35617"/>
                    <a:pt x="23911" y="34932"/>
                    <a:pt x="24074" y="34410"/>
                  </a:cubicBezTo>
                  <a:lnTo>
                    <a:pt x="29848" y="14838"/>
                  </a:lnTo>
                  <a:cubicBezTo>
                    <a:pt x="30076" y="14120"/>
                    <a:pt x="30076" y="13370"/>
                    <a:pt x="29880" y="12652"/>
                  </a:cubicBezTo>
                  <a:lnTo>
                    <a:pt x="27336" y="3029"/>
                  </a:lnTo>
                  <a:cubicBezTo>
                    <a:pt x="26912" y="1431"/>
                    <a:pt x="25542" y="224"/>
                    <a:pt x="23878" y="28"/>
                  </a:cubicBezTo>
                  <a:cubicBezTo>
                    <a:pt x="23719" y="10"/>
                    <a:pt x="23561" y="0"/>
                    <a:pt x="23403"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37"/>
          <p:cNvGrpSpPr/>
          <p:nvPr/>
        </p:nvGrpSpPr>
        <p:grpSpPr>
          <a:xfrm>
            <a:off x="6753143" y="2884644"/>
            <a:ext cx="549060" cy="549060"/>
            <a:chOff x="1190625" y="238125"/>
            <a:chExt cx="5219200" cy="5219200"/>
          </a:xfrm>
        </p:grpSpPr>
        <p:sp>
          <p:nvSpPr>
            <p:cNvPr id="773" name="Google Shape;773;p37"/>
            <p:cNvSpPr/>
            <p:nvPr/>
          </p:nvSpPr>
          <p:spPr>
            <a:xfrm>
              <a:off x="1190625" y="238125"/>
              <a:ext cx="5219200" cy="5219200"/>
            </a:xfrm>
            <a:custGeom>
              <a:avLst/>
              <a:gdLst/>
              <a:ahLst/>
              <a:cxnLst/>
              <a:rect l="l" t="t" r="r" b="b"/>
              <a:pathLst>
                <a:path w="208768" h="208768" extrusionOk="0">
                  <a:moveTo>
                    <a:pt x="39959" y="32979"/>
                  </a:moveTo>
                  <a:lnTo>
                    <a:pt x="53464" y="37578"/>
                  </a:lnTo>
                  <a:lnTo>
                    <a:pt x="42536" y="44265"/>
                  </a:lnTo>
                  <a:cubicBezTo>
                    <a:pt x="40286" y="45668"/>
                    <a:pt x="38785" y="47951"/>
                    <a:pt x="38459" y="50593"/>
                  </a:cubicBezTo>
                  <a:cubicBezTo>
                    <a:pt x="38100" y="53236"/>
                    <a:pt x="38948" y="55845"/>
                    <a:pt x="40807" y="57770"/>
                  </a:cubicBezTo>
                  <a:cubicBezTo>
                    <a:pt x="41166" y="58161"/>
                    <a:pt x="41199" y="58618"/>
                    <a:pt x="41166" y="58879"/>
                  </a:cubicBezTo>
                  <a:cubicBezTo>
                    <a:pt x="41166" y="59107"/>
                    <a:pt x="41036" y="59564"/>
                    <a:pt x="40579" y="59890"/>
                  </a:cubicBezTo>
                  <a:lnTo>
                    <a:pt x="36860" y="62532"/>
                  </a:lnTo>
                  <a:cubicBezTo>
                    <a:pt x="35132" y="63772"/>
                    <a:pt x="33109" y="64424"/>
                    <a:pt x="30989" y="64424"/>
                  </a:cubicBezTo>
                  <a:lnTo>
                    <a:pt x="16864" y="64424"/>
                  </a:lnTo>
                  <a:cubicBezTo>
                    <a:pt x="22345" y="52420"/>
                    <a:pt x="30271" y="41721"/>
                    <a:pt x="39959" y="32979"/>
                  </a:cubicBezTo>
                  <a:close/>
                  <a:moveTo>
                    <a:pt x="108461" y="89444"/>
                  </a:moveTo>
                  <a:cubicBezTo>
                    <a:pt x="115018" y="91238"/>
                    <a:pt x="119878" y="97240"/>
                    <a:pt x="119878" y="104384"/>
                  </a:cubicBezTo>
                  <a:cubicBezTo>
                    <a:pt x="119878" y="111527"/>
                    <a:pt x="115018" y="117529"/>
                    <a:pt x="108461" y="119323"/>
                  </a:cubicBezTo>
                  <a:lnTo>
                    <a:pt x="108461" y="89444"/>
                  </a:lnTo>
                  <a:close/>
                  <a:moveTo>
                    <a:pt x="24073" y="112375"/>
                  </a:moveTo>
                  <a:lnTo>
                    <a:pt x="35817" y="123923"/>
                  </a:lnTo>
                  <a:cubicBezTo>
                    <a:pt x="36273" y="124347"/>
                    <a:pt x="36795" y="124673"/>
                    <a:pt x="37415" y="124869"/>
                  </a:cubicBezTo>
                  <a:lnTo>
                    <a:pt x="45244" y="127478"/>
                  </a:lnTo>
                  <a:cubicBezTo>
                    <a:pt x="46288" y="127837"/>
                    <a:pt x="46744" y="128620"/>
                    <a:pt x="46940" y="129044"/>
                  </a:cubicBezTo>
                  <a:cubicBezTo>
                    <a:pt x="47136" y="129501"/>
                    <a:pt x="47364" y="130349"/>
                    <a:pt x="46907" y="131360"/>
                  </a:cubicBezTo>
                  <a:cubicBezTo>
                    <a:pt x="45896" y="133480"/>
                    <a:pt x="45570" y="135796"/>
                    <a:pt x="46027" y="138113"/>
                  </a:cubicBezTo>
                  <a:lnTo>
                    <a:pt x="46646" y="141407"/>
                  </a:lnTo>
                  <a:cubicBezTo>
                    <a:pt x="46777" y="142125"/>
                    <a:pt x="46614" y="142875"/>
                    <a:pt x="46190" y="143495"/>
                  </a:cubicBezTo>
                  <a:cubicBezTo>
                    <a:pt x="45766" y="144115"/>
                    <a:pt x="45146" y="144539"/>
                    <a:pt x="44396" y="144669"/>
                  </a:cubicBezTo>
                  <a:lnTo>
                    <a:pt x="41068" y="145321"/>
                  </a:lnTo>
                  <a:cubicBezTo>
                    <a:pt x="39601" y="145582"/>
                    <a:pt x="38394" y="146626"/>
                    <a:pt x="37937" y="148062"/>
                  </a:cubicBezTo>
                  <a:lnTo>
                    <a:pt x="31641" y="167307"/>
                  </a:lnTo>
                  <a:cubicBezTo>
                    <a:pt x="19409" y="153183"/>
                    <a:pt x="11189" y="135470"/>
                    <a:pt x="8840" y="115964"/>
                  </a:cubicBezTo>
                  <a:lnTo>
                    <a:pt x="10014" y="115018"/>
                  </a:lnTo>
                  <a:lnTo>
                    <a:pt x="24073" y="112375"/>
                  </a:lnTo>
                  <a:close/>
                  <a:moveTo>
                    <a:pt x="100306" y="25509"/>
                  </a:moveTo>
                  <a:lnTo>
                    <a:pt x="100306" y="180616"/>
                  </a:lnTo>
                  <a:lnTo>
                    <a:pt x="77244" y="160131"/>
                  </a:lnTo>
                  <a:cubicBezTo>
                    <a:pt x="71340" y="154879"/>
                    <a:pt x="70426" y="146104"/>
                    <a:pt x="75124" y="139744"/>
                  </a:cubicBezTo>
                  <a:cubicBezTo>
                    <a:pt x="76918" y="137330"/>
                    <a:pt x="77929" y="134361"/>
                    <a:pt x="77929" y="131328"/>
                  </a:cubicBezTo>
                  <a:lnTo>
                    <a:pt x="77929" y="124771"/>
                  </a:lnTo>
                  <a:cubicBezTo>
                    <a:pt x="77929" y="118149"/>
                    <a:pt x="73199" y="112343"/>
                    <a:pt x="66740" y="110973"/>
                  </a:cubicBezTo>
                  <a:lnTo>
                    <a:pt x="62010" y="109994"/>
                  </a:lnTo>
                  <a:cubicBezTo>
                    <a:pt x="61847" y="109929"/>
                    <a:pt x="61684" y="109896"/>
                    <a:pt x="61554" y="109798"/>
                  </a:cubicBezTo>
                  <a:lnTo>
                    <a:pt x="57215" y="107482"/>
                  </a:lnTo>
                  <a:cubicBezTo>
                    <a:pt x="52159" y="104742"/>
                    <a:pt x="48995" y="99458"/>
                    <a:pt x="48995" y="93684"/>
                  </a:cubicBezTo>
                  <a:cubicBezTo>
                    <a:pt x="48995" y="88171"/>
                    <a:pt x="51963" y="82985"/>
                    <a:pt x="56693" y="80180"/>
                  </a:cubicBezTo>
                  <a:lnTo>
                    <a:pt x="67751" y="73688"/>
                  </a:lnTo>
                  <a:cubicBezTo>
                    <a:pt x="70752" y="71927"/>
                    <a:pt x="72612" y="68665"/>
                    <a:pt x="72612" y="65207"/>
                  </a:cubicBezTo>
                  <a:lnTo>
                    <a:pt x="72612" y="60673"/>
                  </a:lnTo>
                  <a:cubicBezTo>
                    <a:pt x="72612" y="58977"/>
                    <a:pt x="73460" y="57411"/>
                    <a:pt x="74895" y="56530"/>
                  </a:cubicBezTo>
                  <a:lnTo>
                    <a:pt x="86443" y="49191"/>
                  </a:lnTo>
                  <a:cubicBezTo>
                    <a:pt x="88857" y="47690"/>
                    <a:pt x="90488" y="45179"/>
                    <a:pt x="90912" y="42373"/>
                  </a:cubicBezTo>
                  <a:cubicBezTo>
                    <a:pt x="91336" y="39568"/>
                    <a:pt x="90520" y="36697"/>
                    <a:pt x="88693" y="34544"/>
                  </a:cubicBezTo>
                  <a:cubicBezTo>
                    <a:pt x="88171" y="33892"/>
                    <a:pt x="88171" y="32979"/>
                    <a:pt x="88693" y="32359"/>
                  </a:cubicBezTo>
                  <a:lnTo>
                    <a:pt x="94076" y="26096"/>
                  </a:lnTo>
                  <a:cubicBezTo>
                    <a:pt x="94402" y="25737"/>
                    <a:pt x="94859" y="25509"/>
                    <a:pt x="95348" y="25509"/>
                  </a:cubicBezTo>
                  <a:close/>
                  <a:moveTo>
                    <a:pt x="100306" y="8253"/>
                  </a:moveTo>
                  <a:lnTo>
                    <a:pt x="100306" y="17354"/>
                  </a:lnTo>
                  <a:lnTo>
                    <a:pt x="95348" y="17354"/>
                  </a:lnTo>
                  <a:cubicBezTo>
                    <a:pt x="92510" y="17354"/>
                    <a:pt x="89770" y="18593"/>
                    <a:pt x="87911" y="20779"/>
                  </a:cubicBezTo>
                  <a:lnTo>
                    <a:pt x="82528" y="27042"/>
                  </a:lnTo>
                  <a:cubicBezTo>
                    <a:pt x="79332" y="30728"/>
                    <a:pt x="79332" y="36110"/>
                    <a:pt x="82463" y="39796"/>
                  </a:cubicBezTo>
                  <a:cubicBezTo>
                    <a:pt x="82920" y="40318"/>
                    <a:pt x="82887" y="40873"/>
                    <a:pt x="82854" y="41134"/>
                  </a:cubicBezTo>
                  <a:cubicBezTo>
                    <a:pt x="82822" y="41427"/>
                    <a:pt x="82659" y="41949"/>
                    <a:pt x="82104" y="42308"/>
                  </a:cubicBezTo>
                  <a:lnTo>
                    <a:pt x="70524" y="49615"/>
                  </a:lnTo>
                  <a:cubicBezTo>
                    <a:pt x="66708" y="52029"/>
                    <a:pt x="64457" y="56171"/>
                    <a:pt x="64457" y="60673"/>
                  </a:cubicBezTo>
                  <a:lnTo>
                    <a:pt x="64457" y="65207"/>
                  </a:lnTo>
                  <a:cubicBezTo>
                    <a:pt x="64457" y="65794"/>
                    <a:pt x="64131" y="66349"/>
                    <a:pt x="63609" y="66642"/>
                  </a:cubicBezTo>
                  <a:lnTo>
                    <a:pt x="52583" y="73166"/>
                  </a:lnTo>
                  <a:cubicBezTo>
                    <a:pt x="45342" y="77440"/>
                    <a:pt x="40840" y="85301"/>
                    <a:pt x="40840" y="93684"/>
                  </a:cubicBezTo>
                  <a:cubicBezTo>
                    <a:pt x="40840" y="102459"/>
                    <a:pt x="45635" y="110516"/>
                    <a:pt x="53366" y="114659"/>
                  </a:cubicBezTo>
                  <a:lnTo>
                    <a:pt x="57672" y="117007"/>
                  </a:lnTo>
                  <a:cubicBezTo>
                    <a:pt x="58487" y="117432"/>
                    <a:pt x="59401" y="117758"/>
                    <a:pt x="60314" y="117953"/>
                  </a:cubicBezTo>
                  <a:lnTo>
                    <a:pt x="65044" y="118965"/>
                  </a:lnTo>
                  <a:cubicBezTo>
                    <a:pt x="67784" y="119552"/>
                    <a:pt x="69774" y="121998"/>
                    <a:pt x="69774" y="124771"/>
                  </a:cubicBezTo>
                  <a:lnTo>
                    <a:pt x="69774" y="131328"/>
                  </a:lnTo>
                  <a:cubicBezTo>
                    <a:pt x="69774" y="132600"/>
                    <a:pt x="69350" y="133872"/>
                    <a:pt x="68600" y="134883"/>
                  </a:cubicBezTo>
                  <a:cubicBezTo>
                    <a:pt x="65109" y="139580"/>
                    <a:pt x="63511" y="145387"/>
                    <a:pt x="64131" y="151193"/>
                  </a:cubicBezTo>
                  <a:cubicBezTo>
                    <a:pt x="64718" y="156999"/>
                    <a:pt x="67458" y="162349"/>
                    <a:pt x="71829" y="166231"/>
                  </a:cubicBezTo>
                  <a:lnTo>
                    <a:pt x="99034" y="190370"/>
                  </a:lnTo>
                  <a:cubicBezTo>
                    <a:pt x="99425" y="190728"/>
                    <a:pt x="99849" y="190989"/>
                    <a:pt x="100306" y="191152"/>
                  </a:cubicBezTo>
                  <a:lnTo>
                    <a:pt x="100306" y="200514"/>
                  </a:lnTo>
                  <a:cubicBezTo>
                    <a:pt x="76526" y="199536"/>
                    <a:pt x="54964" y="189848"/>
                    <a:pt x="38687" y="174614"/>
                  </a:cubicBezTo>
                  <a:cubicBezTo>
                    <a:pt x="38655" y="174582"/>
                    <a:pt x="38655" y="174582"/>
                    <a:pt x="38655" y="174549"/>
                  </a:cubicBezTo>
                  <a:lnTo>
                    <a:pt x="38361" y="172951"/>
                  </a:lnTo>
                  <a:lnTo>
                    <a:pt x="44950" y="152889"/>
                  </a:lnTo>
                  <a:lnTo>
                    <a:pt x="45929" y="152694"/>
                  </a:lnTo>
                  <a:cubicBezTo>
                    <a:pt x="48799" y="152139"/>
                    <a:pt x="51278" y="150508"/>
                    <a:pt x="52942" y="148094"/>
                  </a:cubicBezTo>
                  <a:cubicBezTo>
                    <a:pt x="54606" y="145680"/>
                    <a:pt x="55193" y="142745"/>
                    <a:pt x="54671" y="139874"/>
                  </a:cubicBezTo>
                  <a:lnTo>
                    <a:pt x="54018" y="136579"/>
                  </a:lnTo>
                  <a:cubicBezTo>
                    <a:pt x="53921" y="135992"/>
                    <a:pt x="53986" y="135405"/>
                    <a:pt x="54247" y="134851"/>
                  </a:cubicBezTo>
                  <a:cubicBezTo>
                    <a:pt x="55617" y="132013"/>
                    <a:pt x="55682" y="128751"/>
                    <a:pt x="54443" y="125847"/>
                  </a:cubicBezTo>
                  <a:cubicBezTo>
                    <a:pt x="53203" y="122977"/>
                    <a:pt x="50789" y="120726"/>
                    <a:pt x="47821" y="119748"/>
                  </a:cubicBezTo>
                  <a:lnTo>
                    <a:pt x="40873" y="117432"/>
                  </a:lnTo>
                  <a:lnTo>
                    <a:pt x="28281" y="105069"/>
                  </a:lnTo>
                  <a:cubicBezTo>
                    <a:pt x="27520" y="104307"/>
                    <a:pt x="26484" y="103884"/>
                    <a:pt x="25428" y="103884"/>
                  </a:cubicBezTo>
                  <a:cubicBezTo>
                    <a:pt x="25172" y="103884"/>
                    <a:pt x="24915" y="103909"/>
                    <a:pt x="24661" y="103960"/>
                  </a:cubicBezTo>
                  <a:lnTo>
                    <a:pt x="8188" y="107058"/>
                  </a:lnTo>
                  <a:cubicBezTo>
                    <a:pt x="8155" y="106178"/>
                    <a:pt x="8155" y="105297"/>
                    <a:pt x="8155" y="104384"/>
                  </a:cubicBezTo>
                  <a:cubicBezTo>
                    <a:pt x="8155" y="93228"/>
                    <a:pt x="10080" y="82528"/>
                    <a:pt x="13570" y="72579"/>
                  </a:cubicBezTo>
                  <a:lnTo>
                    <a:pt x="30989" y="72579"/>
                  </a:lnTo>
                  <a:cubicBezTo>
                    <a:pt x="34805" y="72579"/>
                    <a:pt x="38491" y="71405"/>
                    <a:pt x="41590" y="69187"/>
                  </a:cubicBezTo>
                  <a:lnTo>
                    <a:pt x="45309" y="66512"/>
                  </a:lnTo>
                  <a:cubicBezTo>
                    <a:pt x="47592" y="64914"/>
                    <a:pt x="49028" y="62402"/>
                    <a:pt x="49289" y="59629"/>
                  </a:cubicBezTo>
                  <a:cubicBezTo>
                    <a:pt x="49550" y="56889"/>
                    <a:pt x="48604" y="54149"/>
                    <a:pt x="46679" y="52127"/>
                  </a:cubicBezTo>
                  <a:cubicBezTo>
                    <a:pt x="46549" y="51996"/>
                    <a:pt x="46516" y="51833"/>
                    <a:pt x="46549" y="51637"/>
                  </a:cubicBezTo>
                  <a:cubicBezTo>
                    <a:pt x="46549" y="51474"/>
                    <a:pt x="46646" y="51311"/>
                    <a:pt x="46810" y="51213"/>
                  </a:cubicBezTo>
                  <a:lnTo>
                    <a:pt x="58226" y="44200"/>
                  </a:lnTo>
                  <a:cubicBezTo>
                    <a:pt x="60836" y="42602"/>
                    <a:pt x="62271" y="39698"/>
                    <a:pt x="61945" y="36599"/>
                  </a:cubicBezTo>
                  <a:cubicBezTo>
                    <a:pt x="61586" y="33533"/>
                    <a:pt x="59564" y="31021"/>
                    <a:pt x="56628" y="30010"/>
                  </a:cubicBezTo>
                  <a:lnTo>
                    <a:pt x="47397" y="26879"/>
                  </a:lnTo>
                  <a:cubicBezTo>
                    <a:pt x="62337" y="15886"/>
                    <a:pt x="80571" y="9068"/>
                    <a:pt x="100306" y="8253"/>
                  </a:cubicBezTo>
                  <a:close/>
                  <a:moveTo>
                    <a:pt x="108461" y="8253"/>
                  </a:moveTo>
                  <a:cubicBezTo>
                    <a:pt x="159642" y="10406"/>
                    <a:pt x="200612" y="52681"/>
                    <a:pt x="200612" y="104384"/>
                  </a:cubicBezTo>
                  <a:cubicBezTo>
                    <a:pt x="200612" y="156086"/>
                    <a:pt x="159642" y="198361"/>
                    <a:pt x="108461" y="200514"/>
                  </a:cubicBezTo>
                  <a:lnTo>
                    <a:pt x="108461" y="191544"/>
                  </a:lnTo>
                  <a:cubicBezTo>
                    <a:pt x="126859" y="190663"/>
                    <a:pt x="144669" y="183943"/>
                    <a:pt x="159054" y="172396"/>
                  </a:cubicBezTo>
                  <a:cubicBezTo>
                    <a:pt x="174223" y="160196"/>
                    <a:pt x="185020" y="143071"/>
                    <a:pt x="189391" y="124184"/>
                  </a:cubicBezTo>
                  <a:cubicBezTo>
                    <a:pt x="189880" y="121998"/>
                    <a:pt x="188543" y="119780"/>
                    <a:pt x="186325" y="119291"/>
                  </a:cubicBezTo>
                  <a:cubicBezTo>
                    <a:pt x="186010" y="119216"/>
                    <a:pt x="185696" y="119180"/>
                    <a:pt x="185387" y="119180"/>
                  </a:cubicBezTo>
                  <a:cubicBezTo>
                    <a:pt x="183545" y="119180"/>
                    <a:pt x="181879" y="120453"/>
                    <a:pt x="181432" y="122324"/>
                  </a:cubicBezTo>
                  <a:cubicBezTo>
                    <a:pt x="173407" y="156999"/>
                    <a:pt x="143723" y="181595"/>
                    <a:pt x="108461" y="183389"/>
                  </a:cubicBezTo>
                  <a:lnTo>
                    <a:pt x="108461" y="155597"/>
                  </a:lnTo>
                  <a:cubicBezTo>
                    <a:pt x="118149" y="154846"/>
                    <a:pt x="127283" y="151421"/>
                    <a:pt x="135111" y="145550"/>
                  </a:cubicBezTo>
                  <a:cubicBezTo>
                    <a:pt x="143756" y="139091"/>
                    <a:pt x="150280" y="129892"/>
                    <a:pt x="153444" y="119650"/>
                  </a:cubicBezTo>
                  <a:cubicBezTo>
                    <a:pt x="154129" y="117497"/>
                    <a:pt x="152922" y="115213"/>
                    <a:pt x="150769" y="114561"/>
                  </a:cubicBezTo>
                  <a:cubicBezTo>
                    <a:pt x="150360" y="114431"/>
                    <a:pt x="149946" y="114369"/>
                    <a:pt x="149539" y="114369"/>
                  </a:cubicBezTo>
                  <a:cubicBezTo>
                    <a:pt x="147806" y="114369"/>
                    <a:pt x="146203" y="115492"/>
                    <a:pt x="145648" y="117236"/>
                  </a:cubicBezTo>
                  <a:cubicBezTo>
                    <a:pt x="140429" y="134100"/>
                    <a:pt x="125750" y="145811"/>
                    <a:pt x="108461" y="147409"/>
                  </a:cubicBezTo>
                  <a:lnTo>
                    <a:pt x="108461" y="127674"/>
                  </a:lnTo>
                  <a:cubicBezTo>
                    <a:pt x="119552" y="125750"/>
                    <a:pt x="128033" y="116029"/>
                    <a:pt x="128033" y="104384"/>
                  </a:cubicBezTo>
                  <a:cubicBezTo>
                    <a:pt x="128033" y="92738"/>
                    <a:pt x="119552" y="83018"/>
                    <a:pt x="108461" y="81093"/>
                  </a:cubicBezTo>
                  <a:lnTo>
                    <a:pt x="108461" y="61358"/>
                  </a:lnTo>
                  <a:cubicBezTo>
                    <a:pt x="125065" y="62924"/>
                    <a:pt x="139483" y="74014"/>
                    <a:pt x="145126" y="89933"/>
                  </a:cubicBezTo>
                  <a:cubicBezTo>
                    <a:pt x="145713" y="91597"/>
                    <a:pt x="147279" y="92640"/>
                    <a:pt x="148975" y="92640"/>
                  </a:cubicBezTo>
                  <a:cubicBezTo>
                    <a:pt x="149432" y="92640"/>
                    <a:pt x="149888" y="92575"/>
                    <a:pt x="150345" y="92412"/>
                  </a:cubicBezTo>
                  <a:cubicBezTo>
                    <a:pt x="152465" y="91662"/>
                    <a:pt x="153574" y="89313"/>
                    <a:pt x="152824" y="87193"/>
                  </a:cubicBezTo>
                  <a:cubicBezTo>
                    <a:pt x="146007" y="68045"/>
                    <a:pt x="128490" y="54769"/>
                    <a:pt x="108461" y="53170"/>
                  </a:cubicBezTo>
                  <a:lnTo>
                    <a:pt x="108461" y="25378"/>
                  </a:lnTo>
                  <a:cubicBezTo>
                    <a:pt x="141994" y="27140"/>
                    <a:pt x="171287" y="50235"/>
                    <a:pt x="180486" y="82789"/>
                  </a:cubicBezTo>
                  <a:cubicBezTo>
                    <a:pt x="181008" y="84583"/>
                    <a:pt x="182639" y="85758"/>
                    <a:pt x="184433" y="85758"/>
                  </a:cubicBezTo>
                  <a:cubicBezTo>
                    <a:pt x="184792" y="85758"/>
                    <a:pt x="185150" y="85692"/>
                    <a:pt x="185542" y="85595"/>
                  </a:cubicBezTo>
                  <a:cubicBezTo>
                    <a:pt x="187695" y="84975"/>
                    <a:pt x="188967" y="82724"/>
                    <a:pt x="188347" y="80538"/>
                  </a:cubicBezTo>
                  <a:cubicBezTo>
                    <a:pt x="183258" y="62630"/>
                    <a:pt x="172298" y="46516"/>
                    <a:pt x="157456" y="35099"/>
                  </a:cubicBezTo>
                  <a:cubicBezTo>
                    <a:pt x="143201" y="24171"/>
                    <a:pt x="126337" y="18039"/>
                    <a:pt x="108461" y="17223"/>
                  </a:cubicBezTo>
                  <a:lnTo>
                    <a:pt x="108461" y="8253"/>
                  </a:lnTo>
                  <a:close/>
                  <a:moveTo>
                    <a:pt x="104384" y="0"/>
                  </a:moveTo>
                  <a:cubicBezTo>
                    <a:pt x="76494" y="0"/>
                    <a:pt x="50300" y="10862"/>
                    <a:pt x="30565" y="30565"/>
                  </a:cubicBezTo>
                  <a:cubicBezTo>
                    <a:pt x="10862" y="50300"/>
                    <a:pt x="0" y="76494"/>
                    <a:pt x="0" y="104384"/>
                  </a:cubicBezTo>
                  <a:cubicBezTo>
                    <a:pt x="0" y="132274"/>
                    <a:pt x="10862" y="158467"/>
                    <a:pt x="30565" y="178202"/>
                  </a:cubicBezTo>
                  <a:cubicBezTo>
                    <a:pt x="50300" y="197905"/>
                    <a:pt x="76494" y="208767"/>
                    <a:pt x="104384" y="208767"/>
                  </a:cubicBezTo>
                  <a:cubicBezTo>
                    <a:pt x="132274" y="208767"/>
                    <a:pt x="158467" y="197905"/>
                    <a:pt x="178202" y="178202"/>
                  </a:cubicBezTo>
                  <a:cubicBezTo>
                    <a:pt x="197905" y="158467"/>
                    <a:pt x="208767" y="132274"/>
                    <a:pt x="208767" y="104384"/>
                  </a:cubicBezTo>
                  <a:cubicBezTo>
                    <a:pt x="208767" y="76494"/>
                    <a:pt x="197905" y="50300"/>
                    <a:pt x="178202" y="30565"/>
                  </a:cubicBezTo>
                  <a:cubicBezTo>
                    <a:pt x="158467" y="10862"/>
                    <a:pt x="132274" y="0"/>
                    <a:pt x="104384"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7"/>
            <p:cNvSpPr/>
            <p:nvPr/>
          </p:nvSpPr>
          <p:spPr>
            <a:xfrm>
              <a:off x="4880725" y="2745775"/>
              <a:ext cx="203900" cy="203900"/>
            </a:xfrm>
            <a:custGeom>
              <a:avLst/>
              <a:gdLst/>
              <a:ahLst/>
              <a:cxnLst/>
              <a:rect l="l" t="t" r="r" b="b"/>
              <a:pathLst>
                <a:path w="8156" h="8156" extrusionOk="0">
                  <a:moveTo>
                    <a:pt x="4078" y="0"/>
                  </a:moveTo>
                  <a:cubicBezTo>
                    <a:pt x="3002" y="0"/>
                    <a:pt x="1958" y="424"/>
                    <a:pt x="1208" y="1207"/>
                  </a:cubicBezTo>
                  <a:cubicBezTo>
                    <a:pt x="458" y="1957"/>
                    <a:pt x="1" y="3001"/>
                    <a:pt x="1" y="4078"/>
                  </a:cubicBezTo>
                  <a:cubicBezTo>
                    <a:pt x="1" y="5154"/>
                    <a:pt x="458" y="6198"/>
                    <a:pt x="1208" y="6948"/>
                  </a:cubicBezTo>
                  <a:cubicBezTo>
                    <a:pt x="1958" y="7731"/>
                    <a:pt x="3002" y="8155"/>
                    <a:pt x="4078" y="8155"/>
                  </a:cubicBezTo>
                  <a:cubicBezTo>
                    <a:pt x="5155" y="8155"/>
                    <a:pt x="6199" y="7731"/>
                    <a:pt x="6982" y="6948"/>
                  </a:cubicBezTo>
                  <a:cubicBezTo>
                    <a:pt x="7732" y="6198"/>
                    <a:pt x="8156" y="5154"/>
                    <a:pt x="8156" y="4078"/>
                  </a:cubicBezTo>
                  <a:cubicBezTo>
                    <a:pt x="8156" y="3001"/>
                    <a:pt x="7732" y="1957"/>
                    <a:pt x="6982" y="1207"/>
                  </a:cubicBezTo>
                  <a:cubicBezTo>
                    <a:pt x="6199" y="424"/>
                    <a:pt x="5155" y="0"/>
                    <a:pt x="4078"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7"/>
            <p:cNvSpPr/>
            <p:nvPr/>
          </p:nvSpPr>
          <p:spPr>
            <a:xfrm>
              <a:off x="5777775" y="2745775"/>
              <a:ext cx="203900" cy="203900"/>
            </a:xfrm>
            <a:custGeom>
              <a:avLst/>
              <a:gdLst/>
              <a:ahLst/>
              <a:cxnLst/>
              <a:rect l="l" t="t" r="r" b="b"/>
              <a:pathLst>
                <a:path w="8156" h="8156" extrusionOk="0">
                  <a:moveTo>
                    <a:pt x="4078" y="0"/>
                  </a:moveTo>
                  <a:cubicBezTo>
                    <a:pt x="3002" y="0"/>
                    <a:pt x="1958" y="424"/>
                    <a:pt x="1208" y="1207"/>
                  </a:cubicBezTo>
                  <a:cubicBezTo>
                    <a:pt x="457" y="1957"/>
                    <a:pt x="1" y="3001"/>
                    <a:pt x="1" y="4078"/>
                  </a:cubicBezTo>
                  <a:cubicBezTo>
                    <a:pt x="1" y="5154"/>
                    <a:pt x="457" y="6198"/>
                    <a:pt x="1208" y="6948"/>
                  </a:cubicBezTo>
                  <a:cubicBezTo>
                    <a:pt x="1958" y="7731"/>
                    <a:pt x="3002" y="8155"/>
                    <a:pt x="4078" y="8155"/>
                  </a:cubicBezTo>
                  <a:cubicBezTo>
                    <a:pt x="5155" y="8155"/>
                    <a:pt x="6199" y="7731"/>
                    <a:pt x="6981" y="6948"/>
                  </a:cubicBezTo>
                  <a:cubicBezTo>
                    <a:pt x="7732" y="6198"/>
                    <a:pt x="8156" y="5154"/>
                    <a:pt x="8156" y="4078"/>
                  </a:cubicBezTo>
                  <a:cubicBezTo>
                    <a:pt x="8156" y="3001"/>
                    <a:pt x="7732" y="1957"/>
                    <a:pt x="6981" y="1207"/>
                  </a:cubicBezTo>
                  <a:cubicBezTo>
                    <a:pt x="6199" y="424"/>
                    <a:pt x="5155" y="0"/>
                    <a:pt x="4078" y="0"/>
                  </a:cubicBezTo>
                  <a:close/>
                </a:path>
              </a:pathLst>
            </a:cu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9"/>
        <p:cNvGrpSpPr/>
        <p:nvPr/>
      </p:nvGrpSpPr>
      <p:grpSpPr>
        <a:xfrm>
          <a:off x="0" y="0"/>
          <a:ext cx="0" cy="0"/>
          <a:chOff x="0" y="0"/>
          <a:chExt cx="0" cy="0"/>
        </a:xfrm>
      </p:grpSpPr>
      <p:sp>
        <p:nvSpPr>
          <p:cNvPr id="780" name="Google Shape;780;p38"/>
          <p:cNvSpPr txBox="1">
            <a:spLocks noGrp="1"/>
          </p:cNvSpPr>
          <p:nvPr>
            <p:ph type="subTitle" idx="1"/>
          </p:nvPr>
        </p:nvSpPr>
        <p:spPr>
          <a:xfrm>
            <a:off x="2992700" y="1005350"/>
            <a:ext cx="31572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s"/>
              <a:t>Mercury is the closest planet to the Sun, and Neptune is the farthest one. Calculate the distance between these two planets</a:t>
            </a:r>
            <a:endParaRPr/>
          </a:p>
        </p:txBody>
      </p:sp>
      <p:sp>
        <p:nvSpPr>
          <p:cNvPr id="781" name="Google Shape;781;p38"/>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16</a:t>
            </a:fld>
            <a:endParaRPr>
              <a:latin typeface="Oswald Regular"/>
              <a:ea typeface="Oswald Regular"/>
              <a:cs typeface="Oswald Regular"/>
              <a:sym typeface="Oswald Regular"/>
            </a:endParaRPr>
          </a:p>
        </p:txBody>
      </p:sp>
      <p:sp>
        <p:nvSpPr>
          <p:cNvPr id="782" name="Google Shape;782;p38"/>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ASSIGNMENT</a:t>
            </a:r>
            <a:endParaRPr/>
          </a:p>
        </p:txBody>
      </p:sp>
      <p:grpSp>
        <p:nvGrpSpPr>
          <p:cNvPr id="783" name="Google Shape;783;p38"/>
          <p:cNvGrpSpPr/>
          <p:nvPr/>
        </p:nvGrpSpPr>
        <p:grpSpPr>
          <a:xfrm>
            <a:off x="4529350" y="4125535"/>
            <a:ext cx="540955" cy="474321"/>
            <a:chOff x="3918000" y="3561900"/>
            <a:chExt cx="236225" cy="207100"/>
          </a:xfrm>
        </p:grpSpPr>
        <p:sp>
          <p:nvSpPr>
            <p:cNvPr id="784" name="Google Shape;784;p3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F3F3F3"/>
            </a:solidFill>
            <a:ln>
              <a:noFill/>
            </a:ln>
          </p:spPr>
        </p:sp>
        <p:sp>
          <p:nvSpPr>
            <p:cNvPr id="785" name="Google Shape;785;p3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38"/>
          <p:cNvSpPr/>
          <p:nvPr/>
        </p:nvSpPr>
        <p:spPr>
          <a:xfrm>
            <a:off x="4799062" y="2310382"/>
            <a:ext cx="413345" cy="347496"/>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8"/>
          <p:cNvSpPr/>
          <p:nvPr/>
        </p:nvSpPr>
        <p:spPr>
          <a:xfrm>
            <a:off x="5098542" y="2897388"/>
            <a:ext cx="503170" cy="382251"/>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8"/>
          <p:cNvSpPr/>
          <p:nvPr/>
        </p:nvSpPr>
        <p:spPr>
          <a:xfrm>
            <a:off x="5206346" y="2790774"/>
            <a:ext cx="221672" cy="19656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8"/>
          <p:cNvSpPr/>
          <p:nvPr/>
        </p:nvSpPr>
        <p:spPr>
          <a:xfrm>
            <a:off x="4726009" y="2654214"/>
            <a:ext cx="546279" cy="626626"/>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8"/>
          <p:cNvSpPr/>
          <p:nvPr/>
        </p:nvSpPr>
        <p:spPr>
          <a:xfrm>
            <a:off x="5386057" y="2974113"/>
            <a:ext cx="50323" cy="59949"/>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8"/>
          <p:cNvSpPr/>
          <p:nvPr/>
        </p:nvSpPr>
        <p:spPr>
          <a:xfrm>
            <a:off x="5364474" y="2998047"/>
            <a:ext cx="339035" cy="44930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8"/>
          <p:cNvSpPr/>
          <p:nvPr/>
        </p:nvSpPr>
        <p:spPr>
          <a:xfrm>
            <a:off x="5049421" y="3431717"/>
            <a:ext cx="25190" cy="57"/>
          </a:xfrm>
          <a:custGeom>
            <a:avLst/>
            <a:gdLst/>
            <a:ahLst/>
            <a:cxnLst/>
            <a:rect l="l" t="t" r="r" b="b"/>
            <a:pathLst>
              <a:path w="440" h="1" extrusionOk="0">
                <a:moveTo>
                  <a:pt x="1" y="1"/>
                </a:moveTo>
                <a:lnTo>
                  <a:pt x="210" y="1"/>
                </a:lnTo>
                <a:lnTo>
                  <a:pt x="440" y="1"/>
                </a:lnTo>
                <a:lnTo>
                  <a:pt x="22"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8"/>
          <p:cNvSpPr/>
          <p:nvPr/>
        </p:nvSpPr>
        <p:spPr>
          <a:xfrm>
            <a:off x="4981120" y="3255649"/>
            <a:ext cx="191730" cy="189351"/>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8"/>
          <p:cNvSpPr/>
          <p:nvPr/>
        </p:nvSpPr>
        <p:spPr>
          <a:xfrm>
            <a:off x="5118924" y="3213679"/>
            <a:ext cx="277949" cy="336731"/>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8"/>
          <p:cNvSpPr/>
          <p:nvPr/>
        </p:nvSpPr>
        <p:spPr>
          <a:xfrm>
            <a:off x="4243211" y="2105514"/>
            <a:ext cx="130644" cy="255254"/>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8"/>
          <p:cNvSpPr/>
          <p:nvPr/>
        </p:nvSpPr>
        <p:spPr>
          <a:xfrm>
            <a:off x="3597590" y="2157046"/>
            <a:ext cx="383346" cy="303121"/>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8"/>
          <p:cNvSpPr/>
          <p:nvPr/>
        </p:nvSpPr>
        <p:spPr>
          <a:xfrm>
            <a:off x="4484009" y="3025588"/>
            <a:ext cx="431321" cy="291212"/>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8"/>
          <p:cNvSpPr/>
          <p:nvPr/>
        </p:nvSpPr>
        <p:spPr>
          <a:xfrm>
            <a:off x="4307905" y="2261255"/>
            <a:ext cx="511586" cy="47569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8"/>
          <p:cNvSpPr/>
          <p:nvPr/>
        </p:nvSpPr>
        <p:spPr>
          <a:xfrm>
            <a:off x="3459787" y="2458908"/>
            <a:ext cx="271995" cy="21809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8"/>
          <p:cNvSpPr/>
          <p:nvPr/>
        </p:nvSpPr>
        <p:spPr>
          <a:xfrm>
            <a:off x="3729325" y="2113873"/>
            <a:ext cx="663699" cy="6422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8"/>
          <p:cNvSpPr/>
          <p:nvPr/>
        </p:nvSpPr>
        <p:spPr>
          <a:xfrm>
            <a:off x="3458642" y="2468527"/>
            <a:ext cx="390560" cy="430118"/>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8"/>
          <p:cNvSpPr/>
          <p:nvPr/>
        </p:nvSpPr>
        <p:spPr>
          <a:xfrm>
            <a:off x="3614365" y="2550005"/>
            <a:ext cx="539066" cy="499629"/>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8"/>
          <p:cNvSpPr/>
          <p:nvPr/>
        </p:nvSpPr>
        <p:spPr>
          <a:xfrm>
            <a:off x="3841938" y="2886623"/>
            <a:ext cx="249209" cy="180991"/>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8"/>
          <p:cNvSpPr/>
          <p:nvPr/>
        </p:nvSpPr>
        <p:spPr>
          <a:xfrm>
            <a:off x="3440665" y="2833889"/>
            <a:ext cx="213256" cy="155855"/>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8"/>
          <p:cNvSpPr/>
          <p:nvPr/>
        </p:nvSpPr>
        <p:spPr>
          <a:xfrm>
            <a:off x="3464596" y="2968101"/>
            <a:ext cx="101905" cy="61151"/>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 name="Google Shape;806;p38"/>
          <p:cNvGrpSpPr/>
          <p:nvPr/>
        </p:nvGrpSpPr>
        <p:grpSpPr>
          <a:xfrm>
            <a:off x="3458489" y="2926163"/>
            <a:ext cx="304284" cy="227656"/>
            <a:chOff x="3450375" y="3038225"/>
            <a:chExt cx="132875" cy="99400"/>
          </a:xfrm>
        </p:grpSpPr>
        <p:sp>
          <p:nvSpPr>
            <p:cNvPr id="807" name="Google Shape;807;p3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 name="Google Shape;809;p38"/>
          <p:cNvSpPr/>
          <p:nvPr/>
        </p:nvSpPr>
        <p:spPr>
          <a:xfrm>
            <a:off x="3579613" y="3057938"/>
            <a:ext cx="92287" cy="110278"/>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8"/>
          <p:cNvSpPr/>
          <p:nvPr/>
        </p:nvSpPr>
        <p:spPr>
          <a:xfrm>
            <a:off x="3639498" y="3108268"/>
            <a:ext cx="134194" cy="143831"/>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8"/>
          <p:cNvSpPr/>
          <p:nvPr/>
        </p:nvSpPr>
        <p:spPr>
          <a:xfrm>
            <a:off x="3732932" y="3037612"/>
            <a:ext cx="204898" cy="215689"/>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8"/>
          <p:cNvSpPr/>
          <p:nvPr/>
        </p:nvSpPr>
        <p:spPr>
          <a:xfrm>
            <a:off x="3909036" y="3019633"/>
            <a:ext cx="140205" cy="219296"/>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8"/>
          <p:cNvSpPr/>
          <p:nvPr/>
        </p:nvSpPr>
        <p:spPr>
          <a:xfrm>
            <a:off x="4007279" y="3019633"/>
            <a:ext cx="67097" cy="17852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8"/>
          <p:cNvSpPr/>
          <p:nvPr/>
        </p:nvSpPr>
        <p:spPr>
          <a:xfrm>
            <a:off x="4043175" y="2974113"/>
            <a:ext cx="103107" cy="215689"/>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8"/>
          <p:cNvSpPr/>
          <p:nvPr/>
        </p:nvSpPr>
        <p:spPr>
          <a:xfrm>
            <a:off x="4446910" y="2602682"/>
            <a:ext cx="344989" cy="548756"/>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8"/>
          <p:cNvSpPr/>
          <p:nvPr/>
        </p:nvSpPr>
        <p:spPr>
          <a:xfrm>
            <a:off x="4404945" y="2957337"/>
            <a:ext cx="10820" cy="6012"/>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8"/>
          <p:cNvSpPr/>
          <p:nvPr/>
        </p:nvSpPr>
        <p:spPr>
          <a:xfrm>
            <a:off x="4020447" y="2609897"/>
            <a:ext cx="504372" cy="391813"/>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8"/>
          <p:cNvSpPr/>
          <p:nvPr/>
        </p:nvSpPr>
        <p:spPr>
          <a:xfrm>
            <a:off x="4105465" y="2933346"/>
            <a:ext cx="378594" cy="324707"/>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8"/>
          <p:cNvSpPr/>
          <p:nvPr/>
        </p:nvSpPr>
        <p:spPr>
          <a:xfrm>
            <a:off x="4289985" y="2962089"/>
            <a:ext cx="251557" cy="377441"/>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8"/>
          <p:cNvSpPr/>
          <p:nvPr/>
        </p:nvSpPr>
        <p:spPr>
          <a:xfrm>
            <a:off x="4291130" y="3323900"/>
            <a:ext cx="189326" cy="20492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8"/>
          <p:cNvSpPr/>
          <p:nvPr/>
        </p:nvSpPr>
        <p:spPr>
          <a:xfrm>
            <a:off x="4309107" y="3327508"/>
            <a:ext cx="67154" cy="43172"/>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8"/>
          <p:cNvSpPr/>
          <p:nvPr/>
        </p:nvSpPr>
        <p:spPr>
          <a:xfrm>
            <a:off x="4370194" y="3271223"/>
            <a:ext cx="254018" cy="297166"/>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8"/>
          <p:cNvSpPr/>
          <p:nvPr/>
        </p:nvSpPr>
        <p:spPr>
          <a:xfrm>
            <a:off x="4397789" y="3544343"/>
            <a:ext cx="35953" cy="49184"/>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8"/>
          <p:cNvSpPr/>
          <p:nvPr/>
        </p:nvSpPr>
        <p:spPr>
          <a:xfrm>
            <a:off x="4972762" y="3429369"/>
            <a:ext cx="370179" cy="377384"/>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8"/>
          <p:cNvSpPr/>
          <p:nvPr/>
        </p:nvSpPr>
        <p:spPr>
          <a:xfrm>
            <a:off x="4961998" y="3436526"/>
            <a:ext cx="67097" cy="55196"/>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8"/>
          <p:cNvSpPr/>
          <p:nvPr/>
        </p:nvSpPr>
        <p:spPr>
          <a:xfrm>
            <a:off x="4961998" y="3468877"/>
            <a:ext cx="65895" cy="80332"/>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8"/>
          <p:cNvSpPr/>
          <p:nvPr/>
        </p:nvSpPr>
        <p:spPr>
          <a:xfrm>
            <a:off x="4402541" y="3220894"/>
            <a:ext cx="631353" cy="625424"/>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8"/>
          <p:cNvSpPr/>
          <p:nvPr/>
        </p:nvSpPr>
        <p:spPr>
          <a:xfrm>
            <a:off x="5081768" y="3710905"/>
            <a:ext cx="105454" cy="266018"/>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8"/>
          <p:cNvSpPr/>
          <p:nvPr/>
        </p:nvSpPr>
        <p:spPr>
          <a:xfrm>
            <a:off x="4719998" y="3671340"/>
            <a:ext cx="390560" cy="333124"/>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8"/>
          <p:cNvSpPr/>
          <p:nvPr/>
        </p:nvSpPr>
        <p:spPr>
          <a:xfrm>
            <a:off x="4379812" y="3594672"/>
            <a:ext cx="414490" cy="409792"/>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8"/>
          <p:cNvSpPr/>
          <p:nvPr/>
        </p:nvSpPr>
        <p:spPr>
          <a:xfrm>
            <a:off x="4824195" y="3920526"/>
            <a:ext cx="258827" cy="236073"/>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8"/>
          <p:cNvSpPr/>
          <p:nvPr/>
        </p:nvSpPr>
        <p:spPr>
          <a:xfrm>
            <a:off x="4645743" y="3993644"/>
            <a:ext cx="310295" cy="310336"/>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8"/>
          <p:cNvSpPr/>
          <p:nvPr/>
        </p:nvSpPr>
        <p:spPr>
          <a:xfrm>
            <a:off x="4381014" y="3964843"/>
            <a:ext cx="443229" cy="41700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8"/>
          <p:cNvSpPr/>
          <p:nvPr/>
        </p:nvSpPr>
        <p:spPr>
          <a:xfrm>
            <a:off x="4999097" y="3749211"/>
            <a:ext cx="345046" cy="55597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E6B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8"/>
          <p:cNvSpPr/>
          <p:nvPr/>
        </p:nvSpPr>
        <p:spPr>
          <a:xfrm>
            <a:off x="4993143" y="4264358"/>
            <a:ext cx="47975" cy="5399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8"/>
          <p:cNvSpPr/>
          <p:nvPr/>
        </p:nvSpPr>
        <p:spPr>
          <a:xfrm>
            <a:off x="4864958" y="4370972"/>
            <a:ext cx="76715" cy="71973"/>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40"/>
        <p:cNvGrpSpPr/>
        <p:nvPr/>
      </p:nvGrpSpPr>
      <p:grpSpPr>
        <a:xfrm>
          <a:off x="0" y="0"/>
          <a:ext cx="0" cy="0"/>
          <a:chOff x="0" y="0"/>
          <a:chExt cx="0" cy="0"/>
        </a:xfrm>
      </p:grpSpPr>
      <p:sp>
        <p:nvSpPr>
          <p:cNvPr id="841" name="Google Shape;841;p39"/>
          <p:cNvSpPr txBox="1">
            <a:spLocks noGrp="1"/>
          </p:cNvSpPr>
          <p:nvPr>
            <p:ph type="ctrTitle"/>
          </p:nvPr>
        </p:nvSpPr>
        <p:spPr>
          <a:xfrm>
            <a:off x="4758000" y="2045025"/>
            <a:ext cx="2783400" cy="393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THANKS!</a:t>
            </a:r>
            <a:endParaRPr/>
          </a:p>
        </p:txBody>
      </p:sp>
      <p:sp>
        <p:nvSpPr>
          <p:cNvPr id="842" name="Google Shape;842;p39"/>
          <p:cNvSpPr txBox="1">
            <a:spLocks noGrp="1"/>
          </p:cNvSpPr>
          <p:nvPr>
            <p:ph type="subTitle" idx="1"/>
          </p:nvPr>
        </p:nvSpPr>
        <p:spPr>
          <a:xfrm>
            <a:off x="4758000" y="2438625"/>
            <a:ext cx="2673600" cy="107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200" dirty="0"/>
              <a:t>Does anyone have any questions?</a:t>
            </a:r>
            <a:endParaRPr sz="1200" dirty="0"/>
          </a:p>
          <a:p>
            <a:pPr marL="0" lvl="0" indent="0" algn="l" rtl="0">
              <a:spcBef>
                <a:spcPts val="0"/>
              </a:spcBef>
              <a:spcAft>
                <a:spcPts val="0"/>
              </a:spcAft>
              <a:buClr>
                <a:schemeClr val="dk1"/>
              </a:buClr>
              <a:buSzPts val="1100"/>
              <a:buFont typeface="Arial"/>
              <a:buNone/>
            </a:pPr>
            <a:endParaRPr sz="1200" dirty="0"/>
          </a:p>
          <a:p>
            <a:pPr marL="0" lvl="0" indent="0" algn="l" rtl="0">
              <a:spcBef>
                <a:spcPts val="0"/>
              </a:spcBef>
              <a:spcAft>
                <a:spcPts val="0"/>
              </a:spcAft>
              <a:buClr>
                <a:schemeClr val="dk1"/>
              </a:buClr>
              <a:buSzPts val="1100"/>
              <a:buFont typeface="Arial"/>
              <a:buNone/>
            </a:pPr>
            <a:r>
              <a:rPr lang="en-US" altLang="zh-CN" dirty="0" err="1"/>
              <a:t>g</a:t>
            </a:r>
            <a:r>
              <a:rPr lang="en-US" altLang="zh-CN" sz="1200" dirty="0" err="1"/>
              <a:t>reat_ppt@outlook</a:t>
            </a:r>
            <a:r>
              <a:rPr lang="es" sz="1200" dirty="0"/>
              <a:t>.com </a:t>
            </a:r>
            <a:endParaRPr sz="1200" dirty="0"/>
          </a:p>
          <a:p>
            <a:pPr marL="0" lvl="0" indent="0" algn="l" rtl="0">
              <a:spcBef>
                <a:spcPts val="0"/>
              </a:spcBef>
              <a:spcAft>
                <a:spcPts val="0"/>
              </a:spcAft>
              <a:buClr>
                <a:schemeClr val="dk1"/>
              </a:buClr>
              <a:buSzPts val="1100"/>
              <a:buFont typeface="Arial"/>
              <a:buNone/>
            </a:pPr>
            <a:r>
              <a:rPr lang="es" sz="1200" dirty="0"/>
              <a:t>+00 000 000 000</a:t>
            </a:r>
            <a:endParaRPr sz="1200" dirty="0"/>
          </a:p>
          <a:p>
            <a:pPr marL="0" lvl="0" indent="0" algn="l" rtl="0">
              <a:spcBef>
                <a:spcPts val="0"/>
              </a:spcBef>
              <a:spcAft>
                <a:spcPts val="0"/>
              </a:spcAft>
              <a:buNone/>
            </a:pPr>
            <a:r>
              <a:rPr lang="es" sz="1200" dirty="0"/>
              <a:t>www.greatppt.com</a:t>
            </a:r>
            <a:endParaRPr dirty="0"/>
          </a:p>
        </p:txBody>
      </p:sp>
      <p:sp>
        <p:nvSpPr>
          <p:cNvPr id="843" name="Google Shape;843;p39"/>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17</a:t>
            </a:fld>
            <a:endParaRPr/>
          </a:p>
        </p:txBody>
      </p:sp>
      <p:sp>
        <p:nvSpPr>
          <p:cNvPr id="844" name="Google Shape;844;p39"/>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THANKS!</a:t>
            </a:r>
            <a:endParaRPr/>
          </a:p>
        </p:txBody>
      </p:sp>
      <p:pic>
        <p:nvPicPr>
          <p:cNvPr id="845" name="Google Shape;845;p39"/>
          <p:cNvPicPr preferRelativeResize="0"/>
          <p:nvPr/>
        </p:nvPicPr>
        <p:blipFill rotWithShape="1">
          <a:blip r:embed="rId3">
            <a:alphaModFix/>
          </a:blip>
          <a:srcRect l="17476" r="45330"/>
          <a:stretch/>
        </p:blipFill>
        <p:spPr>
          <a:xfrm>
            <a:off x="541000" y="435650"/>
            <a:ext cx="2853230" cy="4315199"/>
          </a:xfrm>
          <a:prstGeom prst="rect">
            <a:avLst/>
          </a:prstGeom>
          <a:noFill/>
          <a:ln>
            <a:noFill/>
          </a:ln>
        </p:spPr>
      </p:pic>
      <p:sp>
        <p:nvSpPr>
          <p:cNvPr id="846" name="Google Shape;846;p39"/>
          <p:cNvSpPr/>
          <p:nvPr/>
        </p:nvSpPr>
        <p:spPr>
          <a:xfrm>
            <a:off x="540963" y="435650"/>
            <a:ext cx="2853300" cy="43152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9"/>
          <p:cNvSpPr/>
          <p:nvPr/>
        </p:nvSpPr>
        <p:spPr>
          <a:xfrm>
            <a:off x="2283675" y="2965200"/>
            <a:ext cx="2178300" cy="21783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0"/>
        <p:cNvGrpSpPr/>
        <p:nvPr/>
      </p:nvGrpSpPr>
      <p:grpSpPr>
        <a:xfrm>
          <a:off x="0" y="0"/>
          <a:ext cx="0" cy="0"/>
          <a:chOff x="0" y="0"/>
          <a:chExt cx="0" cy="0"/>
        </a:xfrm>
      </p:grpSpPr>
      <p:sp>
        <p:nvSpPr>
          <p:cNvPr id="881" name="Google Shape;881;p4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Fonts &amp; colors used</a:t>
            </a:r>
            <a:endParaRPr>
              <a:solidFill>
                <a:srgbClr val="FFFFFF"/>
              </a:solidFill>
              <a:latin typeface="Proxima Nova Semibold"/>
              <a:ea typeface="Proxima Nova Semibold"/>
              <a:cs typeface="Proxima Nova Semibold"/>
              <a:sym typeface="Proxima Nova Semibold"/>
            </a:endParaRPr>
          </a:p>
        </p:txBody>
      </p:sp>
      <p:sp>
        <p:nvSpPr>
          <p:cNvPr id="882" name="Google Shape;882;p4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This presentation has been made using the following fonts:</a:t>
            </a:r>
            <a:endParaRPr sz="1200">
              <a:solidFill>
                <a:srgbClr val="FFFFFF"/>
              </a:solidFill>
              <a:latin typeface="Proxima Nova"/>
              <a:ea typeface="Proxima Nova"/>
              <a:cs typeface="Proxima Nova"/>
              <a:sym typeface="Proxima Nova"/>
            </a:endParaRPr>
          </a:p>
          <a:p>
            <a:pPr marL="0" lvl="0" indent="0" algn="l" rtl="0">
              <a:spcBef>
                <a:spcPts val="0"/>
              </a:spcBef>
              <a:spcAft>
                <a:spcPts val="0"/>
              </a:spcAft>
              <a:buNone/>
            </a:pPr>
            <a:endParaRPr sz="1400">
              <a:solidFill>
                <a:srgbClr val="435D74"/>
              </a:solidFill>
              <a:latin typeface="Proxima Nova"/>
              <a:ea typeface="Proxima Nova"/>
              <a:cs typeface="Proxima Nova"/>
              <a:sym typeface="Proxima Nova"/>
            </a:endParaRPr>
          </a:p>
        </p:txBody>
      </p:sp>
      <p:sp>
        <p:nvSpPr>
          <p:cNvPr id="883" name="Google Shape;883;p4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solidFill>
                  <a:srgbClr val="EFEFEF"/>
                </a:solidFill>
              </a:rPr>
              <a:t>Oswald</a:t>
            </a:r>
            <a:endParaRPr b="1">
              <a:solidFill>
                <a:srgbClr val="EFEFEF"/>
              </a:solidFill>
            </a:endParaRPr>
          </a:p>
          <a:p>
            <a:pPr marL="0" lvl="0" indent="0" algn="ctr" rtl="0">
              <a:spcBef>
                <a:spcPts val="0"/>
              </a:spcBef>
              <a:spcAft>
                <a:spcPts val="0"/>
              </a:spcAft>
              <a:buNone/>
            </a:pPr>
            <a:r>
              <a:rPr lang="es">
                <a:solidFill>
                  <a:srgbClr val="FFFFFF"/>
                </a:solidFill>
              </a:rPr>
              <a:t>(</a:t>
            </a:r>
            <a:r>
              <a:rPr lang="es">
                <a:solidFill>
                  <a:srgbClr val="FFFFFF"/>
                </a:solidFill>
                <a:uFill>
                  <a:noFill/>
                </a:uFill>
                <a:hlinkClick r:id="rId3"/>
              </a:rPr>
              <a:t>https://fonts.google.com/specimen/Oswald</a:t>
            </a:r>
            <a:r>
              <a:rPr lang="es">
                <a:solidFill>
                  <a:srgbClr val="FFFFFF"/>
                </a:solidFill>
              </a:rPr>
              <a:t>)</a:t>
            </a:r>
            <a:endParaRPr>
              <a:solidFill>
                <a:srgbClr val="FFFFFF"/>
              </a:solidFill>
              <a:latin typeface="Proxima Nova"/>
              <a:ea typeface="Proxima Nova"/>
              <a:cs typeface="Proxima Nova"/>
              <a:sym typeface="Proxima Nova"/>
            </a:endParaRPr>
          </a:p>
          <a:p>
            <a:pPr marL="0" lvl="0" indent="0" algn="ctr" rtl="0">
              <a:spcBef>
                <a:spcPts val="0"/>
              </a:spcBef>
              <a:spcAft>
                <a:spcPts val="0"/>
              </a:spcAft>
              <a:buNone/>
            </a:pPr>
            <a:endParaRPr>
              <a:solidFill>
                <a:srgbClr val="435D74"/>
              </a:solidFill>
              <a:latin typeface="Proxima Nova"/>
              <a:ea typeface="Proxima Nova"/>
              <a:cs typeface="Proxima Nova"/>
              <a:sym typeface="Proxima Nova"/>
            </a:endParaRPr>
          </a:p>
          <a:p>
            <a:pPr marL="0" lvl="0" indent="0" algn="ctr" rtl="0">
              <a:spcBef>
                <a:spcPts val="0"/>
              </a:spcBef>
              <a:spcAft>
                <a:spcPts val="0"/>
              </a:spcAft>
              <a:buNone/>
            </a:pPr>
            <a:r>
              <a:rPr lang="es" b="1">
                <a:solidFill>
                  <a:srgbClr val="FFFFFF"/>
                </a:solidFill>
              </a:rPr>
              <a:t>Didact Gothic</a:t>
            </a:r>
            <a:endParaRPr b="1">
              <a:solidFill>
                <a:srgbClr val="FFFFFF"/>
              </a:solidFill>
            </a:endParaRPr>
          </a:p>
          <a:p>
            <a:pPr marL="0" lvl="0" indent="0" algn="ctr" rtl="0">
              <a:spcBef>
                <a:spcPts val="0"/>
              </a:spcBef>
              <a:spcAft>
                <a:spcPts val="0"/>
              </a:spcAft>
              <a:buNone/>
            </a:pPr>
            <a:r>
              <a:rPr lang="es">
                <a:solidFill>
                  <a:srgbClr val="FFFFFF"/>
                </a:solidFill>
              </a:rPr>
              <a:t>(</a:t>
            </a:r>
            <a:r>
              <a:rPr lang="es">
                <a:solidFill>
                  <a:srgbClr val="FFFFFF"/>
                </a:solidFill>
                <a:uFill>
                  <a:noFill/>
                </a:uFill>
                <a:hlinkClick r:id="rId4"/>
              </a:rPr>
              <a:t>https://fonts.google.com/specimen/Didact+Gothic</a:t>
            </a:r>
            <a:r>
              <a:rPr lang="es">
                <a:solidFill>
                  <a:srgbClr val="FFFFFF"/>
                </a:solidFill>
              </a:rPr>
              <a:t>)</a:t>
            </a:r>
            <a:endParaRPr>
              <a:solidFill>
                <a:srgbClr val="FFFFFF"/>
              </a:solidFill>
            </a:endParaRPr>
          </a:p>
        </p:txBody>
      </p:sp>
      <p:grpSp>
        <p:nvGrpSpPr>
          <p:cNvPr id="884" name="Google Shape;884;p43"/>
          <p:cNvGrpSpPr/>
          <p:nvPr/>
        </p:nvGrpSpPr>
        <p:grpSpPr>
          <a:xfrm>
            <a:off x="2639038" y="3550879"/>
            <a:ext cx="760615" cy="724862"/>
            <a:chOff x="2072503" y="3521476"/>
            <a:chExt cx="791400" cy="754200"/>
          </a:xfrm>
        </p:grpSpPr>
        <p:sp>
          <p:nvSpPr>
            <p:cNvPr id="885" name="Google Shape;885;p43"/>
            <p:cNvSpPr/>
            <p:nvPr/>
          </p:nvSpPr>
          <p:spPr>
            <a:xfrm>
              <a:off x="2072503" y="3521476"/>
              <a:ext cx="791400" cy="754200"/>
            </a:xfrm>
            <a:prstGeom prst="roundRect">
              <a:avLst>
                <a:gd name="adj" fmla="val 16667"/>
              </a:avLst>
            </a:prstGeom>
            <a:solidFill>
              <a:srgbClr val="46626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86" name="Google Shape;886;p43"/>
            <p:cNvSpPr txBox="1"/>
            <p:nvPr/>
          </p:nvSpPr>
          <p:spPr>
            <a:xfrm>
              <a:off x="207250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lt1"/>
                  </a:solidFill>
                  <a:latin typeface="Proxima Nova Semibold"/>
                  <a:ea typeface="Proxima Nova Semibold"/>
                  <a:cs typeface="Proxima Nova Semibold"/>
                  <a:sym typeface="Proxima Nova Semibold"/>
                </a:rPr>
                <a:t>#466269</a:t>
              </a:r>
              <a:endParaRPr sz="1000">
                <a:solidFill>
                  <a:srgbClr val="FFFFFF"/>
                </a:solidFill>
                <a:latin typeface="Proxima Nova Semibold"/>
                <a:ea typeface="Proxima Nova Semibold"/>
                <a:cs typeface="Proxima Nova Semibold"/>
                <a:sym typeface="Proxima Nova Semibold"/>
              </a:endParaRPr>
            </a:p>
          </p:txBody>
        </p:sp>
      </p:grpSp>
      <p:grpSp>
        <p:nvGrpSpPr>
          <p:cNvPr id="887" name="Google Shape;887;p43"/>
          <p:cNvGrpSpPr/>
          <p:nvPr/>
        </p:nvGrpSpPr>
        <p:grpSpPr>
          <a:xfrm>
            <a:off x="4763298" y="3550879"/>
            <a:ext cx="760615" cy="724862"/>
            <a:chOff x="3134343" y="3521476"/>
            <a:chExt cx="791400" cy="754200"/>
          </a:xfrm>
        </p:grpSpPr>
        <p:sp>
          <p:nvSpPr>
            <p:cNvPr id="888" name="Google Shape;888;p43"/>
            <p:cNvSpPr/>
            <p:nvPr/>
          </p:nvSpPr>
          <p:spPr>
            <a:xfrm>
              <a:off x="3134343" y="3521476"/>
              <a:ext cx="791400" cy="754200"/>
            </a:xfrm>
            <a:prstGeom prst="roundRect">
              <a:avLst>
                <a:gd name="adj" fmla="val 16667"/>
              </a:avLst>
            </a:prstGeom>
            <a:solidFill>
              <a:srgbClr val="E6B69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3"/>
            <p:cNvSpPr txBox="1"/>
            <p:nvPr/>
          </p:nvSpPr>
          <p:spPr>
            <a:xfrm>
              <a:off x="313434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#e6b695</a:t>
              </a:r>
              <a:endParaRPr sz="1000">
                <a:solidFill>
                  <a:srgbClr val="FFFFFF"/>
                </a:solidFill>
                <a:latin typeface="Proxima Nova Semibold"/>
                <a:ea typeface="Proxima Nova Semibold"/>
                <a:cs typeface="Proxima Nova Semibold"/>
                <a:sym typeface="Proxima Nova Semibold"/>
              </a:endParaRPr>
            </a:p>
          </p:txBody>
        </p:sp>
      </p:grpSp>
      <p:grpSp>
        <p:nvGrpSpPr>
          <p:cNvPr id="890" name="Google Shape;890;p43"/>
          <p:cNvGrpSpPr/>
          <p:nvPr/>
        </p:nvGrpSpPr>
        <p:grpSpPr>
          <a:xfrm>
            <a:off x="5783827" y="3550879"/>
            <a:ext cx="760620" cy="724862"/>
            <a:chOff x="4196177" y="3521476"/>
            <a:chExt cx="791405" cy="754200"/>
          </a:xfrm>
        </p:grpSpPr>
        <p:sp>
          <p:nvSpPr>
            <p:cNvPr id="891" name="Google Shape;891;p43"/>
            <p:cNvSpPr/>
            <p:nvPr/>
          </p:nvSpPr>
          <p:spPr>
            <a:xfrm>
              <a:off x="4196177" y="3521476"/>
              <a:ext cx="791400" cy="7542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92" name="Google Shape;892;p43"/>
            <p:cNvSpPr txBox="1"/>
            <p:nvPr/>
          </p:nvSpPr>
          <p:spPr>
            <a:xfrm>
              <a:off x="419618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434343"/>
                  </a:solidFill>
                  <a:latin typeface="Proxima Nova Semibold"/>
                  <a:ea typeface="Proxima Nova Semibold"/>
                  <a:cs typeface="Proxima Nova Semibold"/>
                  <a:sym typeface="Proxima Nova Semibold"/>
                </a:rPr>
                <a:t>#f3f3f3</a:t>
              </a:r>
              <a:endParaRPr sz="1000">
                <a:solidFill>
                  <a:srgbClr val="434343"/>
                </a:solidFill>
                <a:latin typeface="Proxima Nova Semibold"/>
                <a:ea typeface="Proxima Nova Semibold"/>
                <a:cs typeface="Proxima Nova Semibold"/>
                <a:sym typeface="Proxima Nova Semibold"/>
              </a:endParaRPr>
            </a:p>
          </p:txBody>
        </p:sp>
      </p:grpSp>
      <p:grpSp>
        <p:nvGrpSpPr>
          <p:cNvPr id="893" name="Google Shape;893;p43"/>
          <p:cNvGrpSpPr/>
          <p:nvPr/>
        </p:nvGrpSpPr>
        <p:grpSpPr>
          <a:xfrm>
            <a:off x="3742731" y="3550879"/>
            <a:ext cx="760625" cy="724862"/>
            <a:chOff x="5258012" y="3521476"/>
            <a:chExt cx="791411" cy="754200"/>
          </a:xfrm>
        </p:grpSpPr>
        <p:sp>
          <p:nvSpPr>
            <p:cNvPr id="894" name="Google Shape;894;p43"/>
            <p:cNvSpPr/>
            <p:nvPr/>
          </p:nvSpPr>
          <p:spPr>
            <a:xfrm>
              <a:off x="5258012" y="3521476"/>
              <a:ext cx="791400" cy="754200"/>
            </a:xfrm>
            <a:prstGeom prst="roundRect">
              <a:avLst>
                <a:gd name="adj" fmla="val 16667"/>
              </a:avLst>
            </a:prstGeom>
            <a:solidFill>
              <a:srgbClr val="4343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95" name="Google Shape;895;p43"/>
            <p:cNvSpPr txBox="1"/>
            <p:nvPr/>
          </p:nvSpPr>
          <p:spPr>
            <a:xfrm>
              <a:off x="525802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#434343</a:t>
              </a:r>
              <a:endParaRPr sz="1000">
                <a:solidFill>
                  <a:srgbClr val="FFFFFF"/>
                </a:solidFill>
                <a:latin typeface="Proxima Nova Semibold"/>
                <a:ea typeface="Proxima Nova Semibold"/>
                <a:cs typeface="Proxima Nova Semibold"/>
                <a:sym typeface="Proxima Nova Semibold"/>
              </a:endParaRPr>
            </a:p>
          </p:txBody>
        </p:sp>
      </p:grpSp>
      <p:sp>
        <p:nvSpPr>
          <p:cNvPr id="896" name="Google Shape;896;p4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18</a:t>
            </a:fld>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0"/>
        <p:cNvGrpSpPr/>
        <p:nvPr/>
      </p:nvGrpSpPr>
      <p:grpSpPr>
        <a:xfrm>
          <a:off x="0" y="0"/>
          <a:ext cx="0" cy="0"/>
          <a:chOff x="0" y="0"/>
          <a:chExt cx="0" cy="0"/>
        </a:xfrm>
      </p:grpSpPr>
      <p:sp>
        <p:nvSpPr>
          <p:cNvPr id="901" name="Google Shape;901;p4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sp>
        <p:nvSpPr>
          <p:cNvPr id="902" name="Google Shape;902;p44"/>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easily resize these resources keeping the quality. To change the color just ungroup the resource and click </a:t>
            </a:r>
            <a:r>
              <a:rPr lang="es">
                <a:solidFill>
                  <a:srgbClr val="FFFFFF"/>
                </a:solidFill>
              </a:rPr>
              <a:t>on </a:t>
            </a:r>
            <a:r>
              <a:rPr lang="es" sz="1200">
                <a:solidFill>
                  <a:srgbClr val="FFFFFF"/>
                </a:solidFill>
                <a:latin typeface="Proxima Nova"/>
                <a:ea typeface="Proxima Nova"/>
                <a:cs typeface="Proxima Nova"/>
                <a:sym typeface="Proxima Nova"/>
              </a:rPr>
              <a:t>the object you want to change. Then click on the paint bucket and select the color you want. Don’t forget to group the resource again when you’re done.</a:t>
            </a:r>
            <a:endParaRPr sz="1200">
              <a:solidFill>
                <a:srgbClr val="FFFFFF"/>
              </a:solidFill>
              <a:latin typeface="Proxima Nova"/>
              <a:ea typeface="Proxima Nova"/>
              <a:cs typeface="Proxima Nova"/>
              <a:sym typeface="Proxima Nova"/>
            </a:endParaRPr>
          </a:p>
        </p:txBody>
      </p:sp>
      <p:grpSp>
        <p:nvGrpSpPr>
          <p:cNvPr id="903" name="Google Shape;903;p44"/>
          <p:cNvGrpSpPr/>
          <p:nvPr/>
        </p:nvGrpSpPr>
        <p:grpSpPr>
          <a:xfrm>
            <a:off x="3241227" y="3813430"/>
            <a:ext cx="509388" cy="508710"/>
            <a:chOff x="3514800" y="5145975"/>
            <a:chExt cx="233525" cy="233225"/>
          </a:xfrm>
        </p:grpSpPr>
        <p:sp>
          <p:nvSpPr>
            <p:cNvPr id="904" name="Google Shape;904;p44"/>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4"/>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4"/>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4"/>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4"/>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4"/>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4"/>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4"/>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4"/>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4"/>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4"/>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4"/>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4"/>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44"/>
          <p:cNvGrpSpPr/>
          <p:nvPr/>
        </p:nvGrpSpPr>
        <p:grpSpPr>
          <a:xfrm>
            <a:off x="3930816" y="2321361"/>
            <a:ext cx="474294" cy="551291"/>
            <a:chOff x="4727025" y="1332775"/>
            <a:chExt cx="59900" cy="69625"/>
          </a:xfrm>
        </p:grpSpPr>
        <p:sp>
          <p:nvSpPr>
            <p:cNvPr id="918" name="Google Shape;918;p4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44"/>
          <p:cNvGrpSpPr/>
          <p:nvPr/>
        </p:nvGrpSpPr>
        <p:grpSpPr>
          <a:xfrm>
            <a:off x="4544472" y="2318491"/>
            <a:ext cx="555653" cy="557031"/>
            <a:chOff x="4820425" y="1329900"/>
            <a:chExt cx="70175" cy="70350"/>
          </a:xfrm>
        </p:grpSpPr>
        <p:sp>
          <p:nvSpPr>
            <p:cNvPr id="921" name="Google Shape;921;p4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44"/>
          <p:cNvGrpSpPr/>
          <p:nvPr/>
        </p:nvGrpSpPr>
        <p:grpSpPr>
          <a:xfrm>
            <a:off x="5236315" y="2330071"/>
            <a:ext cx="582574" cy="533871"/>
            <a:chOff x="4903200" y="1331525"/>
            <a:chExt cx="73575" cy="67425"/>
          </a:xfrm>
        </p:grpSpPr>
        <p:sp>
          <p:nvSpPr>
            <p:cNvPr id="926" name="Google Shape;926;p4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44"/>
          <p:cNvGrpSpPr/>
          <p:nvPr/>
        </p:nvGrpSpPr>
        <p:grpSpPr>
          <a:xfrm>
            <a:off x="3871628" y="3071012"/>
            <a:ext cx="592670" cy="532881"/>
            <a:chOff x="4721625" y="1420750"/>
            <a:chExt cx="74850" cy="67300"/>
          </a:xfrm>
        </p:grpSpPr>
        <p:sp>
          <p:nvSpPr>
            <p:cNvPr id="929" name="Google Shape;929;p44"/>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4"/>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4"/>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 name="Google Shape;932;p44"/>
          <p:cNvGrpSpPr/>
          <p:nvPr/>
        </p:nvGrpSpPr>
        <p:grpSpPr>
          <a:xfrm>
            <a:off x="4530318" y="3039736"/>
            <a:ext cx="583960" cy="565345"/>
            <a:chOff x="4815575" y="1416800"/>
            <a:chExt cx="73750" cy="71400"/>
          </a:xfrm>
        </p:grpSpPr>
        <p:sp>
          <p:nvSpPr>
            <p:cNvPr id="933" name="Google Shape;933;p4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44"/>
          <p:cNvGrpSpPr/>
          <p:nvPr/>
        </p:nvGrpSpPr>
        <p:grpSpPr>
          <a:xfrm>
            <a:off x="5230575" y="3056166"/>
            <a:ext cx="589898" cy="504970"/>
            <a:chOff x="4902475" y="1418875"/>
            <a:chExt cx="74500" cy="63775"/>
          </a:xfrm>
        </p:grpSpPr>
        <p:sp>
          <p:nvSpPr>
            <p:cNvPr id="937" name="Google Shape;937;p4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 name="Google Shape;939;p44"/>
          <p:cNvGrpSpPr/>
          <p:nvPr/>
        </p:nvGrpSpPr>
        <p:grpSpPr>
          <a:xfrm>
            <a:off x="4540315" y="3759284"/>
            <a:ext cx="563967" cy="567127"/>
            <a:chOff x="4818100" y="1507675"/>
            <a:chExt cx="71225" cy="71625"/>
          </a:xfrm>
        </p:grpSpPr>
        <p:sp>
          <p:nvSpPr>
            <p:cNvPr id="940" name="Google Shape;940;p4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44"/>
          <p:cNvGrpSpPr/>
          <p:nvPr/>
        </p:nvGrpSpPr>
        <p:grpSpPr>
          <a:xfrm>
            <a:off x="3853812" y="3773537"/>
            <a:ext cx="628301" cy="588505"/>
            <a:chOff x="4721450" y="1509475"/>
            <a:chExt cx="79350" cy="74325"/>
          </a:xfrm>
        </p:grpSpPr>
        <p:sp>
          <p:nvSpPr>
            <p:cNvPr id="945" name="Google Shape;945;p4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44"/>
          <p:cNvGrpSpPr/>
          <p:nvPr/>
        </p:nvGrpSpPr>
        <p:grpSpPr>
          <a:xfrm>
            <a:off x="5264821" y="3757899"/>
            <a:ext cx="557038" cy="562772"/>
            <a:chOff x="4906800" y="1507500"/>
            <a:chExt cx="70350" cy="71075"/>
          </a:xfrm>
        </p:grpSpPr>
        <p:sp>
          <p:nvSpPr>
            <p:cNvPr id="950" name="Google Shape;950;p4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44"/>
          <p:cNvGrpSpPr/>
          <p:nvPr/>
        </p:nvGrpSpPr>
        <p:grpSpPr>
          <a:xfrm>
            <a:off x="1891420" y="3817558"/>
            <a:ext cx="501629" cy="500442"/>
            <a:chOff x="2637425" y="5179000"/>
            <a:chExt cx="196725" cy="196275"/>
          </a:xfrm>
        </p:grpSpPr>
        <p:sp>
          <p:nvSpPr>
            <p:cNvPr id="956" name="Google Shape;956;p44"/>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4"/>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4"/>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4"/>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4"/>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4"/>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4"/>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4"/>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4"/>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4"/>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4"/>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4"/>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4"/>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4"/>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4"/>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4"/>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4"/>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4"/>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4"/>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4"/>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4"/>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4"/>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 name="Google Shape;978;p44"/>
          <p:cNvGrpSpPr/>
          <p:nvPr/>
        </p:nvGrpSpPr>
        <p:grpSpPr>
          <a:xfrm>
            <a:off x="2542810" y="3793250"/>
            <a:ext cx="509395" cy="509853"/>
            <a:chOff x="3231350" y="5179700"/>
            <a:chExt cx="194775" cy="194950"/>
          </a:xfrm>
        </p:grpSpPr>
        <p:sp>
          <p:nvSpPr>
            <p:cNvPr id="979" name="Google Shape;979;p44"/>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4"/>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4"/>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4"/>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4"/>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4"/>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4"/>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4"/>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4"/>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4"/>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4"/>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4"/>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4"/>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4"/>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4"/>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4"/>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4"/>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4"/>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4"/>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4"/>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4"/>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4"/>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4"/>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4"/>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4"/>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4"/>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4"/>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4"/>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4"/>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4"/>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4"/>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4"/>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4"/>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4"/>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4"/>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4"/>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4"/>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4"/>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4"/>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4"/>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4"/>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4"/>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4"/>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4"/>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4"/>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4"/>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4"/>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4"/>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4"/>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4"/>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4"/>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4"/>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4"/>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4"/>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4"/>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4"/>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4"/>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4"/>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4"/>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 name="Google Shape;1038;p44"/>
          <p:cNvGrpSpPr/>
          <p:nvPr/>
        </p:nvGrpSpPr>
        <p:grpSpPr>
          <a:xfrm>
            <a:off x="1221144" y="2343029"/>
            <a:ext cx="508123" cy="507955"/>
            <a:chOff x="1897577" y="2802432"/>
            <a:chExt cx="492176" cy="492014"/>
          </a:xfrm>
        </p:grpSpPr>
        <p:sp>
          <p:nvSpPr>
            <p:cNvPr id="1039" name="Google Shape;1039;p4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4"/>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4"/>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 name="Google Shape;1051;p44"/>
          <p:cNvGrpSpPr/>
          <p:nvPr/>
        </p:nvGrpSpPr>
        <p:grpSpPr>
          <a:xfrm>
            <a:off x="1888175" y="3096565"/>
            <a:ext cx="508118" cy="508066"/>
            <a:chOff x="2543222" y="2802319"/>
            <a:chExt cx="492172" cy="492122"/>
          </a:xfrm>
        </p:grpSpPr>
        <p:sp>
          <p:nvSpPr>
            <p:cNvPr id="1052" name="Google Shape;1052;p44"/>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4"/>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4"/>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4"/>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4"/>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4"/>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4"/>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4"/>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4"/>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4"/>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44"/>
          <p:cNvGrpSpPr/>
          <p:nvPr/>
        </p:nvGrpSpPr>
        <p:grpSpPr>
          <a:xfrm>
            <a:off x="3236954" y="2338040"/>
            <a:ext cx="517934" cy="517934"/>
            <a:chOff x="3736598" y="2170606"/>
            <a:chExt cx="404889" cy="404889"/>
          </a:xfrm>
        </p:grpSpPr>
        <p:sp>
          <p:nvSpPr>
            <p:cNvPr id="1063" name="Google Shape;1063;p4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44"/>
          <p:cNvGrpSpPr/>
          <p:nvPr/>
        </p:nvGrpSpPr>
        <p:grpSpPr>
          <a:xfrm>
            <a:off x="2504015" y="2338137"/>
            <a:ext cx="586986" cy="517740"/>
            <a:chOff x="3161917" y="2170682"/>
            <a:chExt cx="458870" cy="404737"/>
          </a:xfrm>
        </p:grpSpPr>
        <p:sp>
          <p:nvSpPr>
            <p:cNvPr id="1068" name="Google Shape;1068;p4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44"/>
          <p:cNvGrpSpPr/>
          <p:nvPr/>
        </p:nvGrpSpPr>
        <p:grpSpPr>
          <a:xfrm>
            <a:off x="2527036" y="3103432"/>
            <a:ext cx="540943" cy="517963"/>
            <a:chOff x="3179914" y="2889488"/>
            <a:chExt cx="422876" cy="404911"/>
          </a:xfrm>
        </p:grpSpPr>
        <p:sp>
          <p:nvSpPr>
            <p:cNvPr id="1072" name="Google Shape;1072;p4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44"/>
          <p:cNvGrpSpPr/>
          <p:nvPr/>
        </p:nvGrpSpPr>
        <p:grpSpPr>
          <a:xfrm>
            <a:off x="3227830" y="3103348"/>
            <a:ext cx="536180" cy="518047"/>
            <a:chOff x="3729467" y="2889422"/>
            <a:chExt cx="419153" cy="404977"/>
          </a:xfrm>
        </p:grpSpPr>
        <p:sp>
          <p:nvSpPr>
            <p:cNvPr id="1079" name="Google Shape;1079;p4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44"/>
          <p:cNvGrpSpPr/>
          <p:nvPr/>
        </p:nvGrpSpPr>
        <p:grpSpPr>
          <a:xfrm>
            <a:off x="1863396" y="2339914"/>
            <a:ext cx="557677" cy="514185"/>
            <a:chOff x="7135920" y="3403879"/>
            <a:chExt cx="882400" cy="813584"/>
          </a:xfrm>
        </p:grpSpPr>
        <p:sp>
          <p:nvSpPr>
            <p:cNvPr id="1087" name="Google Shape;1087;p44"/>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4"/>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4"/>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4"/>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4"/>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44"/>
          <p:cNvGrpSpPr/>
          <p:nvPr/>
        </p:nvGrpSpPr>
        <p:grpSpPr>
          <a:xfrm>
            <a:off x="1240921" y="3116367"/>
            <a:ext cx="468569" cy="468447"/>
            <a:chOff x="1286994" y="2840926"/>
            <a:chExt cx="453864" cy="453745"/>
          </a:xfrm>
        </p:grpSpPr>
        <p:sp>
          <p:nvSpPr>
            <p:cNvPr id="1093" name="Google Shape;1093;p44"/>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4"/>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4"/>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4"/>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4"/>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4"/>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4"/>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4"/>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4"/>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4"/>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 name="Google Shape;1103;p44"/>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4"/>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4"/>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4"/>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 name="Google Shape;1107;p44"/>
          <p:cNvGrpSpPr/>
          <p:nvPr/>
        </p:nvGrpSpPr>
        <p:grpSpPr>
          <a:xfrm>
            <a:off x="6871147" y="2602143"/>
            <a:ext cx="160636" cy="136535"/>
            <a:chOff x="4660325" y="1866850"/>
            <a:chExt cx="68350" cy="58100"/>
          </a:xfrm>
        </p:grpSpPr>
        <p:sp>
          <p:nvSpPr>
            <p:cNvPr id="1108" name="Google Shape;1108;p4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44"/>
          <p:cNvGrpSpPr/>
          <p:nvPr/>
        </p:nvGrpSpPr>
        <p:grpSpPr>
          <a:xfrm>
            <a:off x="7180081" y="2627170"/>
            <a:ext cx="156817" cy="86891"/>
            <a:chOff x="4791775" y="1877500"/>
            <a:chExt cx="66725" cy="36975"/>
          </a:xfrm>
        </p:grpSpPr>
        <p:sp>
          <p:nvSpPr>
            <p:cNvPr id="1111" name="Google Shape;1111;p4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44"/>
          <p:cNvGrpSpPr/>
          <p:nvPr/>
        </p:nvGrpSpPr>
        <p:grpSpPr>
          <a:xfrm>
            <a:off x="7490660" y="2627170"/>
            <a:ext cx="139896" cy="86891"/>
            <a:chOff x="4923925" y="1877500"/>
            <a:chExt cx="59525" cy="36975"/>
          </a:xfrm>
        </p:grpSpPr>
        <p:sp>
          <p:nvSpPr>
            <p:cNvPr id="1114" name="Google Shape;1114;p4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44"/>
          <p:cNvGrpSpPr/>
          <p:nvPr/>
        </p:nvGrpSpPr>
        <p:grpSpPr>
          <a:xfrm>
            <a:off x="7806821" y="2609780"/>
            <a:ext cx="136488" cy="121260"/>
            <a:chOff x="5058450" y="1870100"/>
            <a:chExt cx="58075" cy="51600"/>
          </a:xfrm>
        </p:grpSpPr>
        <p:sp>
          <p:nvSpPr>
            <p:cNvPr id="1117" name="Google Shape;1117;p4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44"/>
          <p:cNvGrpSpPr/>
          <p:nvPr/>
        </p:nvGrpSpPr>
        <p:grpSpPr>
          <a:xfrm>
            <a:off x="7226262" y="3067854"/>
            <a:ext cx="97533" cy="103870"/>
            <a:chOff x="4811425" y="2065025"/>
            <a:chExt cx="41500" cy="44200"/>
          </a:xfrm>
        </p:grpSpPr>
        <p:sp>
          <p:nvSpPr>
            <p:cNvPr id="1120" name="Google Shape;1120;p4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 name="Google Shape;1122;p44"/>
          <p:cNvGrpSpPr/>
          <p:nvPr/>
        </p:nvGrpSpPr>
        <p:grpSpPr>
          <a:xfrm>
            <a:off x="7504644" y="3067854"/>
            <a:ext cx="116629" cy="103459"/>
            <a:chOff x="4929875" y="2065025"/>
            <a:chExt cx="49625" cy="44025"/>
          </a:xfrm>
        </p:grpSpPr>
        <p:sp>
          <p:nvSpPr>
            <p:cNvPr id="1123" name="Google Shape;1123;p4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44"/>
          <p:cNvGrpSpPr/>
          <p:nvPr/>
        </p:nvGrpSpPr>
        <p:grpSpPr>
          <a:xfrm>
            <a:off x="7866692" y="3070968"/>
            <a:ext cx="67745" cy="97643"/>
            <a:chOff x="5083925" y="2066350"/>
            <a:chExt cx="28825" cy="41550"/>
          </a:xfrm>
        </p:grpSpPr>
        <p:sp>
          <p:nvSpPr>
            <p:cNvPr id="1126" name="Google Shape;1126;p4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 name="Google Shape;1128;p44"/>
          <p:cNvGrpSpPr/>
          <p:nvPr/>
        </p:nvGrpSpPr>
        <p:grpSpPr>
          <a:xfrm>
            <a:off x="6869855" y="3086067"/>
            <a:ext cx="174679" cy="67445"/>
            <a:chOff x="4659775" y="2072775"/>
            <a:chExt cx="74325" cy="28700"/>
          </a:xfrm>
        </p:grpSpPr>
        <p:sp>
          <p:nvSpPr>
            <p:cNvPr id="1129" name="Google Shape;1129;p4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 name="Google Shape;1132;p44"/>
          <p:cNvGrpSpPr/>
          <p:nvPr/>
        </p:nvGrpSpPr>
        <p:grpSpPr>
          <a:xfrm>
            <a:off x="6876200" y="2859820"/>
            <a:ext cx="161517" cy="86069"/>
            <a:chOff x="4662475" y="1976500"/>
            <a:chExt cx="68725" cy="36625"/>
          </a:xfrm>
        </p:grpSpPr>
        <p:sp>
          <p:nvSpPr>
            <p:cNvPr id="1133" name="Google Shape;1133;p4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44"/>
          <p:cNvGrpSpPr/>
          <p:nvPr/>
        </p:nvGrpSpPr>
        <p:grpSpPr>
          <a:xfrm>
            <a:off x="7800005" y="2852183"/>
            <a:ext cx="155583" cy="100874"/>
            <a:chOff x="5055550" y="1973250"/>
            <a:chExt cx="66200" cy="42925"/>
          </a:xfrm>
        </p:grpSpPr>
        <p:sp>
          <p:nvSpPr>
            <p:cNvPr id="1137" name="Google Shape;1137;p44"/>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4"/>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4"/>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44"/>
          <p:cNvGrpSpPr/>
          <p:nvPr/>
        </p:nvGrpSpPr>
        <p:grpSpPr>
          <a:xfrm>
            <a:off x="7481788" y="2863052"/>
            <a:ext cx="161047" cy="79430"/>
            <a:chOff x="4920150" y="1977875"/>
            <a:chExt cx="68525" cy="33800"/>
          </a:xfrm>
        </p:grpSpPr>
        <p:sp>
          <p:nvSpPr>
            <p:cNvPr id="1141" name="Google Shape;1141;p4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44"/>
          <p:cNvGrpSpPr/>
          <p:nvPr/>
        </p:nvGrpSpPr>
        <p:grpSpPr>
          <a:xfrm>
            <a:off x="7183430" y="2869514"/>
            <a:ext cx="163221" cy="66622"/>
            <a:chOff x="4793200" y="1980625"/>
            <a:chExt cx="69450" cy="28350"/>
          </a:xfrm>
        </p:grpSpPr>
        <p:sp>
          <p:nvSpPr>
            <p:cNvPr id="1145" name="Google Shape;1145;p44"/>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4"/>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4"/>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44"/>
          <p:cNvGrpSpPr/>
          <p:nvPr/>
        </p:nvGrpSpPr>
        <p:grpSpPr>
          <a:xfrm>
            <a:off x="6909279" y="3292397"/>
            <a:ext cx="120800" cy="123375"/>
            <a:chOff x="4676550" y="2160575"/>
            <a:chExt cx="51400" cy="52500"/>
          </a:xfrm>
        </p:grpSpPr>
        <p:sp>
          <p:nvSpPr>
            <p:cNvPr id="1149" name="Google Shape;1149;p4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44"/>
          <p:cNvGrpSpPr/>
          <p:nvPr/>
        </p:nvGrpSpPr>
        <p:grpSpPr>
          <a:xfrm>
            <a:off x="7124969" y="3299212"/>
            <a:ext cx="140307" cy="109804"/>
            <a:chOff x="4768325" y="2163475"/>
            <a:chExt cx="59700" cy="46725"/>
          </a:xfrm>
        </p:grpSpPr>
        <p:sp>
          <p:nvSpPr>
            <p:cNvPr id="1153" name="Google Shape;1153;p4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 name="Google Shape;1155;p44"/>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4"/>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4"/>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4"/>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4"/>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4"/>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4"/>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4"/>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4"/>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4"/>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44"/>
          <p:cNvGrpSpPr/>
          <p:nvPr/>
        </p:nvGrpSpPr>
        <p:grpSpPr>
          <a:xfrm>
            <a:off x="7125556" y="3511828"/>
            <a:ext cx="108814" cy="103106"/>
            <a:chOff x="4768575" y="2253950"/>
            <a:chExt cx="46300" cy="43875"/>
          </a:xfrm>
        </p:grpSpPr>
        <p:sp>
          <p:nvSpPr>
            <p:cNvPr id="1167" name="Google Shape;1167;p4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 name="Google Shape;1169;p44"/>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 name="Google Shape;1170;p44"/>
          <p:cNvGrpSpPr/>
          <p:nvPr/>
        </p:nvGrpSpPr>
        <p:grpSpPr>
          <a:xfrm>
            <a:off x="7577559" y="3933124"/>
            <a:ext cx="114043" cy="141118"/>
            <a:chOff x="4960900" y="2433225"/>
            <a:chExt cx="48525" cy="60050"/>
          </a:xfrm>
        </p:grpSpPr>
        <p:sp>
          <p:nvSpPr>
            <p:cNvPr id="1171" name="Google Shape;1171;p4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44"/>
          <p:cNvGrpSpPr/>
          <p:nvPr/>
        </p:nvGrpSpPr>
        <p:grpSpPr>
          <a:xfrm>
            <a:off x="7326499" y="4154964"/>
            <a:ext cx="131611" cy="138768"/>
            <a:chOff x="4854075" y="2527625"/>
            <a:chExt cx="56000" cy="59050"/>
          </a:xfrm>
        </p:grpSpPr>
        <p:sp>
          <p:nvSpPr>
            <p:cNvPr id="1174" name="Google Shape;1174;p4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 name="Google Shape;1176;p44"/>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4"/>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4"/>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 name="Google Shape;1179;p44"/>
          <p:cNvGrpSpPr/>
          <p:nvPr/>
        </p:nvGrpSpPr>
        <p:grpSpPr>
          <a:xfrm>
            <a:off x="7809758" y="3701767"/>
            <a:ext cx="95829" cy="155159"/>
            <a:chOff x="5059700" y="2334775"/>
            <a:chExt cx="40775" cy="66025"/>
          </a:xfrm>
        </p:grpSpPr>
        <p:sp>
          <p:nvSpPr>
            <p:cNvPr id="1180" name="Google Shape;1180;p4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 name="Google Shape;1189;p44"/>
          <p:cNvGrpSpPr/>
          <p:nvPr/>
        </p:nvGrpSpPr>
        <p:grpSpPr>
          <a:xfrm>
            <a:off x="7573328" y="3486918"/>
            <a:ext cx="84372" cy="153338"/>
            <a:chOff x="4959100" y="2243350"/>
            <a:chExt cx="35900" cy="65250"/>
          </a:xfrm>
        </p:grpSpPr>
        <p:sp>
          <p:nvSpPr>
            <p:cNvPr id="1190" name="Google Shape;1190;p44"/>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4"/>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4"/>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4"/>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4"/>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4"/>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4"/>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4"/>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4"/>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4"/>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4"/>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4"/>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4"/>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4"/>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4"/>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4"/>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44"/>
          <p:cNvGrpSpPr/>
          <p:nvPr/>
        </p:nvGrpSpPr>
        <p:grpSpPr>
          <a:xfrm>
            <a:off x="7758054" y="3926309"/>
            <a:ext cx="178498" cy="154747"/>
            <a:chOff x="5037700" y="2430325"/>
            <a:chExt cx="75950" cy="65850"/>
          </a:xfrm>
        </p:grpSpPr>
        <p:sp>
          <p:nvSpPr>
            <p:cNvPr id="1207" name="Google Shape;1207;p4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44"/>
          <p:cNvGrpSpPr/>
          <p:nvPr/>
        </p:nvGrpSpPr>
        <p:grpSpPr>
          <a:xfrm>
            <a:off x="7098294" y="3718275"/>
            <a:ext cx="216160" cy="122024"/>
            <a:chOff x="4756975" y="2341800"/>
            <a:chExt cx="91975" cy="51925"/>
          </a:xfrm>
        </p:grpSpPr>
        <p:sp>
          <p:nvSpPr>
            <p:cNvPr id="1210" name="Google Shape;1210;p4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 name="Google Shape;1230;p44"/>
          <p:cNvGrpSpPr/>
          <p:nvPr/>
        </p:nvGrpSpPr>
        <p:grpSpPr>
          <a:xfrm>
            <a:off x="7536841" y="4128468"/>
            <a:ext cx="231906" cy="191995"/>
            <a:chOff x="4943575" y="2516350"/>
            <a:chExt cx="98675" cy="81700"/>
          </a:xfrm>
        </p:grpSpPr>
        <p:sp>
          <p:nvSpPr>
            <p:cNvPr id="1231" name="Google Shape;1231;p4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 name="Google Shape;1309;p44"/>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4"/>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4"/>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4"/>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4"/>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4"/>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4"/>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4"/>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4"/>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4"/>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4"/>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4"/>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4"/>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4"/>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4"/>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4"/>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4"/>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4"/>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 name="Google Shape;1332;p44"/>
          <p:cNvGrpSpPr/>
          <p:nvPr/>
        </p:nvGrpSpPr>
        <p:grpSpPr>
          <a:xfrm>
            <a:off x="1225886" y="3778145"/>
            <a:ext cx="505303" cy="503968"/>
            <a:chOff x="1190625" y="238125"/>
            <a:chExt cx="5252625" cy="5238750"/>
          </a:xfrm>
        </p:grpSpPr>
        <p:sp>
          <p:nvSpPr>
            <p:cNvPr id="1333" name="Google Shape;1333;p44"/>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4"/>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4"/>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4"/>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4"/>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4"/>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4"/>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4"/>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4"/>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4"/>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4"/>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4"/>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4"/>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4"/>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4"/>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4"/>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4"/>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4"/>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4"/>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4"/>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4"/>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4"/>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4"/>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4"/>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4"/>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4"/>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4"/>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4"/>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4"/>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4"/>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4"/>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4"/>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4"/>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4"/>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4"/>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4"/>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4"/>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4"/>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4"/>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4"/>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4"/>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4"/>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4"/>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4"/>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4"/>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4"/>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4"/>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4"/>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4"/>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4"/>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4"/>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4"/>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4"/>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4"/>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4"/>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4"/>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4"/>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4"/>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4"/>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4"/>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4"/>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4"/>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4"/>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4"/>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4"/>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4"/>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4"/>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4"/>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4"/>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4"/>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4"/>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4"/>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4"/>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4"/>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4"/>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4"/>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4"/>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4"/>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4"/>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4"/>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4"/>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4"/>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4"/>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4"/>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4"/>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4"/>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4"/>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4"/>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4"/>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4"/>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4"/>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4"/>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4"/>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4"/>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4"/>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4"/>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4"/>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4"/>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4"/>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4"/>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4"/>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4"/>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4"/>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4"/>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4"/>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4"/>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4"/>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4"/>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4"/>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4"/>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4"/>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4"/>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4"/>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4"/>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4"/>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4"/>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4"/>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4"/>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4"/>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4"/>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4"/>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4"/>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4"/>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4"/>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4"/>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4"/>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4"/>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4"/>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4"/>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4"/>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4"/>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4"/>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4"/>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4"/>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4"/>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4"/>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4"/>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4"/>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4"/>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4"/>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4"/>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4"/>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4"/>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4"/>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4"/>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4"/>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4"/>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4"/>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4"/>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4"/>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4"/>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4"/>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4"/>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4"/>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4"/>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4"/>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4"/>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4"/>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4"/>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4"/>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4"/>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4"/>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 name="Google Shape;1513;p4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19</a:t>
            </a:fld>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6"/>
        <p:cNvGrpSpPr/>
        <p:nvPr/>
      </p:nvGrpSpPr>
      <p:grpSpPr>
        <a:xfrm>
          <a:off x="0" y="0"/>
          <a:ext cx="0" cy="0"/>
          <a:chOff x="0" y="0"/>
          <a:chExt cx="0" cy="0"/>
        </a:xfrm>
      </p:grpSpPr>
      <p:sp>
        <p:nvSpPr>
          <p:cNvPr id="157" name="Google Shape;157;p24"/>
          <p:cNvSpPr txBox="1">
            <a:spLocks noGrp="1"/>
          </p:cNvSpPr>
          <p:nvPr>
            <p:ph type="ctrTitle"/>
          </p:nvPr>
        </p:nvSpPr>
        <p:spPr>
          <a:xfrm>
            <a:off x="2089339" y="2129589"/>
            <a:ext cx="1828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OVERVIEW</a:t>
            </a:r>
            <a:endParaRPr/>
          </a:p>
        </p:txBody>
      </p:sp>
      <p:sp>
        <p:nvSpPr>
          <p:cNvPr id="158" name="Google Shape;158;p24"/>
          <p:cNvSpPr txBox="1">
            <a:spLocks noGrp="1"/>
          </p:cNvSpPr>
          <p:nvPr>
            <p:ph type="ctrTitle" idx="3"/>
          </p:nvPr>
        </p:nvSpPr>
        <p:spPr>
          <a:xfrm>
            <a:off x="2097458" y="2787438"/>
            <a:ext cx="18282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FEATURES OF THE TOPIC</a:t>
            </a:r>
            <a:endParaRPr/>
          </a:p>
        </p:txBody>
      </p:sp>
      <p:sp>
        <p:nvSpPr>
          <p:cNvPr id="159" name="Google Shape;159;p24"/>
          <p:cNvSpPr txBox="1">
            <a:spLocks noGrp="1"/>
          </p:cNvSpPr>
          <p:nvPr>
            <p:ph type="title" idx="4"/>
          </p:nvPr>
        </p:nvSpPr>
        <p:spPr>
          <a:xfrm>
            <a:off x="805744" y="2365905"/>
            <a:ext cx="1123200" cy="90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02</a:t>
            </a:r>
            <a:endParaRPr/>
          </a:p>
        </p:txBody>
      </p:sp>
      <p:sp>
        <p:nvSpPr>
          <p:cNvPr id="160" name="Google Shape;160;p24"/>
          <p:cNvSpPr txBox="1">
            <a:spLocks noGrp="1"/>
          </p:cNvSpPr>
          <p:nvPr>
            <p:ph type="title" idx="2"/>
          </p:nvPr>
        </p:nvSpPr>
        <p:spPr>
          <a:xfrm>
            <a:off x="805744" y="1595630"/>
            <a:ext cx="1123200" cy="90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01</a:t>
            </a:r>
            <a:endParaRPr/>
          </a:p>
        </p:txBody>
      </p:sp>
      <p:sp>
        <p:nvSpPr>
          <p:cNvPr id="161" name="Google Shape;161;p24"/>
          <p:cNvSpPr txBox="1">
            <a:spLocks noGrp="1"/>
          </p:cNvSpPr>
          <p:nvPr>
            <p:ph type="ctrTitle" idx="5"/>
          </p:nvPr>
        </p:nvSpPr>
        <p:spPr>
          <a:xfrm>
            <a:off x="5082664" y="2129589"/>
            <a:ext cx="1828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F3F3F3"/>
                </a:solidFill>
              </a:rPr>
              <a:t>ASSIGNMENT </a:t>
            </a:r>
            <a:endParaRPr>
              <a:solidFill>
                <a:srgbClr val="F3F3F3"/>
              </a:solidFill>
            </a:endParaRPr>
          </a:p>
        </p:txBody>
      </p:sp>
      <p:sp>
        <p:nvSpPr>
          <p:cNvPr id="162" name="Google Shape;162;p24"/>
          <p:cNvSpPr txBox="1">
            <a:spLocks noGrp="1"/>
          </p:cNvSpPr>
          <p:nvPr>
            <p:ph type="title" idx="6"/>
          </p:nvPr>
        </p:nvSpPr>
        <p:spPr>
          <a:xfrm>
            <a:off x="3799069" y="1595630"/>
            <a:ext cx="1123200" cy="90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03</a:t>
            </a:r>
            <a:endParaRPr/>
          </a:p>
        </p:txBody>
      </p:sp>
      <p:sp>
        <p:nvSpPr>
          <p:cNvPr id="163" name="Google Shape;163;p24"/>
          <p:cNvSpPr txBox="1">
            <a:spLocks noGrp="1"/>
          </p:cNvSpPr>
          <p:nvPr>
            <p:ph type="ctrTitle" idx="7"/>
          </p:nvPr>
        </p:nvSpPr>
        <p:spPr>
          <a:xfrm>
            <a:off x="5090783" y="2787438"/>
            <a:ext cx="18282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solidFill>
                  <a:srgbClr val="F3F3F3"/>
                </a:solidFill>
              </a:rPr>
              <a:t>ABOUT THE TOPIC </a:t>
            </a:r>
            <a:endParaRPr>
              <a:solidFill>
                <a:srgbClr val="F3F3F3"/>
              </a:solidFill>
            </a:endParaRPr>
          </a:p>
        </p:txBody>
      </p:sp>
      <p:sp>
        <p:nvSpPr>
          <p:cNvPr id="164" name="Google Shape;164;p24"/>
          <p:cNvSpPr txBox="1">
            <a:spLocks noGrp="1"/>
          </p:cNvSpPr>
          <p:nvPr>
            <p:ph type="title" idx="8"/>
          </p:nvPr>
        </p:nvSpPr>
        <p:spPr>
          <a:xfrm>
            <a:off x="3799069" y="2365905"/>
            <a:ext cx="1123200" cy="90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7"/>
        <p:cNvGrpSpPr/>
        <p:nvPr/>
      </p:nvGrpSpPr>
      <p:grpSpPr>
        <a:xfrm>
          <a:off x="0" y="0"/>
          <a:ext cx="0" cy="0"/>
          <a:chOff x="0" y="0"/>
          <a:chExt cx="0" cy="0"/>
        </a:xfrm>
      </p:grpSpPr>
      <p:grpSp>
        <p:nvGrpSpPr>
          <p:cNvPr id="1518" name="Google Shape;1518;p45"/>
          <p:cNvGrpSpPr/>
          <p:nvPr/>
        </p:nvGrpSpPr>
        <p:grpSpPr>
          <a:xfrm>
            <a:off x="1095143" y="2241600"/>
            <a:ext cx="730896" cy="153148"/>
            <a:chOff x="4635250" y="3790225"/>
            <a:chExt cx="415825" cy="87125"/>
          </a:xfrm>
        </p:grpSpPr>
        <p:sp>
          <p:nvSpPr>
            <p:cNvPr id="1519" name="Google Shape;1519;p45"/>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5"/>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5"/>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45"/>
          <p:cNvGrpSpPr/>
          <p:nvPr/>
        </p:nvGrpSpPr>
        <p:grpSpPr>
          <a:xfrm>
            <a:off x="1666833" y="4037852"/>
            <a:ext cx="175876" cy="179996"/>
            <a:chOff x="4280575" y="2131725"/>
            <a:chExt cx="141950" cy="145275"/>
          </a:xfrm>
        </p:grpSpPr>
        <p:sp>
          <p:nvSpPr>
            <p:cNvPr id="1523" name="Google Shape;1523;p45"/>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5"/>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45"/>
          <p:cNvGrpSpPr/>
          <p:nvPr/>
        </p:nvGrpSpPr>
        <p:grpSpPr>
          <a:xfrm>
            <a:off x="1667926" y="4265283"/>
            <a:ext cx="175927" cy="152252"/>
            <a:chOff x="4088738" y="4379875"/>
            <a:chExt cx="176900" cy="153125"/>
          </a:xfrm>
        </p:grpSpPr>
        <p:sp>
          <p:nvSpPr>
            <p:cNvPr id="1526" name="Google Shape;1526;p45"/>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5"/>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45"/>
          <p:cNvGrpSpPr/>
          <p:nvPr/>
        </p:nvGrpSpPr>
        <p:grpSpPr>
          <a:xfrm rot="10800000" flipH="1">
            <a:off x="1086570" y="4291428"/>
            <a:ext cx="486625" cy="126984"/>
            <a:chOff x="4173650" y="2515975"/>
            <a:chExt cx="216413" cy="56475"/>
          </a:xfrm>
        </p:grpSpPr>
        <p:sp>
          <p:nvSpPr>
            <p:cNvPr id="1529" name="Google Shape;1529;p45"/>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5"/>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45"/>
          <p:cNvGrpSpPr/>
          <p:nvPr/>
        </p:nvGrpSpPr>
        <p:grpSpPr>
          <a:xfrm>
            <a:off x="1088757" y="1726562"/>
            <a:ext cx="743797" cy="171366"/>
            <a:chOff x="4109513" y="1964562"/>
            <a:chExt cx="501313" cy="117575"/>
          </a:xfrm>
        </p:grpSpPr>
        <p:sp>
          <p:nvSpPr>
            <p:cNvPr id="1532" name="Google Shape;1532;p45"/>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3" name="Google Shape;1533;p45"/>
            <p:cNvGrpSpPr/>
            <p:nvPr/>
          </p:nvGrpSpPr>
          <p:grpSpPr>
            <a:xfrm rot="-5400000">
              <a:off x="4154963" y="1919112"/>
              <a:ext cx="117575" cy="208475"/>
              <a:chOff x="3314125" y="1799775"/>
              <a:chExt cx="117575" cy="208475"/>
            </a:xfrm>
          </p:grpSpPr>
          <p:sp>
            <p:nvSpPr>
              <p:cNvPr id="1534" name="Google Shape;1534;p45"/>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5"/>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5"/>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7" name="Google Shape;1537;p45"/>
          <p:cNvGrpSpPr/>
          <p:nvPr/>
        </p:nvGrpSpPr>
        <p:grpSpPr>
          <a:xfrm>
            <a:off x="1101069" y="2718525"/>
            <a:ext cx="719511" cy="278389"/>
            <a:chOff x="3515000" y="3200728"/>
            <a:chExt cx="338100" cy="130822"/>
          </a:xfrm>
        </p:grpSpPr>
        <p:sp>
          <p:nvSpPr>
            <p:cNvPr id="1538" name="Google Shape;1538;p45"/>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9" name="Google Shape;1539;p45"/>
            <p:cNvGrpSpPr/>
            <p:nvPr/>
          </p:nvGrpSpPr>
          <p:grpSpPr>
            <a:xfrm>
              <a:off x="3515000" y="3200728"/>
              <a:ext cx="282025" cy="67650"/>
              <a:chOff x="3515000" y="3112625"/>
              <a:chExt cx="282025" cy="67650"/>
            </a:xfrm>
          </p:grpSpPr>
          <p:sp>
            <p:nvSpPr>
              <p:cNvPr id="1540" name="Google Shape;1540;p45"/>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5"/>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2" name="Google Shape;1542;p45"/>
          <p:cNvGrpSpPr/>
          <p:nvPr/>
        </p:nvGrpSpPr>
        <p:grpSpPr>
          <a:xfrm rot="10800000" flipH="1">
            <a:off x="1082554" y="927918"/>
            <a:ext cx="756748" cy="188711"/>
            <a:chOff x="3199075" y="3739025"/>
            <a:chExt cx="448629" cy="111875"/>
          </a:xfrm>
        </p:grpSpPr>
        <p:sp>
          <p:nvSpPr>
            <p:cNvPr id="1543" name="Google Shape;1543;p45"/>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5"/>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 name="Google Shape;1545;p45"/>
          <p:cNvGrpSpPr/>
          <p:nvPr/>
        </p:nvGrpSpPr>
        <p:grpSpPr>
          <a:xfrm>
            <a:off x="1093334" y="3077369"/>
            <a:ext cx="734909" cy="282704"/>
            <a:chOff x="4047975" y="3769179"/>
            <a:chExt cx="343175" cy="132000"/>
          </a:xfrm>
        </p:grpSpPr>
        <p:grpSp>
          <p:nvGrpSpPr>
            <p:cNvPr id="1546" name="Google Shape;1546;p45"/>
            <p:cNvGrpSpPr/>
            <p:nvPr/>
          </p:nvGrpSpPr>
          <p:grpSpPr>
            <a:xfrm>
              <a:off x="4047975" y="3769179"/>
              <a:ext cx="343175" cy="132000"/>
              <a:chOff x="4047975" y="3769179"/>
              <a:chExt cx="343175" cy="132000"/>
            </a:xfrm>
          </p:grpSpPr>
          <p:sp>
            <p:nvSpPr>
              <p:cNvPr id="1547" name="Google Shape;1547;p45"/>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8" name="Google Shape;1548;p45"/>
              <p:cNvGrpSpPr/>
              <p:nvPr/>
            </p:nvGrpSpPr>
            <p:grpSpPr>
              <a:xfrm>
                <a:off x="4047975" y="3769179"/>
                <a:ext cx="288175" cy="132000"/>
                <a:chOff x="4047975" y="3635175"/>
                <a:chExt cx="288175" cy="132000"/>
              </a:xfrm>
            </p:grpSpPr>
            <p:sp>
              <p:nvSpPr>
                <p:cNvPr id="1549" name="Google Shape;1549;p45"/>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5"/>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51" name="Google Shape;1551;p45"/>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 name="Google Shape;1552;p45"/>
          <p:cNvGrpSpPr/>
          <p:nvPr/>
        </p:nvGrpSpPr>
        <p:grpSpPr>
          <a:xfrm>
            <a:off x="1082376" y="2474401"/>
            <a:ext cx="756740" cy="209778"/>
            <a:chOff x="3176563" y="1380375"/>
            <a:chExt cx="844388" cy="234075"/>
          </a:xfrm>
        </p:grpSpPr>
        <p:sp>
          <p:nvSpPr>
            <p:cNvPr id="1553" name="Google Shape;1553;p45"/>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5"/>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5"/>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5"/>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7" name="Google Shape;1557;p45"/>
            <p:cNvGrpSpPr/>
            <p:nvPr/>
          </p:nvGrpSpPr>
          <p:grpSpPr>
            <a:xfrm>
              <a:off x="3176563" y="1380375"/>
              <a:ext cx="196550" cy="234075"/>
              <a:chOff x="3077200" y="1380375"/>
              <a:chExt cx="196550" cy="234075"/>
            </a:xfrm>
          </p:grpSpPr>
          <p:sp>
            <p:nvSpPr>
              <p:cNvPr id="1558" name="Google Shape;1558;p45"/>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5"/>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5"/>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5"/>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2" name="Google Shape;1562;p45"/>
          <p:cNvGrpSpPr/>
          <p:nvPr/>
        </p:nvGrpSpPr>
        <p:grpSpPr>
          <a:xfrm>
            <a:off x="1168966" y="3428283"/>
            <a:ext cx="583683" cy="515041"/>
            <a:chOff x="4150855" y="3304766"/>
            <a:chExt cx="400468" cy="353373"/>
          </a:xfrm>
        </p:grpSpPr>
        <p:grpSp>
          <p:nvGrpSpPr>
            <p:cNvPr id="1563" name="Google Shape;1563;p45"/>
            <p:cNvGrpSpPr/>
            <p:nvPr/>
          </p:nvGrpSpPr>
          <p:grpSpPr>
            <a:xfrm rot="5400000">
              <a:off x="4069042" y="3402899"/>
              <a:ext cx="320732" cy="157107"/>
              <a:chOff x="2578246" y="3661125"/>
              <a:chExt cx="226794" cy="111100"/>
            </a:xfrm>
          </p:grpSpPr>
          <p:grpSp>
            <p:nvGrpSpPr>
              <p:cNvPr id="1564" name="Google Shape;1564;p45"/>
              <p:cNvGrpSpPr/>
              <p:nvPr/>
            </p:nvGrpSpPr>
            <p:grpSpPr>
              <a:xfrm>
                <a:off x="2610652" y="3685297"/>
                <a:ext cx="194387" cy="60778"/>
                <a:chOff x="2610652" y="3685297"/>
                <a:chExt cx="194387" cy="60778"/>
              </a:xfrm>
            </p:grpSpPr>
            <p:sp>
              <p:nvSpPr>
                <p:cNvPr id="1565" name="Google Shape;1565;p45"/>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5"/>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45"/>
              <p:cNvGrpSpPr/>
              <p:nvPr/>
            </p:nvGrpSpPr>
            <p:grpSpPr>
              <a:xfrm>
                <a:off x="2578246" y="3661125"/>
                <a:ext cx="128225" cy="111100"/>
                <a:chOff x="2578246" y="3661125"/>
                <a:chExt cx="128225" cy="111100"/>
              </a:xfrm>
            </p:grpSpPr>
            <p:sp>
              <p:nvSpPr>
                <p:cNvPr id="1568" name="Google Shape;1568;p45"/>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9" name="Google Shape;1569;p45"/>
                <p:cNvGrpSpPr/>
                <p:nvPr/>
              </p:nvGrpSpPr>
              <p:grpSpPr>
                <a:xfrm>
                  <a:off x="2596850" y="3677550"/>
                  <a:ext cx="102450" cy="94675"/>
                  <a:chOff x="2596850" y="3677550"/>
                  <a:chExt cx="102450" cy="94675"/>
                </a:xfrm>
              </p:grpSpPr>
              <p:sp>
                <p:nvSpPr>
                  <p:cNvPr id="1570" name="Google Shape;1570;p45"/>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5"/>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72" name="Google Shape;1572;p45"/>
            <p:cNvGrpSpPr/>
            <p:nvPr/>
          </p:nvGrpSpPr>
          <p:grpSpPr>
            <a:xfrm rot="5400000">
              <a:off x="4302139" y="3408954"/>
              <a:ext cx="353373" cy="144996"/>
              <a:chOff x="5075685" y="2271925"/>
              <a:chExt cx="492712" cy="202254"/>
            </a:xfrm>
          </p:grpSpPr>
          <p:sp>
            <p:nvSpPr>
              <p:cNvPr id="1573" name="Google Shape;1573;p45"/>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5"/>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75" name="Google Shape;1575;p45"/>
          <p:cNvGrpSpPr/>
          <p:nvPr/>
        </p:nvGrpSpPr>
        <p:grpSpPr>
          <a:xfrm>
            <a:off x="1089095" y="4015453"/>
            <a:ext cx="467479" cy="193481"/>
            <a:chOff x="4260510" y="2242993"/>
            <a:chExt cx="628501" cy="260125"/>
          </a:xfrm>
        </p:grpSpPr>
        <p:grpSp>
          <p:nvGrpSpPr>
            <p:cNvPr id="1576" name="Google Shape;1576;p45"/>
            <p:cNvGrpSpPr/>
            <p:nvPr/>
          </p:nvGrpSpPr>
          <p:grpSpPr>
            <a:xfrm>
              <a:off x="4260510" y="2286954"/>
              <a:ext cx="628501" cy="172421"/>
              <a:chOff x="4260510" y="2286954"/>
              <a:chExt cx="628501" cy="172421"/>
            </a:xfrm>
          </p:grpSpPr>
          <p:sp>
            <p:nvSpPr>
              <p:cNvPr id="1577" name="Google Shape;1577;p45"/>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78" name="Google Shape;1578;p45"/>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5"/>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1580" name="Google Shape;1580;p45"/>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5"/>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5"/>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 name="Google Shape;1583;p45"/>
          <p:cNvGrpSpPr/>
          <p:nvPr/>
        </p:nvGrpSpPr>
        <p:grpSpPr>
          <a:xfrm>
            <a:off x="1095178" y="1191975"/>
            <a:ext cx="730923" cy="195694"/>
            <a:chOff x="3099239" y="3615343"/>
            <a:chExt cx="689745" cy="184687"/>
          </a:xfrm>
        </p:grpSpPr>
        <p:sp>
          <p:nvSpPr>
            <p:cNvPr id="1584" name="Google Shape;1584;p45"/>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5"/>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5"/>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5"/>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45"/>
          <p:cNvGrpSpPr/>
          <p:nvPr/>
        </p:nvGrpSpPr>
        <p:grpSpPr>
          <a:xfrm rot="10800000" flipH="1">
            <a:off x="1082425" y="2006226"/>
            <a:ext cx="756740" cy="126985"/>
            <a:chOff x="1154425" y="3251263"/>
            <a:chExt cx="695150" cy="116650"/>
          </a:xfrm>
        </p:grpSpPr>
        <p:sp>
          <p:nvSpPr>
            <p:cNvPr id="1589" name="Google Shape;1589;p45"/>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5"/>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5"/>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5"/>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5"/>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5"/>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45"/>
          <p:cNvGrpSpPr/>
          <p:nvPr/>
        </p:nvGrpSpPr>
        <p:grpSpPr>
          <a:xfrm>
            <a:off x="1088895" y="1460316"/>
            <a:ext cx="743825" cy="172498"/>
            <a:chOff x="4100207" y="2107304"/>
            <a:chExt cx="510343" cy="118352"/>
          </a:xfrm>
        </p:grpSpPr>
        <p:sp>
          <p:nvSpPr>
            <p:cNvPr id="1596" name="Google Shape;1596;p45"/>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5"/>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598" name="Google Shape;1598;p45"/>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 name="Google Shape;1599;p45"/>
          <p:cNvGrpSpPr/>
          <p:nvPr/>
        </p:nvGrpSpPr>
        <p:grpSpPr>
          <a:xfrm>
            <a:off x="2032740" y="1528975"/>
            <a:ext cx="623064" cy="406130"/>
            <a:chOff x="2525450" y="2505350"/>
            <a:chExt cx="373450" cy="243425"/>
          </a:xfrm>
        </p:grpSpPr>
        <p:grpSp>
          <p:nvGrpSpPr>
            <p:cNvPr id="1600" name="Google Shape;1600;p45"/>
            <p:cNvGrpSpPr/>
            <p:nvPr/>
          </p:nvGrpSpPr>
          <p:grpSpPr>
            <a:xfrm>
              <a:off x="2525450" y="2505350"/>
              <a:ext cx="373450" cy="107475"/>
              <a:chOff x="2525450" y="2505350"/>
              <a:chExt cx="373450" cy="107475"/>
            </a:xfrm>
          </p:grpSpPr>
          <p:sp>
            <p:nvSpPr>
              <p:cNvPr id="1601" name="Google Shape;1601;p45"/>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5"/>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5"/>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45"/>
            <p:cNvGrpSpPr/>
            <p:nvPr/>
          </p:nvGrpSpPr>
          <p:grpSpPr>
            <a:xfrm>
              <a:off x="2525450" y="2586475"/>
              <a:ext cx="373450" cy="81175"/>
              <a:chOff x="2525450" y="2586475"/>
              <a:chExt cx="373450" cy="81175"/>
            </a:xfrm>
          </p:grpSpPr>
          <p:sp>
            <p:nvSpPr>
              <p:cNvPr id="1605" name="Google Shape;1605;p45"/>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5"/>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5"/>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45"/>
            <p:cNvGrpSpPr/>
            <p:nvPr/>
          </p:nvGrpSpPr>
          <p:grpSpPr>
            <a:xfrm>
              <a:off x="2525450" y="2667625"/>
              <a:ext cx="373450" cy="81150"/>
              <a:chOff x="2525450" y="2667625"/>
              <a:chExt cx="373450" cy="81150"/>
            </a:xfrm>
          </p:grpSpPr>
          <p:sp>
            <p:nvSpPr>
              <p:cNvPr id="1609" name="Google Shape;1609;p45"/>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5"/>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5"/>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2" name="Google Shape;1612;p45"/>
          <p:cNvGrpSpPr/>
          <p:nvPr/>
        </p:nvGrpSpPr>
        <p:grpSpPr>
          <a:xfrm>
            <a:off x="2021992" y="1229434"/>
            <a:ext cx="706335" cy="255548"/>
            <a:chOff x="2600813" y="2069700"/>
            <a:chExt cx="448638" cy="162325"/>
          </a:xfrm>
        </p:grpSpPr>
        <p:sp>
          <p:nvSpPr>
            <p:cNvPr id="1613" name="Google Shape;1613;p45"/>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5"/>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45"/>
          <p:cNvGrpSpPr/>
          <p:nvPr/>
        </p:nvGrpSpPr>
        <p:grpSpPr>
          <a:xfrm>
            <a:off x="2675987" y="1475531"/>
            <a:ext cx="355485" cy="330727"/>
            <a:chOff x="3631100" y="1774000"/>
            <a:chExt cx="380850" cy="354325"/>
          </a:xfrm>
        </p:grpSpPr>
        <p:grpSp>
          <p:nvGrpSpPr>
            <p:cNvPr id="1616" name="Google Shape;1616;p45"/>
            <p:cNvGrpSpPr/>
            <p:nvPr/>
          </p:nvGrpSpPr>
          <p:grpSpPr>
            <a:xfrm>
              <a:off x="3750225" y="1774000"/>
              <a:ext cx="149575" cy="145525"/>
              <a:chOff x="3750225" y="1774000"/>
              <a:chExt cx="149575" cy="145525"/>
            </a:xfrm>
          </p:grpSpPr>
          <p:sp>
            <p:nvSpPr>
              <p:cNvPr id="1617" name="Google Shape;1617;p4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45"/>
            <p:cNvGrpSpPr/>
            <p:nvPr/>
          </p:nvGrpSpPr>
          <p:grpSpPr>
            <a:xfrm>
              <a:off x="3847850" y="1889150"/>
              <a:ext cx="164100" cy="145600"/>
              <a:chOff x="3847850" y="1889150"/>
              <a:chExt cx="164100" cy="145600"/>
            </a:xfrm>
          </p:grpSpPr>
          <p:sp>
            <p:nvSpPr>
              <p:cNvPr id="1620" name="Google Shape;1620;p4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 name="Google Shape;1622;p45"/>
            <p:cNvGrpSpPr/>
            <p:nvPr/>
          </p:nvGrpSpPr>
          <p:grpSpPr>
            <a:xfrm>
              <a:off x="3631100" y="1866150"/>
              <a:ext cx="149875" cy="144800"/>
              <a:chOff x="3631100" y="1866150"/>
              <a:chExt cx="149875" cy="144800"/>
            </a:xfrm>
          </p:grpSpPr>
          <p:sp>
            <p:nvSpPr>
              <p:cNvPr id="1623" name="Google Shape;1623;p4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45"/>
            <p:cNvGrpSpPr/>
            <p:nvPr/>
          </p:nvGrpSpPr>
          <p:grpSpPr>
            <a:xfrm>
              <a:off x="3730650" y="1982800"/>
              <a:ext cx="149550" cy="145525"/>
              <a:chOff x="3730650" y="1982800"/>
              <a:chExt cx="149550" cy="145525"/>
            </a:xfrm>
          </p:grpSpPr>
          <p:sp>
            <p:nvSpPr>
              <p:cNvPr id="1626" name="Google Shape;1626;p4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8" name="Google Shape;1628;p45"/>
          <p:cNvGrpSpPr/>
          <p:nvPr/>
        </p:nvGrpSpPr>
        <p:grpSpPr>
          <a:xfrm rot="5400000">
            <a:off x="2116886" y="809455"/>
            <a:ext cx="215289" cy="452582"/>
            <a:chOff x="2506150" y="1152650"/>
            <a:chExt cx="230650" cy="484875"/>
          </a:xfrm>
        </p:grpSpPr>
        <p:sp>
          <p:nvSpPr>
            <p:cNvPr id="1629" name="Google Shape;1629;p45"/>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5"/>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 name="Google Shape;1631;p45"/>
          <p:cNvGrpSpPr/>
          <p:nvPr/>
        </p:nvGrpSpPr>
        <p:grpSpPr>
          <a:xfrm>
            <a:off x="6808184" y="966414"/>
            <a:ext cx="610130" cy="38431"/>
            <a:chOff x="2521850" y="1810250"/>
            <a:chExt cx="540225" cy="34025"/>
          </a:xfrm>
        </p:grpSpPr>
        <p:sp>
          <p:nvSpPr>
            <p:cNvPr id="1632" name="Google Shape;1632;p45"/>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5"/>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5"/>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5"/>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5"/>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5"/>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5"/>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5"/>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5"/>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5"/>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 name="Google Shape;1642;p45"/>
          <p:cNvGrpSpPr/>
          <p:nvPr/>
        </p:nvGrpSpPr>
        <p:grpSpPr>
          <a:xfrm>
            <a:off x="2863397" y="1225875"/>
            <a:ext cx="623130" cy="439024"/>
            <a:chOff x="2196556" y="2995700"/>
            <a:chExt cx="636756" cy="448625"/>
          </a:xfrm>
        </p:grpSpPr>
        <p:grpSp>
          <p:nvGrpSpPr>
            <p:cNvPr id="1643" name="Google Shape;1643;p45"/>
            <p:cNvGrpSpPr/>
            <p:nvPr/>
          </p:nvGrpSpPr>
          <p:grpSpPr>
            <a:xfrm flipH="1">
              <a:off x="2437481" y="3288975"/>
              <a:ext cx="226125" cy="154175"/>
              <a:chOff x="4472075" y="2905100"/>
              <a:chExt cx="226125" cy="154175"/>
            </a:xfrm>
          </p:grpSpPr>
          <p:sp>
            <p:nvSpPr>
              <p:cNvPr id="1644" name="Google Shape;1644;p45"/>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5"/>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646" name="Google Shape;1646;p45"/>
            <p:cNvGrpSpPr/>
            <p:nvPr/>
          </p:nvGrpSpPr>
          <p:grpSpPr>
            <a:xfrm>
              <a:off x="2196556" y="2995700"/>
              <a:ext cx="636756" cy="448625"/>
              <a:chOff x="4407819" y="2905100"/>
              <a:chExt cx="636756" cy="448625"/>
            </a:xfrm>
          </p:grpSpPr>
          <p:grpSp>
            <p:nvGrpSpPr>
              <p:cNvPr id="1647" name="Google Shape;1647;p45"/>
              <p:cNvGrpSpPr/>
              <p:nvPr/>
            </p:nvGrpSpPr>
            <p:grpSpPr>
              <a:xfrm>
                <a:off x="4825475" y="3136075"/>
                <a:ext cx="187000" cy="217650"/>
                <a:chOff x="4825475" y="3136075"/>
                <a:chExt cx="187000" cy="217650"/>
              </a:xfrm>
            </p:grpSpPr>
            <p:sp>
              <p:nvSpPr>
                <p:cNvPr id="1648" name="Google Shape;1648;p45"/>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5"/>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 name="Google Shape;1650;p45"/>
              <p:cNvGrpSpPr/>
              <p:nvPr/>
            </p:nvGrpSpPr>
            <p:grpSpPr>
              <a:xfrm>
                <a:off x="4882275" y="2949625"/>
                <a:ext cx="162300" cy="235875"/>
                <a:chOff x="4882275" y="2949625"/>
                <a:chExt cx="162300" cy="235875"/>
              </a:xfrm>
            </p:grpSpPr>
            <p:sp>
              <p:nvSpPr>
                <p:cNvPr id="1651" name="Google Shape;1651;p45"/>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5"/>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45"/>
              <p:cNvGrpSpPr/>
              <p:nvPr/>
            </p:nvGrpSpPr>
            <p:grpSpPr>
              <a:xfrm>
                <a:off x="4705225" y="2937550"/>
                <a:ext cx="221425" cy="133450"/>
                <a:chOff x="4705225" y="2937550"/>
                <a:chExt cx="221425" cy="133450"/>
              </a:xfrm>
            </p:grpSpPr>
            <p:sp>
              <p:nvSpPr>
                <p:cNvPr id="1654" name="Google Shape;1654;p45"/>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5"/>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 name="Google Shape;1656;p45"/>
              <p:cNvGrpSpPr/>
              <p:nvPr/>
            </p:nvGrpSpPr>
            <p:grpSpPr>
              <a:xfrm>
                <a:off x="4528269" y="2905100"/>
                <a:ext cx="226125" cy="154175"/>
                <a:chOff x="4472075" y="2905100"/>
                <a:chExt cx="226125" cy="154175"/>
              </a:xfrm>
            </p:grpSpPr>
            <p:sp>
              <p:nvSpPr>
                <p:cNvPr id="1657" name="Google Shape;1657;p45"/>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5"/>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9" name="Google Shape;1659;p45"/>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0" name="Google Shape;1660;p45"/>
          <p:cNvGrpSpPr/>
          <p:nvPr/>
        </p:nvGrpSpPr>
        <p:grpSpPr>
          <a:xfrm>
            <a:off x="2901518" y="1717062"/>
            <a:ext cx="559226" cy="227878"/>
            <a:chOff x="5793270" y="3739034"/>
            <a:chExt cx="1174105" cy="478433"/>
          </a:xfrm>
        </p:grpSpPr>
        <p:grpSp>
          <p:nvGrpSpPr>
            <p:cNvPr id="1661" name="Google Shape;1661;p45"/>
            <p:cNvGrpSpPr/>
            <p:nvPr/>
          </p:nvGrpSpPr>
          <p:grpSpPr>
            <a:xfrm>
              <a:off x="5793269" y="3739034"/>
              <a:ext cx="368725" cy="478433"/>
              <a:chOff x="5793270" y="3739034"/>
              <a:chExt cx="368725" cy="478433"/>
            </a:xfrm>
          </p:grpSpPr>
          <p:sp>
            <p:nvSpPr>
              <p:cNvPr id="1662" name="Google Shape;1662;p45"/>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5"/>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5"/>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 name="Google Shape;1665;p45"/>
            <p:cNvGrpSpPr/>
            <p:nvPr/>
          </p:nvGrpSpPr>
          <p:grpSpPr>
            <a:xfrm>
              <a:off x="6034165" y="3739034"/>
              <a:ext cx="263339" cy="478433"/>
              <a:chOff x="6034165" y="3739034"/>
              <a:chExt cx="263339" cy="478433"/>
            </a:xfrm>
          </p:grpSpPr>
          <p:sp>
            <p:nvSpPr>
              <p:cNvPr id="1666" name="Google Shape;1666;p45"/>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5"/>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5"/>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45"/>
            <p:cNvGrpSpPr/>
            <p:nvPr/>
          </p:nvGrpSpPr>
          <p:grpSpPr>
            <a:xfrm>
              <a:off x="6274808" y="3739034"/>
              <a:ext cx="210793" cy="478433"/>
              <a:chOff x="6274808" y="3739034"/>
              <a:chExt cx="210793" cy="478433"/>
            </a:xfrm>
          </p:grpSpPr>
          <p:sp>
            <p:nvSpPr>
              <p:cNvPr id="1670" name="Google Shape;1670;p45"/>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5"/>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5"/>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 name="Google Shape;1673;p45"/>
            <p:cNvGrpSpPr/>
            <p:nvPr/>
          </p:nvGrpSpPr>
          <p:grpSpPr>
            <a:xfrm>
              <a:off x="6463133" y="3739034"/>
              <a:ext cx="263344" cy="478433"/>
              <a:chOff x="6463133" y="3739034"/>
              <a:chExt cx="263344" cy="478433"/>
            </a:xfrm>
          </p:grpSpPr>
          <p:sp>
            <p:nvSpPr>
              <p:cNvPr id="1674" name="Google Shape;1674;p45"/>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5"/>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5"/>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45"/>
            <p:cNvGrpSpPr/>
            <p:nvPr/>
          </p:nvGrpSpPr>
          <p:grpSpPr>
            <a:xfrm>
              <a:off x="6598649" y="3739034"/>
              <a:ext cx="368726" cy="478433"/>
              <a:chOff x="6598649" y="3739034"/>
              <a:chExt cx="368726" cy="478433"/>
            </a:xfrm>
          </p:grpSpPr>
          <p:sp>
            <p:nvSpPr>
              <p:cNvPr id="1678" name="Google Shape;1678;p45"/>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5"/>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5"/>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45"/>
          <p:cNvGrpSpPr/>
          <p:nvPr/>
        </p:nvGrpSpPr>
        <p:grpSpPr>
          <a:xfrm>
            <a:off x="2031243" y="3779808"/>
            <a:ext cx="1453661" cy="366049"/>
            <a:chOff x="5778536" y="3183751"/>
            <a:chExt cx="1203561" cy="303071"/>
          </a:xfrm>
        </p:grpSpPr>
        <p:sp>
          <p:nvSpPr>
            <p:cNvPr id="1682" name="Google Shape;1682;p45"/>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5"/>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5"/>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5"/>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5"/>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5"/>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5"/>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5"/>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5"/>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5"/>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5"/>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5"/>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5"/>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5"/>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5"/>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5"/>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5"/>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9" name="Google Shape;1699;p45"/>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0" name="Google Shape;1700;p45"/>
          <p:cNvGrpSpPr/>
          <p:nvPr/>
        </p:nvGrpSpPr>
        <p:grpSpPr>
          <a:xfrm rot="-5400000">
            <a:off x="2662944" y="825422"/>
            <a:ext cx="213595" cy="418866"/>
            <a:chOff x="4379261" y="3450715"/>
            <a:chExt cx="390984" cy="766732"/>
          </a:xfrm>
        </p:grpSpPr>
        <p:sp>
          <p:nvSpPr>
            <p:cNvPr id="1701" name="Google Shape;1701;p45"/>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5"/>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 name="Google Shape;1703;p45"/>
          <p:cNvGrpSpPr/>
          <p:nvPr/>
        </p:nvGrpSpPr>
        <p:grpSpPr>
          <a:xfrm>
            <a:off x="2009589" y="2859325"/>
            <a:ext cx="1496767" cy="802469"/>
            <a:chOff x="5793258" y="2247269"/>
            <a:chExt cx="1174119" cy="629486"/>
          </a:xfrm>
        </p:grpSpPr>
        <p:sp>
          <p:nvSpPr>
            <p:cNvPr id="1704" name="Google Shape;1704;p45"/>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5"/>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5"/>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5"/>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5"/>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5"/>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5"/>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5"/>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5"/>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5"/>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5"/>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45"/>
          <p:cNvGrpSpPr/>
          <p:nvPr/>
        </p:nvGrpSpPr>
        <p:grpSpPr>
          <a:xfrm rot="5400000">
            <a:off x="2358460" y="1700057"/>
            <a:ext cx="799341" cy="1436131"/>
            <a:chOff x="3088670" y="1930338"/>
            <a:chExt cx="380983" cy="684491"/>
          </a:xfrm>
        </p:grpSpPr>
        <p:sp>
          <p:nvSpPr>
            <p:cNvPr id="1716" name="Google Shape;1716;p45"/>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5"/>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5"/>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5"/>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5"/>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5"/>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5"/>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5"/>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5"/>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5"/>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5"/>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5"/>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5"/>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5"/>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5"/>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5"/>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5"/>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5"/>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5"/>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5"/>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5"/>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5"/>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5"/>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5"/>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5"/>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5"/>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5"/>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45"/>
          <p:cNvGrpSpPr/>
          <p:nvPr/>
        </p:nvGrpSpPr>
        <p:grpSpPr>
          <a:xfrm>
            <a:off x="1998305" y="4220153"/>
            <a:ext cx="1519488" cy="198289"/>
            <a:chOff x="504546" y="564561"/>
            <a:chExt cx="1627907" cy="212437"/>
          </a:xfrm>
        </p:grpSpPr>
        <p:sp>
          <p:nvSpPr>
            <p:cNvPr id="1744" name="Google Shape;1744;p45"/>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1745" name="Google Shape;1745;p45"/>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1746" name="Google Shape;1746;p45"/>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5"/>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1748" name="Google Shape;1748;p45"/>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5"/>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5"/>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1751" name="Google Shape;1751;p45"/>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1752" name="Google Shape;1752;p45"/>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1753" name="Google Shape;1753;p45"/>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5"/>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5"/>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5"/>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5"/>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1758" name="Google Shape;1758;p45"/>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5"/>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5"/>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5"/>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5"/>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5"/>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64" name="Google Shape;1764;p45"/>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5"/>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5"/>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5"/>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5"/>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5"/>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5"/>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5"/>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5"/>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5"/>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5"/>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5"/>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5"/>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5"/>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5"/>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5"/>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5"/>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5"/>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5"/>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5"/>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5"/>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5"/>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5"/>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5"/>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5"/>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5"/>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5"/>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5"/>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5"/>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5"/>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5"/>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5"/>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5"/>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5"/>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5"/>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 name="Google Shape;1799;p45"/>
          <p:cNvGrpSpPr/>
          <p:nvPr/>
        </p:nvGrpSpPr>
        <p:grpSpPr>
          <a:xfrm flipH="1">
            <a:off x="3704668" y="2844955"/>
            <a:ext cx="410808" cy="831197"/>
            <a:chOff x="3564075" y="2091586"/>
            <a:chExt cx="329966" cy="667521"/>
          </a:xfrm>
        </p:grpSpPr>
        <p:sp>
          <p:nvSpPr>
            <p:cNvPr id="1800" name="Google Shape;1800;p45"/>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1" name="Google Shape;1801;p45"/>
            <p:cNvGrpSpPr/>
            <p:nvPr/>
          </p:nvGrpSpPr>
          <p:grpSpPr>
            <a:xfrm>
              <a:off x="3577470" y="2091586"/>
              <a:ext cx="203196" cy="352319"/>
              <a:chOff x="3976450" y="5044825"/>
              <a:chExt cx="107625" cy="186600"/>
            </a:xfrm>
          </p:grpSpPr>
          <p:sp>
            <p:nvSpPr>
              <p:cNvPr id="1802" name="Google Shape;1802;p45"/>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5"/>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5"/>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5"/>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45"/>
            <p:cNvGrpSpPr/>
            <p:nvPr/>
          </p:nvGrpSpPr>
          <p:grpSpPr>
            <a:xfrm>
              <a:off x="3690750" y="2391589"/>
              <a:ext cx="203290" cy="367519"/>
              <a:chOff x="4036450" y="5279050"/>
              <a:chExt cx="107675" cy="194650"/>
            </a:xfrm>
          </p:grpSpPr>
          <p:sp>
            <p:nvSpPr>
              <p:cNvPr id="1807" name="Google Shape;1807;p45"/>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5"/>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5"/>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5"/>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1" name="Google Shape;1811;p45"/>
          <p:cNvGrpSpPr/>
          <p:nvPr/>
        </p:nvGrpSpPr>
        <p:grpSpPr>
          <a:xfrm>
            <a:off x="6877470" y="1081715"/>
            <a:ext cx="473148" cy="148870"/>
            <a:chOff x="4458420" y="5169625"/>
            <a:chExt cx="178850" cy="56275"/>
          </a:xfrm>
        </p:grpSpPr>
        <p:sp>
          <p:nvSpPr>
            <p:cNvPr id="1812" name="Google Shape;1812;p45"/>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5"/>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5"/>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5"/>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 name="Google Shape;1816;p45"/>
          <p:cNvGrpSpPr/>
          <p:nvPr/>
        </p:nvGrpSpPr>
        <p:grpSpPr>
          <a:xfrm>
            <a:off x="5322464" y="966504"/>
            <a:ext cx="758083" cy="691884"/>
            <a:chOff x="5976993" y="238644"/>
            <a:chExt cx="671226" cy="612558"/>
          </a:xfrm>
        </p:grpSpPr>
        <p:grpSp>
          <p:nvGrpSpPr>
            <p:cNvPr id="1817" name="Google Shape;1817;p45"/>
            <p:cNvGrpSpPr/>
            <p:nvPr/>
          </p:nvGrpSpPr>
          <p:grpSpPr>
            <a:xfrm>
              <a:off x="6207869" y="264821"/>
              <a:ext cx="255900" cy="309550"/>
              <a:chOff x="4721075" y="260350"/>
              <a:chExt cx="255900" cy="309550"/>
            </a:xfrm>
          </p:grpSpPr>
          <p:sp>
            <p:nvSpPr>
              <p:cNvPr id="1818" name="Google Shape;1818;p45"/>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5"/>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5"/>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5"/>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45"/>
            <p:cNvGrpSpPr/>
            <p:nvPr/>
          </p:nvGrpSpPr>
          <p:grpSpPr>
            <a:xfrm>
              <a:off x="6014775" y="319425"/>
              <a:ext cx="267975" cy="297900"/>
              <a:chOff x="4428250" y="314750"/>
              <a:chExt cx="267975" cy="297900"/>
            </a:xfrm>
          </p:grpSpPr>
          <p:sp>
            <p:nvSpPr>
              <p:cNvPr id="1823" name="Google Shape;1823;p45"/>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5"/>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5"/>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45"/>
            <p:cNvGrpSpPr/>
            <p:nvPr/>
          </p:nvGrpSpPr>
          <p:grpSpPr>
            <a:xfrm>
              <a:off x="6384394" y="238644"/>
              <a:ext cx="263825" cy="384100"/>
              <a:chOff x="4897600" y="530925"/>
              <a:chExt cx="263825" cy="384100"/>
            </a:xfrm>
          </p:grpSpPr>
          <p:sp>
            <p:nvSpPr>
              <p:cNvPr id="1827" name="Google Shape;1827;p45"/>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28" name="Google Shape;1828;p45"/>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5"/>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830" name="Google Shape;1830;p45"/>
            <p:cNvGrpSpPr/>
            <p:nvPr/>
          </p:nvGrpSpPr>
          <p:grpSpPr>
            <a:xfrm>
              <a:off x="5976993" y="471107"/>
              <a:ext cx="222175" cy="258225"/>
              <a:chOff x="4390750" y="609200"/>
              <a:chExt cx="222175" cy="258225"/>
            </a:xfrm>
          </p:grpSpPr>
          <p:sp>
            <p:nvSpPr>
              <p:cNvPr id="1831" name="Google Shape;1831;p45"/>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5"/>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5"/>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5"/>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45"/>
            <p:cNvGrpSpPr/>
            <p:nvPr/>
          </p:nvGrpSpPr>
          <p:grpSpPr>
            <a:xfrm>
              <a:off x="6012699" y="624883"/>
              <a:ext cx="258950" cy="209025"/>
              <a:chOff x="4427350" y="850800"/>
              <a:chExt cx="258950" cy="209025"/>
            </a:xfrm>
          </p:grpSpPr>
          <p:sp>
            <p:nvSpPr>
              <p:cNvPr id="1836" name="Google Shape;1836;p45"/>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5"/>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5"/>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 name="Google Shape;1839;p45"/>
            <p:cNvGrpSpPr/>
            <p:nvPr/>
          </p:nvGrpSpPr>
          <p:grpSpPr>
            <a:xfrm>
              <a:off x="6192527" y="709277"/>
              <a:ext cx="269050" cy="141925"/>
              <a:chOff x="4703050" y="934300"/>
              <a:chExt cx="269050" cy="141925"/>
            </a:xfrm>
          </p:grpSpPr>
          <p:sp>
            <p:nvSpPr>
              <p:cNvPr id="1840" name="Google Shape;1840;p45"/>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5"/>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2" name="Google Shape;1842;p45"/>
          <p:cNvGrpSpPr/>
          <p:nvPr/>
        </p:nvGrpSpPr>
        <p:grpSpPr>
          <a:xfrm rot="5400000">
            <a:off x="7811864" y="752915"/>
            <a:ext cx="87395" cy="517491"/>
            <a:chOff x="4427900" y="1369375"/>
            <a:chExt cx="77375" cy="458200"/>
          </a:xfrm>
        </p:grpSpPr>
        <p:grpSp>
          <p:nvGrpSpPr>
            <p:cNvPr id="1843" name="Google Shape;1843;p45"/>
            <p:cNvGrpSpPr/>
            <p:nvPr/>
          </p:nvGrpSpPr>
          <p:grpSpPr>
            <a:xfrm>
              <a:off x="4427900" y="1369375"/>
              <a:ext cx="36800" cy="458200"/>
              <a:chOff x="4427900" y="1369375"/>
              <a:chExt cx="36800" cy="458200"/>
            </a:xfrm>
          </p:grpSpPr>
          <p:sp>
            <p:nvSpPr>
              <p:cNvPr id="1844" name="Google Shape;1844;p45"/>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5"/>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5"/>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5"/>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5"/>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5"/>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5"/>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5"/>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5"/>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5"/>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5"/>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5"/>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5"/>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5"/>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5"/>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5"/>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5"/>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5"/>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5"/>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5"/>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5"/>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5"/>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5"/>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5"/>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5"/>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5"/>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5"/>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5"/>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5"/>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5"/>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5"/>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5"/>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5"/>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 name="Google Shape;1877;p45"/>
            <p:cNvGrpSpPr/>
            <p:nvPr/>
          </p:nvGrpSpPr>
          <p:grpSpPr>
            <a:xfrm>
              <a:off x="4488850" y="1372625"/>
              <a:ext cx="16425" cy="169875"/>
              <a:chOff x="4488850" y="1372625"/>
              <a:chExt cx="16425" cy="169875"/>
            </a:xfrm>
          </p:grpSpPr>
          <p:sp>
            <p:nvSpPr>
              <p:cNvPr id="1878" name="Google Shape;1878;p45"/>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5"/>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5"/>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5"/>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5"/>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5"/>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5"/>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5" name="Google Shape;1885;p45"/>
          <p:cNvGrpSpPr/>
          <p:nvPr/>
        </p:nvGrpSpPr>
        <p:grpSpPr>
          <a:xfrm>
            <a:off x="4553653" y="1403110"/>
            <a:ext cx="287997" cy="219067"/>
            <a:chOff x="5023100" y="253750"/>
            <a:chExt cx="255000" cy="193950"/>
          </a:xfrm>
        </p:grpSpPr>
        <p:sp>
          <p:nvSpPr>
            <p:cNvPr id="1886" name="Google Shape;1886;p45"/>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5"/>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5"/>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5"/>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5"/>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5"/>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45"/>
          <p:cNvGrpSpPr/>
          <p:nvPr/>
        </p:nvGrpSpPr>
        <p:grpSpPr>
          <a:xfrm>
            <a:off x="4501765" y="1029060"/>
            <a:ext cx="163961" cy="243605"/>
            <a:chOff x="3431675" y="243350"/>
            <a:chExt cx="145175" cy="215675"/>
          </a:xfrm>
        </p:grpSpPr>
        <p:sp>
          <p:nvSpPr>
            <p:cNvPr id="1893" name="Google Shape;1893;p45"/>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5"/>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5"/>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5"/>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 name="Google Shape;1897;p45"/>
          <p:cNvGrpSpPr/>
          <p:nvPr/>
        </p:nvGrpSpPr>
        <p:grpSpPr>
          <a:xfrm>
            <a:off x="5009043" y="1043517"/>
            <a:ext cx="201428" cy="220987"/>
            <a:chOff x="3782200" y="256150"/>
            <a:chExt cx="178350" cy="195650"/>
          </a:xfrm>
        </p:grpSpPr>
        <p:sp>
          <p:nvSpPr>
            <p:cNvPr id="1898" name="Google Shape;1898;p45"/>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5"/>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5"/>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45"/>
          <p:cNvGrpSpPr/>
          <p:nvPr/>
        </p:nvGrpSpPr>
        <p:grpSpPr>
          <a:xfrm>
            <a:off x="5981017" y="1451330"/>
            <a:ext cx="191857" cy="207037"/>
            <a:chOff x="3189900" y="762150"/>
            <a:chExt cx="169875" cy="183300"/>
          </a:xfrm>
        </p:grpSpPr>
        <p:grpSp>
          <p:nvGrpSpPr>
            <p:cNvPr id="1902" name="Google Shape;1902;p45"/>
            <p:cNvGrpSpPr/>
            <p:nvPr/>
          </p:nvGrpSpPr>
          <p:grpSpPr>
            <a:xfrm>
              <a:off x="3192775" y="894450"/>
              <a:ext cx="164100" cy="51000"/>
              <a:chOff x="3192775" y="894450"/>
              <a:chExt cx="164100" cy="51000"/>
            </a:xfrm>
          </p:grpSpPr>
          <p:sp>
            <p:nvSpPr>
              <p:cNvPr id="1903" name="Google Shape;1903;p45"/>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5"/>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oogle Shape;1905;p45"/>
            <p:cNvGrpSpPr/>
            <p:nvPr/>
          </p:nvGrpSpPr>
          <p:grpSpPr>
            <a:xfrm>
              <a:off x="3192775" y="862421"/>
              <a:ext cx="164100" cy="34915"/>
              <a:chOff x="3192775" y="867225"/>
              <a:chExt cx="164100" cy="25450"/>
            </a:xfrm>
          </p:grpSpPr>
          <p:sp>
            <p:nvSpPr>
              <p:cNvPr id="1906" name="Google Shape;1906;p45"/>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5"/>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 name="Google Shape;1908;p45"/>
            <p:cNvGrpSpPr/>
            <p:nvPr/>
          </p:nvGrpSpPr>
          <p:grpSpPr>
            <a:xfrm>
              <a:off x="3189900" y="762150"/>
              <a:ext cx="169875" cy="102375"/>
              <a:chOff x="3189900" y="762150"/>
              <a:chExt cx="169875" cy="102375"/>
            </a:xfrm>
          </p:grpSpPr>
          <p:sp>
            <p:nvSpPr>
              <p:cNvPr id="1909" name="Google Shape;1909;p45"/>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5"/>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5"/>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2" name="Google Shape;1912;p45"/>
          <p:cNvGrpSpPr/>
          <p:nvPr/>
        </p:nvGrpSpPr>
        <p:grpSpPr>
          <a:xfrm>
            <a:off x="4200824" y="1424207"/>
            <a:ext cx="202501" cy="173521"/>
            <a:chOff x="2862744" y="750125"/>
            <a:chExt cx="179300" cy="153627"/>
          </a:xfrm>
        </p:grpSpPr>
        <p:grpSp>
          <p:nvGrpSpPr>
            <p:cNvPr id="1913" name="Google Shape;1913;p45"/>
            <p:cNvGrpSpPr/>
            <p:nvPr/>
          </p:nvGrpSpPr>
          <p:grpSpPr>
            <a:xfrm>
              <a:off x="2934544" y="750125"/>
              <a:ext cx="107500" cy="112300"/>
              <a:chOff x="2934750" y="687150"/>
              <a:chExt cx="107500" cy="112300"/>
            </a:xfrm>
          </p:grpSpPr>
          <p:sp>
            <p:nvSpPr>
              <p:cNvPr id="1914" name="Google Shape;1914;p45"/>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5"/>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5"/>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45"/>
            <p:cNvGrpSpPr/>
            <p:nvPr/>
          </p:nvGrpSpPr>
          <p:grpSpPr>
            <a:xfrm>
              <a:off x="2896875" y="767675"/>
              <a:ext cx="114700" cy="116325"/>
              <a:chOff x="2896875" y="767675"/>
              <a:chExt cx="114700" cy="116325"/>
            </a:xfrm>
          </p:grpSpPr>
          <p:sp>
            <p:nvSpPr>
              <p:cNvPr id="1918" name="Google Shape;1918;p45"/>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5"/>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5"/>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 name="Google Shape;1921;p45"/>
            <p:cNvGrpSpPr/>
            <p:nvPr/>
          </p:nvGrpSpPr>
          <p:grpSpPr>
            <a:xfrm>
              <a:off x="2862744" y="789602"/>
              <a:ext cx="110750" cy="114150"/>
              <a:chOff x="2862975" y="845225"/>
              <a:chExt cx="110750" cy="114150"/>
            </a:xfrm>
          </p:grpSpPr>
          <p:sp>
            <p:nvSpPr>
              <p:cNvPr id="1922" name="Google Shape;1922;p45"/>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5"/>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4" name="Google Shape;1924;p45"/>
          <p:cNvGrpSpPr/>
          <p:nvPr/>
        </p:nvGrpSpPr>
        <p:grpSpPr>
          <a:xfrm>
            <a:off x="3518186" y="1071374"/>
            <a:ext cx="610213" cy="564453"/>
            <a:chOff x="2431875" y="700600"/>
            <a:chExt cx="264700" cy="244850"/>
          </a:xfrm>
        </p:grpSpPr>
        <p:sp>
          <p:nvSpPr>
            <p:cNvPr id="1925" name="Google Shape;1925;p45"/>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5"/>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5"/>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5"/>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5"/>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5"/>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5"/>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5"/>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5"/>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5"/>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5"/>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5"/>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5"/>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 name="Google Shape;1938;p45"/>
          <p:cNvGrpSpPr/>
          <p:nvPr/>
        </p:nvGrpSpPr>
        <p:grpSpPr>
          <a:xfrm>
            <a:off x="4193901" y="1043518"/>
            <a:ext cx="216347" cy="265394"/>
            <a:chOff x="4722841" y="238125"/>
            <a:chExt cx="191559" cy="234966"/>
          </a:xfrm>
        </p:grpSpPr>
        <p:grpSp>
          <p:nvGrpSpPr>
            <p:cNvPr id="1939" name="Google Shape;1939;p45"/>
            <p:cNvGrpSpPr/>
            <p:nvPr/>
          </p:nvGrpSpPr>
          <p:grpSpPr>
            <a:xfrm>
              <a:off x="4818100" y="238125"/>
              <a:ext cx="96300" cy="179775"/>
              <a:chOff x="2798800" y="238125"/>
              <a:chExt cx="96300" cy="179775"/>
            </a:xfrm>
          </p:grpSpPr>
          <p:sp>
            <p:nvSpPr>
              <p:cNvPr id="1940" name="Google Shape;1940;p45"/>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5"/>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5"/>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45"/>
            <p:cNvGrpSpPr/>
            <p:nvPr/>
          </p:nvGrpSpPr>
          <p:grpSpPr>
            <a:xfrm>
              <a:off x="4769812" y="311347"/>
              <a:ext cx="96300" cy="134375"/>
              <a:chOff x="2698550" y="350800"/>
              <a:chExt cx="96300" cy="134375"/>
            </a:xfrm>
          </p:grpSpPr>
          <p:sp>
            <p:nvSpPr>
              <p:cNvPr id="1944" name="Google Shape;1944;p45"/>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5"/>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5"/>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45"/>
            <p:cNvGrpSpPr/>
            <p:nvPr/>
          </p:nvGrpSpPr>
          <p:grpSpPr>
            <a:xfrm>
              <a:off x="4722841" y="379141"/>
              <a:ext cx="96125" cy="93950"/>
              <a:chOff x="2615975" y="444575"/>
              <a:chExt cx="96125" cy="93950"/>
            </a:xfrm>
          </p:grpSpPr>
          <p:sp>
            <p:nvSpPr>
              <p:cNvPr id="1948" name="Google Shape;1948;p45"/>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5"/>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5"/>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51" name="Google Shape;1951;p45"/>
          <p:cNvGrpSpPr/>
          <p:nvPr/>
        </p:nvGrpSpPr>
        <p:grpSpPr>
          <a:xfrm>
            <a:off x="4959250" y="1358511"/>
            <a:ext cx="301013" cy="279495"/>
            <a:chOff x="3506875" y="724175"/>
            <a:chExt cx="266525" cy="247450"/>
          </a:xfrm>
        </p:grpSpPr>
        <p:sp>
          <p:nvSpPr>
            <p:cNvPr id="1952" name="Google Shape;1952;p45"/>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5"/>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5"/>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5"/>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5"/>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5"/>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5"/>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5"/>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5"/>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5"/>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5"/>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45"/>
          <p:cNvGrpSpPr/>
          <p:nvPr/>
        </p:nvGrpSpPr>
        <p:grpSpPr>
          <a:xfrm>
            <a:off x="4757246" y="1039762"/>
            <a:ext cx="170681" cy="251031"/>
            <a:chOff x="3608400" y="252825"/>
            <a:chExt cx="151125" cy="222250"/>
          </a:xfrm>
        </p:grpSpPr>
        <p:sp>
          <p:nvSpPr>
            <p:cNvPr id="1964" name="Google Shape;1964;p45"/>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5"/>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 name="Google Shape;1966;p45"/>
          <p:cNvGrpSpPr/>
          <p:nvPr/>
        </p:nvGrpSpPr>
        <p:grpSpPr>
          <a:xfrm>
            <a:off x="3724001" y="4126320"/>
            <a:ext cx="329890" cy="226164"/>
            <a:chOff x="1267553" y="2204175"/>
            <a:chExt cx="492740" cy="337759"/>
          </a:xfrm>
        </p:grpSpPr>
        <p:sp>
          <p:nvSpPr>
            <p:cNvPr id="1967" name="Google Shape;1967;p45"/>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5"/>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5"/>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5"/>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5"/>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5"/>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5"/>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5"/>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5"/>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5"/>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5"/>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5"/>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5"/>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5"/>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5"/>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5"/>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5"/>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5"/>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5"/>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5"/>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5"/>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5"/>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5"/>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5"/>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5"/>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5"/>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5"/>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5"/>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5"/>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5"/>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5"/>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5"/>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5"/>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5"/>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5"/>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5"/>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5"/>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 name="Google Shape;2004;p45"/>
          <p:cNvGrpSpPr/>
          <p:nvPr/>
        </p:nvGrpSpPr>
        <p:grpSpPr>
          <a:xfrm>
            <a:off x="3736957" y="3779807"/>
            <a:ext cx="303991" cy="211305"/>
            <a:chOff x="1916639" y="2215270"/>
            <a:chExt cx="454057" cy="315569"/>
          </a:xfrm>
        </p:grpSpPr>
        <p:sp>
          <p:nvSpPr>
            <p:cNvPr id="2005" name="Google Shape;2005;p45"/>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5"/>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5"/>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5"/>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5"/>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5"/>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5"/>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5"/>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5"/>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5"/>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5"/>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5"/>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5"/>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5"/>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5"/>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 name="Google Shape;2020;p45"/>
          <p:cNvGrpSpPr/>
          <p:nvPr/>
        </p:nvGrpSpPr>
        <p:grpSpPr>
          <a:xfrm>
            <a:off x="6189087" y="960610"/>
            <a:ext cx="512288" cy="431584"/>
            <a:chOff x="2577764" y="2194918"/>
            <a:chExt cx="422855" cy="356269"/>
          </a:xfrm>
        </p:grpSpPr>
        <p:grpSp>
          <p:nvGrpSpPr>
            <p:cNvPr id="2021" name="Google Shape;2021;p45"/>
            <p:cNvGrpSpPr/>
            <p:nvPr/>
          </p:nvGrpSpPr>
          <p:grpSpPr>
            <a:xfrm>
              <a:off x="2577764" y="2355085"/>
              <a:ext cx="422855" cy="196102"/>
              <a:chOff x="1957711" y="1893712"/>
              <a:chExt cx="429818" cy="199311"/>
            </a:xfrm>
          </p:grpSpPr>
          <p:sp>
            <p:nvSpPr>
              <p:cNvPr id="2022" name="Google Shape;2022;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45"/>
            <p:cNvGrpSpPr/>
            <p:nvPr/>
          </p:nvGrpSpPr>
          <p:grpSpPr>
            <a:xfrm>
              <a:off x="2577764" y="2301696"/>
              <a:ext cx="422855" cy="196102"/>
              <a:chOff x="1957711" y="1893712"/>
              <a:chExt cx="429818" cy="199311"/>
            </a:xfrm>
          </p:grpSpPr>
          <p:sp>
            <p:nvSpPr>
              <p:cNvPr id="2025" name="Google Shape;2025;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45"/>
            <p:cNvGrpSpPr/>
            <p:nvPr/>
          </p:nvGrpSpPr>
          <p:grpSpPr>
            <a:xfrm>
              <a:off x="2577764" y="2248307"/>
              <a:ext cx="422855" cy="196102"/>
              <a:chOff x="1957711" y="1893712"/>
              <a:chExt cx="429818" cy="199311"/>
            </a:xfrm>
          </p:grpSpPr>
          <p:sp>
            <p:nvSpPr>
              <p:cNvPr id="2028" name="Google Shape;2028;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29" name="Google Shape;2029;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030" name="Google Shape;2030;p45"/>
            <p:cNvGrpSpPr/>
            <p:nvPr/>
          </p:nvGrpSpPr>
          <p:grpSpPr>
            <a:xfrm>
              <a:off x="2577764" y="2194918"/>
              <a:ext cx="422855" cy="196102"/>
              <a:chOff x="1957711" y="1893712"/>
              <a:chExt cx="429818" cy="199311"/>
            </a:xfrm>
          </p:grpSpPr>
          <p:sp>
            <p:nvSpPr>
              <p:cNvPr id="2031" name="Google Shape;2031;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32" name="Google Shape;2032;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3" name="Google Shape;2033;p45"/>
          <p:cNvGrpSpPr/>
          <p:nvPr/>
        </p:nvGrpSpPr>
        <p:grpSpPr>
          <a:xfrm>
            <a:off x="6249226" y="1272956"/>
            <a:ext cx="581324" cy="356145"/>
            <a:chOff x="1293855" y="3668534"/>
            <a:chExt cx="896137" cy="548930"/>
          </a:xfrm>
        </p:grpSpPr>
        <p:grpSp>
          <p:nvGrpSpPr>
            <p:cNvPr id="2034" name="Google Shape;2034;p45"/>
            <p:cNvGrpSpPr/>
            <p:nvPr/>
          </p:nvGrpSpPr>
          <p:grpSpPr>
            <a:xfrm>
              <a:off x="2109599" y="3668534"/>
              <a:ext cx="80392" cy="527901"/>
              <a:chOff x="2109599" y="3668534"/>
              <a:chExt cx="80392" cy="527901"/>
            </a:xfrm>
          </p:grpSpPr>
          <p:sp>
            <p:nvSpPr>
              <p:cNvPr id="2035" name="Google Shape;2035;p45"/>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5"/>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5"/>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 name="Google Shape;2038;p45"/>
            <p:cNvGrpSpPr/>
            <p:nvPr/>
          </p:nvGrpSpPr>
          <p:grpSpPr>
            <a:xfrm>
              <a:off x="2019021" y="3719234"/>
              <a:ext cx="80180" cy="479631"/>
              <a:chOff x="2019021" y="3719234"/>
              <a:chExt cx="80180" cy="479631"/>
            </a:xfrm>
          </p:grpSpPr>
          <p:sp>
            <p:nvSpPr>
              <p:cNvPr id="2039" name="Google Shape;2039;p45"/>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5"/>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5"/>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 name="Google Shape;2042;p45"/>
            <p:cNvGrpSpPr/>
            <p:nvPr/>
          </p:nvGrpSpPr>
          <p:grpSpPr>
            <a:xfrm>
              <a:off x="1928250" y="3769723"/>
              <a:ext cx="80392" cy="431573"/>
              <a:chOff x="1928250" y="3769723"/>
              <a:chExt cx="80392" cy="431573"/>
            </a:xfrm>
          </p:grpSpPr>
          <p:sp>
            <p:nvSpPr>
              <p:cNvPr id="2043" name="Google Shape;2043;p45"/>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5"/>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5"/>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45"/>
            <p:cNvGrpSpPr/>
            <p:nvPr/>
          </p:nvGrpSpPr>
          <p:grpSpPr>
            <a:xfrm>
              <a:off x="1837672" y="3820443"/>
              <a:ext cx="80411" cy="383072"/>
              <a:chOff x="1837672" y="3820443"/>
              <a:chExt cx="80411" cy="383072"/>
            </a:xfrm>
          </p:grpSpPr>
          <p:sp>
            <p:nvSpPr>
              <p:cNvPr id="2047" name="Google Shape;2047;p45"/>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5"/>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5"/>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 name="Google Shape;2050;p45"/>
            <p:cNvGrpSpPr/>
            <p:nvPr/>
          </p:nvGrpSpPr>
          <p:grpSpPr>
            <a:xfrm>
              <a:off x="1747113" y="3870912"/>
              <a:ext cx="80411" cy="335034"/>
              <a:chOff x="1747113" y="3870912"/>
              <a:chExt cx="80411" cy="335034"/>
            </a:xfrm>
          </p:grpSpPr>
          <p:sp>
            <p:nvSpPr>
              <p:cNvPr id="2051" name="Google Shape;2051;p45"/>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5"/>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5"/>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 name="Google Shape;2054;p45"/>
            <p:cNvGrpSpPr/>
            <p:nvPr/>
          </p:nvGrpSpPr>
          <p:grpSpPr>
            <a:xfrm>
              <a:off x="1656341" y="3921632"/>
              <a:ext cx="80392" cy="286532"/>
              <a:chOff x="1656341" y="3921632"/>
              <a:chExt cx="80392" cy="286532"/>
            </a:xfrm>
          </p:grpSpPr>
          <p:sp>
            <p:nvSpPr>
              <p:cNvPr id="2055" name="Google Shape;2055;p45"/>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5"/>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5"/>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45"/>
            <p:cNvGrpSpPr/>
            <p:nvPr/>
          </p:nvGrpSpPr>
          <p:grpSpPr>
            <a:xfrm>
              <a:off x="1565763" y="3972101"/>
              <a:ext cx="80411" cy="238494"/>
              <a:chOff x="1565763" y="3972101"/>
              <a:chExt cx="80411" cy="238494"/>
            </a:xfrm>
          </p:grpSpPr>
          <p:sp>
            <p:nvSpPr>
              <p:cNvPr id="2059" name="Google Shape;2059;p45"/>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5"/>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5"/>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45"/>
            <p:cNvGrpSpPr/>
            <p:nvPr/>
          </p:nvGrpSpPr>
          <p:grpSpPr>
            <a:xfrm>
              <a:off x="1475204" y="4022821"/>
              <a:ext cx="80392" cy="189993"/>
              <a:chOff x="1475204" y="4022821"/>
              <a:chExt cx="80392" cy="189993"/>
            </a:xfrm>
          </p:grpSpPr>
          <p:sp>
            <p:nvSpPr>
              <p:cNvPr id="2063" name="Google Shape;2063;p45"/>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5"/>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5"/>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45"/>
            <p:cNvGrpSpPr/>
            <p:nvPr/>
          </p:nvGrpSpPr>
          <p:grpSpPr>
            <a:xfrm>
              <a:off x="1384645" y="4073310"/>
              <a:ext cx="80180" cy="141935"/>
              <a:chOff x="1384645" y="4073310"/>
              <a:chExt cx="80180" cy="141935"/>
            </a:xfrm>
          </p:grpSpPr>
          <p:sp>
            <p:nvSpPr>
              <p:cNvPr id="2067" name="Google Shape;2067;p45"/>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5"/>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5"/>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45"/>
            <p:cNvGrpSpPr/>
            <p:nvPr/>
          </p:nvGrpSpPr>
          <p:grpSpPr>
            <a:xfrm>
              <a:off x="1293855" y="4123779"/>
              <a:ext cx="80411" cy="93684"/>
              <a:chOff x="1293855" y="4123779"/>
              <a:chExt cx="80411" cy="93684"/>
            </a:xfrm>
          </p:grpSpPr>
          <p:sp>
            <p:nvSpPr>
              <p:cNvPr id="2071" name="Google Shape;2071;p45"/>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5"/>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5"/>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4" name="Google Shape;2074;p45"/>
          <p:cNvGrpSpPr/>
          <p:nvPr/>
        </p:nvGrpSpPr>
        <p:grpSpPr>
          <a:xfrm>
            <a:off x="6906078" y="1307440"/>
            <a:ext cx="576155" cy="321661"/>
            <a:chOff x="2306421" y="3721685"/>
            <a:chExt cx="888169" cy="495779"/>
          </a:xfrm>
        </p:grpSpPr>
        <p:grpSp>
          <p:nvGrpSpPr>
            <p:cNvPr id="2075" name="Google Shape;2075;p45"/>
            <p:cNvGrpSpPr/>
            <p:nvPr/>
          </p:nvGrpSpPr>
          <p:grpSpPr>
            <a:xfrm>
              <a:off x="3123054" y="3721685"/>
              <a:ext cx="71537" cy="495779"/>
              <a:chOff x="3123054" y="3721685"/>
              <a:chExt cx="71537" cy="495779"/>
            </a:xfrm>
          </p:grpSpPr>
          <p:sp>
            <p:nvSpPr>
              <p:cNvPr id="2076" name="Google Shape;2076;p45"/>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5"/>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45"/>
            <p:cNvGrpSpPr/>
            <p:nvPr/>
          </p:nvGrpSpPr>
          <p:grpSpPr>
            <a:xfrm>
              <a:off x="3032475" y="3769067"/>
              <a:ext cx="71324" cy="448396"/>
              <a:chOff x="3032475" y="3769067"/>
              <a:chExt cx="71324" cy="448396"/>
            </a:xfrm>
          </p:grpSpPr>
          <p:sp>
            <p:nvSpPr>
              <p:cNvPr id="2079" name="Google Shape;2079;p45"/>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5"/>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45"/>
            <p:cNvGrpSpPr/>
            <p:nvPr/>
          </p:nvGrpSpPr>
          <p:grpSpPr>
            <a:xfrm>
              <a:off x="2941704" y="3816218"/>
              <a:ext cx="71305" cy="401245"/>
              <a:chOff x="2941704" y="3816218"/>
              <a:chExt cx="71305" cy="401245"/>
            </a:xfrm>
          </p:grpSpPr>
          <p:sp>
            <p:nvSpPr>
              <p:cNvPr id="2082" name="Google Shape;2082;p45"/>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5"/>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45"/>
            <p:cNvGrpSpPr/>
            <p:nvPr/>
          </p:nvGrpSpPr>
          <p:grpSpPr>
            <a:xfrm>
              <a:off x="2850914" y="3863600"/>
              <a:ext cx="71324" cy="353863"/>
              <a:chOff x="2850914" y="3863600"/>
              <a:chExt cx="71324" cy="353863"/>
            </a:xfrm>
          </p:grpSpPr>
          <p:sp>
            <p:nvSpPr>
              <p:cNvPr id="2085" name="Google Shape;2085;p45"/>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5"/>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 name="Google Shape;2087;p45"/>
            <p:cNvGrpSpPr/>
            <p:nvPr/>
          </p:nvGrpSpPr>
          <p:grpSpPr>
            <a:xfrm>
              <a:off x="2760123" y="3910770"/>
              <a:ext cx="71537" cy="306693"/>
              <a:chOff x="2760123" y="3910770"/>
              <a:chExt cx="71537" cy="306693"/>
            </a:xfrm>
          </p:grpSpPr>
          <p:sp>
            <p:nvSpPr>
              <p:cNvPr id="2088" name="Google Shape;2088;p45"/>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5"/>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45"/>
            <p:cNvGrpSpPr/>
            <p:nvPr/>
          </p:nvGrpSpPr>
          <p:grpSpPr>
            <a:xfrm>
              <a:off x="2669352" y="3958153"/>
              <a:ext cx="71537" cy="259310"/>
              <a:chOff x="2669352" y="3958153"/>
              <a:chExt cx="71537" cy="259310"/>
            </a:xfrm>
          </p:grpSpPr>
          <p:sp>
            <p:nvSpPr>
              <p:cNvPr id="2091" name="Google Shape;2091;p45"/>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5"/>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3" name="Google Shape;2093;p45"/>
            <p:cNvGrpSpPr/>
            <p:nvPr/>
          </p:nvGrpSpPr>
          <p:grpSpPr>
            <a:xfrm>
              <a:off x="2578561" y="4005323"/>
              <a:ext cx="71537" cy="212140"/>
              <a:chOff x="2578561" y="4005323"/>
              <a:chExt cx="71537" cy="212140"/>
            </a:xfrm>
          </p:grpSpPr>
          <p:sp>
            <p:nvSpPr>
              <p:cNvPr id="2094" name="Google Shape;2094;p45"/>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5"/>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 name="Google Shape;2096;p45"/>
            <p:cNvGrpSpPr/>
            <p:nvPr/>
          </p:nvGrpSpPr>
          <p:grpSpPr>
            <a:xfrm>
              <a:off x="2488002" y="4052705"/>
              <a:ext cx="71305" cy="164758"/>
              <a:chOff x="2488002" y="4052705"/>
              <a:chExt cx="71305" cy="164758"/>
            </a:xfrm>
          </p:grpSpPr>
          <p:sp>
            <p:nvSpPr>
              <p:cNvPr id="2097" name="Google Shape;2097;p45"/>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5"/>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45"/>
            <p:cNvGrpSpPr/>
            <p:nvPr/>
          </p:nvGrpSpPr>
          <p:grpSpPr>
            <a:xfrm>
              <a:off x="2397212" y="4100088"/>
              <a:ext cx="71537" cy="117376"/>
              <a:chOff x="2397212" y="4100088"/>
              <a:chExt cx="71537" cy="117376"/>
            </a:xfrm>
          </p:grpSpPr>
          <p:sp>
            <p:nvSpPr>
              <p:cNvPr id="2100" name="Google Shape;2100;p45"/>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5"/>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 name="Google Shape;2102;p45"/>
            <p:cNvGrpSpPr/>
            <p:nvPr/>
          </p:nvGrpSpPr>
          <p:grpSpPr>
            <a:xfrm>
              <a:off x="2306421" y="4147258"/>
              <a:ext cx="71537" cy="70205"/>
              <a:chOff x="2306421" y="4147258"/>
              <a:chExt cx="71537" cy="70205"/>
            </a:xfrm>
          </p:grpSpPr>
          <p:sp>
            <p:nvSpPr>
              <p:cNvPr id="2103" name="Google Shape;2103;p45"/>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5"/>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05" name="Google Shape;2105;p45"/>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5"/>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5"/>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5"/>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5"/>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5"/>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5"/>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5"/>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5"/>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5"/>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5"/>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5"/>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5"/>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5"/>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5"/>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5"/>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5"/>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5"/>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5"/>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5"/>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5"/>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5"/>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5"/>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5"/>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5"/>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5"/>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5"/>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5"/>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5"/>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5"/>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5"/>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5"/>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5"/>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5"/>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5"/>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0" name="Google Shape;2140;p45"/>
          <p:cNvGrpSpPr/>
          <p:nvPr/>
        </p:nvGrpSpPr>
        <p:grpSpPr>
          <a:xfrm>
            <a:off x="6227888" y="1898371"/>
            <a:ext cx="1882438" cy="1143564"/>
            <a:chOff x="2529950" y="4155175"/>
            <a:chExt cx="1137425" cy="690975"/>
          </a:xfrm>
        </p:grpSpPr>
        <p:sp>
          <p:nvSpPr>
            <p:cNvPr id="2141" name="Google Shape;2141;p45"/>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5"/>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5"/>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5"/>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5"/>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5"/>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5"/>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5"/>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5"/>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5"/>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5"/>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5"/>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5"/>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5"/>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5"/>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5"/>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5"/>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5"/>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5"/>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5"/>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5"/>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5"/>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5"/>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5"/>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5"/>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5"/>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5"/>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5"/>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5"/>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5"/>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5"/>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5"/>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5"/>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5"/>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5"/>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5"/>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5"/>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5"/>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5"/>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5"/>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5"/>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5"/>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5"/>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5"/>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5"/>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5"/>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5"/>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5"/>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5"/>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5"/>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5"/>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5"/>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5"/>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5"/>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5"/>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5"/>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5"/>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5"/>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5"/>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5"/>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5"/>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5"/>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5"/>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5"/>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5"/>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5"/>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5"/>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5"/>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5"/>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5"/>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5"/>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5"/>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5"/>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5"/>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5"/>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5"/>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5"/>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5"/>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5"/>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5"/>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5"/>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5"/>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5"/>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5"/>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5"/>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5"/>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5"/>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5"/>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5"/>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5"/>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5"/>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5"/>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5"/>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5"/>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5"/>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5"/>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5"/>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5"/>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5"/>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5"/>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5"/>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5"/>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5"/>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5"/>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5"/>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5"/>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5"/>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5"/>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5"/>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5"/>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5"/>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5"/>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5"/>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5"/>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5"/>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5"/>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5"/>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5"/>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5"/>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5"/>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5"/>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5"/>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5"/>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5"/>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5"/>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5"/>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5"/>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5"/>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5"/>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5"/>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5"/>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5"/>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5"/>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5"/>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5"/>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5"/>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5"/>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5"/>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5"/>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5"/>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5"/>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5"/>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5"/>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5"/>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5"/>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5"/>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5"/>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5"/>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5"/>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5"/>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5"/>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5"/>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5"/>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5"/>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5"/>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5"/>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5"/>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5"/>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5"/>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5"/>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5"/>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5"/>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5"/>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5"/>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5"/>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5"/>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5"/>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5"/>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5"/>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5"/>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5"/>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5"/>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5"/>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5"/>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5"/>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5"/>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5"/>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5"/>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5"/>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5"/>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5"/>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5"/>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5"/>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5"/>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5"/>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5"/>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5"/>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5"/>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5"/>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5"/>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5"/>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5"/>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5"/>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5"/>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5"/>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5"/>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5"/>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5"/>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5"/>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5"/>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5"/>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5"/>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5"/>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5"/>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5"/>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5"/>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5"/>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5"/>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5"/>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5"/>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5"/>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5"/>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5"/>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5"/>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5"/>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5"/>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5"/>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5"/>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5"/>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5"/>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5"/>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5"/>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5"/>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5"/>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5"/>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5"/>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5"/>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5"/>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5"/>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5"/>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5"/>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5"/>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5"/>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5"/>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5"/>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5"/>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5"/>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5"/>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5"/>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5"/>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5"/>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5"/>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5"/>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5"/>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5"/>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5"/>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5"/>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5"/>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5"/>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5"/>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5"/>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5"/>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5"/>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5"/>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5"/>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5"/>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5"/>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5"/>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5"/>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5"/>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5"/>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5"/>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5"/>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5"/>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5"/>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5"/>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5"/>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5"/>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5"/>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5"/>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5"/>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5"/>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5"/>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5"/>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5"/>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5"/>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5"/>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5"/>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5"/>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5"/>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5"/>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5"/>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5"/>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5"/>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5"/>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5"/>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5"/>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5"/>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5"/>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5"/>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5"/>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5"/>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5"/>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5"/>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5"/>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5"/>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5"/>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5"/>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5"/>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5"/>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5"/>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5"/>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5"/>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5"/>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5"/>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5"/>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5"/>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5"/>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5"/>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5"/>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5"/>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5"/>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5"/>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5"/>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5"/>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5"/>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5"/>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5"/>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5"/>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5"/>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5"/>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5"/>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5"/>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5"/>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5"/>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5"/>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5"/>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5"/>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5"/>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5"/>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5"/>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5"/>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5"/>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5"/>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5"/>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5"/>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5"/>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5"/>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5"/>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5"/>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5"/>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5"/>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5"/>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5"/>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5"/>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5"/>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5"/>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5"/>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5"/>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5"/>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5"/>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5"/>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5"/>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5"/>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5"/>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5"/>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5"/>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5"/>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5"/>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5"/>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5"/>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5"/>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5"/>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5"/>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5"/>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5"/>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5"/>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5"/>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5"/>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5"/>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5"/>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5"/>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5"/>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5"/>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5"/>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5"/>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5"/>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5"/>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5"/>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5"/>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5"/>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5"/>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5"/>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5"/>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5"/>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5"/>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5"/>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5"/>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5"/>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5"/>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5"/>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5"/>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5"/>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5"/>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5"/>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5"/>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5"/>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5"/>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5"/>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5"/>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5"/>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5"/>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5"/>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5"/>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5"/>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5"/>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5"/>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5"/>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5"/>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5"/>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5"/>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5"/>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5"/>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5"/>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5"/>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5"/>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5"/>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5"/>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5"/>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5"/>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5"/>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5"/>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5"/>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5"/>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5"/>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5"/>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5"/>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5"/>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5"/>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5"/>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5"/>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5"/>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5"/>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5"/>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5"/>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5"/>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5"/>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5"/>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5"/>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5"/>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5"/>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5"/>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5"/>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5"/>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5"/>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5"/>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5"/>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5"/>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5"/>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5"/>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5"/>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5"/>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5"/>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5"/>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5"/>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5"/>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5"/>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5"/>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5"/>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5"/>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5"/>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5"/>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5"/>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5"/>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5"/>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5"/>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5"/>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5"/>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5"/>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5"/>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5"/>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5"/>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5"/>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5"/>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5"/>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5"/>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5"/>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5"/>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5"/>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5"/>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5"/>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5"/>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5"/>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5"/>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5"/>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5"/>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5"/>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5"/>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5"/>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5"/>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5"/>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5"/>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5"/>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5"/>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5"/>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5"/>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5"/>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5"/>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5"/>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5"/>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5"/>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5"/>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5"/>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5"/>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5"/>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5"/>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5"/>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5"/>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5"/>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5"/>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5"/>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5"/>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5"/>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5"/>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5"/>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5"/>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5"/>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5"/>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5"/>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5"/>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5"/>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5"/>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5"/>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5"/>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5"/>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5"/>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5"/>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5"/>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5"/>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5"/>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5"/>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5"/>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5"/>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5"/>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5"/>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5"/>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5"/>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5"/>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5"/>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5"/>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5"/>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5"/>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5"/>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5"/>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5"/>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5"/>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5"/>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5"/>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5"/>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5"/>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5"/>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5"/>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5"/>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5"/>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5"/>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5"/>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5"/>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5"/>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5"/>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5"/>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5"/>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5"/>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5"/>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5"/>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5"/>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5"/>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5"/>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5"/>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5"/>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5"/>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5"/>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5"/>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5"/>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5"/>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5"/>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5"/>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5"/>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5"/>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5"/>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5"/>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5"/>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5"/>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5"/>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5"/>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5"/>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5"/>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5"/>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5"/>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5"/>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5"/>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5"/>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5"/>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5"/>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5"/>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5"/>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5"/>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5"/>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5"/>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5"/>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5"/>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5"/>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5"/>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5"/>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5"/>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5"/>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5"/>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5"/>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5"/>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5"/>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5"/>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5"/>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5"/>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5"/>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5"/>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5"/>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5"/>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5"/>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5"/>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5"/>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5"/>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5"/>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5"/>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5"/>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5"/>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5"/>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5"/>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5"/>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5"/>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5"/>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5"/>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5"/>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5"/>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5"/>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5"/>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5"/>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5"/>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5"/>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5"/>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5"/>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5"/>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5"/>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5"/>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5"/>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5"/>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5"/>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5"/>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5"/>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5"/>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5"/>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5"/>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5"/>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5"/>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5"/>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5"/>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5"/>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5"/>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5"/>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5"/>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5"/>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5"/>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5"/>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5"/>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5"/>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5"/>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5"/>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5"/>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5"/>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5"/>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5"/>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5"/>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5"/>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5"/>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5"/>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5"/>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5"/>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5"/>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5"/>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5"/>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5"/>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5"/>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5"/>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5"/>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5"/>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5"/>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5"/>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5"/>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5"/>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5"/>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5"/>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5"/>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5"/>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5"/>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5"/>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5"/>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5"/>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5"/>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5"/>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5"/>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5"/>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5"/>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5"/>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5"/>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5"/>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5"/>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5"/>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5"/>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5"/>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5"/>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5"/>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5"/>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5"/>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5"/>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5"/>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5"/>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5"/>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5"/>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5"/>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5"/>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5"/>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5"/>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5"/>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5"/>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5"/>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5"/>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5"/>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5"/>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5"/>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5"/>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5"/>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5"/>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5"/>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5"/>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5"/>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5"/>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5"/>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5"/>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5"/>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5"/>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5"/>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5"/>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5"/>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5"/>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5"/>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5"/>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5"/>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5"/>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5"/>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5"/>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5"/>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5"/>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5"/>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5"/>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5"/>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5"/>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5"/>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5"/>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5"/>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5"/>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5"/>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5"/>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5"/>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5"/>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5"/>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5"/>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5"/>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5"/>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5"/>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5"/>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5"/>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5"/>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5"/>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5"/>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5"/>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5"/>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5"/>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5"/>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5"/>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5"/>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5"/>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5"/>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5"/>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5"/>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5"/>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5"/>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5"/>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5"/>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5"/>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5"/>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5"/>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5"/>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5"/>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5"/>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5"/>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5"/>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5"/>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5"/>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5"/>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5"/>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5"/>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5"/>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5"/>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5"/>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5"/>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5"/>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5"/>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5"/>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5"/>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5"/>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5"/>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5"/>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5"/>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5"/>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5"/>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5"/>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5"/>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5"/>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5"/>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5"/>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5"/>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5"/>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5"/>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5"/>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5"/>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5"/>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5"/>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5"/>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5"/>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5"/>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5"/>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5"/>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5"/>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5"/>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5"/>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5"/>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5"/>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5"/>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5"/>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5"/>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5"/>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5"/>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5"/>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5"/>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5"/>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5"/>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5"/>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5"/>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5"/>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5"/>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5"/>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5"/>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5"/>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5"/>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5"/>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5"/>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5"/>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5"/>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5"/>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5"/>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5"/>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5"/>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5"/>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5"/>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5"/>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5"/>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5"/>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5"/>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5"/>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5"/>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5"/>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5"/>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5"/>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5"/>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5"/>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5"/>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5"/>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5"/>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5"/>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5"/>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5"/>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5"/>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5"/>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5"/>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5"/>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5"/>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5"/>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5"/>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5"/>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5"/>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5"/>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5"/>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5"/>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5"/>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5"/>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5"/>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5"/>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5"/>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5"/>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5"/>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5"/>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5"/>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5"/>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5"/>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5"/>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5"/>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5"/>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5"/>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5"/>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5"/>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5"/>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5"/>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5"/>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5"/>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5"/>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5"/>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5"/>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5"/>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5"/>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5"/>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5"/>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5"/>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5"/>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5"/>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5"/>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5"/>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5"/>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5"/>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5"/>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5"/>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5"/>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5"/>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5"/>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5"/>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5"/>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5"/>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5"/>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5"/>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5"/>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5"/>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4" name="Google Shape;3094;p45"/>
          <p:cNvGrpSpPr/>
          <p:nvPr/>
        </p:nvGrpSpPr>
        <p:grpSpPr>
          <a:xfrm>
            <a:off x="3739420" y="2325786"/>
            <a:ext cx="299053" cy="288720"/>
            <a:chOff x="2127141" y="3043500"/>
            <a:chExt cx="422629" cy="408027"/>
          </a:xfrm>
        </p:grpSpPr>
        <p:grpSp>
          <p:nvGrpSpPr>
            <p:cNvPr id="3095" name="Google Shape;3095;p45"/>
            <p:cNvGrpSpPr/>
            <p:nvPr/>
          </p:nvGrpSpPr>
          <p:grpSpPr>
            <a:xfrm>
              <a:off x="2127141" y="3048223"/>
              <a:ext cx="418743" cy="403304"/>
              <a:chOff x="2101363" y="3048223"/>
              <a:chExt cx="418743" cy="403304"/>
            </a:xfrm>
          </p:grpSpPr>
          <p:sp>
            <p:nvSpPr>
              <p:cNvPr id="3096" name="Google Shape;3096;p45"/>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5"/>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8" name="Google Shape;3098;p45"/>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5"/>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0" name="Google Shape;3100;p45"/>
          <p:cNvGrpSpPr/>
          <p:nvPr/>
        </p:nvGrpSpPr>
        <p:grpSpPr>
          <a:xfrm>
            <a:off x="6204707" y="3202278"/>
            <a:ext cx="1928879" cy="1118124"/>
            <a:chOff x="1397225" y="1410350"/>
            <a:chExt cx="4786300" cy="2774500"/>
          </a:xfrm>
        </p:grpSpPr>
        <p:grpSp>
          <p:nvGrpSpPr>
            <p:cNvPr id="3101" name="Google Shape;3101;p45"/>
            <p:cNvGrpSpPr/>
            <p:nvPr/>
          </p:nvGrpSpPr>
          <p:grpSpPr>
            <a:xfrm>
              <a:off x="4293400" y="2574725"/>
              <a:ext cx="84425" cy="80100"/>
              <a:chOff x="4293400" y="2574725"/>
              <a:chExt cx="84425" cy="80100"/>
            </a:xfrm>
          </p:grpSpPr>
          <p:sp>
            <p:nvSpPr>
              <p:cNvPr id="3102" name="Google Shape;3102;p4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103" name="Google Shape;3103;p4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4" name="Google Shape;3104;p45"/>
            <p:cNvGrpSpPr/>
            <p:nvPr/>
          </p:nvGrpSpPr>
          <p:grpSpPr>
            <a:xfrm>
              <a:off x="4000175" y="1462675"/>
              <a:ext cx="1917275" cy="1140875"/>
              <a:chOff x="4000175" y="1462675"/>
              <a:chExt cx="1917275" cy="1140875"/>
            </a:xfrm>
          </p:grpSpPr>
          <p:sp>
            <p:nvSpPr>
              <p:cNvPr id="3105" name="Google Shape;3105;p4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106" name="Google Shape;3106;p45"/>
              <p:cNvGrpSpPr/>
              <p:nvPr/>
            </p:nvGrpSpPr>
            <p:grpSpPr>
              <a:xfrm>
                <a:off x="4000175" y="1462675"/>
                <a:ext cx="1917275" cy="1140875"/>
                <a:chOff x="4000175" y="1462675"/>
                <a:chExt cx="1917275" cy="1140875"/>
              </a:xfrm>
            </p:grpSpPr>
            <p:sp>
              <p:nvSpPr>
                <p:cNvPr id="3107" name="Google Shape;3107;p4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108" name="Google Shape;3108;p4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13" name="Google Shape;3113;p45"/>
            <p:cNvGrpSpPr/>
            <p:nvPr/>
          </p:nvGrpSpPr>
          <p:grpSpPr>
            <a:xfrm>
              <a:off x="3960625" y="2587825"/>
              <a:ext cx="94050" cy="104125"/>
              <a:chOff x="3960625" y="2587825"/>
              <a:chExt cx="94050" cy="104125"/>
            </a:xfrm>
          </p:grpSpPr>
          <p:sp>
            <p:nvSpPr>
              <p:cNvPr id="3114" name="Google Shape;3114;p4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115" name="Google Shape;3115;p4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 name="Google Shape;3116;p45"/>
            <p:cNvGrpSpPr/>
            <p:nvPr/>
          </p:nvGrpSpPr>
          <p:grpSpPr>
            <a:xfrm>
              <a:off x="3765350" y="2500900"/>
              <a:ext cx="173600" cy="187925"/>
              <a:chOff x="3765350" y="2500900"/>
              <a:chExt cx="173600" cy="187925"/>
            </a:xfrm>
          </p:grpSpPr>
          <p:sp>
            <p:nvSpPr>
              <p:cNvPr id="3117" name="Google Shape;3117;p4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118" name="Google Shape;3118;p4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 name="Google Shape;3123;p45"/>
            <p:cNvGrpSpPr/>
            <p:nvPr/>
          </p:nvGrpSpPr>
          <p:grpSpPr>
            <a:xfrm>
              <a:off x="3750475" y="2481850"/>
              <a:ext cx="85125" cy="51800"/>
              <a:chOff x="3750475" y="2481850"/>
              <a:chExt cx="85125" cy="51800"/>
            </a:xfrm>
          </p:grpSpPr>
          <p:sp>
            <p:nvSpPr>
              <p:cNvPr id="3124" name="Google Shape;3124;p4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126" name="Google Shape;3126;p45"/>
            <p:cNvGrpSpPr/>
            <p:nvPr/>
          </p:nvGrpSpPr>
          <p:grpSpPr>
            <a:xfrm>
              <a:off x="3627175" y="2432450"/>
              <a:ext cx="172100" cy="169075"/>
              <a:chOff x="3627175" y="2432450"/>
              <a:chExt cx="172100" cy="169075"/>
            </a:xfrm>
          </p:grpSpPr>
          <p:sp>
            <p:nvSpPr>
              <p:cNvPr id="3127" name="Google Shape;3127;p4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129" name="Google Shape;3129;p4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130" name="Google Shape;3130;p45"/>
            <p:cNvGrpSpPr/>
            <p:nvPr/>
          </p:nvGrpSpPr>
          <p:grpSpPr>
            <a:xfrm>
              <a:off x="3561536" y="2585450"/>
              <a:ext cx="61539" cy="99045"/>
              <a:chOff x="3561536" y="2585450"/>
              <a:chExt cx="61539" cy="99045"/>
            </a:xfrm>
          </p:grpSpPr>
          <p:sp>
            <p:nvSpPr>
              <p:cNvPr id="3131" name="Google Shape;3131;p4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133" name="Google Shape;3133;p45"/>
            <p:cNvGrpSpPr/>
            <p:nvPr/>
          </p:nvGrpSpPr>
          <p:grpSpPr>
            <a:xfrm>
              <a:off x="3906325" y="1984500"/>
              <a:ext cx="156075" cy="262825"/>
              <a:chOff x="3906325" y="1984500"/>
              <a:chExt cx="156075" cy="262825"/>
            </a:xfrm>
          </p:grpSpPr>
          <p:sp>
            <p:nvSpPr>
              <p:cNvPr id="3134" name="Google Shape;3134;p4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135" name="Google Shape;3135;p4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 name="Google Shape;3136;p45"/>
            <p:cNvGrpSpPr/>
            <p:nvPr/>
          </p:nvGrpSpPr>
          <p:grpSpPr>
            <a:xfrm>
              <a:off x="1397225" y="1637375"/>
              <a:ext cx="1401575" cy="1228250"/>
              <a:chOff x="1397225" y="1637375"/>
              <a:chExt cx="1401575" cy="1228250"/>
            </a:xfrm>
          </p:grpSpPr>
          <p:sp>
            <p:nvSpPr>
              <p:cNvPr id="3137" name="Google Shape;3137;p4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138" name="Google Shape;3138;p45"/>
              <p:cNvGrpSpPr/>
              <p:nvPr/>
            </p:nvGrpSpPr>
            <p:grpSpPr>
              <a:xfrm>
                <a:off x="1397225" y="1637375"/>
                <a:ext cx="1398775" cy="1228250"/>
                <a:chOff x="1397225" y="1637375"/>
                <a:chExt cx="1398775" cy="1228250"/>
              </a:xfrm>
            </p:grpSpPr>
            <p:sp>
              <p:nvSpPr>
                <p:cNvPr id="3139" name="Google Shape;3139;p4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1" name="Google Shape;3141;p45"/>
            <p:cNvGrpSpPr/>
            <p:nvPr/>
          </p:nvGrpSpPr>
          <p:grpSpPr>
            <a:xfrm>
              <a:off x="2605700" y="3152850"/>
              <a:ext cx="594125" cy="616250"/>
              <a:chOff x="2605700" y="3152850"/>
              <a:chExt cx="594125" cy="616250"/>
            </a:xfrm>
          </p:grpSpPr>
          <p:sp>
            <p:nvSpPr>
              <p:cNvPr id="3142" name="Google Shape;3142;p4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143" name="Google Shape;3143;p4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4" name="Google Shape;3144;p45"/>
            <p:cNvGrpSpPr/>
            <p:nvPr/>
          </p:nvGrpSpPr>
          <p:grpSpPr>
            <a:xfrm>
              <a:off x="2680375" y="3423800"/>
              <a:ext cx="182975" cy="761050"/>
              <a:chOff x="2680375" y="3423800"/>
              <a:chExt cx="182975" cy="761050"/>
            </a:xfrm>
          </p:grpSpPr>
          <p:sp>
            <p:nvSpPr>
              <p:cNvPr id="3145" name="Google Shape;3145;p4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146" name="Google Shape;3146;p4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7" name="Google Shape;3147;p45"/>
            <p:cNvGrpSpPr/>
            <p:nvPr/>
          </p:nvGrpSpPr>
          <p:grpSpPr>
            <a:xfrm>
              <a:off x="3918000" y="3561900"/>
              <a:ext cx="236225" cy="207100"/>
              <a:chOff x="3918000" y="3561900"/>
              <a:chExt cx="236225" cy="207100"/>
            </a:xfrm>
          </p:grpSpPr>
          <p:sp>
            <p:nvSpPr>
              <p:cNvPr id="3148" name="Google Shape;3148;p4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149" name="Google Shape;3149;p4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0" name="Google Shape;3150;p45"/>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5"/>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5"/>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3" name="Google Shape;3153;p45"/>
            <p:cNvGrpSpPr/>
            <p:nvPr/>
          </p:nvGrpSpPr>
          <p:grpSpPr>
            <a:xfrm>
              <a:off x="1922950" y="1410350"/>
              <a:ext cx="1252825" cy="1162875"/>
              <a:chOff x="1922950" y="1410350"/>
              <a:chExt cx="1252825" cy="1162875"/>
            </a:xfrm>
          </p:grpSpPr>
          <p:sp>
            <p:nvSpPr>
              <p:cNvPr id="3154" name="Google Shape;3154;p4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0" name="Google Shape;3170;p45"/>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5"/>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5"/>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5"/>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5"/>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5"/>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5"/>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5"/>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5"/>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5"/>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5"/>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5"/>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5"/>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5"/>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5"/>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5"/>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5"/>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5"/>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5"/>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5"/>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5"/>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5"/>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2" name="Google Shape;3192;p45"/>
            <p:cNvGrpSpPr/>
            <p:nvPr/>
          </p:nvGrpSpPr>
          <p:grpSpPr>
            <a:xfrm>
              <a:off x="2711750" y="3572300"/>
              <a:ext cx="230725" cy="598425"/>
              <a:chOff x="2711750" y="3572300"/>
              <a:chExt cx="230725" cy="598425"/>
            </a:xfrm>
          </p:grpSpPr>
          <p:sp>
            <p:nvSpPr>
              <p:cNvPr id="3193" name="Google Shape;3193;p4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5" name="Google Shape;3195;p45"/>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6" name="Google Shape;3196;p45"/>
            <p:cNvGrpSpPr/>
            <p:nvPr/>
          </p:nvGrpSpPr>
          <p:grpSpPr>
            <a:xfrm>
              <a:off x="3781475" y="1624825"/>
              <a:ext cx="153300" cy="166375"/>
              <a:chOff x="3781475" y="1624825"/>
              <a:chExt cx="153300" cy="166375"/>
            </a:xfrm>
          </p:grpSpPr>
          <p:sp>
            <p:nvSpPr>
              <p:cNvPr id="3197" name="Google Shape;3197;p4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1" name="Google Shape;3201;p45"/>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5"/>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5"/>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5"/>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5"/>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5"/>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5"/>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8" name="Google Shape;3208;p45"/>
            <p:cNvGrpSpPr/>
            <p:nvPr/>
          </p:nvGrpSpPr>
          <p:grpSpPr>
            <a:xfrm>
              <a:off x="5068275" y="3161675"/>
              <a:ext cx="664875" cy="222850"/>
              <a:chOff x="5068275" y="3161675"/>
              <a:chExt cx="664875" cy="222850"/>
            </a:xfrm>
          </p:grpSpPr>
          <p:sp>
            <p:nvSpPr>
              <p:cNvPr id="3209" name="Google Shape;3209;p4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3" name="Google Shape;3213;p45"/>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5"/>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5"/>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5"/>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5"/>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5"/>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5"/>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5"/>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5"/>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5"/>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5"/>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5"/>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5"/>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5"/>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5"/>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5"/>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5"/>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5"/>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5"/>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5"/>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5"/>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5"/>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5"/>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5"/>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5"/>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5"/>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5"/>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5"/>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5"/>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2" name="Google Shape;3242;p45"/>
            <p:cNvGrpSpPr/>
            <p:nvPr/>
          </p:nvGrpSpPr>
          <p:grpSpPr>
            <a:xfrm>
              <a:off x="3586375" y="2281300"/>
              <a:ext cx="125025" cy="175275"/>
              <a:chOff x="3586375" y="2281300"/>
              <a:chExt cx="125025" cy="175275"/>
            </a:xfrm>
          </p:grpSpPr>
          <p:sp>
            <p:nvSpPr>
              <p:cNvPr id="3243" name="Google Shape;3243;p4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5" name="Google Shape;3245;p45"/>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6" name="Google Shape;3246;p45"/>
            <p:cNvGrpSpPr/>
            <p:nvPr/>
          </p:nvGrpSpPr>
          <p:grpSpPr>
            <a:xfrm>
              <a:off x="5298975" y="3412225"/>
              <a:ext cx="576450" cy="616225"/>
              <a:chOff x="5298975" y="3412225"/>
              <a:chExt cx="576450" cy="616225"/>
            </a:xfrm>
          </p:grpSpPr>
          <p:sp>
            <p:nvSpPr>
              <p:cNvPr id="3247" name="Google Shape;3247;p4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9" name="Google Shape;3249;p45"/>
            <p:cNvGrpSpPr/>
            <p:nvPr/>
          </p:nvGrpSpPr>
          <p:grpSpPr>
            <a:xfrm>
              <a:off x="5952300" y="3852150"/>
              <a:ext cx="231225" cy="287200"/>
              <a:chOff x="5952300" y="3852150"/>
              <a:chExt cx="231225" cy="287200"/>
            </a:xfrm>
          </p:grpSpPr>
          <p:sp>
            <p:nvSpPr>
              <p:cNvPr id="3250" name="Google Shape;3250;p4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2" name="Google Shape;3252;p45"/>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5"/>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5"/>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5"/>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5"/>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5"/>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5"/>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5"/>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0" name="Google Shape;3260;p45"/>
            <p:cNvGrpSpPr/>
            <p:nvPr/>
          </p:nvGrpSpPr>
          <p:grpSpPr>
            <a:xfrm>
              <a:off x="4842300" y="3099950"/>
              <a:ext cx="31425" cy="59650"/>
              <a:chOff x="4842300" y="3099950"/>
              <a:chExt cx="31425" cy="59650"/>
            </a:xfrm>
          </p:grpSpPr>
          <p:sp>
            <p:nvSpPr>
              <p:cNvPr id="3261" name="Google Shape;3261;p4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5" name="Google Shape;3265;p45"/>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5"/>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5"/>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5"/>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5"/>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5"/>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5"/>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5"/>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3" name="Google Shape;3273;p45"/>
            <p:cNvGrpSpPr/>
            <p:nvPr/>
          </p:nvGrpSpPr>
          <p:grpSpPr>
            <a:xfrm>
              <a:off x="3866750" y="2520350"/>
              <a:ext cx="78475" cy="60700"/>
              <a:chOff x="3866750" y="2520350"/>
              <a:chExt cx="78475" cy="60700"/>
            </a:xfrm>
          </p:grpSpPr>
          <p:sp>
            <p:nvSpPr>
              <p:cNvPr id="3274" name="Google Shape;3274;p4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8" name="Google Shape;3278;p45"/>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5"/>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5"/>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5"/>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5"/>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5"/>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5"/>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5"/>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5"/>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5"/>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5"/>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5"/>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5"/>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5"/>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5"/>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5"/>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5"/>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5"/>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5"/>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5"/>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5"/>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5"/>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5"/>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5"/>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5"/>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5"/>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5"/>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5"/>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5"/>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5"/>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5"/>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5"/>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5"/>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5"/>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5"/>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5"/>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5"/>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5"/>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5"/>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5"/>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5"/>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5"/>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0" name="Google Shape;3320;p45"/>
            <p:cNvGrpSpPr/>
            <p:nvPr/>
          </p:nvGrpSpPr>
          <p:grpSpPr>
            <a:xfrm>
              <a:off x="3450375" y="3038225"/>
              <a:ext cx="132875" cy="99400"/>
              <a:chOff x="3450375" y="3038225"/>
              <a:chExt cx="132875" cy="99400"/>
            </a:xfrm>
          </p:grpSpPr>
          <p:sp>
            <p:nvSpPr>
              <p:cNvPr id="3321" name="Google Shape;3321;p4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3" name="Google Shape;3323;p45"/>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5"/>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5"/>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5"/>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5"/>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5"/>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5"/>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5"/>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5"/>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5"/>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5"/>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5"/>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5"/>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5"/>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5"/>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5"/>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5"/>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5"/>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5"/>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5"/>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5"/>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5"/>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5"/>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5"/>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5"/>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5"/>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5"/>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5"/>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5"/>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5"/>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5"/>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5"/>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5"/>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8" name="Google Shape;3358;p45"/>
          <p:cNvGrpSpPr/>
          <p:nvPr/>
        </p:nvGrpSpPr>
        <p:grpSpPr>
          <a:xfrm>
            <a:off x="4073623" y="3195884"/>
            <a:ext cx="1990503" cy="1173794"/>
            <a:chOff x="4714886" y="3271938"/>
            <a:chExt cx="1202721" cy="709241"/>
          </a:xfrm>
        </p:grpSpPr>
        <p:grpSp>
          <p:nvGrpSpPr>
            <p:cNvPr id="3359" name="Google Shape;3359;p45"/>
            <p:cNvGrpSpPr/>
            <p:nvPr/>
          </p:nvGrpSpPr>
          <p:grpSpPr>
            <a:xfrm>
              <a:off x="4714886" y="3271938"/>
              <a:ext cx="1202721" cy="709241"/>
              <a:chOff x="2514225" y="4239175"/>
              <a:chExt cx="2084800" cy="1229400"/>
            </a:xfrm>
          </p:grpSpPr>
          <p:sp>
            <p:nvSpPr>
              <p:cNvPr id="3360" name="Google Shape;3360;p45"/>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5"/>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5"/>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5"/>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5"/>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5"/>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5"/>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5"/>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5"/>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5"/>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5"/>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5"/>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5"/>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5"/>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5"/>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5"/>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5"/>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5"/>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5"/>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5"/>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5"/>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5"/>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5"/>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5"/>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5"/>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5"/>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5"/>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5"/>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5"/>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5"/>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5"/>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5"/>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5"/>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5"/>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5"/>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5"/>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5"/>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5"/>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5"/>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5"/>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5"/>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5"/>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5"/>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5"/>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5"/>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5"/>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5"/>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5"/>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5"/>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5"/>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5"/>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5"/>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5"/>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5"/>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5"/>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5"/>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5"/>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5"/>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5"/>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5"/>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5"/>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5"/>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5"/>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5"/>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5"/>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5"/>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5"/>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5"/>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5"/>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5"/>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5"/>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5"/>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5"/>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5"/>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5"/>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5"/>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5"/>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5"/>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5"/>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5"/>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5"/>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5"/>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5"/>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5"/>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5"/>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5"/>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5"/>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5"/>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5"/>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5"/>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5"/>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5"/>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5"/>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5"/>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5"/>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5"/>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5"/>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5"/>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5"/>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5"/>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5"/>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5"/>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5"/>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5"/>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5"/>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5"/>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5"/>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5"/>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5"/>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5"/>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5"/>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5"/>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5"/>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5"/>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5"/>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5"/>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5"/>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5"/>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5"/>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5"/>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5"/>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5"/>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5"/>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5"/>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5"/>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5"/>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5"/>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5"/>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5"/>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5"/>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5"/>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5"/>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5"/>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5"/>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5"/>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5"/>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5"/>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5"/>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5"/>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5"/>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5"/>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5"/>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5"/>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5"/>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5"/>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5"/>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5"/>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5"/>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5"/>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5"/>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5"/>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5"/>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5"/>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5"/>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5"/>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5"/>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5"/>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5"/>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5"/>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5"/>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5"/>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5"/>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5"/>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5"/>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5"/>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5"/>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5"/>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5"/>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5"/>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5"/>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5"/>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5"/>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5"/>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5"/>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5"/>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5"/>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5"/>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5"/>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5"/>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5"/>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5"/>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5"/>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5"/>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5"/>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5"/>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5"/>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5"/>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5"/>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5"/>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5"/>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5"/>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5"/>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5"/>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5"/>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5"/>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5"/>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5"/>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5"/>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5"/>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5"/>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5"/>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5"/>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5"/>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5"/>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5"/>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5"/>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5"/>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5"/>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5"/>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5"/>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5"/>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5"/>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5"/>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5"/>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5"/>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5"/>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5"/>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5"/>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5"/>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5"/>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5"/>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5"/>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5"/>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5"/>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5"/>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5"/>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5"/>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5"/>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5"/>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5"/>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5"/>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5"/>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5"/>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5"/>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5"/>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5"/>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5"/>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5"/>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5"/>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5"/>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5"/>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5"/>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5"/>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5"/>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5"/>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5"/>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5"/>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5"/>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5"/>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5"/>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5"/>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5"/>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5"/>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5"/>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5"/>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5"/>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5"/>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5"/>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5"/>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5"/>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5"/>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5"/>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5"/>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5"/>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5"/>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5"/>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5"/>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5"/>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5"/>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5"/>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5"/>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5"/>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5"/>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5"/>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4" name="Google Shape;3634;p45"/>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5" name="Google Shape;3635;p45"/>
            <p:cNvGrpSpPr/>
            <p:nvPr/>
          </p:nvGrpSpPr>
          <p:grpSpPr>
            <a:xfrm>
              <a:off x="4851510" y="3282978"/>
              <a:ext cx="1028757" cy="669305"/>
              <a:chOff x="2732000" y="1526850"/>
              <a:chExt cx="1783250" cy="1160175"/>
            </a:xfrm>
          </p:grpSpPr>
          <p:sp>
            <p:nvSpPr>
              <p:cNvPr id="3636" name="Google Shape;3636;p45"/>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5"/>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5"/>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5"/>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5"/>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5"/>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5"/>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5"/>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5"/>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5"/>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5"/>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5"/>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5"/>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5"/>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5"/>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5"/>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5"/>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5"/>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5"/>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5"/>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5"/>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5"/>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5"/>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5"/>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5"/>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5"/>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5"/>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5"/>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5"/>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5"/>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5"/>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5"/>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5"/>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5"/>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5"/>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5"/>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72" name="Google Shape;3672;p45"/>
          <p:cNvGrpSpPr/>
          <p:nvPr/>
        </p:nvGrpSpPr>
        <p:grpSpPr>
          <a:xfrm>
            <a:off x="4005100" y="1921297"/>
            <a:ext cx="2127409" cy="1097580"/>
            <a:chOff x="4758945" y="2591412"/>
            <a:chExt cx="1114585" cy="575011"/>
          </a:xfrm>
        </p:grpSpPr>
        <p:grpSp>
          <p:nvGrpSpPr>
            <p:cNvPr id="3673" name="Google Shape;3673;p45"/>
            <p:cNvGrpSpPr/>
            <p:nvPr/>
          </p:nvGrpSpPr>
          <p:grpSpPr>
            <a:xfrm>
              <a:off x="4758945" y="2591412"/>
              <a:ext cx="1114585" cy="575011"/>
              <a:chOff x="4758945" y="2591412"/>
              <a:chExt cx="1114585" cy="575011"/>
            </a:xfrm>
          </p:grpSpPr>
          <p:sp>
            <p:nvSpPr>
              <p:cNvPr id="3674" name="Google Shape;3674;p45"/>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5"/>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5"/>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5"/>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5"/>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5"/>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5"/>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5"/>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5"/>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5"/>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5"/>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5"/>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5"/>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5"/>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5"/>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5"/>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0" name="Google Shape;3690;p45"/>
            <p:cNvGrpSpPr/>
            <p:nvPr/>
          </p:nvGrpSpPr>
          <p:grpSpPr>
            <a:xfrm>
              <a:off x="4760834" y="2594715"/>
              <a:ext cx="1108903" cy="517407"/>
              <a:chOff x="4760834" y="2594715"/>
              <a:chExt cx="1108903" cy="517407"/>
            </a:xfrm>
          </p:grpSpPr>
          <p:sp>
            <p:nvSpPr>
              <p:cNvPr id="3691" name="Google Shape;3691;p45"/>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5"/>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5"/>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5"/>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5"/>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5"/>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5"/>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5"/>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5"/>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5"/>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5"/>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5"/>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5"/>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5"/>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5"/>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5"/>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5"/>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5"/>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5"/>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5"/>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5"/>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5"/>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5"/>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5"/>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5"/>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5"/>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5"/>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5"/>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5"/>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5"/>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5"/>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5"/>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5"/>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5"/>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5"/>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5"/>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5"/>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5"/>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5"/>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5"/>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5"/>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5"/>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5"/>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5"/>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5"/>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5"/>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5"/>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5"/>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5"/>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5"/>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5"/>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5"/>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5"/>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5"/>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5"/>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5"/>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5"/>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5"/>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5"/>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5"/>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5"/>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5"/>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5"/>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5"/>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5"/>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5"/>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5"/>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5"/>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5"/>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5"/>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5"/>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5"/>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5"/>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5"/>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5"/>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5"/>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5"/>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5"/>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5"/>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5"/>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5"/>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5"/>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5"/>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5"/>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5"/>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5"/>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5"/>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5"/>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5"/>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5"/>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5"/>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5"/>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5"/>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5"/>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5"/>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5"/>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5"/>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5"/>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5"/>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5"/>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5"/>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5"/>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5"/>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5"/>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5"/>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5"/>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5"/>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5"/>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5"/>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5"/>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5"/>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5"/>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5"/>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5"/>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5"/>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5"/>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5"/>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5"/>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5"/>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5"/>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5"/>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5"/>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5"/>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5"/>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5"/>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5"/>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5"/>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5"/>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5"/>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5"/>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5"/>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5"/>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5"/>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5"/>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5"/>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5"/>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5"/>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5"/>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5"/>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5"/>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5"/>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5"/>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5"/>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5"/>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5"/>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5"/>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5"/>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5"/>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5"/>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5"/>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5"/>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5"/>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5"/>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5"/>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5"/>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5"/>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5"/>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5"/>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5"/>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5"/>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5"/>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5"/>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5"/>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5"/>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5"/>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5"/>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5"/>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5"/>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5"/>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5"/>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5"/>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5"/>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5"/>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5"/>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5"/>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5"/>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5"/>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5"/>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5"/>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5"/>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5"/>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5"/>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5"/>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5"/>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5"/>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5"/>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5"/>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5"/>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5"/>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5"/>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5"/>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5"/>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5"/>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5"/>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5"/>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5"/>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5"/>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5"/>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5"/>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5"/>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5"/>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5"/>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5"/>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5"/>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5"/>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5"/>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5"/>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5"/>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5"/>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5"/>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5"/>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5"/>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5"/>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5"/>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5"/>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5"/>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5"/>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5"/>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5"/>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5"/>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5"/>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5"/>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5"/>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5"/>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5"/>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5"/>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5"/>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5"/>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5"/>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5"/>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5"/>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5"/>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5"/>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5"/>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5"/>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5"/>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5"/>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5"/>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5"/>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5"/>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5"/>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5"/>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5"/>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5"/>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5"/>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5"/>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5"/>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5"/>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5"/>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5"/>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5"/>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5"/>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5"/>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5"/>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5"/>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5"/>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5"/>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5"/>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5"/>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5"/>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5"/>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5"/>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5"/>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5"/>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5"/>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5"/>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5"/>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5"/>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5"/>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5"/>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5"/>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5"/>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5"/>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5"/>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5"/>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5"/>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5"/>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5"/>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5"/>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5"/>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5"/>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5"/>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5"/>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5"/>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5"/>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5"/>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5"/>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5"/>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5"/>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5"/>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5"/>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5"/>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5"/>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5"/>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5"/>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5"/>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5"/>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5"/>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5"/>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5"/>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5"/>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5"/>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5"/>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5"/>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5"/>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5"/>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5"/>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5"/>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5"/>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5"/>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5"/>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5"/>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5"/>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4" name="Google Shape;4004;p45"/>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5" name="Google Shape;4005;p4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20</a:t>
            </a:fld>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009"/>
        <p:cNvGrpSpPr/>
        <p:nvPr/>
      </p:nvGrpSpPr>
      <p:grpSpPr>
        <a:xfrm>
          <a:off x="0" y="0"/>
          <a:ext cx="0" cy="0"/>
          <a:chOff x="0" y="0"/>
          <a:chExt cx="0" cy="0"/>
        </a:xfrm>
      </p:grpSpPr>
      <p:sp>
        <p:nvSpPr>
          <p:cNvPr id="4010" name="Google Shape;4010;p4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...and our </a:t>
            </a:r>
            <a:r>
              <a:rPr lang="es"/>
              <a:t>set of editable icons</a:t>
            </a:r>
            <a:endParaRPr>
              <a:solidFill>
                <a:srgbClr val="FFFFFF"/>
              </a:solidFill>
              <a:latin typeface="Proxima Nova Semibold"/>
              <a:ea typeface="Proxima Nova Semibold"/>
              <a:cs typeface="Proxima Nova Semibold"/>
              <a:sym typeface="Proxima Nova Semibold"/>
            </a:endParaRPr>
          </a:p>
        </p:txBody>
      </p:sp>
      <p:sp>
        <p:nvSpPr>
          <p:cNvPr id="4011" name="Google Shape;4011;p46"/>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resize these icons keeping the quality.</a:t>
            </a:r>
            <a:endParaRPr sz="1200">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a:solidFill>
                  <a:srgbClr val="FFFFFF"/>
                </a:solidFill>
              </a:rPr>
              <a:t>You can change the stroke and fill color; just select the icon and click on the paint bucket/pen.</a:t>
            </a:r>
            <a:br>
              <a:rPr lang="es"/>
            </a:br>
            <a:endParaRPr/>
          </a:p>
        </p:txBody>
      </p:sp>
      <p:grpSp>
        <p:nvGrpSpPr>
          <p:cNvPr id="4012" name="Google Shape;4012;p46"/>
          <p:cNvGrpSpPr/>
          <p:nvPr/>
        </p:nvGrpSpPr>
        <p:grpSpPr>
          <a:xfrm>
            <a:off x="1464905" y="1938596"/>
            <a:ext cx="230668" cy="202756"/>
            <a:chOff x="898875" y="244725"/>
            <a:chExt cx="481800" cy="423500"/>
          </a:xfrm>
        </p:grpSpPr>
        <p:sp>
          <p:nvSpPr>
            <p:cNvPr id="4013" name="Google Shape;4013;p46"/>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14" name="Google Shape;4014;p46"/>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15" name="Google Shape;4015;p46"/>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16" name="Google Shape;4016;p46"/>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17" name="Google Shape;4017;p46"/>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18" name="Google Shape;4018;p46"/>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19" name="Google Shape;4019;p46"/>
          <p:cNvGrpSpPr/>
          <p:nvPr/>
        </p:nvGrpSpPr>
        <p:grpSpPr>
          <a:xfrm>
            <a:off x="1762989" y="1924634"/>
            <a:ext cx="202744" cy="230680"/>
            <a:chOff x="1529350" y="258825"/>
            <a:chExt cx="423475" cy="481825"/>
          </a:xfrm>
        </p:grpSpPr>
        <p:sp>
          <p:nvSpPr>
            <p:cNvPr id="4020" name="Google Shape;4020;p46"/>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21" name="Google Shape;4021;p46"/>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22" name="Google Shape;4022;p46"/>
          <p:cNvGrpSpPr/>
          <p:nvPr/>
        </p:nvGrpSpPr>
        <p:grpSpPr>
          <a:xfrm>
            <a:off x="2030199" y="1979147"/>
            <a:ext cx="231793" cy="121654"/>
            <a:chOff x="2084325" y="363300"/>
            <a:chExt cx="484150" cy="254100"/>
          </a:xfrm>
        </p:grpSpPr>
        <p:sp>
          <p:nvSpPr>
            <p:cNvPr id="4023" name="Google Shape;4023;p46"/>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24" name="Google Shape;4024;p46"/>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25" name="Google Shape;4025;p46"/>
          <p:cNvGrpSpPr/>
          <p:nvPr/>
        </p:nvGrpSpPr>
        <p:grpSpPr>
          <a:xfrm>
            <a:off x="2335704" y="1924634"/>
            <a:ext cx="202744" cy="230680"/>
            <a:chOff x="2707500" y="249400"/>
            <a:chExt cx="423475" cy="481825"/>
          </a:xfrm>
        </p:grpSpPr>
        <p:sp>
          <p:nvSpPr>
            <p:cNvPr id="4026" name="Google Shape;4026;p46"/>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27" name="Google Shape;4027;p46"/>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28" name="Google Shape;4028;p46"/>
          <p:cNvGrpSpPr/>
          <p:nvPr/>
        </p:nvGrpSpPr>
        <p:grpSpPr>
          <a:xfrm>
            <a:off x="2616948" y="1924855"/>
            <a:ext cx="207652" cy="230237"/>
            <a:chOff x="3300325" y="249875"/>
            <a:chExt cx="433725" cy="480900"/>
          </a:xfrm>
        </p:grpSpPr>
        <p:sp>
          <p:nvSpPr>
            <p:cNvPr id="4029" name="Google Shape;4029;p4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0" name="Google Shape;4030;p4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1" name="Google Shape;4031;p4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2" name="Google Shape;4032;p4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3" name="Google Shape;4033;p4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4" name="Google Shape;4034;p4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35" name="Google Shape;4035;p46"/>
          <p:cNvGrpSpPr/>
          <p:nvPr/>
        </p:nvGrpSpPr>
        <p:grpSpPr>
          <a:xfrm>
            <a:off x="2881512" y="1924802"/>
            <a:ext cx="239585" cy="230345"/>
            <a:chOff x="3854700" y="249750"/>
            <a:chExt cx="500425" cy="481125"/>
          </a:xfrm>
        </p:grpSpPr>
        <p:sp>
          <p:nvSpPr>
            <p:cNvPr id="4036" name="Google Shape;4036;p46"/>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7" name="Google Shape;4037;p46"/>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8" name="Google Shape;4038;p46"/>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39" name="Google Shape;4039;p46"/>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0" name="Google Shape;4040;p46"/>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1" name="Google Shape;4041;p46"/>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2" name="Google Shape;4042;p46"/>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3" name="Google Shape;4043;p46"/>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44" name="Google Shape;4044;p46"/>
          <p:cNvGrpSpPr/>
          <p:nvPr/>
        </p:nvGrpSpPr>
        <p:grpSpPr>
          <a:xfrm>
            <a:off x="3165730" y="1924802"/>
            <a:ext cx="239585" cy="230345"/>
            <a:chOff x="4447550" y="249750"/>
            <a:chExt cx="500425" cy="481125"/>
          </a:xfrm>
        </p:grpSpPr>
        <p:sp>
          <p:nvSpPr>
            <p:cNvPr id="4045" name="Google Shape;4045;p46"/>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6" name="Google Shape;4046;p46"/>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47" name="Google Shape;4047;p46"/>
          <p:cNvGrpSpPr/>
          <p:nvPr/>
        </p:nvGrpSpPr>
        <p:grpSpPr>
          <a:xfrm>
            <a:off x="3457573" y="1924634"/>
            <a:ext cx="230680" cy="230680"/>
            <a:chOff x="5049725" y="249400"/>
            <a:chExt cx="481825" cy="481825"/>
          </a:xfrm>
        </p:grpSpPr>
        <p:sp>
          <p:nvSpPr>
            <p:cNvPr id="4048" name="Google Shape;4048;p46"/>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49" name="Google Shape;4049;p4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50" name="Google Shape;4050;p46"/>
          <p:cNvGrpSpPr/>
          <p:nvPr/>
        </p:nvGrpSpPr>
        <p:grpSpPr>
          <a:xfrm>
            <a:off x="3739037" y="1924634"/>
            <a:ext cx="230680" cy="230680"/>
            <a:chOff x="5660400" y="238125"/>
            <a:chExt cx="481825" cy="481825"/>
          </a:xfrm>
        </p:grpSpPr>
        <p:sp>
          <p:nvSpPr>
            <p:cNvPr id="4051" name="Google Shape;4051;p4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52" name="Google Shape;4052;p4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53" name="Google Shape;4053;p46"/>
          <p:cNvGrpSpPr/>
          <p:nvPr/>
        </p:nvGrpSpPr>
        <p:grpSpPr>
          <a:xfrm>
            <a:off x="4022370" y="1924634"/>
            <a:ext cx="230680" cy="230680"/>
            <a:chOff x="6235400" y="249400"/>
            <a:chExt cx="481825" cy="481825"/>
          </a:xfrm>
        </p:grpSpPr>
        <p:sp>
          <p:nvSpPr>
            <p:cNvPr id="4054" name="Google Shape;4054;p46"/>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55" name="Google Shape;4055;p46"/>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56" name="Google Shape;4056;p46"/>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57" name="Google Shape;4057;p46"/>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58" name="Google Shape;4058;p46"/>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59" name="Google Shape;4059;p46"/>
          <p:cNvGrpSpPr/>
          <p:nvPr/>
        </p:nvGrpSpPr>
        <p:grpSpPr>
          <a:xfrm>
            <a:off x="1464576" y="2227020"/>
            <a:ext cx="231327" cy="202708"/>
            <a:chOff x="899850" y="871450"/>
            <a:chExt cx="483175" cy="423400"/>
          </a:xfrm>
        </p:grpSpPr>
        <p:sp>
          <p:nvSpPr>
            <p:cNvPr id="4060" name="Google Shape;4060;p46"/>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1" name="Google Shape;4061;p46"/>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2" name="Google Shape;4062;p46"/>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3" name="Google Shape;4063;p46"/>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064" name="Google Shape;4064;p46"/>
          <p:cNvSpPr/>
          <p:nvPr/>
        </p:nvSpPr>
        <p:spPr>
          <a:xfrm>
            <a:off x="1761644" y="2213044"/>
            <a:ext cx="205485" cy="230680"/>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065" name="Google Shape;4065;p46"/>
          <p:cNvGrpSpPr/>
          <p:nvPr/>
        </p:nvGrpSpPr>
        <p:grpSpPr>
          <a:xfrm>
            <a:off x="2030306" y="2213028"/>
            <a:ext cx="231578" cy="230692"/>
            <a:chOff x="2085450" y="842250"/>
            <a:chExt cx="483700" cy="481850"/>
          </a:xfrm>
        </p:grpSpPr>
        <p:sp>
          <p:nvSpPr>
            <p:cNvPr id="4066" name="Google Shape;4066;p46"/>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7" name="Google Shape;4067;p46"/>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68" name="Google Shape;4068;p46"/>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69" name="Google Shape;4069;p46"/>
          <p:cNvGrpSpPr/>
          <p:nvPr/>
        </p:nvGrpSpPr>
        <p:grpSpPr>
          <a:xfrm>
            <a:off x="2321718" y="2213034"/>
            <a:ext cx="230716" cy="230680"/>
            <a:chOff x="2685825" y="840375"/>
            <a:chExt cx="481900" cy="481825"/>
          </a:xfrm>
        </p:grpSpPr>
        <p:sp>
          <p:nvSpPr>
            <p:cNvPr id="4070" name="Google Shape;4070;p46"/>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71" name="Google Shape;4071;p46"/>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72" name="Google Shape;4072;p46"/>
          <p:cNvGrpSpPr/>
          <p:nvPr/>
        </p:nvGrpSpPr>
        <p:grpSpPr>
          <a:xfrm>
            <a:off x="2601633" y="2212818"/>
            <a:ext cx="238281" cy="231111"/>
            <a:chOff x="3270675" y="841800"/>
            <a:chExt cx="497700" cy="482725"/>
          </a:xfrm>
        </p:grpSpPr>
        <p:sp>
          <p:nvSpPr>
            <p:cNvPr id="4073" name="Google Shape;4073;p46"/>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74" name="Google Shape;4074;p46"/>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75" name="Google Shape;4075;p46"/>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076" name="Google Shape;4076;p46"/>
          <p:cNvSpPr/>
          <p:nvPr/>
        </p:nvSpPr>
        <p:spPr>
          <a:xfrm>
            <a:off x="2886029" y="2220249"/>
            <a:ext cx="230680" cy="216269"/>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077" name="Google Shape;4077;p46"/>
          <p:cNvGrpSpPr/>
          <p:nvPr/>
        </p:nvGrpSpPr>
        <p:grpSpPr>
          <a:xfrm>
            <a:off x="3170183" y="2227002"/>
            <a:ext cx="230680" cy="202744"/>
            <a:chOff x="4467200" y="877100"/>
            <a:chExt cx="481825" cy="423475"/>
          </a:xfrm>
        </p:grpSpPr>
        <p:sp>
          <p:nvSpPr>
            <p:cNvPr id="4078" name="Google Shape;4078;p46"/>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79" name="Google Shape;4079;p46"/>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0" name="Google Shape;4080;p46"/>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1" name="Google Shape;4081;p46"/>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82" name="Google Shape;4082;p46"/>
          <p:cNvGrpSpPr/>
          <p:nvPr/>
        </p:nvGrpSpPr>
        <p:grpSpPr>
          <a:xfrm>
            <a:off x="3452294" y="2213028"/>
            <a:ext cx="241237" cy="230692"/>
            <a:chOff x="5045500" y="842250"/>
            <a:chExt cx="503875" cy="481850"/>
          </a:xfrm>
        </p:grpSpPr>
        <p:sp>
          <p:nvSpPr>
            <p:cNvPr id="4083" name="Google Shape;4083;p46"/>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4" name="Google Shape;4084;p46"/>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85" name="Google Shape;4085;p46"/>
          <p:cNvGrpSpPr/>
          <p:nvPr/>
        </p:nvGrpSpPr>
        <p:grpSpPr>
          <a:xfrm>
            <a:off x="3739816" y="2230856"/>
            <a:ext cx="229124" cy="195036"/>
            <a:chOff x="5645200" y="879425"/>
            <a:chExt cx="478575" cy="407375"/>
          </a:xfrm>
        </p:grpSpPr>
        <p:sp>
          <p:nvSpPr>
            <p:cNvPr id="4086" name="Google Shape;4086;p46"/>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7" name="Google Shape;4087;p46"/>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8" name="Google Shape;4088;p46"/>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89" name="Google Shape;4089;p46"/>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0" name="Google Shape;4090;p46"/>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1" name="Google Shape;4091;p46"/>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092" name="Google Shape;4092;p46"/>
          <p:cNvGrpSpPr/>
          <p:nvPr/>
        </p:nvGrpSpPr>
        <p:grpSpPr>
          <a:xfrm>
            <a:off x="4036332" y="2213034"/>
            <a:ext cx="202756" cy="230680"/>
            <a:chOff x="6264525" y="842250"/>
            <a:chExt cx="423500" cy="481825"/>
          </a:xfrm>
        </p:grpSpPr>
        <p:sp>
          <p:nvSpPr>
            <p:cNvPr id="4093" name="Google Shape;4093;p46"/>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4" name="Google Shape;4094;p46"/>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5" name="Google Shape;4095;p46"/>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6" name="Google Shape;4096;p46"/>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7" name="Google Shape;4097;p46"/>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8" name="Google Shape;4098;p46"/>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099" name="Google Shape;4099;p46"/>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00" name="Google Shape;4100;p46"/>
          <p:cNvGrpSpPr/>
          <p:nvPr/>
        </p:nvGrpSpPr>
        <p:grpSpPr>
          <a:xfrm>
            <a:off x="1464899" y="2494984"/>
            <a:ext cx="230680" cy="230680"/>
            <a:chOff x="900750" y="1436075"/>
            <a:chExt cx="481825" cy="481825"/>
          </a:xfrm>
        </p:grpSpPr>
        <p:sp>
          <p:nvSpPr>
            <p:cNvPr id="4101" name="Google Shape;4101;p46"/>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2" name="Google Shape;4102;p46"/>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3" name="Google Shape;4103;p46"/>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4" name="Google Shape;4104;p46"/>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05" name="Google Shape;4105;p46"/>
          <p:cNvGrpSpPr/>
          <p:nvPr/>
        </p:nvGrpSpPr>
        <p:grpSpPr>
          <a:xfrm>
            <a:off x="1749021" y="2535978"/>
            <a:ext cx="230680" cy="148692"/>
            <a:chOff x="1492675" y="1520750"/>
            <a:chExt cx="481825" cy="310575"/>
          </a:xfrm>
        </p:grpSpPr>
        <p:sp>
          <p:nvSpPr>
            <p:cNvPr id="4106" name="Google Shape;4106;p4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07" name="Google Shape;4107;p4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08" name="Google Shape;4108;p46"/>
          <p:cNvGrpSpPr/>
          <p:nvPr/>
        </p:nvGrpSpPr>
        <p:grpSpPr>
          <a:xfrm>
            <a:off x="2026309" y="2494972"/>
            <a:ext cx="239573" cy="230704"/>
            <a:chOff x="2071000" y="1435025"/>
            <a:chExt cx="500400" cy="481875"/>
          </a:xfrm>
        </p:grpSpPr>
        <p:sp>
          <p:nvSpPr>
            <p:cNvPr id="4109" name="Google Shape;4109;p46"/>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0" name="Google Shape;4110;p46"/>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1" name="Google Shape;4111;p46"/>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12" name="Google Shape;4112;p46"/>
          <p:cNvGrpSpPr/>
          <p:nvPr/>
        </p:nvGrpSpPr>
        <p:grpSpPr>
          <a:xfrm>
            <a:off x="2317445" y="2509137"/>
            <a:ext cx="239262" cy="202373"/>
            <a:chOff x="2678350" y="1464650"/>
            <a:chExt cx="499750" cy="422700"/>
          </a:xfrm>
        </p:grpSpPr>
        <p:sp>
          <p:nvSpPr>
            <p:cNvPr id="4113" name="Google Shape;4113;p46"/>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4" name="Google Shape;4114;p46"/>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5" name="Google Shape;4115;p46"/>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16" name="Google Shape;4116;p46"/>
          <p:cNvGrpSpPr/>
          <p:nvPr/>
        </p:nvGrpSpPr>
        <p:grpSpPr>
          <a:xfrm>
            <a:off x="2605433" y="2494984"/>
            <a:ext cx="230680" cy="230680"/>
            <a:chOff x="3271200" y="1435075"/>
            <a:chExt cx="481825" cy="481825"/>
          </a:xfrm>
        </p:grpSpPr>
        <p:sp>
          <p:nvSpPr>
            <p:cNvPr id="4117" name="Google Shape;4117;p46"/>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18" name="Google Shape;4118;p46"/>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19" name="Google Shape;4119;p46"/>
          <p:cNvGrpSpPr/>
          <p:nvPr/>
        </p:nvGrpSpPr>
        <p:grpSpPr>
          <a:xfrm>
            <a:off x="2884540" y="2494972"/>
            <a:ext cx="233529" cy="230704"/>
            <a:chOff x="3858100" y="1435075"/>
            <a:chExt cx="487775" cy="481875"/>
          </a:xfrm>
        </p:grpSpPr>
        <p:sp>
          <p:nvSpPr>
            <p:cNvPr id="4120" name="Google Shape;4120;p46"/>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1" name="Google Shape;4121;p46"/>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2" name="Google Shape;4122;p46"/>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3" name="Google Shape;4123;p46"/>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4" name="Google Shape;4124;p46"/>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25" name="Google Shape;4125;p46"/>
          <p:cNvGrpSpPr/>
          <p:nvPr/>
        </p:nvGrpSpPr>
        <p:grpSpPr>
          <a:xfrm>
            <a:off x="3170183" y="2494984"/>
            <a:ext cx="230680" cy="230680"/>
            <a:chOff x="4456875" y="1435075"/>
            <a:chExt cx="481825" cy="481825"/>
          </a:xfrm>
        </p:grpSpPr>
        <p:sp>
          <p:nvSpPr>
            <p:cNvPr id="4126" name="Google Shape;4126;p46"/>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7" name="Google Shape;4127;p46"/>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8" name="Google Shape;4128;p46"/>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29" name="Google Shape;4129;p46"/>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0" name="Google Shape;4130;p46"/>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1" name="Google Shape;4131;p46"/>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2" name="Google Shape;4132;p46"/>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3" name="Google Shape;4133;p46"/>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4" name="Google Shape;4134;p46"/>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5" name="Google Shape;4135;p46"/>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6" name="Google Shape;4136;p46"/>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7" name="Google Shape;4137;p46"/>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8" name="Google Shape;4138;p46"/>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39" name="Google Shape;4139;p46"/>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0" name="Google Shape;4140;p46"/>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1" name="Google Shape;4141;p46"/>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2" name="Google Shape;4142;p46"/>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3" name="Google Shape;4143;p46"/>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4" name="Google Shape;4144;p46"/>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45" name="Google Shape;4145;p46"/>
          <p:cNvGrpSpPr/>
          <p:nvPr/>
        </p:nvGrpSpPr>
        <p:grpSpPr>
          <a:xfrm>
            <a:off x="3456441" y="2494978"/>
            <a:ext cx="232942" cy="230692"/>
            <a:chOff x="5049725" y="1435050"/>
            <a:chExt cx="486550" cy="481850"/>
          </a:xfrm>
        </p:grpSpPr>
        <p:sp>
          <p:nvSpPr>
            <p:cNvPr id="4146" name="Google Shape;4146;p4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7" name="Google Shape;4147;p4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8" name="Google Shape;4148;p4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49" name="Google Shape;4149;p4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50" name="Google Shape;4150;p46"/>
          <p:cNvGrpSpPr/>
          <p:nvPr/>
        </p:nvGrpSpPr>
        <p:grpSpPr>
          <a:xfrm>
            <a:off x="3739002" y="2494984"/>
            <a:ext cx="230752" cy="230680"/>
            <a:chOff x="5642475" y="1435075"/>
            <a:chExt cx="481975" cy="481825"/>
          </a:xfrm>
        </p:grpSpPr>
        <p:sp>
          <p:nvSpPr>
            <p:cNvPr id="4151" name="Google Shape;4151;p4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2" name="Google Shape;4152;p4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3" name="Google Shape;4153;p4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54" name="Google Shape;4154;p46"/>
          <p:cNvGrpSpPr/>
          <p:nvPr/>
        </p:nvGrpSpPr>
        <p:grpSpPr>
          <a:xfrm>
            <a:off x="4020838" y="2494978"/>
            <a:ext cx="233744" cy="230692"/>
            <a:chOff x="6232000" y="1435050"/>
            <a:chExt cx="488225" cy="481850"/>
          </a:xfrm>
        </p:grpSpPr>
        <p:sp>
          <p:nvSpPr>
            <p:cNvPr id="4155" name="Google Shape;4155;p46"/>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6" name="Google Shape;4156;p46"/>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7" name="Google Shape;4157;p46"/>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8" name="Google Shape;4158;p46"/>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59" name="Google Shape;4159;p46"/>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60" name="Google Shape;4160;p46"/>
          <p:cNvGrpSpPr/>
          <p:nvPr/>
        </p:nvGrpSpPr>
        <p:grpSpPr>
          <a:xfrm>
            <a:off x="1478268" y="2776251"/>
            <a:ext cx="203941" cy="229687"/>
            <a:chOff x="924450" y="2028975"/>
            <a:chExt cx="425975" cy="479750"/>
          </a:xfrm>
        </p:grpSpPr>
        <p:sp>
          <p:nvSpPr>
            <p:cNvPr id="4161" name="Google Shape;4161;p46"/>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2" name="Google Shape;4162;p46"/>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3" name="Google Shape;4163;p46"/>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64" name="Google Shape;4164;p46"/>
          <p:cNvGrpSpPr/>
          <p:nvPr/>
        </p:nvGrpSpPr>
        <p:grpSpPr>
          <a:xfrm>
            <a:off x="2030737" y="2789716"/>
            <a:ext cx="230716" cy="202756"/>
            <a:chOff x="2085450" y="2057100"/>
            <a:chExt cx="481900" cy="423500"/>
          </a:xfrm>
        </p:grpSpPr>
        <p:sp>
          <p:nvSpPr>
            <p:cNvPr id="4165" name="Google Shape;4165;p46"/>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6" name="Google Shape;4166;p46"/>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67" name="Google Shape;4167;p46"/>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68" name="Google Shape;4168;p46"/>
          <p:cNvGrpSpPr/>
          <p:nvPr/>
        </p:nvGrpSpPr>
        <p:grpSpPr>
          <a:xfrm>
            <a:off x="2321718" y="2805522"/>
            <a:ext cx="230716" cy="171146"/>
            <a:chOff x="2678275" y="2090100"/>
            <a:chExt cx="481900" cy="357475"/>
          </a:xfrm>
        </p:grpSpPr>
        <p:sp>
          <p:nvSpPr>
            <p:cNvPr id="4169" name="Google Shape;4169;p46"/>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0" name="Google Shape;4170;p46"/>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1" name="Google Shape;4171;p46"/>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2" name="Google Shape;4172;p46"/>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3" name="Google Shape;4173;p46"/>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74" name="Google Shape;4174;p46"/>
          <p:cNvGrpSpPr/>
          <p:nvPr/>
        </p:nvGrpSpPr>
        <p:grpSpPr>
          <a:xfrm>
            <a:off x="2646200" y="2813816"/>
            <a:ext cx="149147" cy="154557"/>
            <a:chOff x="3357325" y="2093500"/>
            <a:chExt cx="311525" cy="322825"/>
          </a:xfrm>
        </p:grpSpPr>
        <p:sp>
          <p:nvSpPr>
            <p:cNvPr id="4175" name="Google Shape;4175;p46"/>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6" name="Google Shape;4176;p46"/>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77" name="Google Shape;4177;p46"/>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178" name="Google Shape;4178;p46"/>
          <p:cNvSpPr/>
          <p:nvPr/>
        </p:nvSpPr>
        <p:spPr>
          <a:xfrm>
            <a:off x="2887926" y="2783744"/>
            <a:ext cx="226886" cy="214749"/>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179" name="Google Shape;4179;p46"/>
          <p:cNvGrpSpPr/>
          <p:nvPr/>
        </p:nvGrpSpPr>
        <p:grpSpPr>
          <a:xfrm>
            <a:off x="3186221" y="2775755"/>
            <a:ext cx="198603" cy="230680"/>
            <a:chOff x="4492800" y="2027925"/>
            <a:chExt cx="414825" cy="481825"/>
          </a:xfrm>
        </p:grpSpPr>
        <p:sp>
          <p:nvSpPr>
            <p:cNvPr id="4180" name="Google Shape;4180;p46"/>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1" name="Google Shape;4181;p46"/>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82" name="Google Shape;4182;p46"/>
          <p:cNvGrpSpPr/>
          <p:nvPr/>
        </p:nvGrpSpPr>
        <p:grpSpPr>
          <a:xfrm>
            <a:off x="3457591" y="2775749"/>
            <a:ext cx="230644" cy="230692"/>
            <a:chOff x="5049725" y="2027900"/>
            <a:chExt cx="481750" cy="481850"/>
          </a:xfrm>
        </p:grpSpPr>
        <p:sp>
          <p:nvSpPr>
            <p:cNvPr id="4183" name="Google Shape;4183;p4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4" name="Google Shape;4184;p4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5" name="Google Shape;4185;p4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6" name="Google Shape;4186;p4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7" name="Google Shape;4187;p4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8" name="Google Shape;4188;p4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89" name="Google Shape;4189;p4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0" name="Google Shape;4190;p4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91" name="Google Shape;4191;p46"/>
          <p:cNvGrpSpPr/>
          <p:nvPr/>
        </p:nvGrpSpPr>
        <p:grpSpPr>
          <a:xfrm>
            <a:off x="3779619" y="2775808"/>
            <a:ext cx="149518" cy="230573"/>
            <a:chOff x="5726350" y="2028150"/>
            <a:chExt cx="312300" cy="481600"/>
          </a:xfrm>
        </p:grpSpPr>
        <p:sp>
          <p:nvSpPr>
            <p:cNvPr id="4192" name="Google Shape;4192;p46"/>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3" name="Google Shape;4193;p46"/>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4" name="Google Shape;4194;p46"/>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95" name="Google Shape;4195;p46"/>
          <p:cNvGrpSpPr/>
          <p:nvPr/>
        </p:nvGrpSpPr>
        <p:grpSpPr>
          <a:xfrm>
            <a:off x="4024536" y="2777921"/>
            <a:ext cx="226347" cy="226347"/>
            <a:chOff x="6239925" y="2032450"/>
            <a:chExt cx="472775" cy="472775"/>
          </a:xfrm>
        </p:grpSpPr>
        <p:sp>
          <p:nvSpPr>
            <p:cNvPr id="4196" name="Google Shape;4196;p46"/>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197" name="Google Shape;4197;p46"/>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198" name="Google Shape;4198;p46"/>
          <p:cNvGrpSpPr/>
          <p:nvPr/>
        </p:nvGrpSpPr>
        <p:grpSpPr>
          <a:xfrm>
            <a:off x="4330139" y="1976905"/>
            <a:ext cx="227544" cy="126082"/>
            <a:chOff x="903075" y="2730000"/>
            <a:chExt cx="475275" cy="263350"/>
          </a:xfrm>
        </p:grpSpPr>
        <p:sp>
          <p:nvSpPr>
            <p:cNvPr id="4199" name="Google Shape;4199;p46"/>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0" name="Google Shape;4200;p46"/>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1" name="Google Shape;4201;p46"/>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02" name="Google Shape;4202;p46"/>
          <p:cNvGrpSpPr/>
          <p:nvPr/>
        </p:nvGrpSpPr>
        <p:grpSpPr>
          <a:xfrm>
            <a:off x="1749021" y="2775755"/>
            <a:ext cx="230680" cy="230680"/>
            <a:chOff x="1492675" y="2027925"/>
            <a:chExt cx="481825" cy="481825"/>
          </a:xfrm>
        </p:grpSpPr>
        <p:sp>
          <p:nvSpPr>
            <p:cNvPr id="4203" name="Google Shape;4203;p46"/>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4" name="Google Shape;4204;p46"/>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5" name="Google Shape;4205;p46"/>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6" name="Google Shape;4206;p46"/>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07" name="Google Shape;4207;p46"/>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08" name="Google Shape;4208;p46"/>
          <p:cNvGrpSpPr/>
          <p:nvPr/>
        </p:nvGrpSpPr>
        <p:grpSpPr>
          <a:xfrm>
            <a:off x="4623047" y="1924606"/>
            <a:ext cx="230680" cy="230680"/>
            <a:chOff x="1492675" y="2620775"/>
            <a:chExt cx="481825" cy="481825"/>
          </a:xfrm>
        </p:grpSpPr>
        <p:sp>
          <p:nvSpPr>
            <p:cNvPr id="4209" name="Google Shape;4209;p46"/>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0" name="Google Shape;4210;p46"/>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11" name="Google Shape;4211;p46"/>
          <p:cNvSpPr/>
          <p:nvPr/>
        </p:nvSpPr>
        <p:spPr>
          <a:xfrm>
            <a:off x="4895078" y="1924637"/>
            <a:ext cx="239693" cy="230680"/>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12" name="Google Shape;4212;p46"/>
          <p:cNvGrpSpPr/>
          <p:nvPr/>
        </p:nvGrpSpPr>
        <p:grpSpPr>
          <a:xfrm>
            <a:off x="5183170" y="1935474"/>
            <a:ext cx="226826" cy="208944"/>
            <a:chOff x="2682350" y="2643425"/>
            <a:chExt cx="473775" cy="436425"/>
          </a:xfrm>
        </p:grpSpPr>
        <p:sp>
          <p:nvSpPr>
            <p:cNvPr id="4213" name="Google Shape;4213;p46"/>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4" name="Google Shape;4214;p46"/>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5" name="Google Shape;4215;p46"/>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6" name="Google Shape;4216;p46"/>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7" name="Google Shape;4217;p46"/>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8" name="Google Shape;4218;p46"/>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19" name="Google Shape;4219;p46"/>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20" name="Google Shape;4220;p46"/>
          <p:cNvGrpSpPr/>
          <p:nvPr/>
        </p:nvGrpSpPr>
        <p:grpSpPr>
          <a:xfrm>
            <a:off x="5499686" y="1924606"/>
            <a:ext cx="162193" cy="230680"/>
            <a:chOff x="3342725" y="2620775"/>
            <a:chExt cx="338775" cy="481825"/>
          </a:xfrm>
        </p:grpSpPr>
        <p:sp>
          <p:nvSpPr>
            <p:cNvPr id="4221" name="Google Shape;4221;p46"/>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2" name="Google Shape;4222;p46"/>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3" name="Google Shape;4223;p46"/>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24" name="Google Shape;4224;p46"/>
          <p:cNvGrpSpPr/>
          <p:nvPr/>
        </p:nvGrpSpPr>
        <p:grpSpPr>
          <a:xfrm>
            <a:off x="5767423" y="1924606"/>
            <a:ext cx="189231" cy="230680"/>
            <a:chOff x="3907325" y="2620775"/>
            <a:chExt cx="395250" cy="481825"/>
          </a:xfrm>
        </p:grpSpPr>
        <p:sp>
          <p:nvSpPr>
            <p:cNvPr id="4225" name="Google Shape;4225;p46"/>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6" name="Google Shape;4226;p46"/>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7" name="Google Shape;4227;p46"/>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28" name="Google Shape;4228;p46"/>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29" name="Google Shape;4229;p46"/>
          <p:cNvGrpSpPr/>
          <p:nvPr/>
        </p:nvGrpSpPr>
        <p:grpSpPr>
          <a:xfrm>
            <a:off x="6034777" y="1931818"/>
            <a:ext cx="230680" cy="216257"/>
            <a:chOff x="4456875" y="2635825"/>
            <a:chExt cx="481825" cy="451700"/>
          </a:xfrm>
        </p:grpSpPr>
        <p:sp>
          <p:nvSpPr>
            <p:cNvPr id="4230" name="Google Shape;4230;p4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1" name="Google Shape;4231;p4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2" name="Google Shape;4232;p4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3" name="Google Shape;4233;p4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4" name="Google Shape;4234;p4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5" name="Google Shape;4235;p4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36" name="Google Shape;4236;p46"/>
          <p:cNvGrpSpPr/>
          <p:nvPr/>
        </p:nvGrpSpPr>
        <p:grpSpPr>
          <a:xfrm>
            <a:off x="6323710" y="1931818"/>
            <a:ext cx="230680" cy="216257"/>
            <a:chOff x="5049725" y="2635825"/>
            <a:chExt cx="481825" cy="451700"/>
          </a:xfrm>
        </p:grpSpPr>
        <p:sp>
          <p:nvSpPr>
            <p:cNvPr id="4237" name="Google Shape;4237;p4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8" name="Google Shape;4238;p4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39" name="Google Shape;4239;p4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40" name="Google Shape;4240;p46"/>
          <p:cNvGrpSpPr/>
          <p:nvPr/>
        </p:nvGrpSpPr>
        <p:grpSpPr>
          <a:xfrm>
            <a:off x="6604649" y="1924905"/>
            <a:ext cx="230213" cy="230082"/>
            <a:chOff x="5643000" y="2621375"/>
            <a:chExt cx="480850" cy="480575"/>
          </a:xfrm>
        </p:grpSpPr>
        <p:sp>
          <p:nvSpPr>
            <p:cNvPr id="4241" name="Google Shape;4241;p46"/>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2" name="Google Shape;4242;p46"/>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3" name="Google Shape;4243;p46"/>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4" name="Google Shape;4244;p46"/>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5" name="Google Shape;4245;p46"/>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6" name="Google Shape;4246;p46"/>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47" name="Google Shape;4247;p46"/>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48" name="Google Shape;4248;p46"/>
          <p:cNvGrpSpPr/>
          <p:nvPr/>
        </p:nvGrpSpPr>
        <p:grpSpPr>
          <a:xfrm>
            <a:off x="6889818" y="1924606"/>
            <a:ext cx="230752" cy="230680"/>
            <a:chOff x="6235250" y="2620775"/>
            <a:chExt cx="481975" cy="481825"/>
          </a:xfrm>
        </p:grpSpPr>
        <p:sp>
          <p:nvSpPr>
            <p:cNvPr id="4249" name="Google Shape;4249;p46"/>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50" name="Google Shape;4250;p46"/>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51" name="Google Shape;4251;p46"/>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52" name="Google Shape;4252;p46"/>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53" name="Google Shape;4253;p46"/>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54" name="Google Shape;4254;p46"/>
          <p:cNvSpPr/>
          <p:nvPr/>
        </p:nvSpPr>
        <p:spPr>
          <a:xfrm>
            <a:off x="4326623" y="2219489"/>
            <a:ext cx="234606" cy="21779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55" name="Google Shape;4255;p46"/>
          <p:cNvGrpSpPr/>
          <p:nvPr/>
        </p:nvGrpSpPr>
        <p:grpSpPr>
          <a:xfrm>
            <a:off x="4622418" y="2213006"/>
            <a:ext cx="231937" cy="230680"/>
            <a:chOff x="1535000" y="3223325"/>
            <a:chExt cx="484450" cy="481825"/>
          </a:xfrm>
        </p:grpSpPr>
        <p:sp>
          <p:nvSpPr>
            <p:cNvPr id="4256" name="Google Shape;4256;p46"/>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57" name="Google Shape;4257;p46"/>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58" name="Google Shape;4258;p46"/>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59" name="Google Shape;4259;p46"/>
          <p:cNvGrpSpPr/>
          <p:nvPr/>
        </p:nvGrpSpPr>
        <p:grpSpPr>
          <a:xfrm>
            <a:off x="4899550" y="2237010"/>
            <a:ext cx="230680" cy="182672"/>
            <a:chOff x="2085525" y="3263750"/>
            <a:chExt cx="481825" cy="381550"/>
          </a:xfrm>
        </p:grpSpPr>
        <p:sp>
          <p:nvSpPr>
            <p:cNvPr id="4260" name="Google Shape;4260;p46"/>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61" name="Google Shape;4261;p46"/>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62" name="Google Shape;4262;p46"/>
          <p:cNvSpPr/>
          <p:nvPr/>
        </p:nvSpPr>
        <p:spPr>
          <a:xfrm>
            <a:off x="5181287" y="2258928"/>
            <a:ext cx="230680" cy="138913"/>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63" name="Google Shape;4263;p46"/>
          <p:cNvGrpSpPr/>
          <p:nvPr/>
        </p:nvGrpSpPr>
        <p:grpSpPr>
          <a:xfrm>
            <a:off x="5465120" y="2213000"/>
            <a:ext cx="231327" cy="230692"/>
            <a:chOff x="3270450" y="3213625"/>
            <a:chExt cx="483175" cy="481850"/>
          </a:xfrm>
        </p:grpSpPr>
        <p:sp>
          <p:nvSpPr>
            <p:cNvPr id="4264" name="Google Shape;4264;p46"/>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65" name="Google Shape;4265;p46"/>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66" name="Google Shape;4266;p46"/>
          <p:cNvGrpSpPr/>
          <p:nvPr/>
        </p:nvGrpSpPr>
        <p:grpSpPr>
          <a:xfrm>
            <a:off x="5804605" y="2213006"/>
            <a:ext cx="114867" cy="230680"/>
            <a:chOff x="3984950" y="3213600"/>
            <a:chExt cx="239925" cy="481825"/>
          </a:xfrm>
        </p:grpSpPr>
        <p:sp>
          <p:nvSpPr>
            <p:cNvPr id="4267" name="Google Shape;4267;p46"/>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68" name="Google Shape;4268;p46"/>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269" name="Google Shape;4269;p46"/>
          <p:cNvSpPr/>
          <p:nvPr/>
        </p:nvSpPr>
        <p:spPr>
          <a:xfrm>
            <a:off x="6034832" y="2213044"/>
            <a:ext cx="230716" cy="230680"/>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0" name="Google Shape;4270;p46"/>
          <p:cNvSpPr/>
          <p:nvPr/>
        </p:nvSpPr>
        <p:spPr>
          <a:xfrm>
            <a:off x="6323794" y="2226545"/>
            <a:ext cx="230680" cy="203678"/>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271" name="Google Shape;4271;p46"/>
          <p:cNvGrpSpPr/>
          <p:nvPr/>
        </p:nvGrpSpPr>
        <p:grpSpPr>
          <a:xfrm>
            <a:off x="6598987" y="2233192"/>
            <a:ext cx="241536" cy="190308"/>
            <a:chOff x="5629975" y="3255775"/>
            <a:chExt cx="504500" cy="397500"/>
          </a:xfrm>
        </p:grpSpPr>
        <p:sp>
          <p:nvSpPr>
            <p:cNvPr id="4272" name="Google Shape;4272;p46"/>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3" name="Google Shape;4273;p46"/>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4" name="Google Shape;4274;p46"/>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5" name="Google Shape;4275;p46"/>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6" name="Google Shape;4276;p46"/>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77" name="Google Shape;4277;p46"/>
          <p:cNvGrpSpPr/>
          <p:nvPr/>
        </p:nvGrpSpPr>
        <p:grpSpPr>
          <a:xfrm>
            <a:off x="6889513" y="2233264"/>
            <a:ext cx="231362" cy="190165"/>
            <a:chOff x="6234950" y="3255925"/>
            <a:chExt cx="483250" cy="397200"/>
          </a:xfrm>
        </p:grpSpPr>
        <p:sp>
          <p:nvSpPr>
            <p:cNvPr id="4278" name="Google Shape;4278;p4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79" name="Google Shape;4279;p4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0" name="Google Shape;4280;p4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1" name="Google Shape;4281;p4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2" name="Google Shape;4282;p4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3" name="Google Shape;4283;p4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84" name="Google Shape;4284;p46"/>
          <p:cNvGrpSpPr/>
          <p:nvPr/>
        </p:nvGrpSpPr>
        <p:grpSpPr>
          <a:xfrm>
            <a:off x="4335782" y="2494956"/>
            <a:ext cx="216257" cy="230680"/>
            <a:chOff x="914900" y="3806450"/>
            <a:chExt cx="451700" cy="481825"/>
          </a:xfrm>
        </p:grpSpPr>
        <p:sp>
          <p:nvSpPr>
            <p:cNvPr id="4285" name="Google Shape;4285;p46"/>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6" name="Google Shape;4286;p46"/>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7" name="Google Shape;4287;p46"/>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8" name="Google Shape;4288;p46"/>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89" name="Google Shape;4289;p46"/>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90" name="Google Shape;4290;p46"/>
          <p:cNvGrpSpPr/>
          <p:nvPr/>
        </p:nvGrpSpPr>
        <p:grpSpPr>
          <a:xfrm>
            <a:off x="4620635" y="2494830"/>
            <a:ext cx="235504" cy="230932"/>
            <a:chOff x="1490050" y="3805975"/>
            <a:chExt cx="491900" cy="482350"/>
          </a:xfrm>
        </p:grpSpPr>
        <p:sp>
          <p:nvSpPr>
            <p:cNvPr id="4291" name="Google Shape;4291;p46"/>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2" name="Google Shape;4292;p46"/>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3" name="Google Shape;4293;p46"/>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4" name="Google Shape;4294;p46"/>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95" name="Google Shape;4295;p46"/>
          <p:cNvGrpSpPr/>
          <p:nvPr/>
        </p:nvGrpSpPr>
        <p:grpSpPr>
          <a:xfrm>
            <a:off x="4908850" y="2494956"/>
            <a:ext cx="212080" cy="230680"/>
            <a:chOff x="2104275" y="3806450"/>
            <a:chExt cx="442975" cy="481825"/>
          </a:xfrm>
        </p:grpSpPr>
        <p:sp>
          <p:nvSpPr>
            <p:cNvPr id="4296" name="Google Shape;4296;p46"/>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297" name="Google Shape;4297;p46"/>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298" name="Google Shape;4298;p46"/>
          <p:cNvGrpSpPr/>
          <p:nvPr/>
        </p:nvGrpSpPr>
        <p:grpSpPr>
          <a:xfrm>
            <a:off x="5196827" y="2494956"/>
            <a:ext cx="199513" cy="230680"/>
            <a:chOff x="2710875" y="3806450"/>
            <a:chExt cx="416725" cy="481825"/>
          </a:xfrm>
        </p:grpSpPr>
        <p:sp>
          <p:nvSpPr>
            <p:cNvPr id="4299" name="Google Shape;4299;p46"/>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00" name="Google Shape;4300;p46"/>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01" name="Google Shape;4301;p46"/>
          <p:cNvGrpSpPr/>
          <p:nvPr/>
        </p:nvGrpSpPr>
        <p:grpSpPr>
          <a:xfrm>
            <a:off x="5465443" y="2522455"/>
            <a:ext cx="230680" cy="175682"/>
            <a:chOff x="3271200" y="3863875"/>
            <a:chExt cx="481825" cy="366950"/>
          </a:xfrm>
        </p:grpSpPr>
        <p:sp>
          <p:nvSpPr>
            <p:cNvPr id="4302" name="Google Shape;4302;p46"/>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03" name="Google Shape;4303;p46"/>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04" name="Google Shape;4304;p46"/>
          <p:cNvGrpSpPr/>
          <p:nvPr/>
        </p:nvGrpSpPr>
        <p:grpSpPr>
          <a:xfrm>
            <a:off x="5761564" y="2495112"/>
            <a:ext cx="200949" cy="230369"/>
            <a:chOff x="3895050" y="3806775"/>
            <a:chExt cx="419725" cy="481175"/>
          </a:xfrm>
        </p:grpSpPr>
        <p:sp>
          <p:nvSpPr>
            <p:cNvPr id="4305" name="Google Shape;4305;p46"/>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06" name="Google Shape;4306;p46"/>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07" name="Google Shape;4307;p46"/>
          <p:cNvGrpSpPr/>
          <p:nvPr/>
        </p:nvGrpSpPr>
        <p:grpSpPr>
          <a:xfrm>
            <a:off x="6035782" y="2494962"/>
            <a:ext cx="228669" cy="230668"/>
            <a:chOff x="4464775" y="3806475"/>
            <a:chExt cx="477625" cy="481800"/>
          </a:xfrm>
        </p:grpSpPr>
        <p:sp>
          <p:nvSpPr>
            <p:cNvPr id="4308" name="Google Shape;4308;p46"/>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09" name="Google Shape;4309;p46"/>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0" name="Google Shape;4310;p46"/>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1" name="Google Shape;4311;p46"/>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2" name="Google Shape;4312;p46"/>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3" name="Google Shape;4313;p46"/>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14" name="Google Shape;4314;p46"/>
          <p:cNvGrpSpPr/>
          <p:nvPr/>
        </p:nvGrpSpPr>
        <p:grpSpPr>
          <a:xfrm>
            <a:off x="6323710" y="2494956"/>
            <a:ext cx="230680" cy="230680"/>
            <a:chOff x="5049725" y="3806450"/>
            <a:chExt cx="481825" cy="481825"/>
          </a:xfrm>
        </p:grpSpPr>
        <p:sp>
          <p:nvSpPr>
            <p:cNvPr id="4315" name="Google Shape;4315;p46"/>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6" name="Google Shape;4316;p46"/>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17" name="Google Shape;4317;p46"/>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18" name="Google Shape;4318;p46"/>
          <p:cNvGrpSpPr/>
          <p:nvPr/>
        </p:nvGrpSpPr>
        <p:grpSpPr>
          <a:xfrm>
            <a:off x="6604415" y="2494956"/>
            <a:ext cx="230680" cy="230680"/>
            <a:chOff x="5651375" y="3806450"/>
            <a:chExt cx="481825" cy="481825"/>
          </a:xfrm>
        </p:grpSpPr>
        <p:sp>
          <p:nvSpPr>
            <p:cNvPr id="4319" name="Google Shape;4319;p46"/>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0" name="Google Shape;4320;p46"/>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1" name="Google Shape;4321;p46"/>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2" name="Google Shape;4322;p46"/>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23" name="Google Shape;4323;p46"/>
          <p:cNvGrpSpPr/>
          <p:nvPr/>
        </p:nvGrpSpPr>
        <p:grpSpPr>
          <a:xfrm>
            <a:off x="6903709" y="2496308"/>
            <a:ext cx="202972" cy="227975"/>
            <a:chOff x="6264300" y="3809300"/>
            <a:chExt cx="423950" cy="476175"/>
          </a:xfrm>
        </p:grpSpPr>
        <p:sp>
          <p:nvSpPr>
            <p:cNvPr id="4324" name="Google Shape;4324;p46"/>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5" name="Google Shape;4325;p46"/>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6" name="Google Shape;4326;p46"/>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27" name="Google Shape;4327;p46"/>
          <p:cNvGrpSpPr/>
          <p:nvPr/>
        </p:nvGrpSpPr>
        <p:grpSpPr>
          <a:xfrm>
            <a:off x="4328122" y="2775721"/>
            <a:ext cx="231578" cy="230692"/>
            <a:chOff x="898875" y="4399275"/>
            <a:chExt cx="483700" cy="481850"/>
          </a:xfrm>
        </p:grpSpPr>
        <p:sp>
          <p:nvSpPr>
            <p:cNvPr id="4328" name="Google Shape;4328;p4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29" name="Google Shape;4329;p46"/>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0" name="Google Shape;4330;p4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1" name="Google Shape;4331;p4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2" name="Google Shape;4332;p4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3" name="Google Shape;4333;p4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4" name="Google Shape;4334;p4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5" name="Google Shape;4335;p4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36" name="Google Shape;4336;p46"/>
          <p:cNvGrpSpPr/>
          <p:nvPr/>
        </p:nvGrpSpPr>
        <p:grpSpPr>
          <a:xfrm>
            <a:off x="4623047" y="2786092"/>
            <a:ext cx="230680" cy="209950"/>
            <a:chOff x="1492675" y="4420975"/>
            <a:chExt cx="481825" cy="438525"/>
          </a:xfrm>
        </p:grpSpPr>
        <p:sp>
          <p:nvSpPr>
            <p:cNvPr id="4337" name="Google Shape;4337;p4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8" name="Google Shape;4338;p4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39" name="Google Shape;4339;p4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0" name="Google Shape;4340;p4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1" name="Google Shape;4341;p4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42" name="Google Shape;4342;p46"/>
          <p:cNvGrpSpPr/>
          <p:nvPr/>
        </p:nvGrpSpPr>
        <p:grpSpPr>
          <a:xfrm>
            <a:off x="4898419" y="2776182"/>
            <a:ext cx="232942" cy="229771"/>
            <a:chOff x="2084100" y="4400250"/>
            <a:chExt cx="486550" cy="479925"/>
          </a:xfrm>
        </p:grpSpPr>
        <p:sp>
          <p:nvSpPr>
            <p:cNvPr id="4343" name="Google Shape;4343;p4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4" name="Google Shape;4344;p4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5" name="Google Shape;4345;p4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6" name="Google Shape;4346;p4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7" name="Google Shape;4347;p4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48" name="Google Shape;4348;p4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49" name="Google Shape;4349;p46"/>
          <p:cNvGrpSpPr/>
          <p:nvPr/>
        </p:nvGrpSpPr>
        <p:grpSpPr>
          <a:xfrm>
            <a:off x="5195211" y="2775739"/>
            <a:ext cx="202744" cy="230656"/>
            <a:chOff x="2707950" y="4399325"/>
            <a:chExt cx="423475" cy="481775"/>
          </a:xfrm>
        </p:grpSpPr>
        <p:sp>
          <p:nvSpPr>
            <p:cNvPr id="4350" name="Google Shape;4350;p46"/>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1" name="Google Shape;4351;p46"/>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2" name="Google Shape;4352;p46"/>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3" name="Google Shape;4353;p46"/>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4" name="Google Shape;4354;p46"/>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5" name="Google Shape;4355;p46"/>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6" name="Google Shape;4356;p46"/>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7" name="Google Shape;4357;p46"/>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8" name="Google Shape;4358;p46"/>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59" name="Google Shape;4359;p46"/>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0" name="Google Shape;4360;p46"/>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1" name="Google Shape;4361;p46"/>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62" name="Google Shape;4362;p46"/>
          <p:cNvGrpSpPr/>
          <p:nvPr/>
        </p:nvGrpSpPr>
        <p:grpSpPr>
          <a:xfrm>
            <a:off x="5487268" y="2775721"/>
            <a:ext cx="187029" cy="230692"/>
            <a:chOff x="3330525" y="4399275"/>
            <a:chExt cx="390650" cy="481850"/>
          </a:xfrm>
        </p:grpSpPr>
        <p:sp>
          <p:nvSpPr>
            <p:cNvPr id="4363" name="Google Shape;4363;p4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4" name="Google Shape;4364;p4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5" name="Google Shape;4365;p4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6" name="Google Shape;4366;p4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7" name="Google Shape;4367;p4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8" name="Google Shape;4368;p4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69" name="Google Shape;4369;p4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70" name="Google Shape;4370;p46"/>
          <p:cNvGrpSpPr/>
          <p:nvPr/>
        </p:nvGrpSpPr>
        <p:grpSpPr>
          <a:xfrm>
            <a:off x="5775933" y="2775727"/>
            <a:ext cx="172211" cy="230680"/>
            <a:chOff x="3938800" y="4399275"/>
            <a:chExt cx="359700" cy="481825"/>
          </a:xfrm>
        </p:grpSpPr>
        <p:sp>
          <p:nvSpPr>
            <p:cNvPr id="4371" name="Google Shape;4371;p4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2" name="Google Shape;4372;p4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3" name="Google Shape;4373;p4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4" name="Google Shape;4374;p4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5" name="Google Shape;4375;p4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76" name="Google Shape;4376;p46"/>
          <p:cNvGrpSpPr/>
          <p:nvPr/>
        </p:nvGrpSpPr>
        <p:grpSpPr>
          <a:xfrm>
            <a:off x="6096046" y="2775727"/>
            <a:ext cx="108141" cy="230680"/>
            <a:chOff x="4584850" y="4399275"/>
            <a:chExt cx="225875" cy="481825"/>
          </a:xfrm>
        </p:grpSpPr>
        <p:sp>
          <p:nvSpPr>
            <p:cNvPr id="4377" name="Google Shape;4377;p46"/>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78" name="Google Shape;4378;p46"/>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379" name="Google Shape;4379;p46"/>
          <p:cNvSpPr/>
          <p:nvPr/>
        </p:nvSpPr>
        <p:spPr>
          <a:xfrm>
            <a:off x="6312567" y="2775826"/>
            <a:ext cx="253134" cy="230584"/>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380" name="Google Shape;4380;p46"/>
          <p:cNvGrpSpPr/>
          <p:nvPr/>
        </p:nvGrpSpPr>
        <p:grpSpPr>
          <a:xfrm>
            <a:off x="6604415" y="2775727"/>
            <a:ext cx="230680" cy="230680"/>
            <a:chOff x="5642550" y="4399275"/>
            <a:chExt cx="481825" cy="481825"/>
          </a:xfrm>
        </p:grpSpPr>
        <p:sp>
          <p:nvSpPr>
            <p:cNvPr id="4381" name="Google Shape;4381;p46"/>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82" name="Google Shape;4382;p46"/>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83" name="Google Shape;4383;p46"/>
          <p:cNvGrpSpPr/>
          <p:nvPr/>
        </p:nvGrpSpPr>
        <p:grpSpPr>
          <a:xfrm>
            <a:off x="6881673" y="2783824"/>
            <a:ext cx="247042" cy="214486"/>
            <a:chOff x="6218300" y="4416175"/>
            <a:chExt cx="516000" cy="448000"/>
          </a:xfrm>
        </p:grpSpPr>
        <p:sp>
          <p:nvSpPr>
            <p:cNvPr id="4384" name="Google Shape;4384;p4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85" name="Google Shape;4385;p4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86" name="Google Shape;4386;p4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87" name="Google Shape;4387;p46"/>
          <p:cNvGrpSpPr/>
          <p:nvPr/>
        </p:nvGrpSpPr>
        <p:grpSpPr>
          <a:xfrm>
            <a:off x="7161062" y="1924578"/>
            <a:ext cx="230680" cy="230680"/>
            <a:chOff x="899850" y="4992125"/>
            <a:chExt cx="481825" cy="481825"/>
          </a:xfrm>
        </p:grpSpPr>
        <p:sp>
          <p:nvSpPr>
            <p:cNvPr id="4388" name="Google Shape;4388;p4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89" name="Google Shape;4389;p4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0" name="Google Shape;4390;p4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91" name="Google Shape;4391;p46"/>
          <p:cNvGrpSpPr/>
          <p:nvPr/>
        </p:nvGrpSpPr>
        <p:grpSpPr>
          <a:xfrm>
            <a:off x="7161052" y="2212985"/>
            <a:ext cx="230680" cy="230680"/>
            <a:chOff x="1492675" y="4992125"/>
            <a:chExt cx="481825" cy="481825"/>
          </a:xfrm>
        </p:grpSpPr>
        <p:sp>
          <p:nvSpPr>
            <p:cNvPr id="4392" name="Google Shape;4392;p4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3" name="Google Shape;4393;p4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94" name="Google Shape;4394;p46"/>
          <p:cNvGrpSpPr/>
          <p:nvPr/>
        </p:nvGrpSpPr>
        <p:grpSpPr>
          <a:xfrm>
            <a:off x="7161042" y="2494942"/>
            <a:ext cx="230680" cy="230680"/>
            <a:chOff x="2085525" y="4992125"/>
            <a:chExt cx="481825" cy="481825"/>
          </a:xfrm>
        </p:grpSpPr>
        <p:sp>
          <p:nvSpPr>
            <p:cNvPr id="4395" name="Google Shape;4395;p4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6" name="Google Shape;4396;p4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397" name="Google Shape;4397;p46"/>
          <p:cNvGrpSpPr/>
          <p:nvPr/>
        </p:nvGrpSpPr>
        <p:grpSpPr>
          <a:xfrm>
            <a:off x="7449526" y="1924578"/>
            <a:ext cx="230680" cy="230680"/>
            <a:chOff x="2678350" y="4992125"/>
            <a:chExt cx="481825" cy="481825"/>
          </a:xfrm>
        </p:grpSpPr>
        <p:sp>
          <p:nvSpPr>
            <p:cNvPr id="4398" name="Google Shape;4398;p46"/>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399" name="Google Shape;4399;p46"/>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0" name="Google Shape;4400;p46"/>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01" name="Google Shape;4401;p46"/>
          <p:cNvGrpSpPr/>
          <p:nvPr/>
        </p:nvGrpSpPr>
        <p:grpSpPr>
          <a:xfrm>
            <a:off x="7161023" y="2775720"/>
            <a:ext cx="230680" cy="230680"/>
            <a:chOff x="3271200" y="4992125"/>
            <a:chExt cx="481825" cy="481825"/>
          </a:xfrm>
        </p:grpSpPr>
        <p:sp>
          <p:nvSpPr>
            <p:cNvPr id="4402" name="Google Shape;4402;p46"/>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3" name="Google Shape;4403;p46"/>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4" name="Google Shape;4404;p46"/>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05" name="Google Shape;4405;p46"/>
          <p:cNvGrpSpPr/>
          <p:nvPr/>
        </p:nvGrpSpPr>
        <p:grpSpPr>
          <a:xfrm>
            <a:off x="7449452" y="2213685"/>
            <a:ext cx="230788" cy="229280"/>
            <a:chOff x="3863900" y="4993625"/>
            <a:chExt cx="482050" cy="478900"/>
          </a:xfrm>
        </p:grpSpPr>
        <p:sp>
          <p:nvSpPr>
            <p:cNvPr id="4406" name="Google Shape;4406;p46"/>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7" name="Google Shape;4407;p46"/>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8" name="Google Shape;4408;p46"/>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09" name="Google Shape;4409;p46"/>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10" name="Google Shape;4410;p46"/>
          <p:cNvGrpSpPr/>
          <p:nvPr/>
        </p:nvGrpSpPr>
        <p:grpSpPr>
          <a:xfrm>
            <a:off x="7449442" y="2495642"/>
            <a:ext cx="230788" cy="229280"/>
            <a:chOff x="4456725" y="4993625"/>
            <a:chExt cx="482050" cy="478900"/>
          </a:xfrm>
        </p:grpSpPr>
        <p:sp>
          <p:nvSpPr>
            <p:cNvPr id="4411" name="Google Shape;4411;p46"/>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2" name="Google Shape;4412;p46"/>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3" name="Google Shape;4413;p46"/>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4" name="Google Shape;4414;p46"/>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15" name="Google Shape;4415;p46"/>
          <p:cNvGrpSpPr/>
          <p:nvPr/>
        </p:nvGrpSpPr>
        <p:grpSpPr>
          <a:xfrm>
            <a:off x="7449433" y="2776414"/>
            <a:ext cx="230788" cy="229292"/>
            <a:chOff x="5049575" y="4993600"/>
            <a:chExt cx="482050" cy="478925"/>
          </a:xfrm>
        </p:grpSpPr>
        <p:sp>
          <p:nvSpPr>
            <p:cNvPr id="4416" name="Google Shape;4416;p46"/>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7" name="Google Shape;4417;p46"/>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8" name="Google Shape;4418;p46"/>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19" name="Google Shape;4419;p46"/>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20" name="Google Shape;4420;p46"/>
          <p:cNvGrpSpPr/>
          <p:nvPr/>
        </p:nvGrpSpPr>
        <p:grpSpPr>
          <a:xfrm>
            <a:off x="1464588" y="3161272"/>
            <a:ext cx="231303" cy="203295"/>
            <a:chOff x="892750" y="267400"/>
            <a:chExt cx="483125" cy="424625"/>
          </a:xfrm>
        </p:grpSpPr>
        <p:sp>
          <p:nvSpPr>
            <p:cNvPr id="4421" name="Google Shape;4421;p46"/>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22" name="Google Shape;4422;p46"/>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23" name="Google Shape;4423;p46"/>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24" name="Google Shape;4424;p46"/>
          <p:cNvGrpSpPr/>
          <p:nvPr/>
        </p:nvGrpSpPr>
        <p:grpSpPr>
          <a:xfrm>
            <a:off x="1762708" y="3147256"/>
            <a:ext cx="203307" cy="231327"/>
            <a:chOff x="1516475" y="238075"/>
            <a:chExt cx="424650" cy="483175"/>
          </a:xfrm>
        </p:grpSpPr>
        <p:sp>
          <p:nvSpPr>
            <p:cNvPr id="4425" name="Google Shape;4425;p46"/>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26" name="Google Shape;4426;p46"/>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27" name="Google Shape;4427;p46"/>
          <p:cNvGrpSpPr/>
          <p:nvPr/>
        </p:nvGrpSpPr>
        <p:grpSpPr>
          <a:xfrm>
            <a:off x="2029995" y="3201925"/>
            <a:ext cx="232200" cy="121989"/>
            <a:chOff x="2080675" y="352325"/>
            <a:chExt cx="485000" cy="254800"/>
          </a:xfrm>
        </p:grpSpPr>
        <p:sp>
          <p:nvSpPr>
            <p:cNvPr id="4428" name="Google Shape;4428;p46"/>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29" name="Google Shape;4429;p46"/>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30" name="Google Shape;4430;p46"/>
          <p:cNvGrpSpPr/>
          <p:nvPr/>
        </p:nvGrpSpPr>
        <p:grpSpPr>
          <a:xfrm>
            <a:off x="2335423" y="3147268"/>
            <a:ext cx="203307" cy="231303"/>
            <a:chOff x="2705375" y="238125"/>
            <a:chExt cx="424650" cy="483125"/>
          </a:xfrm>
        </p:grpSpPr>
        <p:sp>
          <p:nvSpPr>
            <p:cNvPr id="4431" name="Google Shape;4431;p46"/>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2" name="Google Shape;4432;p46"/>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3" name="Google Shape;4433;p46"/>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4" name="Google Shape;4434;p46"/>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35" name="Google Shape;4435;p46"/>
          <p:cNvGrpSpPr/>
          <p:nvPr/>
        </p:nvGrpSpPr>
        <p:grpSpPr>
          <a:xfrm>
            <a:off x="2618384" y="3147484"/>
            <a:ext cx="204779" cy="230872"/>
            <a:chOff x="3299850" y="238575"/>
            <a:chExt cx="427725" cy="482225"/>
          </a:xfrm>
        </p:grpSpPr>
        <p:sp>
          <p:nvSpPr>
            <p:cNvPr id="4436" name="Google Shape;4436;p46"/>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7" name="Google Shape;4437;p46"/>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8" name="Google Shape;4438;p46"/>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39" name="Google Shape;4439;p46"/>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0" name="Google Shape;4440;p46"/>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41" name="Google Shape;4441;p46"/>
          <p:cNvGrpSpPr/>
          <p:nvPr/>
        </p:nvGrpSpPr>
        <p:grpSpPr>
          <a:xfrm>
            <a:off x="2881476" y="3147268"/>
            <a:ext cx="239657" cy="231303"/>
            <a:chOff x="3857225" y="238125"/>
            <a:chExt cx="500575" cy="483125"/>
          </a:xfrm>
        </p:grpSpPr>
        <p:sp>
          <p:nvSpPr>
            <p:cNvPr id="4442" name="Google Shape;4442;p46"/>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3" name="Google Shape;4443;p46"/>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4" name="Google Shape;4444;p46"/>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5" name="Google Shape;4445;p46"/>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6" name="Google Shape;4446;p46"/>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7" name="Google Shape;4447;p46"/>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48" name="Google Shape;4448;p46"/>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449" name="Google Shape;4449;p46"/>
          <p:cNvSpPr/>
          <p:nvPr/>
        </p:nvSpPr>
        <p:spPr>
          <a:xfrm>
            <a:off x="3165768" y="3147289"/>
            <a:ext cx="239657" cy="231267"/>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450" name="Google Shape;4450;p46"/>
          <p:cNvGrpSpPr/>
          <p:nvPr/>
        </p:nvGrpSpPr>
        <p:grpSpPr>
          <a:xfrm>
            <a:off x="3457255" y="3147286"/>
            <a:ext cx="231315" cy="231267"/>
            <a:chOff x="5053900" y="238200"/>
            <a:chExt cx="483150" cy="483050"/>
          </a:xfrm>
        </p:grpSpPr>
        <p:sp>
          <p:nvSpPr>
            <p:cNvPr id="4451" name="Google Shape;4451;p46"/>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2" name="Google Shape;4452;p46"/>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3" name="Google Shape;4453;p46"/>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4" name="Google Shape;4454;p46"/>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55" name="Google Shape;4455;p46"/>
          <p:cNvGrpSpPr/>
          <p:nvPr/>
        </p:nvGrpSpPr>
        <p:grpSpPr>
          <a:xfrm>
            <a:off x="3738726" y="3147268"/>
            <a:ext cx="231303" cy="231303"/>
            <a:chOff x="5648375" y="238125"/>
            <a:chExt cx="483125" cy="483125"/>
          </a:xfrm>
        </p:grpSpPr>
        <p:sp>
          <p:nvSpPr>
            <p:cNvPr id="4456" name="Google Shape;4456;p46"/>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7" name="Google Shape;4457;p46"/>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8" name="Google Shape;4458;p46"/>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59" name="Google Shape;4459;p46"/>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0" name="Google Shape;4460;p46"/>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1" name="Google Shape;4461;p46"/>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2" name="Google Shape;4462;p46"/>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3" name="Google Shape;4463;p46"/>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4" name="Google Shape;4464;p46"/>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5" name="Google Shape;4465;p46"/>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66" name="Google Shape;4466;p46"/>
          <p:cNvGrpSpPr/>
          <p:nvPr/>
        </p:nvGrpSpPr>
        <p:grpSpPr>
          <a:xfrm>
            <a:off x="4022058" y="3147268"/>
            <a:ext cx="231303" cy="231303"/>
            <a:chOff x="6242825" y="238125"/>
            <a:chExt cx="483125" cy="483125"/>
          </a:xfrm>
        </p:grpSpPr>
        <p:sp>
          <p:nvSpPr>
            <p:cNvPr id="4467" name="Google Shape;4467;p46"/>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8" name="Google Shape;4468;p46"/>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69" name="Google Shape;4469;p46"/>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70" name="Google Shape;4470;p46"/>
          <p:cNvGrpSpPr/>
          <p:nvPr/>
        </p:nvGrpSpPr>
        <p:grpSpPr>
          <a:xfrm>
            <a:off x="1463433" y="3446605"/>
            <a:ext cx="233613" cy="203271"/>
            <a:chOff x="889275" y="861850"/>
            <a:chExt cx="487950" cy="424575"/>
          </a:xfrm>
        </p:grpSpPr>
        <p:sp>
          <p:nvSpPr>
            <p:cNvPr id="4471" name="Google Shape;4471;p46"/>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72" name="Google Shape;4472;p46"/>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73" name="Google Shape;4473;p46"/>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74" name="Google Shape;4474;p46"/>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475" name="Google Shape;4475;p46"/>
          <p:cNvSpPr/>
          <p:nvPr/>
        </p:nvSpPr>
        <p:spPr>
          <a:xfrm>
            <a:off x="1761380" y="3432587"/>
            <a:ext cx="206012" cy="231327"/>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76" name="Google Shape;4476;p46"/>
          <p:cNvSpPr/>
          <p:nvPr/>
        </p:nvSpPr>
        <p:spPr>
          <a:xfrm>
            <a:off x="2030024" y="3432587"/>
            <a:ext cx="232212" cy="231327"/>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477" name="Google Shape;4477;p46"/>
          <p:cNvGrpSpPr/>
          <p:nvPr/>
        </p:nvGrpSpPr>
        <p:grpSpPr>
          <a:xfrm>
            <a:off x="2321425" y="3432589"/>
            <a:ext cx="231303" cy="231303"/>
            <a:chOff x="2676100" y="832575"/>
            <a:chExt cx="483125" cy="483125"/>
          </a:xfrm>
        </p:grpSpPr>
        <p:sp>
          <p:nvSpPr>
            <p:cNvPr id="4478" name="Google Shape;4478;p46"/>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79" name="Google Shape;4479;p46"/>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80" name="Google Shape;4480;p46"/>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81" name="Google Shape;4481;p46"/>
          <p:cNvGrpSpPr/>
          <p:nvPr/>
        </p:nvGrpSpPr>
        <p:grpSpPr>
          <a:xfrm>
            <a:off x="2601232" y="3432589"/>
            <a:ext cx="239083" cy="231303"/>
            <a:chOff x="3270550" y="832575"/>
            <a:chExt cx="499375" cy="483125"/>
          </a:xfrm>
        </p:grpSpPr>
        <p:sp>
          <p:nvSpPr>
            <p:cNvPr id="4482" name="Google Shape;4482;p46"/>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83" name="Google Shape;4483;p46"/>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84" name="Google Shape;4484;p46"/>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85" name="Google Shape;4485;p46"/>
          <p:cNvGrpSpPr/>
          <p:nvPr/>
        </p:nvGrpSpPr>
        <p:grpSpPr>
          <a:xfrm>
            <a:off x="2885648" y="3439819"/>
            <a:ext cx="231315" cy="216844"/>
            <a:chOff x="3865000" y="847675"/>
            <a:chExt cx="483150" cy="452925"/>
          </a:xfrm>
        </p:grpSpPr>
        <p:sp>
          <p:nvSpPr>
            <p:cNvPr id="4486" name="Google Shape;4486;p46"/>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87" name="Google Shape;4487;p46"/>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88" name="Google Shape;4488;p46"/>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89" name="Google Shape;4489;p46"/>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90" name="Google Shape;4490;p46"/>
          <p:cNvGrpSpPr/>
          <p:nvPr/>
        </p:nvGrpSpPr>
        <p:grpSpPr>
          <a:xfrm>
            <a:off x="3168298" y="3446563"/>
            <a:ext cx="234450" cy="203355"/>
            <a:chOff x="4452900" y="861750"/>
            <a:chExt cx="489700" cy="424750"/>
          </a:xfrm>
        </p:grpSpPr>
        <p:sp>
          <p:nvSpPr>
            <p:cNvPr id="4491" name="Google Shape;4491;p46"/>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92" name="Google Shape;4492;p46"/>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93" name="Google Shape;4493;p46"/>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494" name="Google Shape;4494;p46"/>
          <p:cNvGrpSpPr/>
          <p:nvPr/>
        </p:nvGrpSpPr>
        <p:grpSpPr>
          <a:xfrm>
            <a:off x="3452001" y="3432595"/>
            <a:ext cx="241823" cy="231291"/>
            <a:chOff x="5049750" y="832600"/>
            <a:chExt cx="505100" cy="483100"/>
          </a:xfrm>
        </p:grpSpPr>
        <p:sp>
          <p:nvSpPr>
            <p:cNvPr id="4495" name="Google Shape;4495;p46"/>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496" name="Google Shape;4496;p46"/>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497" name="Google Shape;4497;p46"/>
          <p:cNvSpPr/>
          <p:nvPr/>
        </p:nvSpPr>
        <p:spPr>
          <a:xfrm>
            <a:off x="3738299" y="3449350"/>
            <a:ext cx="232344" cy="197801"/>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498" name="Google Shape;4498;p46"/>
          <p:cNvGrpSpPr/>
          <p:nvPr/>
        </p:nvGrpSpPr>
        <p:grpSpPr>
          <a:xfrm>
            <a:off x="4036056" y="3432589"/>
            <a:ext cx="203307" cy="231303"/>
            <a:chOff x="6272100" y="832575"/>
            <a:chExt cx="424650" cy="483125"/>
          </a:xfrm>
        </p:grpSpPr>
        <p:sp>
          <p:nvSpPr>
            <p:cNvPr id="4499" name="Google Shape;4499;p46"/>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00" name="Google Shape;4500;p46"/>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01" name="Google Shape;4501;p46"/>
          <p:cNvGrpSpPr/>
          <p:nvPr/>
        </p:nvGrpSpPr>
        <p:grpSpPr>
          <a:xfrm>
            <a:off x="1464570" y="3717528"/>
            <a:ext cx="231339" cy="231315"/>
            <a:chOff x="893650" y="1428000"/>
            <a:chExt cx="483200" cy="483150"/>
          </a:xfrm>
        </p:grpSpPr>
        <p:sp>
          <p:nvSpPr>
            <p:cNvPr id="4502" name="Google Shape;4502;p46"/>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03" name="Google Shape;4503;p46"/>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04" name="Google Shape;4504;p46"/>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05" name="Google Shape;4505;p46"/>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506" name="Google Shape;4506;p46"/>
          <p:cNvSpPr/>
          <p:nvPr/>
        </p:nvSpPr>
        <p:spPr>
          <a:xfrm>
            <a:off x="1748734" y="3758659"/>
            <a:ext cx="231303" cy="14908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07" name="Google Shape;4507;p46"/>
          <p:cNvSpPr/>
          <p:nvPr/>
        </p:nvSpPr>
        <p:spPr>
          <a:xfrm>
            <a:off x="2025906" y="3717562"/>
            <a:ext cx="240447" cy="231279"/>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508" name="Google Shape;4508;p46"/>
          <p:cNvGrpSpPr/>
          <p:nvPr/>
        </p:nvGrpSpPr>
        <p:grpSpPr>
          <a:xfrm>
            <a:off x="2317122" y="3731579"/>
            <a:ext cx="239908" cy="203211"/>
            <a:chOff x="2676100" y="1456375"/>
            <a:chExt cx="501100" cy="424450"/>
          </a:xfrm>
        </p:grpSpPr>
        <p:sp>
          <p:nvSpPr>
            <p:cNvPr id="4509" name="Google Shape;4509;p46"/>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10" name="Google Shape;4510;p46"/>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11" name="Google Shape;4511;p46"/>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12" name="Google Shape;4512;p46"/>
          <p:cNvGrpSpPr/>
          <p:nvPr/>
        </p:nvGrpSpPr>
        <p:grpSpPr>
          <a:xfrm>
            <a:off x="2605104" y="3717534"/>
            <a:ext cx="231339" cy="231303"/>
            <a:chOff x="3270475" y="1427025"/>
            <a:chExt cx="483200" cy="483125"/>
          </a:xfrm>
        </p:grpSpPr>
        <p:sp>
          <p:nvSpPr>
            <p:cNvPr id="4513" name="Google Shape;4513;p46"/>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14" name="Google Shape;4514;p46"/>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15" name="Google Shape;4515;p46"/>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16" name="Google Shape;4516;p46"/>
          <p:cNvGrpSpPr/>
          <p:nvPr/>
        </p:nvGrpSpPr>
        <p:grpSpPr>
          <a:xfrm>
            <a:off x="2884510" y="3717516"/>
            <a:ext cx="233589" cy="231339"/>
            <a:chOff x="3860250" y="1427025"/>
            <a:chExt cx="487900" cy="483200"/>
          </a:xfrm>
        </p:grpSpPr>
        <p:sp>
          <p:nvSpPr>
            <p:cNvPr id="4517" name="Google Shape;4517;p46"/>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18" name="Google Shape;4518;p46"/>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19" name="Google Shape;4519;p46"/>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520" name="Google Shape;4520;p46"/>
          <p:cNvSpPr/>
          <p:nvPr/>
        </p:nvSpPr>
        <p:spPr>
          <a:xfrm>
            <a:off x="3169921" y="3717550"/>
            <a:ext cx="231351" cy="23130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21" name="Google Shape;4521;p46"/>
          <p:cNvSpPr/>
          <p:nvPr/>
        </p:nvSpPr>
        <p:spPr>
          <a:xfrm>
            <a:off x="3456202" y="3717544"/>
            <a:ext cx="233589" cy="231315"/>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522" name="Google Shape;4522;p46"/>
          <p:cNvGrpSpPr/>
          <p:nvPr/>
        </p:nvGrpSpPr>
        <p:grpSpPr>
          <a:xfrm>
            <a:off x="3738708" y="3717534"/>
            <a:ext cx="231339" cy="231303"/>
            <a:chOff x="5648375" y="1427025"/>
            <a:chExt cx="483200" cy="483125"/>
          </a:xfrm>
        </p:grpSpPr>
        <p:sp>
          <p:nvSpPr>
            <p:cNvPr id="4523" name="Google Shape;4523;p46"/>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24" name="Google Shape;4524;p46"/>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25" name="Google Shape;4525;p46"/>
          <p:cNvGrpSpPr/>
          <p:nvPr/>
        </p:nvGrpSpPr>
        <p:grpSpPr>
          <a:xfrm>
            <a:off x="4020544" y="3717522"/>
            <a:ext cx="234331" cy="231327"/>
            <a:chOff x="6238300" y="1426975"/>
            <a:chExt cx="489450" cy="483175"/>
          </a:xfrm>
        </p:grpSpPr>
        <p:sp>
          <p:nvSpPr>
            <p:cNvPr id="4526" name="Google Shape;4526;p46"/>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27" name="Google Shape;4527;p46"/>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28" name="Google Shape;4528;p46"/>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529" name="Google Shape;4529;p46"/>
          <p:cNvSpPr/>
          <p:nvPr/>
        </p:nvSpPr>
        <p:spPr>
          <a:xfrm>
            <a:off x="1477990" y="4002951"/>
            <a:ext cx="204528" cy="230321"/>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530" name="Google Shape;4530;p46"/>
          <p:cNvGrpSpPr/>
          <p:nvPr/>
        </p:nvGrpSpPr>
        <p:grpSpPr>
          <a:xfrm>
            <a:off x="1748710" y="4002431"/>
            <a:ext cx="231303" cy="231315"/>
            <a:chOff x="1487200" y="2021475"/>
            <a:chExt cx="483125" cy="483150"/>
          </a:xfrm>
        </p:grpSpPr>
        <p:sp>
          <p:nvSpPr>
            <p:cNvPr id="4531" name="Google Shape;4531;p46"/>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32" name="Google Shape;4532;p46"/>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33" name="Google Shape;4533;p46"/>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34" name="Google Shape;4534;p46"/>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35" name="Google Shape;4535;p46"/>
          <p:cNvGrpSpPr/>
          <p:nvPr/>
        </p:nvGrpSpPr>
        <p:grpSpPr>
          <a:xfrm>
            <a:off x="2030444" y="4016441"/>
            <a:ext cx="231303" cy="203295"/>
            <a:chOff x="2081650" y="2050750"/>
            <a:chExt cx="483125" cy="424625"/>
          </a:xfrm>
        </p:grpSpPr>
        <p:sp>
          <p:nvSpPr>
            <p:cNvPr id="4536" name="Google Shape;4536;p46"/>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37" name="Google Shape;4537;p46"/>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38" name="Google Shape;4538;p46"/>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39" name="Google Shape;4539;p46"/>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40" name="Google Shape;4540;p46"/>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41" name="Google Shape;4541;p46"/>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42" name="Google Shape;4542;p46"/>
          <p:cNvGrpSpPr/>
          <p:nvPr/>
        </p:nvGrpSpPr>
        <p:grpSpPr>
          <a:xfrm>
            <a:off x="2321425" y="4032300"/>
            <a:ext cx="231303" cy="171577"/>
            <a:chOff x="2676100" y="2083800"/>
            <a:chExt cx="483125" cy="358375"/>
          </a:xfrm>
        </p:grpSpPr>
        <p:sp>
          <p:nvSpPr>
            <p:cNvPr id="4543" name="Google Shape;4543;p46"/>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44" name="Google Shape;4544;p46"/>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45" name="Google Shape;4545;p46"/>
          <p:cNvGrpSpPr/>
          <p:nvPr/>
        </p:nvGrpSpPr>
        <p:grpSpPr>
          <a:xfrm>
            <a:off x="2610760" y="4009211"/>
            <a:ext cx="220028" cy="217754"/>
            <a:chOff x="3282325" y="2035675"/>
            <a:chExt cx="459575" cy="454825"/>
          </a:xfrm>
        </p:grpSpPr>
        <p:sp>
          <p:nvSpPr>
            <p:cNvPr id="4546" name="Google Shape;4546;p46"/>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47" name="Google Shape;4547;p46"/>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48" name="Google Shape;4548;p46"/>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49" name="Google Shape;4549;p46"/>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550" name="Google Shape;4550;p46"/>
          <p:cNvSpPr/>
          <p:nvPr/>
        </p:nvSpPr>
        <p:spPr>
          <a:xfrm>
            <a:off x="2889027" y="4010444"/>
            <a:ext cx="224684" cy="215336"/>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51" name="Google Shape;4551;p46"/>
          <p:cNvSpPr/>
          <p:nvPr/>
        </p:nvSpPr>
        <p:spPr>
          <a:xfrm>
            <a:off x="3183513" y="4002455"/>
            <a:ext cx="204169" cy="231315"/>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552" name="Google Shape;4552;p46"/>
          <p:cNvGrpSpPr/>
          <p:nvPr/>
        </p:nvGrpSpPr>
        <p:grpSpPr>
          <a:xfrm>
            <a:off x="3457112" y="4002437"/>
            <a:ext cx="231602" cy="231303"/>
            <a:chOff x="5053900" y="2021500"/>
            <a:chExt cx="483750" cy="483125"/>
          </a:xfrm>
        </p:grpSpPr>
        <p:sp>
          <p:nvSpPr>
            <p:cNvPr id="4553" name="Google Shape;4553;p46"/>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54" name="Google Shape;4554;p46"/>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55" name="Google Shape;4555;p46"/>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56" name="Google Shape;4556;p46"/>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57" name="Google Shape;4557;p46"/>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58" name="Google Shape;4558;p46"/>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59" name="Google Shape;4559;p46"/>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60" name="Google Shape;4560;p46"/>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561" name="Google Shape;4561;p46"/>
          <p:cNvSpPr/>
          <p:nvPr/>
        </p:nvSpPr>
        <p:spPr>
          <a:xfrm>
            <a:off x="3779510" y="4002520"/>
            <a:ext cx="149925" cy="231183"/>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562" name="Google Shape;4562;p46"/>
          <p:cNvGrpSpPr/>
          <p:nvPr/>
        </p:nvGrpSpPr>
        <p:grpSpPr>
          <a:xfrm>
            <a:off x="4018151" y="4004591"/>
            <a:ext cx="239118" cy="226994"/>
            <a:chOff x="6222125" y="2025975"/>
            <a:chExt cx="499450" cy="474125"/>
          </a:xfrm>
        </p:grpSpPr>
        <p:sp>
          <p:nvSpPr>
            <p:cNvPr id="4563" name="Google Shape;4563;p46"/>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64" name="Google Shape;4564;p46"/>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65" name="Google Shape;4565;p46"/>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66" name="Google Shape;4566;p46"/>
          <p:cNvGrpSpPr/>
          <p:nvPr/>
        </p:nvGrpSpPr>
        <p:grpSpPr>
          <a:xfrm>
            <a:off x="4329846" y="3199671"/>
            <a:ext cx="228131" cy="126441"/>
            <a:chOff x="896050" y="2725450"/>
            <a:chExt cx="476500" cy="264100"/>
          </a:xfrm>
        </p:grpSpPr>
        <p:sp>
          <p:nvSpPr>
            <p:cNvPr id="4567" name="Google Shape;4567;p46"/>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68" name="Google Shape;4568;p46"/>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69" name="Google Shape;4569;p46"/>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70" name="Google Shape;4570;p46"/>
          <p:cNvGrpSpPr/>
          <p:nvPr/>
        </p:nvGrpSpPr>
        <p:grpSpPr>
          <a:xfrm>
            <a:off x="4622736" y="3147235"/>
            <a:ext cx="231303" cy="231315"/>
            <a:chOff x="1487200" y="2615925"/>
            <a:chExt cx="483125" cy="483150"/>
          </a:xfrm>
        </p:grpSpPr>
        <p:sp>
          <p:nvSpPr>
            <p:cNvPr id="4571" name="Google Shape;4571;p46"/>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72" name="Google Shape;4572;p46"/>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73" name="Google Shape;4573;p46"/>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74" name="Google Shape;4574;p46"/>
          <p:cNvGrpSpPr/>
          <p:nvPr/>
        </p:nvGrpSpPr>
        <p:grpSpPr>
          <a:xfrm>
            <a:off x="4894685" y="3147235"/>
            <a:ext cx="240411" cy="231315"/>
            <a:chOff x="2077575" y="2615925"/>
            <a:chExt cx="502150" cy="483150"/>
          </a:xfrm>
        </p:grpSpPr>
        <p:sp>
          <p:nvSpPr>
            <p:cNvPr id="4575" name="Google Shape;4575;p46"/>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76" name="Google Shape;4576;p46"/>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77" name="Google Shape;4577;p46"/>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78" name="Google Shape;4578;p46"/>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79" name="Google Shape;4579;p46"/>
          <p:cNvGrpSpPr/>
          <p:nvPr/>
        </p:nvGrpSpPr>
        <p:grpSpPr>
          <a:xfrm>
            <a:off x="5182847" y="3158132"/>
            <a:ext cx="227473" cy="209519"/>
            <a:chOff x="2680100" y="2638725"/>
            <a:chExt cx="475125" cy="437625"/>
          </a:xfrm>
        </p:grpSpPr>
        <p:sp>
          <p:nvSpPr>
            <p:cNvPr id="4580" name="Google Shape;4580;p46"/>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81" name="Google Shape;4581;p46"/>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82" name="Google Shape;4582;p46"/>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83" name="Google Shape;4583;p46"/>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84" name="Google Shape;4584;p46"/>
          <p:cNvGrpSpPr/>
          <p:nvPr/>
        </p:nvGrpSpPr>
        <p:grpSpPr>
          <a:xfrm>
            <a:off x="5499465" y="3147235"/>
            <a:ext cx="162636" cy="231315"/>
            <a:chOff x="3342275" y="2615925"/>
            <a:chExt cx="339700" cy="483150"/>
          </a:xfrm>
        </p:grpSpPr>
        <p:sp>
          <p:nvSpPr>
            <p:cNvPr id="4585" name="Google Shape;4585;p46"/>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86" name="Google Shape;4586;p46"/>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587" name="Google Shape;4587;p46"/>
          <p:cNvSpPr/>
          <p:nvPr/>
        </p:nvSpPr>
        <p:spPr>
          <a:xfrm>
            <a:off x="5767230" y="3147265"/>
            <a:ext cx="189746" cy="231315"/>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88" name="Google Shape;4588;p46"/>
          <p:cNvSpPr/>
          <p:nvPr/>
        </p:nvSpPr>
        <p:spPr>
          <a:xfrm>
            <a:off x="6034533" y="3154495"/>
            <a:ext cx="231315" cy="216856"/>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89" name="Google Shape;4589;p46"/>
          <p:cNvSpPr/>
          <p:nvPr/>
        </p:nvSpPr>
        <p:spPr>
          <a:xfrm>
            <a:off x="6323477" y="3154495"/>
            <a:ext cx="231315" cy="216856"/>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590" name="Google Shape;4590;p46"/>
          <p:cNvGrpSpPr/>
          <p:nvPr/>
        </p:nvGrpSpPr>
        <p:grpSpPr>
          <a:xfrm>
            <a:off x="6604338" y="3147546"/>
            <a:ext cx="230836" cy="230692"/>
            <a:chOff x="5648900" y="2616600"/>
            <a:chExt cx="482150" cy="481850"/>
          </a:xfrm>
        </p:grpSpPr>
        <p:sp>
          <p:nvSpPr>
            <p:cNvPr id="4591" name="Google Shape;4591;p46"/>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2" name="Google Shape;4592;p46"/>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593" name="Google Shape;4593;p46"/>
          <p:cNvGrpSpPr/>
          <p:nvPr/>
        </p:nvGrpSpPr>
        <p:grpSpPr>
          <a:xfrm>
            <a:off x="6889543" y="3147217"/>
            <a:ext cx="231303" cy="231351"/>
            <a:chOff x="6242825" y="2615925"/>
            <a:chExt cx="483125" cy="483225"/>
          </a:xfrm>
        </p:grpSpPr>
        <p:sp>
          <p:nvSpPr>
            <p:cNvPr id="4594" name="Google Shape;4594;p46"/>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5" name="Google Shape;4595;p46"/>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6" name="Google Shape;4596;p46"/>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7" name="Google Shape;4597;p46"/>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8" name="Google Shape;4598;p46"/>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599" name="Google Shape;4599;p46"/>
          <p:cNvSpPr/>
          <p:nvPr/>
        </p:nvSpPr>
        <p:spPr>
          <a:xfrm>
            <a:off x="4326300" y="3439056"/>
            <a:ext cx="235252" cy="218388"/>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00" name="Google Shape;4600;p46"/>
          <p:cNvGrpSpPr/>
          <p:nvPr/>
        </p:nvGrpSpPr>
        <p:grpSpPr>
          <a:xfrm>
            <a:off x="4622083" y="3432555"/>
            <a:ext cx="232607" cy="231315"/>
            <a:chOff x="1487200" y="3210375"/>
            <a:chExt cx="485850" cy="483150"/>
          </a:xfrm>
        </p:grpSpPr>
        <p:sp>
          <p:nvSpPr>
            <p:cNvPr id="4601" name="Google Shape;4601;p46"/>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2" name="Google Shape;4602;p46"/>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3" name="Google Shape;4603;p46"/>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04" name="Google Shape;4604;p46"/>
          <p:cNvSpPr/>
          <p:nvPr/>
        </p:nvSpPr>
        <p:spPr>
          <a:xfrm>
            <a:off x="4899274" y="3455113"/>
            <a:ext cx="231303" cy="186275"/>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5" name="Google Shape;4605;p46"/>
          <p:cNvSpPr/>
          <p:nvPr/>
        </p:nvSpPr>
        <p:spPr>
          <a:xfrm>
            <a:off x="5180958" y="3478603"/>
            <a:ext cx="231339" cy="139296"/>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06" name="Google Shape;4606;p46"/>
          <p:cNvGrpSpPr/>
          <p:nvPr/>
        </p:nvGrpSpPr>
        <p:grpSpPr>
          <a:xfrm>
            <a:off x="5464803" y="3432549"/>
            <a:ext cx="231961" cy="231327"/>
            <a:chOff x="3269875" y="3210400"/>
            <a:chExt cx="484500" cy="483175"/>
          </a:xfrm>
        </p:grpSpPr>
        <p:sp>
          <p:nvSpPr>
            <p:cNvPr id="4607" name="Google Shape;4607;p46"/>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8" name="Google Shape;4608;p46"/>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09" name="Google Shape;4609;p46"/>
          <p:cNvGrpSpPr/>
          <p:nvPr/>
        </p:nvGrpSpPr>
        <p:grpSpPr>
          <a:xfrm>
            <a:off x="5804168" y="3432304"/>
            <a:ext cx="115741" cy="231817"/>
            <a:chOff x="3985700" y="3210375"/>
            <a:chExt cx="241750" cy="484200"/>
          </a:xfrm>
        </p:grpSpPr>
        <p:sp>
          <p:nvSpPr>
            <p:cNvPr id="4610" name="Google Shape;4610;p46"/>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1" name="Google Shape;4611;p46"/>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12" name="Google Shape;4612;p46"/>
          <p:cNvGrpSpPr/>
          <p:nvPr/>
        </p:nvGrpSpPr>
        <p:grpSpPr>
          <a:xfrm>
            <a:off x="6034860" y="3432992"/>
            <a:ext cx="230513" cy="230441"/>
            <a:chOff x="4460225" y="3211300"/>
            <a:chExt cx="481475" cy="481325"/>
          </a:xfrm>
        </p:grpSpPr>
        <p:sp>
          <p:nvSpPr>
            <p:cNvPr id="4613" name="Google Shape;4613;p46"/>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4" name="Google Shape;4614;p46"/>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15" name="Google Shape;4615;p46"/>
          <p:cNvSpPr/>
          <p:nvPr/>
        </p:nvSpPr>
        <p:spPr>
          <a:xfrm>
            <a:off x="6323477" y="3446071"/>
            <a:ext cx="231315" cy="204360"/>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16" name="Google Shape;4616;p46"/>
          <p:cNvGrpSpPr/>
          <p:nvPr/>
        </p:nvGrpSpPr>
        <p:grpSpPr>
          <a:xfrm>
            <a:off x="6603470" y="3452795"/>
            <a:ext cx="232571" cy="190835"/>
            <a:chOff x="5647000" y="3252650"/>
            <a:chExt cx="485775" cy="398600"/>
          </a:xfrm>
        </p:grpSpPr>
        <p:sp>
          <p:nvSpPr>
            <p:cNvPr id="4617" name="Google Shape;4617;p46"/>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8" name="Google Shape;4618;p46"/>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9" name="Google Shape;4619;p46"/>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0" name="Google Shape;4620;p46"/>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1" name="Google Shape;4621;p46"/>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22" name="Google Shape;4622;p46"/>
          <p:cNvGrpSpPr/>
          <p:nvPr/>
        </p:nvGrpSpPr>
        <p:grpSpPr>
          <a:xfrm>
            <a:off x="6889220" y="3452867"/>
            <a:ext cx="231949" cy="190692"/>
            <a:chOff x="6242450" y="3252800"/>
            <a:chExt cx="484475" cy="398300"/>
          </a:xfrm>
        </p:grpSpPr>
        <p:sp>
          <p:nvSpPr>
            <p:cNvPr id="4623" name="Google Shape;4623;p46"/>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4" name="Google Shape;4624;p46"/>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5" name="Google Shape;4625;p46"/>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26" name="Google Shape;4626;p46"/>
          <p:cNvGrpSpPr/>
          <p:nvPr/>
        </p:nvGrpSpPr>
        <p:grpSpPr>
          <a:xfrm>
            <a:off x="4342264" y="3717506"/>
            <a:ext cx="203295" cy="231303"/>
            <a:chOff x="922025" y="3804850"/>
            <a:chExt cx="424625" cy="483125"/>
          </a:xfrm>
        </p:grpSpPr>
        <p:sp>
          <p:nvSpPr>
            <p:cNvPr id="4627" name="Google Shape;4627;p46"/>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8" name="Google Shape;4628;p46"/>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29" name="Google Shape;4629;p46"/>
          <p:cNvSpPr/>
          <p:nvPr/>
        </p:nvSpPr>
        <p:spPr>
          <a:xfrm>
            <a:off x="4619995" y="3717126"/>
            <a:ext cx="236832" cy="232152"/>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30" name="Google Shape;4630;p46"/>
          <p:cNvGrpSpPr/>
          <p:nvPr/>
        </p:nvGrpSpPr>
        <p:grpSpPr>
          <a:xfrm>
            <a:off x="4908491" y="3717506"/>
            <a:ext cx="212798" cy="231303"/>
            <a:chOff x="2100300" y="3804850"/>
            <a:chExt cx="444475" cy="483125"/>
          </a:xfrm>
        </p:grpSpPr>
        <p:sp>
          <p:nvSpPr>
            <p:cNvPr id="4631" name="Google Shape;4631;p46"/>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2" name="Google Shape;4632;p46"/>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33" name="Google Shape;4633;p46"/>
          <p:cNvGrpSpPr/>
          <p:nvPr/>
        </p:nvGrpSpPr>
        <p:grpSpPr>
          <a:xfrm>
            <a:off x="5196539" y="3717506"/>
            <a:ext cx="200087" cy="231303"/>
            <a:chOff x="2708700" y="3804850"/>
            <a:chExt cx="417925" cy="483125"/>
          </a:xfrm>
        </p:grpSpPr>
        <p:sp>
          <p:nvSpPr>
            <p:cNvPr id="4634" name="Google Shape;4634;p46"/>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5" name="Google Shape;4635;p46"/>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6" name="Google Shape;4636;p46"/>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7" name="Google Shape;4637;p46"/>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38" name="Google Shape;4638;p46"/>
          <p:cNvSpPr/>
          <p:nvPr/>
        </p:nvSpPr>
        <p:spPr>
          <a:xfrm>
            <a:off x="5465186" y="3745122"/>
            <a:ext cx="231303" cy="176161"/>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9" name="Google Shape;4639;p46"/>
          <p:cNvSpPr/>
          <p:nvPr/>
        </p:nvSpPr>
        <p:spPr>
          <a:xfrm>
            <a:off x="5755392" y="3717544"/>
            <a:ext cx="213421" cy="231315"/>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40" name="Google Shape;4640;p46"/>
          <p:cNvGrpSpPr/>
          <p:nvPr/>
        </p:nvGrpSpPr>
        <p:grpSpPr>
          <a:xfrm>
            <a:off x="6037571" y="3718374"/>
            <a:ext cx="225091" cy="229567"/>
            <a:chOff x="4467450" y="3808475"/>
            <a:chExt cx="470150" cy="479500"/>
          </a:xfrm>
        </p:grpSpPr>
        <p:sp>
          <p:nvSpPr>
            <p:cNvPr id="4641" name="Google Shape;4641;p46"/>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2" name="Google Shape;4642;p46"/>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3" name="Google Shape;4643;p46"/>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4" name="Google Shape;4644;p46"/>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45" name="Google Shape;4645;p46"/>
          <p:cNvGrpSpPr/>
          <p:nvPr/>
        </p:nvGrpSpPr>
        <p:grpSpPr>
          <a:xfrm>
            <a:off x="6323393" y="3717506"/>
            <a:ext cx="231315" cy="231303"/>
            <a:chOff x="5053900" y="3804850"/>
            <a:chExt cx="483150" cy="483125"/>
          </a:xfrm>
        </p:grpSpPr>
        <p:sp>
          <p:nvSpPr>
            <p:cNvPr id="4646" name="Google Shape;4646;p46"/>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7" name="Google Shape;4647;p46"/>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8" name="Google Shape;4648;p46"/>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9" name="Google Shape;4649;p46"/>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50" name="Google Shape;4650;p46"/>
          <p:cNvGrpSpPr/>
          <p:nvPr/>
        </p:nvGrpSpPr>
        <p:grpSpPr>
          <a:xfrm>
            <a:off x="6604104" y="3717506"/>
            <a:ext cx="231303" cy="231303"/>
            <a:chOff x="5648375" y="3804850"/>
            <a:chExt cx="483125" cy="483125"/>
          </a:xfrm>
        </p:grpSpPr>
        <p:sp>
          <p:nvSpPr>
            <p:cNvPr id="4651" name="Google Shape;4651;p46"/>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2" name="Google Shape;4652;p46"/>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3" name="Google Shape;4653;p46"/>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4" name="Google Shape;4654;p46"/>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55" name="Google Shape;4655;p46"/>
          <p:cNvGrpSpPr/>
          <p:nvPr/>
        </p:nvGrpSpPr>
        <p:grpSpPr>
          <a:xfrm>
            <a:off x="6905420" y="3721121"/>
            <a:ext cx="199549" cy="224073"/>
            <a:chOff x="6276025" y="3812400"/>
            <a:chExt cx="416800" cy="468025"/>
          </a:xfrm>
        </p:grpSpPr>
        <p:sp>
          <p:nvSpPr>
            <p:cNvPr id="4656" name="Google Shape;4656;p46"/>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7" name="Google Shape;4657;p46"/>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8" name="Google Shape;4658;p46"/>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9" name="Google Shape;4659;p46"/>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60" name="Google Shape;4660;p46"/>
          <p:cNvGrpSpPr/>
          <p:nvPr/>
        </p:nvGrpSpPr>
        <p:grpSpPr>
          <a:xfrm>
            <a:off x="4327428" y="4002403"/>
            <a:ext cx="232966" cy="231315"/>
            <a:chOff x="890400" y="4399350"/>
            <a:chExt cx="486600" cy="483150"/>
          </a:xfrm>
        </p:grpSpPr>
        <p:sp>
          <p:nvSpPr>
            <p:cNvPr id="4661" name="Google Shape;4661;p46"/>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2" name="Google Shape;4662;p46"/>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3" name="Google Shape;4663;p46"/>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64" name="Google Shape;4664;p46"/>
          <p:cNvGrpSpPr/>
          <p:nvPr/>
        </p:nvGrpSpPr>
        <p:grpSpPr>
          <a:xfrm>
            <a:off x="4622736" y="4012792"/>
            <a:ext cx="231303" cy="210536"/>
            <a:chOff x="1487200" y="4421025"/>
            <a:chExt cx="483125" cy="439750"/>
          </a:xfrm>
        </p:grpSpPr>
        <p:sp>
          <p:nvSpPr>
            <p:cNvPr id="4665" name="Google Shape;4665;p46"/>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6" name="Google Shape;4666;p46"/>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7" name="Google Shape;4667;p46"/>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8" name="Google Shape;4668;p46"/>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69" name="Google Shape;4669;p46"/>
          <p:cNvGrpSpPr/>
          <p:nvPr/>
        </p:nvGrpSpPr>
        <p:grpSpPr>
          <a:xfrm>
            <a:off x="4897629" y="4002415"/>
            <a:ext cx="234522" cy="231291"/>
            <a:chOff x="2079300" y="4399325"/>
            <a:chExt cx="489850" cy="483100"/>
          </a:xfrm>
        </p:grpSpPr>
        <p:sp>
          <p:nvSpPr>
            <p:cNvPr id="4670" name="Google Shape;4670;p46"/>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1" name="Google Shape;4671;p46"/>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72" name="Google Shape;4672;p46"/>
          <p:cNvSpPr/>
          <p:nvPr/>
        </p:nvSpPr>
        <p:spPr>
          <a:xfrm>
            <a:off x="5194956" y="4002473"/>
            <a:ext cx="203343" cy="231279"/>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73" name="Google Shape;4673;p46"/>
          <p:cNvGrpSpPr/>
          <p:nvPr/>
        </p:nvGrpSpPr>
        <p:grpSpPr>
          <a:xfrm>
            <a:off x="5486868" y="4002415"/>
            <a:ext cx="187831" cy="231291"/>
            <a:chOff x="3316000" y="4399325"/>
            <a:chExt cx="392325" cy="483100"/>
          </a:xfrm>
        </p:grpSpPr>
        <p:sp>
          <p:nvSpPr>
            <p:cNvPr id="4674" name="Google Shape;4674;p46"/>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5" name="Google Shape;4675;p46"/>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76" name="Google Shape;4676;p46"/>
          <p:cNvGrpSpPr/>
          <p:nvPr/>
        </p:nvGrpSpPr>
        <p:grpSpPr>
          <a:xfrm>
            <a:off x="5775676" y="4002403"/>
            <a:ext cx="172726" cy="231315"/>
            <a:chOff x="3926225" y="4399275"/>
            <a:chExt cx="360775" cy="483150"/>
          </a:xfrm>
        </p:grpSpPr>
        <p:sp>
          <p:nvSpPr>
            <p:cNvPr id="4677" name="Google Shape;4677;p46"/>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8" name="Google Shape;4678;p46"/>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79" name="Google Shape;4679;p46"/>
          <p:cNvSpPr/>
          <p:nvPr/>
        </p:nvSpPr>
        <p:spPr>
          <a:xfrm>
            <a:off x="6089204" y="4002479"/>
            <a:ext cx="121977" cy="231267"/>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80" name="Google Shape;4680;p46"/>
          <p:cNvGrpSpPr/>
          <p:nvPr/>
        </p:nvGrpSpPr>
        <p:grpSpPr>
          <a:xfrm>
            <a:off x="6323429" y="4002445"/>
            <a:ext cx="231243" cy="231231"/>
            <a:chOff x="5053975" y="4399375"/>
            <a:chExt cx="483000" cy="482975"/>
          </a:xfrm>
        </p:grpSpPr>
        <p:sp>
          <p:nvSpPr>
            <p:cNvPr id="4681" name="Google Shape;4681;p46"/>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2" name="Google Shape;4682;p46"/>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3" name="Google Shape;4683;p46"/>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84" name="Google Shape;4684;p46"/>
          <p:cNvGrpSpPr/>
          <p:nvPr/>
        </p:nvGrpSpPr>
        <p:grpSpPr>
          <a:xfrm>
            <a:off x="6604104" y="4002409"/>
            <a:ext cx="231303" cy="231303"/>
            <a:chOff x="5648375" y="4399300"/>
            <a:chExt cx="483125" cy="483125"/>
          </a:xfrm>
        </p:grpSpPr>
        <p:sp>
          <p:nvSpPr>
            <p:cNvPr id="4685" name="Google Shape;4685;p46"/>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6" name="Google Shape;4686;p46"/>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87" name="Google Shape;4687;p46"/>
          <p:cNvGrpSpPr/>
          <p:nvPr/>
        </p:nvGrpSpPr>
        <p:grpSpPr>
          <a:xfrm>
            <a:off x="6887987" y="4010536"/>
            <a:ext cx="234415" cy="215049"/>
            <a:chOff x="6239575" y="4416275"/>
            <a:chExt cx="489625" cy="449175"/>
          </a:xfrm>
        </p:grpSpPr>
        <p:sp>
          <p:nvSpPr>
            <p:cNvPr id="4688" name="Google Shape;4688;p46"/>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9" name="Google Shape;4689;p46"/>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0" name="Google Shape;4690;p46"/>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91" name="Google Shape;4691;p46"/>
          <p:cNvGrpSpPr/>
          <p:nvPr/>
        </p:nvGrpSpPr>
        <p:grpSpPr>
          <a:xfrm>
            <a:off x="7160751" y="3147213"/>
            <a:ext cx="231303" cy="231303"/>
            <a:chOff x="892750" y="4993750"/>
            <a:chExt cx="483125" cy="483125"/>
          </a:xfrm>
        </p:grpSpPr>
        <p:sp>
          <p:nvSpPr>
            <p:cNvPr id="4692" name="Google Shape;4692;p46"/>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3" name="Google Shape;4693;p46"/>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4" name="Google Shape;4694;p46"/>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95" name="Google Shape;4695;p46"/>
          <p:cNvGrpSpPr/>
          <p:nvPr/>
        </p:nvGrpSpPr>
        <p:grpSpPr>
          <a:xfrm>
            <a:off x="7160741" y="3432540"/>
            <a:ext cx="231303" cy="231303"/>
            <a:chOff x="1487200" y="4993750"/>
            <a:chExt cx="483125" cy="483125"/>
          </a:xfrm>
        </p:grpSpPr>
        <p:sp>
          <p:nvSpPr>
            <p:cNvPr id="4696" name="Google Shape;4696;p46"/>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7" name="Google Shape;4697;p46"/>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98" name="Google Shape;4698;p46"/>
          <p:cNvGrpSpPr/>
          <p:nvPr/>
        </p:nvGrpSpPr>
        <p:grpSpPr>
          <a:xfrm>
            <a:off x="7160731" y="3717492"/>
            <a:ext cx="231303" cy="231303"/>
            <a:chOff x="2081650" y="4993750"/>
            <a:chExt cx="483125" cy="483125"/>
          </a:xfrm>
        </p:grpSpPr>
        <p:sp>
          <p:nvSpPr>
            <p:cNvPr id="4699" name="Google Shape;4699;p46"/>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0" name="Google Shape;4700;p46"/>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01" name="Google Shape;4701;p46"/>
          <p:cNvGrpSpPr/>
          <p:nvPr/>
        </p:nvGrpSpPr>
        <p:grpSpPr>
          <a:xfrm>
            <a:off x="7449214" y="3147213"/>
            <a:ext cx="231303" cy="231303"/>
            <a:chOff x="2676100" y="4993750"/>
            <a:chExt cx="483125" cy="483125"/>
          </a:xfrm>
        </p:grpSpPr>
        <p:sp>
          <p:nvSpPr>
            <p:cNvPr id="4702" name="Google Shape;4702;p46"/>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3" name="Google Shape;4703;p46"/>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4" name="Google Shape;4704;p46"/>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05" name="Google Shape;4705;p46"/>
          <p:cNvGrpSpPr/>
          <p:nvPr/>
        </p:nvGrpSpPr>
        <p:grpSpPr>
          <a:xfrm>
            <a:off x="7160711" y="4002402"/>
            <a:ext cx="231303" cy="231303"/>
            <a:chOff x="3270550" y="4993750"/>
            <a:chExt cx="483125" cy="483125"/>
          </a:xfrm>
        </p:grpSpPr>
        <p:sp>
          <p:nvSpPr>
            <p:cNvPr id="4706" name="Google Shape;4706;p46"/>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7" name="Google Shape;4707;p46"/>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8" name="Google Shape;4708;p46"/>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709" name="Google Shape;4709;p46"/>
          <p:cNvSpPr/>
          <p:nvPr/>
        </p:nvSpPr>
        <p:spPr>
          <a:xfrm>
            <a:off x="7449253" y="3432563"/>
            <a:ext cx="231315" cy="231374"/>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710" name="Google Shape;4710;p46"/>
          <p:cNvGrpSpPr/>
          <p:nvPr/>
        </p:nvGrpSpPr>
        <p:grpSpPr>
          <a:xfrm>
            <a:off x="7449179" y="3717456"/>
            <a:ext cx="231315" cy="231374"/>
            <a:chOff x="4459450" y="4993700"/>
            <a:chExt cx="483150" cy="483275"/>
          </a:xfrm>
        </p:grpSpPr>
        <p:sp>
          <p:nvSpPr>
            <p:cNvPr id="4711" name="Google Shape;4711;p46"/>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2" name="Google Shape;4712;p46"/>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13" name="Google Shape;4713;p46"/>
          <p:cNvGrpSpPr/>
          <p:nvPr/>
        </p:nvGrpSpPr>
        <p:grpSpPr>
          <a:xfrm>
            <a:off x="7449169" y="4002366"/>
            <a:ext cx="231315" cy="231374"/>
            <a:chOff x="5053900" y="4993700"/>
            <a:chExt cx="483150" cy="483275"/>
          </a:xfrm>
        </p:grpSpPr>
        <p:sp>
          <p:nvSpPr>
            <p:cNvPr id="4714" name="Google Shape;4714;p46"/>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5" name="Google Shape;4715;p46"/>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716" name="Google Shape;4716;p4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21</a:t>
            </a:fld>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20"/>
        <p:cNvGrpSpPr/>
        <p:nvPr/>
      </p:nvGrpSpPr>
      <p:grpSpPr>
        <a:xfrm>
          <a:off x="0" y="0"/>
          <a:ext cx="0" cy="0"/>
          <a:chOff x="0" y="0"/>
          <a:chExt cx="0" cy="0"/>
        </a:xfrm>
      </p:grpSpPr>
      <p:sp>
        <p:nvSpPr>
          <p:cNvPr id="4721" name="Google Shape;4721;p4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4722" name="Google Shape;4722;p47"/>
          <p:cNvGrpSpPr/>
          <p:nvPr/>
        </p:nvGrpSpPr>
        <p:grpSpPr>
          <a:xfrm>
            <a:off x="1012848" y="1674363"/>
            <a:ext cx="348568" cy="348541"/>
            <a:chOff x="-65131525" y="1914325"/>
            <a:chExt cx="316650" cy="316625"/>
          </a:xfrm>
        </p:grpSpPr>
        <p:sp>
          <p:nvSpPr>
            <p:cNvPr id="4723" name="Google Shape;4723;p47"/>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7"/>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47"/>
          <p:cNvGrpSpPr/>
          <p:nvPr/>
        </p:nvGrpSpPr>
        <p:grpSpPr>
          <a:xfrm>
            <a:off x="1012848" y="2079072"/>
            <a:ext cx="348568" cy="348568"/>
            <a:chOff x="-65131525" y="2281350"/>
            <a:chExt cx="316650" cy="316650"/>
          </a:xfrm>
        </p:grpSpPr>
        <p:sp>
          <p:nvSpPr>
            <p:cNvPr id="4726" name="Google Shape;4726;p47"/>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7"/>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47"/>
          <p:cNvGrpSpPr/>
          <p:nvPr/>
        </p:nvGrpSpPr>
        <p:grpSpPr>
          <a:xfrm>
            <a:off x="1015889" y="2481800"/>
            <a:ext cx="342486" cy="349421"/>
            <a:chOff x="-65129950" y="2646800"/>
            <a:chExt cx="311125" cy="317425"/>
          </a:xfrm>
        </p:grpSpPr>
        <p:sp>
          <p:nvSpPr>
            <p:cNvPr id="4729" name="Google Shape;4729;p47"/>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7"/>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 name="Google Shape;4731;p47"/>
          <p:cNvGrpSpPr/>
          <p:nvPr/>
        </p:nvGrpSpPr>
        <p:grpSpPr>
          <a:xfrm>
            <a:off x="3112739" y="1673042"/>
            <a:ext cx="351155" cy="351183"/>
            <a:chOff x="-63252250" y="1930850"/>
            <a:chExt cx="319000" cy="319025"/>
          </a:xfrm>
        </p:grpSpPr>
        <p:sp>
          <p:nvSpPr>
            <p:cNvPr id="4732" name="Google Shape;4732;p47"/>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7"/>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47"/>
          <p:cNvSpPr/>
          <p:nvPr/>
        </p:nvSpPr>
        <p:spPr>
          <a:xfrm>
            <a:off x="3109167" y="2078344"/>
            <a:ext cx="354375" cy="350164"/>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5" name="Google Shape;4735;p47"/>
          <p:cNvGrpSpPr/>
          <p:nvPr/>
        </p:nvGrpSpPr>
        <p:grpSpPr>
          <a:xfrm>
            <a:off x="3113606" y="2481359"/>
            <a:ext cx="349421" cy="350302"/>
            <a:chOff x="-63250675" y="2664125"/>
            <a:chExt cx="317425" cy="318225"/>
          </a:xfrm>
        </p:grpSpPr>
        <p:sp>
          <p:nvSpPr>
            <p:cNvPr id="4736" name="Google Shape;4736;p47"/>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7"/>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 name="Google Shape;4738;p47"/>
          <p:cNvGrpSpPr/>
          <p:nvPr/>
        </p:nvGrpSpPr>
        <p:grpSpPr>
          <a:xfrm>
            <a:off x="5236493" y="1676729"/>
            <a:ext cx="345954" cy="343807"/>
            <a:chOff x="-61354075" y="1940500"/>
            <a:chExt cx="314275" cy="312325"/>
          </a:xfrm>
        </p:grpSpPr>
        <p:sp>
          <p:nvSpPr>
            <p:cNvPr id="4739" name="Google Shape;4739;p47"/>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7"/>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7"/>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7"/>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 name="Google Shape;4743;p47"/>
          <p:cNvGrpSpPr/>
          <p:nvPr/>
        </p:nvGrpSpPr>
        <p:grpSpPr>
          <a:xfrm>
            <a:off x="5235185" y="2093382"/>
            <a:ext cx="348568" cy="319948"/>
            <a:chOff x="-61354875" y="2322300"/>
            <a:chExt cx="316650" cy="290650"/>
          </a:xfrm>
        </p:grpSpPr>
        <p:sp>
          <p:nvSpPr>
            <p:cNvPr id="4744" name="Google Shape;4744;p47"/>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47"/>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7"/>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47"/>
          <p:cNvGrpSpPr/>
          <p:nvPr/>
        </p:nvGrpSpPr>
        <p:grpSpPr>
          <a:xfrm>
            <a:off x="5235185" y="2482226"/>
            <a:ext cx="348568" cy="348568"/>
            <a:chOff x="-61354875" y="2671225"/>
            <a:chExt cx="316650" cy="316650"/>
          </a:xfrm>
        </p:grpSpPr>
        <p:sp>
          <p:nvSpPr>
            <p:cNvPr id="4748" name="Google Shape;4748;p47"/>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7"/>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7"/>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7"/>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7"/>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47"/>
          <p:cNvGrpSpPr/>
          <p:nvPr/>
        </p:nvGrpSpPr>
        <p:grpSpPr>
          <a:xfrm>
            <a:off x="7343521" y="1672781"/>
            <a:ext cx="351155" cy="351706"/>
            <a:chOff x="-59502375" y="1904375"/>
            <a:chExt cx="319000" cy="319500"/>
          </a:xfrm>
        </p:grpSpPr>
        <p:sp>
          <p:nvSpPr>
            <p:cNvPr id="4754" name="Google Shape;4754;p47"/>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47"/>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47"/>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 name="Google Shape;4757;p47"/>
          <p:cNvGrpSpPr/>
          <p:nvPr/>
        </p:nvGrpSpPr>
        <p:grpSpPr>
          <a:xfrm>
            <a:off x="1435629" y="1675588"/>
            <a:ext cx="351155" cy="346092"/>
            <a:chOff x="-64774725" y="1916550"/>
            <a:chExt cx="319000" cy="314400"/>
          </a:xfrm>
        </p:grpSpPr>
        <p:sp>
          <p:nvSpPr>
            <p:cNvPr id="4758" name="Google Shape;4758;p47"/>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7"/>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47"/>
          <p:cNvGrpSpPr/>
          <p:nvPr/>
        </p:nvGrpSpPr>
        <p:grpSpPr>
          <a:xfrm>
            <a:off x="1436923" y="2077338"/>
            <a:ext cx="348568" cy="352036"/>
            <a:chOff x="-64764500" y="2280550"/>
            <a:chExt cx="316650" cy="319800"/>
          </a:xfrm>
        </p:grpSpPr>
        <p:sp>
          <p:nvSpPr>
            <p:cNvPr id="4761" name="Google Shape;4761;p47"/>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7"/>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3" name="Google Shape;4763;p47"/>
          <p:cNvSpPr/>
          <p:nvPr/>
        </p:nvSpPr>
        <p:spPr>
          <a:xfrm>
            <a:off x="1457026" y="2482308"/>
            <a:ext cx="304344" cy="348568"/>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4" name="Google Shape;4764;p47"/>
          <p:cNvGrpSpPr/>
          <p:nvPr/>
        </p:nvGrpSpPr>
        <p:grpSpPr>
          <a:xfrm>
            <a:off x="3542063" y="1710757"/>
            <a:ext cx="347688" cy="275750"/>
            <a:chOff x="-62882850" y="1999375"/>
            <a:chExt cx="315850" cy="250500"/>
          </a:xfrm>
        </p:grpSpPr>
        <p:sp>
          <p:nvSpPr>
            <p:cNvPr id="4765" name="Google Shape;4765;p47"/>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7"/>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47"/>
          <p:cNvGrpSpPr/>
          <p:nvPr/>
        </p:nvGrpSpPr>
        <p:grpSpPr>
          <a:xfrm>
            <a:off x="3533821" y="2078631"/>
            <a:ext cx="364172" cy="349449"/>
            <a:chOff x="-62890750" y="2296300"/>
            <a:chExt cx="330825" cy="317450"/>
          </a:xfrm>
        </p:grpSpPr>
        <p:sp>
          <p:nvSpPr>
            <p:cNvPr id="4768" name="Google Shape;4768;p47"/>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47"/>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47"/>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47"/>
          <p:cNvGrpSpPr/>
          <p:nvPr/>
        </p:nvGrpSpPr>
        <p:grpSpPr>
          <a:xfrm>
            <a:off x="3542063" y="2481799"/>
            <a:ext cx="347688" cy="349421"/>
            <a:chOff x="-62882850" y="2664925"/>
            <a:chExt cx="315850" cy="317425"/>
          </a:xfrm>
        </p:grpSpPr>
        <p:sp>
          <p:nvSpPr>
            <p:cNvPr id="4772" name="Google Shape;4772;p47"/>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47"/>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4" name="Google Shape;4774;p47"/>
          <p:cNvSpPr/>
          <p:nvPr/>
        </p:nvSpPr>
        <p:spPr>
          <a:xfrm>
            <a:off x="5656501" y="1675220"/>
            <a:ext cx="351183" cy="346945"/>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5" name="Google Shape;4775;p47"/>
          <p:cNvGrpSpPr/>
          <p:nvPr/>
        </p:nvGrpSpPr>
        <p:grpSpPr>
          <a:xfrm>
            <a:off x="5659701" y="2082099"/>
            <a:ext cx="348568" cy="342514"/>
            <a:chOff x="-60988625" y="2310475"/>
            <a:chExt cx="316650" cy="311150"/>
          </a:xfrm>
        </p:grpSpPr>
        <p:sp>
          <p:nvSpPr>
            <p:cNvPr id="4776" name="Google Shape;4776;p47"/>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7"/>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7"/>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47"/>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7"/>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47"/>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 name="Google Shape;4782;p47"/>
          <p:cNvGrpSpPr/>
          <p:nvPr/>
        </p:nvGrpSpPr>
        <p:grpSpPr>
          <a:xfrm>
            <a:off x="5660141" y="2481029"/>
            <a:ext cx="347688" cy="350963"/>
            <a:chOff x="-60987050" y="2671400"/>
            <a:chExt cx="315850" cy="318825"/>
          </a:xfrm>
        </p:grpSpPr>
        <p:sp>
          <p:nvSpPr>
            <p:cNvPr id="4783" name="Google Shape;4783;p47"/>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7"/>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 name="Google Shape;4785;p47"/>
          <p:cNvGrpSpPr/>
          <p:nvPr/>
        </p:nvGrpSpPr>
        <p:grpSpPr>
          <a:xfrm>
            <a:off x="7343520" y="2082980"/>
            <a:ext cx="351155" cy="340753"/>
            <a:chOff x="-59481900" y="2290800"/>
            <a:chExt cx="319000" cy="309550"/>
          </a:xfrm>
        </p:grpSpPr>
        <p:sp>
          <p:nvSpPr>
            <p:cNvPr id="4786" name="Google Shape;4786;p47"/>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7"/>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7"/>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7"/>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7"/>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7"/>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47"/>
          <p:cNvGrpSpPr/>
          <p:nvPr/>
        </p:nvGrpSpPr>
        <p:grpSpPr>
          <a:xfrm>
            <a:off x="1857395" y="1674005"/>
            <a:ext cx="351155" cy="349256"/>
            <a:chOff x="-64401400" y="1914475"/>
            <a:chExt cx="319000" cy="317275"/>
          </a:xfrm>
        </p:grpSpPr>
        <p:sp>
          <p:nvSpPr>
            <p:cNvPr id="4793" name="Google Shape;4793;p47"/>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7"/>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7"/>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47"/>
          <p:cNvGrpSpPr/>
          <p:nvPr/>
        </p:nvGrpSpPr>
        <p:grpSpPr>
          <a:xfrm>
            <a:off x="1918957" y="2079430"/>
            <a:ext cx="228031" cy="347853"/>
            <a:chOff x="-64343900" y="2282125"/>
            <a:chExt cx="207150" cy="316000"/>
          </a:xfrm>
        </p:grpSpPr>
        <p:sp>
          <p:nvSpPr>
            <p:cNvPr id="4797" name="Google Shape;4797;p47"/>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7"/>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9" name="Google Shape;4799;p47"/>
          <p:cNvSpPr/>
          <p:nvPr/>
        </p:nvSpPr>
        <p:spPr>
          <a:xfrm>
            <a:off x="1856263" y="2480574"/>
            <a:ext cx="349421" cy="35203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0" name="Google Shape;4800;p47"/>
          <p:cNvGrpSpPr/>
          <p:nvPr/>
        </p:nvGrpSpPr>
        <p:grpSpPr>
          <a:xfrm>
            <a:off x="3994027" y="1674252"/>
            <a:ext cx="303463" cy="348761"/>
            <a:chOff x="-62496925" y="1931475"/>
            <a:chExt cx="275675" cy="316825"/>
          </a:xfrm>
        </p:grpSpPr>
        <p:sp>
          <p:nvSpPr>
            <p:cNvPr id="4801" name="Google Shape;4801;p47"/>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7"/>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 name="Google Shape;4803;p47"/>
          <p:cNvGrpSpPr/>
          <p:nvPr/>
        </p:nvGrpSpPr>
        <p:grpSpPr>
          <a:xfrm>
            <a:off x="3971901" y="2078521"/>
            <a:ext cx="347715" cy="349669"/>
            <a:chOff x="-62516625" y="2297875"/>
            <a:chExt cx="315875" cy="317650"/>
          </a:xfrm>
        </p:grpSpPr>
        <p:sp>
          <p:nvSpPr>
            <p:cNvPr id="4804" name="Google Shape;4804;p47"/>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47"/>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6" name="Google Shape;4806;p47"/>
          <p:cNvGrpSpPr/>
          <p:nvPr/>
        </p:nvGrpSpPr>
        <p:grpSpPr>
          <a:xfrm>
            <a:off x="3970608" y="2497389"/>
            <a:ext cx="350302" cy="318241"/>
            <a:chOff x="-62518200" y="2692475"/>
            <a:chExt cx="318225" cy="289100"/>
          </a:xfrm>
        </p:grpSpPr>
        <p:sp>
          <p:nvSpPr>
            <p:cNvPr id="4807" name="Google Shape;4807;p47"/>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47"/>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 name="Google Shape;4809;p47"/>
          <p:cNvGrpSpPr/>
          <p:nvPr/>
        </p:nvGrpSpPr>
        <p:grpSpPr>
          <a:xfrm>
            <a:off x="6103002" y="1674789"/>
            <a:ext cx="294822" cy="347688"/>
            <a:chOff x="-60597975" y="1939525"/>
            <a:chExt cx="267825" cy="315850"/>
          </a:xfrm>
        </p:grpSpPr>
        <p:sp>
          <p:nvSpPr>
            <p:cNvPr id="4810" name="Google Shape;4810;p47"/>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7"/>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 name="Google Shape;4812;p47"/>
          <p:cNvGrpSpPr/>
          <p:nvPr/>
        </p:nvGrpSpPr>
        <p:grpSpPr>
          <a:xfrm>
            <a:off x="6074836" y="2077998"/>
            <a:ext cx="351155" cy="350715"/>
            <a:chOff x="-60620800" y="2304600"/>
            <a:chExt cx="319000" cy="318600"/>
          </a:xfrm>
        </p:grpSpPr>
        <p:sp>
          <p:nvSpPr>
            <p:cNvPr id="4813" name="Google Shape;4813;p47"/>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7"/>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47"/>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47"/>
          <p:cNvGrpSpPr/>
          <p:nvPr/>
        </p:nvGrpSpPr>
        <p:grpSpPr>
          <a:xfrm>
            <a:off x="6076129" y="2531638"/>
            <a:ext cx="348568" cy="249744"/>
            <a:chOff x="-60621600" y="2716100"/>
            <a:chExt cx="316650" cy="226875"/>
          </a:xfrm>
        </p:grpSpPr>
        <p:sp>
          <p:nvSpPr>
            <p:cNvPr id="4817" name="Google Shape;4817;p47"/>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7"/>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9" name="Google Shape;4819;p47"/>
          <p:cNvGrpSpPr/>
          <p:nvPr/>
        </p:nvGrpSpPr>
        <p:grpSpPr>
          <a:xfrm>
            <a:off x="7348722" y="2482240"/>
            <a:ext cx="340753" cy="348541"/>
            <a:chOff x="-59475600" y="2658625"/>
            <a:chExt cx="309550" cy="316625"/>
          </a:xfrm>
        </p:grpSpPr>
        <p:sp>
          <p:nvSpPr>
            <p:cNvPr id="4820" name="Google Shape;4820;p47"/>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7"/>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7"/>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7"/>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7"/>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7"/>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7"/>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7" name="Google Shape;4827;p47"/>
          <p:cNvSpPr/>
          <p:nvPr/>
        </p:nvSpPr>
        <p:spPr>
          <a:xfrm>
            <a:off x="2274374" y="1674849"/>
            <a:ext cx="347715" cy="347688"/>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47"/>
          <p:cNvSpPr/>
          <p:nvPr/>
        </p:nvSpPr>
        <p:spPr>
          <a:xfrm>
            <a:off x="2300395" y="2077835"/>
            <a:ext cx="295675" cy="351183"/>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9" name="Google Shape;4829;p47"/>
          <p:cNvGrpSpPr/>
          <p:nvPr/>
        </p:nvGrpSpPr>
        <p:grpSpPr>
          <a:xfrm>
            <a:off x="2324934" y="2481800"/>
            <a:ext cx="250570" cy="349421"/>
            <a:chOff x="-63987100" y="2646800"/>
            <a:chExt cx="227625" cy="317425"/>
          </a:xfrm>
        </p:grpSpPr>
        <p:sp>
          <p:nvSpPr>
            <p:cNvPr id="4830" name="Google Shape;4830;p47"/>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7"/>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47"/>
          <p:cNvGrpSpPr/>
          <p:nvPr/>
        </p:nvGrpSpPr>
        <p:grpSpPr>
          <a:xfrm>
            <a:off x="4393267" y="1672615"/>
            <a:ext cx="340753" cy="352036"/>
            <a:chOff x="-62148000" y="1930075"/>
            <a:chExt cx="309550" cy="319800"/>
          </a:xfrm>
        </p:grpSpPr>
        <p:sp>
          <p:nvSpPr>
            <p:cNvPr id="4833" name="Google Shape;4833;p47"/>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7"/>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47"/>
          <p:cNvGrpSpPr/>
          <p:nvPr/>
        </p:nvGrpSpPr>
        <p:grpSpPr>
          <a:xfrm>
            <a:off x="4390667" y="2079498"/>
            <a:ext cx="345954" cy="347715"/>
            <a:chOff x="-62150375" y="2297875"/>
            <a:chExt cx="314275" cy="315875"/>
          </a:xfrm>
        </p:grpSpPr>
        <p:sp>
          <p:nvSpPr>
            <p:cNvPr id="4836" name="Google Shape;4836;p47"/>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7"/>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7"/>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7"/>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7"/>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47"/>
          <p:cNvGrpSpPr/>
          <p:nvPr/>
        </p:nvGrpSpPr>
        <p:grpSpPr>
          <a:xfrm>
            <a:off x="4389359" y="2481359"/>
            <a:ext cx="348568" cy="350302"/>
            <a:chOff x="-62150375" y="2664925"/>
            <a:chExt cx="316650" cy="318225"/>
          </a:xfrm>
        </p:grpSpPr>
        <p:sp>
          <p:nvSpPr>
            <p:cNvPr id="4842" name="Google Shape;4842;p47"/>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7"/>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7"/>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7"/>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 name="Google Shape;4846;p47"/>
          <p:cNvGrpSpPr/>
          <p:nvPr/>
        </p:nvGrpSpPr>
        <p:grpSpPr>
          <a:xfrm>
            <a:off x="6499777" y="1673096"/>
            <a:ext cx="349421" cy="351073"/>
            <a:chOff x="-60254550" y="1938025"/>
            <a:chExt cx="317425" cy="318925"/>
          </a:xfrm>
        </p:grpSpPr>
        <p:sp>
          <p:nvSpPr>
            <p:cNvPr id="4847" name="Google Shape;4847;p47"/>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7"/>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7"/>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7"/>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47"/>
          <p:cNvGrpSpPr/>
          <p:nvPr/>
        </p:nvGrpSpPr>
        <p:grpSpPr>
          <a:xfrm>
            <a:off x="6479471" y="2079003"/>
            <a:ext cx="348923" cy="348706"/>
            <a:chOff x="6479471" y="2079003"/>
            <a:chExt cx="348923" cy="348706"/>
          </a:xfrm>
        </p:grpSpPr>
        <p:sp>
          <p:nvSpPr>
            <p:cNvPr id="4852" name="Google Shape;4852;p47"/>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3" name="Google Shape;4853;p47"/>
            <p:cNvGrpSpPr/>
            <p:nvPr/>
          </p:nvGrpSpPr>
          <p:grpSpPr>
            <a:xfrm>
              <a:off x="6520582" y="2079003"/>
              <a:ext cx="307811" cy="348706"/>
              <a:chOff x="-60218325" y="2304850"/>
              <a:chExt cx="279625" cy="316775"/>
            </a:xfrm>
          </p:grpSpPr>
          <p:sp>
            <p:nvSpPr>
              <p:cNvPr id="4854" name="Google Shape;4854;p47"/>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7"/>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7"/>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7"/>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7"/>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7"/>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7"/>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1" name="Google Shape;4861;p47"/>
          <p:cNvGrpSpPr/>
          <p:nvPr/>
        </p:nvGrpSpPr>
        <p:grpSpPr>
          <a:xfrm>
            <a:off x="6526651" y="2480932"/>
            <a:ext cx="295675" cy="351155"/>
            <a:chOff x="-60232500" y="2671225"/>
            <a:chExt cx="268600" cy="319000"/>
          </a:xfrm>
        </p:grpSpPr>
        <p:sp>
          <p:nvSpPr>
            <p:cNvPr id="4862" name="Google Shape;4862;p47"/>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7"/>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47"/>
          <p:cNvGrpSpPr/>
          <p:nvPr/>
        </p:nvGrpSpPr>
        <p:grpSpPr>
          <a:xfrm>
            <a:off x="7768638" y="1673056"/>
            <a:ext cx="347715" cy="351155"/>
            <a:chOff x="-59100700" y="1911950"/>
            <a:chExt cx="315875" cy="319000"/>
          </a:xfrm>
        </p:grpSpPr>
        <p:sp>
          <p:nvSpPr>
            <p:cNvPr id="4865" name="Google Shape;4865;p47"/>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7"/>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7"/>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7"/>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7"/>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7"/>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7"/>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7"/>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7"/>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7"/>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47"/>
          <p:cNvGrpSpPr/>
          <p:nvPr/>
        </p:nvGrpSpPr>
        <p:grpSpPr>
          <a:xfrm>
            <a:off x="2694871" y="1674459"/>
            <a:ext cx="361558" cy="348348"/>
            <a:chOff x="-63665750" y="1914325"/>
            <a:chExt cx="328450" cy="316450"/>
          </a:xfrm>
        </p:grpSpPr>
        <p:sp>
          <p:nvSpPr>
            <p:cNvPr id="4876" name="Google Shape;4876;p47"/>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7"/>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47"/>
          <p:cNvGrpSpPr/>
          <p:nvPr/>
        </p:nvGrpSpPr>
        <p:grpSpPr>
          <a:xfrm>
            <a:off x="2699632" y="2077985"/>
            <a:ext cx="352036" cy="350742"/>
            <a:chOff x="-63666550" y="2278975"/>
            <a:chExt cx="319800" cy="318625"/>
          </a:xfrm>
        </p:grpSpPr>
        <p:sp>
          <p:nvSpPr>
            <p:cNvPr id="4879" name="Google Shape;4879;p47"/>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47"/>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 name="Google Shape;4881;p47"/>
          <p:cNvGrpSpPr/>
          <p:nvPr/>
        </p:nvGrpSpPr>
        <p:grpSpPr>
          <a:xfrm>
            <a:off x="2697031" y="2481690"/>
            <a:ext cx="357237" cy="349642"/>
            <a:chOff x="-63669700" y="2646600"/>
            <a:chExt cx="324525" cy="317625"/>
          </a:xfrm>
        </p:grpSpPr>
        <p:sp>
          <p:nvSpPr>
            <p:cNvPr id="4882" name="Google Shape;4882;p47"/>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7"/>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47"/>
          <p:cNvGrpSpPr/>
          <p:nvPr/>
        </p:nvGrpSpPr>
        <p:grpSpPr>
          <a:xfrm>
            <a:off x="4806228" y="1674129"/>
            <a:ext cx="348568" cy="349009"/>
            <a:chOff x="-61784125" y="1931250"/>
            <a:chExt cx="316650" cy="317050"/>
          </a:xfrm>
        </p:grpSpPr>
        <p:sp>
          <p:nvSpPr>
            <p:cNvPr id="4885" name="Google Shape;4885;p47"/>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7"/>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7"/>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7"/>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47"/>
          <p:cNvGrpSpPr/>
          <p:nvPr/>
        </p:nvGrpSpPr>
        <p:grpSpPr>
          <a:xfrm>
            <a:off x="4806228" y="2079072"/>
            <a:ext cx="348568" cy="348568"/>
            <a:chOff x="-61783350" y="2297100"/>
            <a:chExt cx="316650" cy="316650"/>
          </a:xfrm>
        </p:grpSpPr>
        <p:sp>
          <p:nvSpPr>
            <p:cNvPr id="4890" name="Google Shape;4890;p47"/>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7"/>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47"/>
          <p:cNvGrpSpPr/>
          <p:nvPr/>
        </p:nvGrpSpPr>
        <p:grpSpPr>
          <a:xfrm>
            <a:off x="4806228" y="2480781"/>
            <a:ext cx="348568" cy="351458"/>
            <a:chOff x="-61782550" y="2664925"/>
            <a:chExt cx="316650" cy="319275"/>
          </a:xfrm>
        </p:grpSpPr>
        <p:sp>
          <p:nvSpPr>
            <p:cNvPr id="4893" name="Google Shape;4893;p47"/>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7"/>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7"/>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47"/>
          <p:cNvGrpSpPr/>
          <p:nvPr/>
        </p:nvGrpSpPr>
        <p:grpSpPr>
          <a:xfrm>
            <a:off x="6920631" y="1682426"/>
            <a:ext cx="349421" cy="332414"/>
            <a:chOff x="-59889100" y="1945025"/>
            <a:chExt cx="317425" cy="301975"/>
          </a:xfrm>
        </p:grpSpPr>
        <p:sp>
          <p:nvSpPr>
            <p:cNvPr id="4897" name="Google Shape;4897;p47"/>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7"/>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7"/>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7"/>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1" name="Google Shape;4901;p47"/>
          <p:cNvSpPr/>
          <p:nvPr/>
        </p:nvSpPr>
        <p:spPr>
          <a:xfrm>
            <a:off x="6918333" y="2116860"/>
            <a:ext cx="350302" cy="27313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2" name="Google Shape;4902;p47"/>
          <p:cNvGrpSpPr/>
          <p:nvPr/>
        </p:nvGrpSpPr>
        <p:grpSpPr>
          <a:xfrm>
            <a:off x="6919764" y="2482611"/>
            <a:ext cx="351155" cy="347798"/>
            <a:chOff x="-59889100" y="2671925"/>
            <a:chExt cx="319000" cy="315950"/>
          </a:xfrm>
        </p:grpSpPr>
        <p:sp>
          <p:nvSpPr>
            <p:cNvPr id="4903" name="Google Shape;4903;p47"/>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7"/>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7"/>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47"/>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47"/>
          <p:cNvGrpSpPr/>
          <p:nvPr/>
        </p:nvGrpSpPr>
        <p:grpSpPr>
          <a:xfrm>
            <a:off x="7767785" y="2079072"/>
            <a:ext cx="349421" cy="348568"/>
            <a:chOff x="-59092025" y="2296300"/>
            <a:chExt cx="317425" cy="316650"/>
          </a:xfrm>
        </p:grpSpPr>
        <p:sp>
          <p:nvSpPr>
            <p:cNvPr id="4908" name="Google Shape;4908;p47"/>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7"/>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0" name="Google Shape;4910;p47"/>
          <p:cNvSpPr/>
          <p:nvPr/>
        </p:nvSpPr>
        <p:spPr>
          <a:xfrm>
            <a:off x="1010400" y="3043597"/>
            <a:ext cx="349421" cy="348568"/>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1" name="Google Shape;4911;p47"/>
          <p:cNvGrpSpPr/>
          <p:nvPr/>
        </p:nvGrpSpPr>
        <p:grpSpPr>
          <a:xfrm>
            <a:off x="1012422" y="3464550"/>
            <a:ext cx="349421" cy="349421"/>
            <a:chOff x="-65145700" y="3727425"/>
            <a:chExt cx="317425" cy="317425"/>
          </a:xfrm>
        </p:grpSpPr>
        <p:sp>
          <p:nvSpPr>
            <p:cNvPr id="4912" name="Google Shape;4912;p47"/>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7"/>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4914;p47"/>
          <p:cNvGrpSpPr/>
          <p:nvPr/>
        </p:nvGrpSpPr>
        <p:grpSpPr>
          <a:xfrm>
            <a:off x="1015463" y="3872630"/>
            <a:ext cx="343340" cy="349421"/>
            <a:chOff x="-65144125" y="4094450"/>
            <a:chExt cx="311900" cy="317425"/>
          </a:xfrm>
        </p:grpSpPr>
        <p:sp>
          <p:nvSpPr>
            <p:cNvPr id="4915" name="Google Shape;4915;p47"/>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7"/>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7"/>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8" name="Google Shape;4918;p47"/>
          <p:cNvSpPr/>
          <p:nvPr/>
        </p:nvSpPr>
        <p:spPr>
          <a:xfrm>
            <a:off x="3110777" y="3042290"/>
            <a:ext cx="351155" cy="35118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9" name="Google Shape;4919;p47"/>
          <p:cNvGrpSpPr/>
          <p:nvPr/>
        </p:nvGrpSpPr>
        <p:grpSpPr>
          <a:xfrm>
            <a:off x="3111996" y="3464178"/>
            <a:ext cx="352641" cy="350164"/>
            <a:chOff x="-63250675" y="3744075"/>
            <a:chExt cx="320350" cy="318100"/>
          </a:xfrm>
        </p:grpSpPr>
        <p:sp>
          <p:nvSpPr>
            <p:cNvPr id="4920" name="Google Shape;4920;p47"/>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7"/>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7"/>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47"/>
          <p:cNvGrpSpPr/>
          <p:nvPr/>
        </p:nvGrpSpPr>
        <p:grpSpPr>
          <a:xfrm>
            <a:off x="3113606" y="3872630"/>
            <a:ext cx="349421" cy="349421"/>
            <a:chOff x="-63250675" y="4110200"/>
            <a:chExt cx="317425" cy="317425"/>
          </a:xfrm>
        </p:grpSpPr>
        <p:sp>
          <p:nvSpPr>
            <p:cNvPr id="4924" name="Google Shape;4924;p47"/>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7"/>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7"/>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7"/>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7"/>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7"/>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7"/>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7"/>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7"/>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 name="Google Shape;4933;p47"/>
          <p:cNvGrpSpPr/>
          <p:nvPr/>
        </p:nvGrpSpPr>
        <p:grpSpPr>
          <a:xfrm>
            <a:off x="5238653" y="3047071"/>
            <a:ext cx="341633" cy="341413"/>
            <a:chOff x="-61351725" y="3372400"/>
            <a:chExt cx="310350" cy="310150"/>
          </a:xfrm>
        </p:grpSpPr>
        <p:sp>
          <p:nvSpPr>
            <p:cNvPr id="4934" name="Google Shape;4934;p47"/>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7"/>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7"/>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47"/>
          <p:cNvGrpSpPr/>
          <p:nvPr/>
        </p:nvGrpSpPr>
        <p:grpSpPr>
          <a:xfrm>
            <a:off x="5235185" y="3480594"/>
            <a:ext cx="348568" cy="317333"/>
            <a:chOff x="-61354875" y="3751050"/>
            <a:chExt cx="316650" cy="288275"/>
          </a:xfrm>
        </p:grpSpPr>
        <p:sp>
          <p:nvSpPr>
            <p:cNvPr id="4938" name="Google Shape;4938;p47"/>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7"/>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7"/>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 name="Google Shape;4941;p47"/>
          <p:cNvGrpSpPr/>
          <p:nvPr/>
        </p:nvGrpSpPr>
        <p:grpSpPr>
          <a:xfrm>
            <a:off x="5235185" y="3872616"/>
            <a:ext cx="348568" cy="349449"/>
            <a:chOff x="-61354875" y="4101525"/>
            <a:chExt cx="316650" cy="317450"/>
          </a:xfrm>
        </p:grpSpPr>
        <p:sp>
          <p:nvSpPr>
            <p:cNvPr id="4942" name="Google Shape;4942;p47"/>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7"/>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4" name="Google Shape;4944;p47"/>
          <p:cNvGrpSpPr/>
          <p:nvPr/>
        </p:nvGrpSpPr>
        <p:grpSpPr>
          <a:xfrm>
            <a:off x="7343960" y="3043811"/>
            <a:ext cx="350275" cy="347935"/>
            <a:chOff x="-59470075" y="3308975"/>
            <a:chExt cx="318200" cy="316075"/>
          </a:xfrm>
        </p:grpSpPr>
        <p:sp>
          <p:nvSpPr>
            <p:cNvPr id="4945" name="Google Shape;4945;p47"/>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7"/>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7"/>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7"/>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7"/>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7"/>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7"/>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7"/>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7"/>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47"/>
          <p:cNvGrpSpPr/>
          <p:nvPr/>
        </p:nvGrpSpPr>
        <p:grpSpPr>
          <a:xfrm>
            <a:off x="1436496" y="3044291"/>
            <a:ext cx="349421" cy="346972"/>
            <a:chOff x="-64781025" y="3361050"/>
            <a:chExt cx="317425" cy="315200"/>
          </a:xfrm>
        </p:grpSpPr>
        <p:sp>
          <p:nvSpPr>
            <p:cNvPr id="4955" name="Google Shape;4955;p47"/>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7"/>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7"/>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7"/>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9" name="Google Shape;4959;p47"/>
          <p:cNvSpPr/>
          <p:nvPr/>
        </p:nvSpPr>
        <p:spPr>
          <a:xfrm>
            <a:off x="1434487" y="3465532"/>
            <a:ext cx="349421" cy="34768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7"/>
          <p:cNvSpPr/>
          <p:nvPr/>
        </p:nvSpPr>
        <p:spPr>
          <a:xfrm>
            <a:off x="1460494" y="3872756"/>
            <a:ext cx="297409" cy="34942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7"/>
          <p:cNvSpPr/>
          <p:nvPr/>
        </p:nvSpPr>
        <p:spPr>
          <a:xfrm>
            <a:off x="3539685" y="3081754"/>
            <a:ext cx="348541" cy="2722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2" name="Google Shape;4962;p47"/>
          <p:cNvGrpSpPr/>
          <p:nvPr/>
        </p:nvGrpSpPr>
        <p:grpSpPr>
          <a:xfrm>
            <a:off x="3533821" y="3464288"/>
            <a:ext cx="364172" cy="349944"/>
            <a:chOff x="-62890750" y="3747425"/>
            <a:chExt cx="330825" cy="317900"/>
          </a:xfrm>
        </p:grpSpPr>
        <p:sp>
          <p:nvSpPr>
            <p:cNvPr id="4963" name="Google Shape;4963;p47"/>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7"/>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7"/>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7"/>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7"/>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7"/>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7"/>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7"/>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7"/>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7"/>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7"/>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7"/>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7"/>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7"/>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47"/>
          <p:cNvGrpSpPr/>
          <p:nvPr/>
        </p:nvGrpSpPr>
        <p:grpSpPr>
          <a:xfrm>
            <a:off x="3541196" y="3873056"/>
            <a:ext cx="349421" cy="348568"/>
            <a:chOff x="-62884425" y="4111775"/>
            <a:chExt cx="317425" cy="316650"/>
          </a:xfrm>
        </p:grpSpPr>
        <p:sp>
          <p:nvSpPr>
            <p:cNvPr id="4978" name="Google Shape;4978;p47"/>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7"/>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47"/>
          <p:cNvGrpSpPr/>
          <p:nvPr/>
        </p:nvGrpSpPr>
        <p:grpSpPr>
          <a:xfrm>
            <a:off x="5660141" y="3046520"/>
            <a:ext cx="347688" cy="342514"/>
            <a:chOff x="-60991775" y="3376900"/>
            <a:chExt cx="315850" cy="311150"/>
          </a:xfrm>
        </p:grpSpPr>
        <p:sp>
          <p:nvSpPr>
            <p:cNvPr id="4981" name="Google Shape;4981;p47"/>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7"/>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7"/>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47"/>
          <p:cNvGrpSpPr/>
          <p:nvPr/>
        </p:nvGrpSpPr>
        <p:grpSpPr>
          <a:xfrm>
            <a:off x="5659701" y="3468443"/>
            <a:ext cx="348568" cy="341633"/>
            <a:chOff x="-60988625" y="3740800"/>
            <a:chExt cx="316650" cy="310350"/>
          </a:xfrm>
        </p:grpSpPr>
        <p:sp>
          <p:nvSpPr>
            <p:cNvPr id="4985" name="Google Shape;4985;p47"/>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7"/>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7"/>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47"/>
          <p:cNvGrpSpPr/>
          <p:nvPr/>
        </p:nvGrpSpPr>
        <p:grpSpPr>
          <a:xfrm>
            <a:off x="5659701" y="3873607"/>
            <a:ext cx="348568" cy="347468"/>
            <a:chOff x="-60987850" y="4100950"/>
            <a:chExt cx="316650" cy="315650"/>
          </a:xfrm>
        </p:grpSpPr>
        <p:sp>
          <p:nvSpPr>
            <p:cNvPr id="4989" name="Google Shape;4989;p47"/>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7"/>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7"/>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7"/>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7"/>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47"/>
          <p:cNvGrpSpPr/>
          <p:nvPr/>
        </p:nvGrpSpPr>
        <p:grpSpPr>
          <a:xfrm>
            <a:off x="7343519" y="3469311"/>
            <a:ext cx="351155" cy="339900"/>
            <a:chOff x="-59447250" y="3706150"/>
            <a:chExt cx="319000" cy="308775"/>
          </a:xfrm>
        </p:grpSpPr>
        <p:sp>
          <p:nvSpPr>
            <p:cNvPr id="4995" name="Google Shape;4995;p47"/>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7"/>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47"/>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47"/>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47"/>
          <p:cNvGrpSpPr/>
          <p:nvPr/>
        </p:nvGrpSpPr>
        <p:grpSpPr>
          <a:xfrm>
            <a:off x="1857821" y="3044511"/>
            <a:ext cx="350302" cy="346532"/>
            <a:chOff x="-64406125" y="3362225"/>
            <a:chExt cx="318225" cy="314800"/>
          </a:xfrm>
        </p:grpSpPr>
        <p:sp>
          <p:nvSpPr>
            <p:cNvPr id="5000" name="Google Shape;5000;p47"/>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7"/>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2" name="Google Shape;5002;p47"/>
          <p:cNvSpPr/>
          <p:nvPr/>
        </p:nvSpPr>
        <p:spPr>
          <a:xfrm>
            <a:off x="1916080" y="3464665"/>
            <a:ext cx="229792" cy="34942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3" name="Google Shape;5003;p47"/>
          <p:cNvGrpSpPr/>
          <p:nvPr/>
        </p:nvGrpSpPr>
        <p:grpSpPr>
          <a:xfrm>
            <a:off x="1858262" y="3873057"/>
            <a:ext cx="349421" cy="348568"/>
            <a:chOff x="-64410850" y="4094450"/>
            <a:chExt cx="317425" cy="316650"/>
          </a:xfrm>
        </p:grpSpPr>
        <p:sp>
          <p:nvSpPr>
            <p:cNvPr id="5004" name="Google Shape;5004;p47"/>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47"/>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47"/>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7" name="Google Shape;5007;p47"/>
          <p:cNvSpPr/>
          <p:nvPr/>
        </p:nvSpPr>
        <p:spPr>
          <a:xfrm>
            <a:off x="3991648" y="3043074"/>
            <a:ext cx="304344" cy="349614"/>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8" name="Google Shape;5008;p47"/>
          <p:cNvGrpSpPr/>
          <p:nvPr/>
        </p:nvGrpSpPr>
        <p:grpSpPr>
          <a:xfrm>
            <a:off x="3971901" y="3464013"/>
            <a:ext cx="347715" cy="350495"/>
            <a:chOff x="-62516625" y="3743175"/>
            <a:chExt cx="315875" cy="318400"/>
          </a:xfrm>
        </p:grpSpPr>
        <p:sp>
          <p:nvSpPr>
            <p:cNvPr id="5009" name="Google Shape;5009;p47"/>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47"/>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47"/>
          <p:cNvGrpSpPr/>
          <p:nvPr/>
        </p:nvGrpSpPr>
        <p:grpSpPr>
          <a:xfrm>
            <a:off x="3978410" y="3892128"/>
            <a:ext cx="334698" cy="310426"/>
            <a:chOff x="-62511900" y="4129100"/>
            <a:chExt cx="304050" cy="282000"/>
          </a:xfrm>
        </p:grpSpPr>
        <p:sp>
          <p:nvSpPr>
            <p:cNvPr id="5012" name="Google Shape;5012;p47"/>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7"/>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7"/>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7"/>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7"/>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47"/>
          <p:cNvGrpSpPr/>
          <p:nvPr/>
        </p:nvGrpSpPr>
        <p:grpSpPr>
          <a:xfrm>
            <a:off x="6102576" y="3043066"/>
            <a:ext cx="295675" cy="349421"/>
            <a:chOff x="-60597975" y="3367475"/>
            <a:chExt cx="268600" cy="317425"/>
          </a:xfrm>
        </p:grpSpPr>
        <p:sp>
          <p:nvSpPr>
            <p:cNvPr id="5018" name="Google Shape;5018;p47"/>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7"/>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47"/>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47"/>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7"/>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3" name="Google Shape;5023;p47"/>
          <p:cNvSpPr/>
          <p:nvPr/>
        </p:nvSpPr>
        <p:spPr>
          <a:xfrm>
            <a:off x="6072955" y="3465738"/>
            <a:ext cx="351155" cy="34727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4" name="Google Shape;5024;p47"/>
          <p:cNvGrpSpPr/>
          <p:nvPr/>
        </p:nvGrpSpPr>
        <p:grpSpPr>
          <a:xfrm>
            <a:off x="6076129" y="3922482"/>
            <a:ext cx="348568" cy="249716"/>
            <a:chOff x="-60621600" y="4145650"/>
            <a:chExt cx="316650" cy="226850"/>
          </a:xfrm>
        </p:grpSpPr>
        <p:sp>
          <p:nvSpPr>
            <p:cNvPr id="5025" name="Google Shape;5025;p47"/>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47"/>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47"/>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47"/>
          <p:cNvGrpSpPr/>
          <p:nvPr/>
        </p:nvGrpSpPr>
        <p:grpSpPr>
          <a:xfrm>
            <a:off x="7347852" y="3873484"/>
            <a:ext cx="342486" cy="347715"/>
            <a:chOff x="-59400775" y="4084200"/>
            <a:chExt cx="311125" cy="315875"/>
          </a:xfrm>
        </p:grpSpPr>
        <p:sp>
          <p:nvSpPr>
            <p:cNvPr id="5029" name="Google Shape;5029;p47"/>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7"/>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47"/>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47"/>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7"/>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7"/>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47"/>
          <p:cNvGrpSpPr/>
          <p:nvPr/>
        </p:nvGrpSpPr>
        <p:grpSpPr>
          <a:xfrm>
            <a:off x="2276375" y="3043493"/>
            <a:ext cx="347688" cy="348568"/>
            <a:chOff x="-64044600" y="3360375"/>
            <a:chExt cx="315850" cy="316650"/>
          </a:xfrm>
        </p:grpSpPr>
        <p:sp>
          <p:nvSpPr>
            <p:cNvPr id="5036" name="Google Shape;5036;p47"/>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47"/>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7"/>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47"/>
          <p:cNvGrpSpPr/>
          <p:nvPr/>
        </p:nvGrpSpPr>
        <p:grpSpPr>
          <a:xfrm>
            <a:off x="2301514" y="3464550"/>
            <a:ext cx="297409" cy="349421"/>
            <a:chOff x="-64022550" y="3727425"/>
            <a:chExt cx="270175" cy="317425"/>
          </a:xfrm>
        </p:grpSpPr>
        <p:sp>
          <p:nvSpPr>
            <p:cNvPr id="5040" name="Google Shape;5040;p47"/>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47"/>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47"/>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47"/>
          <p:cNvGrpSpPr/>
          <p:nvPr/>
        </p:nvGrpSpPr>
        <p:grpSpPr>
          <a:xfrm>
            <a:off x="2324480" y="3872616"/>
            <a:ext cx="251478" cy="349449"/>
            <a:chOff x="-64001300" y="4093650"/>
            <a:chExt cx="228450" cy="317450"/>
          </a:xfrm>
        </p:grpSpPr>
        <p:sp>
          <p:nvSpPr>
            <p:cNvPr id="5044" name="Google Shape;5044;p47"/>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7"/>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7"/>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47"/>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47"/>
          <p:cNvGrpSpPr/>
          <p:nvPr/>
        </p:nvGrpSpPr>
        <p:grpSpPr>
          <a:xfrm>
            <a:off x="4392400" y="3043438"/>
            <a:ext cx="342486" cy="348678"/>
            <a:chOff x="-62148800" y="3377700"/>
            <a:chExt cx="311125" cy="316750"/>
          </a:xfrm>
        </p:grpSpPr>
        <p:sp>
          <p:nvSpPr>
            <p:cNvPr id="5049" name="Google Shape;5049;p47"/>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7"/>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47"/>
          <p:cNvGrpSpPr/>
          <p:nvPr/>
        </p:nvGrpSpPr>
        <p:grpSpPr>
          <a:xfrm>
            <a:off x="4388506" y="3464535"/>
            <a:ext cx="350275" cy="349449"/>
            <a:chOff x="-62154300" y="3743950"/>
            <a:chExt cx="318200" cy="317450"/>
          </a:xfrm>
        </p:grpSpPr>
        <p:sp>
          <p:nvSpPr>
            <p:cNvPr id="5052" name="Google Shape;5052;p47"/>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7"/>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47"/>
          <p:cNvGrpSpPr/>
          <p:nvPr/>
        </p:nvGrpSpPr>
        <p:grpSpPr>
          <a:xfrm>
            <a:off x="4388493" y="3873056"/>
            <a:ext cx="350302" cy="348568"/>
            <a:chOff x="-62151950" y="4111775"/>
            <a:chExt cx="318225" cy="316650"/>
          </a:xfrm>
        </p:grpSpPr>
        <p:sp>
          <p:nvSpPr>
            <p:cNvPr id="5055" name="Google Shape;5055;p47"/>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7"/>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7"/>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47"/>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47"/>
          <p:cNvGrpSpPr/>
          <p:nvPr/>
        </p:nvGrpSpPr>
        <p:grpSpPr>
          <a:xfrm>
            <a:off x="6499351" y="3042984"/>
            <a:ext cx="350275" cy="349587"/>
            <a:chOff x="-60254550" y="3367325"/>
            <a:chExt cx="318200" cy="317575"/>
          </a:xfrm>
        </p:grpSpPr>
        <p:sp>
          <p:nvSpPr>
            <p:cNvPr id="5060" name="Google Shape;5060;p47"/>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47"/>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7"/>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7"/>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47"/>
          <p:cNvGrpSpPr/>
          <p:nvPr/>
        </p:nvGrpSpPr>
        <p:grpSpPr>
          <a:xfrm>
            <a:off x="6500204" y="3465031"/>
            <a:ext cx="348568" cy="348458"/>
            <a:chOff x="-60255350" y="3733825"/>
            <a:chExt cx="316650" cy="316550"/>
          </a:xfrm>
        </p:grpSpPr>
        <p:sp>
          <p:nvSpPr>
            <p:cNvPr id="5065" name="Google Shape;5065;p47"/>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47"/>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47"/>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7"/>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47"/>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47"/>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47"/>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47"/>
          <p:cNvGrpSpPr/>
          <p:nvPr/>
        </p:nvGrpSpPr>
        <p:grpSpPr>
          <a:xfrm>
            <a:off x="6526651" y="3873483"/>
            <a:ext cx="295675" cy="347715"/>
            <a:chOff x="-60232500" y="4101525"/>
            <a:chExt cx="268600" cy="315875"/>
          </a:xfrm>
        </p:grpSpPr>
        <p:sp>
          <p:nvSpPr>
            <p:cNvPr id="5073" name="Google Shape;5073;p47"/>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7"/>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5" name="Google Shape;5075;p47"/>
          <p:cNvSpPr/>
          <p:nvPr/>
        </p:nvSpPr>
        <p:spPr>
          <a:xfrm>
            <a:off x="7766392" y="3043157"/>
            <a:ext cx="348541" cy="34944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6" name="Google Shape;5076;p47"/>
          <p:cNvGrpSpPr/>
          <p:nvPr/>
        </p:nvGrpSpPr>
        <p:grpSpPr>
          <a:xfrm>
            <a:off x="2700499" y="3043493"/>
            <a:ext cx="350302" cy="348568"/>
            <a:chOff x="-63679950" y="3360375"/>
            <a:chExt cx="318225" cy="316650"/>
          </a:xfrm>
        </p:grpSpPr>
        <p:sp>
          <p:nvSpPr>
            <p:cNvPr id="5077" name="Google Shape;5077;p47"/>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7"/>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7"/>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7"/>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1" name="Google Shape;5081;p47"/>
          <p:cNvSpPr/>
          <p:nvPr/>
        </p:nvSpPr>
        <p:spPr>
          <a:xfrm>
            <a:off x="2697656" y="3464445"/>
            <a:ext cx="352036" cy="349862"/>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2" name="Google Shape;5082;p47"/>
          <p:cNvGrpSpPr/>
          <p:nvPr/>
        </p:nvGrpSpPr>
        <p:grpSpPr>
          <a:xfrm>
            <a:off x="2699192" y="3872506"/>
            <a:ext cx="352916" cy="349669"/>
            <a:chOff x="-63679950" y="4093450"/>
            <a:chExt cx="320600" cy="317650"/>
          </a:xfrm>
        </p:grpSpPr>
        <p:sp>
          <p:nvSpPr>
            <p:cNvPr id="5083" name="Google Shape;5083;p47"/>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47"/>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47"/>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47"/>
          <p:cNvGrpSpPr/>
          <p:nvPr/>
        </p:nvGrpSpPr>
        <p:grpSpPr>
          <a:xfrm>
            <a:off x="4806228" y="3043052"/>
            <a:ext cx="348568" cy="349449"/>
            <a:chOff x="-61784125" y="3377700"/>
            <a:chExt cx="316650" cy="317450"/>
          </a:xfrm>
        </p:grpSpPr>
        <p:sp>
          <p:nvSpPr>
            <p:cNvPr id="5087" name="Google Shape;5087;p47"/>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47"/>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47"/>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7"/>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47"/>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7"/>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47"/>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4" name="Google Shape;5094;p47"/>
          <p:cNvGrpSpPr/>
          <p:nvPr/>
        </p:nvGrpSpPr>
        <p:grpSpPr>
          <a:xfrm>
            <a:off x="4806228" y="3464535"/>
            <a:ext cx="348568" cy="349449"/>
            <a:chOff x="-61783350" y="3743950"/>
            <a:chExt cx="316650" cy="317450"/>
          </a:xfrm>
        </p:grpSpPr>
        <p:sp>
          <p:nvSpPr>
            <p:cNvPr id="5095" name="Google Shape;5095;p47"/>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47"/>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7" name="Google Shape;5097;p47"/>
          <p:cNvSpPr/>
          <p:nvPr/>
        </p:nvSpPr>
        <p:spPr>
          <a:xfrm>
            <a:off x="4804311" y="3873032"/>
            <a:ext cx="348568" cy="34887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7"/>
          <p:cNvSpPr/>
          <p:nvPr/>
        </p:nvSpPr>
        <p:spPr>
          <a:xfrm>
            <a:off x="6919200" y="3052541"/>
            <a:ext cx="348568" cy="330680"/>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7"/>
          <p:cNvSpPr/>
          <p:nvPr/>
        </p:nvSpPr>
        <p:spPr>
          <a:xfrm>
            <a:off x="6918333" y="3502808"/>
            <a:ext cx="350302" cy="273136"/>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0" name="Google Shape;5100;p47"/>
          <p:cNvGrpSpPr/>
          <p:nvPr/>
        </p:nvGrpSpPr>
        <p:grpSpPr>
          <a:xfrm>
            <a:off x="6919750" y="3873868"/>
            <a:ext cx="351183" cy="346945"/>
            <a:chOff x="-59869425" y="4102225"/>
            <a:chExt cx="319025" cy="315175"/>
          </a:xfrm>
        </p:grpSpPr>
        <p:sp>
          <p:nvSpPr>
            <p:cNvPr id="5101" name="Google Shape;5101;p47"/>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7"/>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7"/>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7"/>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5" name="Google Shape;5105;p47"/>
          <p:cNvGrpSpPr/>
          <p:nvPr/>
        </p:nvGrpSpPr>
        <p:grpSpPr>
          <a:xfrm>
            <a:off x="7768209" y="3465403"/>
            <a:ext cx="348568" cy="347715"/>
            <a:chOff x="-59029025" y="3711650"/>
            <a:chExt cx="316650" cy="315875"/>
          </a:xfrm>
        </p:grpSpPr>
        <p:sp>
          <p:nvSpPr>
            <p:cNvPr id="5106" name="Google Shape;5106;p47"/>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7"/>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7"/>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7"/>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7"/>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7"/>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7"/>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3" name="Google Shape;5113;p4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22</a:t>
            </a:fld>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17"/>
        <p:cNvGrpSpPr/>
        <p:nvPr/>
      </p:nvGrpSpPr>
      <p:grpSpPr>
        <a:xfrm>
          <a:off x="0" y="0"/>
          <a:ext cx="0" cy="0"/>
          <a:chOff x="0" y="0"/>
          <a:chExt cx="0" cy="0"/>
        </a:xfrm>
      </p:grpSpPr>
      <p:sp>
        <p:nvSpPr>
          <p:cNvPr id="5118" name="Google Shape;5118;p4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5119" name="Google Shape;5119;p48"/>
          <p:cNvGrpSpPr/>
          <p:nvPr/>
        </p:nvGrpSpPr>
        <p:grpSpPr>
          <a:xfrm>
            <a:off x="1095363" y="1685939"/>
            <a:ext cx="336332" cy="336332"/>
            <a:chOff x="-57970450" y="1903275"/>
            <a:chExt cx="318225" cy="318225"/>
          </a:xfrm>
        </p:grpSpPr>
        <p:sp>
          <p:nvSpPr>
            <p:cNvPr id="5120" name="Google Shape;5120;p48"/>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8"/>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8"/>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48"/>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48"/>
          <p:cNvGrpSpPr/>
          <p:nvPr/>
        </p:nvGrpSpPr>
        <p:grpSpPr>
          <a:xfrm>
            <a:off x="1115761" y="2101328"/>
            <a:ext cx="295536" cy="334667"/>
            <a:chOff x="-57950750" y="2296300"/>
            <a:chExt cx="279625" cy="316650"/>
          </a:xfrm>
        </p:grpSpPr>
        <p:sp>
          <p:nvSpPr>
            <p:cNvPr id="5125" name="Google Shape;5125;p48"/>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8"/>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8"/>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8"/>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48"/>
          <p:cNvGrpSpPr/>
          <p:nvPr/>
        </p:nvGrpSpPr>
        <p:grpSpPr>
          <a:xfrm>
            <a:off x="1095469" y="2515051"/>
            <a:ext cx="336121" cy="335513"/>
            <a:chOff x="-57969675" y="2687750"/>
            <a:chExt cx="318025" cy="317450"/>
          </a:xfrm>
        </p:grpSpPr>
        <p:sp>
          <p:nvSpPr>
            <p:cNvPr id="5130" name="Google Shape;5130;p48"/>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8"/>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8"/>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8"/>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48"/>
          <p:cNvGrpSpPr/>
          <p:nvPr/>
        </p:nvGrpSpPr>
        <p:grpSpPr>
          <a:xfrm>
            <a:off x="3153180" y="1685939"/>
            <a:ext cx="338842" cy="336332"/>
            <a:chOff x="-56012425" y="1903275"/>
            <a:chExt cx="320600" cy="318225"/>
          </a:xfrm>
        </p:grpSpPr>
        <p:sp>
          <p:nvSpPr>
            <p:cNvPr id="5135" name="Google Shape;5135;p48"/>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8"/>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48"/>
          <p:cNvGrpSpPr/>
          <p:nvPr/>
        </p:nvGrpSpPr>
        <p:grpSpPr>
          <a:xfrm>
            <a:off x="3154013" y="2099663"/>
            <a:ext cx="337178" cy="337178"/>
            <a:chOff x="-56010850" y="2294725"/>
            <a:chExt cx="319025" cy="319025"/>
          </a:xfrm>
        </p:grpSpPr>
        <p:sp>
          <p:nvSpPr>
            <p:cNvPr id="5138" name="Google Shape;5138;p48"/>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8"/>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8"/>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48"/>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2" name="Google Shape;5142;p48"/>
          <p:cNvGrpSpPr/>
          <p:nvPr/>
        </p:nvGrpSpPr>
        <p:grpSpPr>
          <a:xfrm>
            <a:off x="3154026" y="2514232"/>
            <a:ext cx="337151" cy="336332"/>
            <a:chOff x="-56010050" y="2686975"/>
            <a:chExt cx="319000" cy="318225"/>
          </a:xfrm>
        </p:grpSpPr>
        <p:sp>
          <p:nvSpPr>
            <p:cNvPr id="5143" name="Google Shape;5143;p48"/>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8"/>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8"/>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8"/>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48"/>
          <p:cNvGrpSpPr/>
          <p:nvPr/>
        </p:nvGrpSpPr>
        <p:grpSpPr>
          <a:xfrm>
            <a:off x="5231050" y="1685939"/>
            <a:ext cx="337178" cy="336332"/>
            <a:chOff x="-54081175" y="1903275"/>
            <a:chExt cx="319025" cy="318225"/>
          </a:xfrm>
        </p:grpSpPr>
        <p:sp>
          <p:nvSpPr>
            <p:cNvPr id="5148" name="Google Shape;5148;p48"/>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8"/>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48"/>
          <p:cNvGrpSpPr/>
          <p:nvPr/>
        </p:nvGrpSpPr>
        <p:grpSpPr>
          <a:xfrm>
            <a:off x="5251871" y="2101328"/>
            <a:ext cx="295536" cy="335513"/>
            <a:chOff x="-54063050" y="2296300"/>
            <a:chExt cx="279625" cy="317450"/>
          </a:xfrm>
        </p:grpSpPr>
        <p:sp>
          <p:nvSpPr>
            <p:cNvPr id="5151" name="Google Shape;5151;p48"/>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8"/>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8"/>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8"/>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48"/>
          <p:cNvGrpSpPr/>
          <p:nvPr/>
        </p:nvGrpSpPr>
        <p:grpSpPr>
          <a:xfrm>
            <a:off x="5251871" y="2512620"/>
            <a:ext cx="295536" cy="336279"/>
            <a:chOff x="-54061475" y="2685450"/>
            <a:chExt cx="279625" cy="318175"/>
          </a:xfrm>
        </p:grpSpPr>
        <p:sp>
          <p:nvSpPr>
            <p:cNvPr id="5156" name="Google Shape;5156;p48"/>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8"/>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8"/>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8"/>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48"/>
          <p:cNvGrpSpPr/>
          <p:nvPr/>
        </p:nvGrpSpPr>
        <p:grpSpPr>
          <a:xfrm>
            <a:off x="7350894" y="1695108"/>
            <a:ext cx="256404" cy="337151"/>
            <a:chOff x="-52074300" y="1911950"/>
            <a:chExt cx="242600" cy="319000"/>
          </a:xfrm>
        </p:grpSpPr>
        <p:sp>
          <p:nvSpPr>
            <p:cNvPr id="5161" name="Google Shape;5161;p48"/>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48"/>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48"/>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48"/>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48"/>
          <p:cNvGrpSpPr/>
          <p:nvPr/>
        </p:nvGrpSpPr>
        <p:grpSpPr>
          <a:xfrm>
            <a:off x="1495497" y="1686785"/>
            <a:ext cx="337178" cy="336332"/>
            <a:chOff x="-57578225" y="1904075"/>
            <a:chExt cx="319025" cy="318225"/>
          </a:xfrm>
        </p:grpSpPr>
        <p:sp>
          <p:nvSpPr>
            <p:cNvPr id="5166" name="Google Shape;5166;p48"/>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48"/>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48"/>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48"/>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48"/>
          <p:cNvGrpSpPr/>
          <p:nvPr/>
        </p:nvGrpSpPr>
        <p:grpSpPr>
          <a:xfrm>
            <a:off x="1516317" y="2099663"/>
            <a:ext cx="295536" cy="336332"/>
            <a:chOff x="-57558525" y="2294725"/>
            <a:chExt cx="279625" cy="318225"/>
          </a:xfrm>
        </p:grpSpPr>
        <p:sp>
          <p:nvSpPr>
            <p:cNvPr id="5171" name="Google Shape;5171;p48"/>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48"/>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48"/>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48"/>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8"/>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48"/>
          <p:cNvGrpSpPr/>
          <p:nvPr/>
        </p:nvGrpSpPr>
        <p:grpSpPr>
          <a:xfrm>
            <a:off x="1493832" y="2514232"/>
            <a:ext cx="340507" cy="337151"/>
            <a:chOff x="-57579800" y="2686975"/>
            <a:chExt cx="322175" cy="319000"/>
          </a:xfrm>
        </p:grpSpPr>
        <p:sp>
          <p:nvSpPr>
            <p:cNvPr id="5177" name="Google Shape;5177;p48"/>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8"/>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48"/>
          <p:cNvGrpSpPr/>
          <p:nvPr/>
        </p:nvGrpSpPr>
        <p:grpSpPr>
          <a:xfrm>
            <a:off x="3566071" y="2099663"/>
            <a:ext cx="342171" cy="336332"/>
            <a:chOff x="-55620975" y="2294725"/>
            <a:chExt cx="323750" cy="318225"/>
          </a:xfrm>
        </p:grpSpPr>
        <p:sp>
          <p:nvSpPr>
            <p:cNvPr id="5180" name="Google Shape;5180;p48"/>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48"/>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48"/>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48"/>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8"/>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8"/>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48"/>
          <p:cNvGrpSpPr/>
          <p:nvPr/>
        </p:nvGrpSpPr>
        <p:grpSpPr>
          <a:xfrm>
            <a:off x="3568159" y="2514153"/>
            <a:ext cx="337997" cy="336411"/>
            <a:chOff x="-55620175" y="2686900"/>
            <a:chExt cx="319800" cy="318300"/>
          </a:xfrm>
        </p:grpSpPr>
        <p:sp>
          <p:nvSpPr>
            <p:cNvPr id="5187" name="Google Shape;5187;p48"/>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48"/>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48"/>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48"/>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48"/>
          <p:cNvGrpSpPr/>
          <p:nvPr/>
        </p:nvGrpSpPr>
        <p:grpSpPr>
          <a:xfrm>
            <a:off x="5645619" y="1685939"/>
            <a:ext cx="337151" cy="336332"/>
            <a:chOff x="-53690500" y="1903275"/>
            <a:chExt cx="319000" cy="318225"/>
          </a:xfrm>
        </p:grpSpPr>
        <p:sp>
          <p:nvSpPr>
            <p:cNvPr id="5192" name="Google Shape;5192;p48"/>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8"/>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48"/>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48"/>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48"/>
          <p:cNvGrpSpPr/>
          <p:nvPr/>
        </p:nvGrpSpPr>
        <p:grpSpPr>
          <a:xfrm>
            <a:off x="5666427" y="2101328"/>
            <a:ext cx="295536" cy="334667"/>
            <a:chOff x="-53670800" y="2296300"/>
            <a:chExt cx="279625" cy="316650"/>
          </a:xfrm>
        </p:grpSpPr>
        <p:sp>
          <p:nvSpPr>
            <p:cNvPr id="5197" name="Google Shape;5197;p48"/>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48"/>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8"/>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8"/>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48"/>
          <p:cNvGrpSpPr/>
          <p:nvPr/>
        </p:nvGrpSpPr>
        <p:grpSpPr>
          <a:xfrm>
            <a:off x="5645619" y="2513809"/>
            <a:ext cx="337151" cy="336755"/>
            <a:chOff x="-53690500" y="2686575"/>
            <a:chExt cx="319000" cy="318625"/>
          </a:xfrm>
        </p:grpSpPr>
        <p:sp>
          <p:nvSpPr>
            <p:cNvPr id="5202" name="Google Shape;5202;p48"/>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8"/>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48"/>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48"/>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48"/>
          <p:cNvGrpSpPr/>
          <p:nvPr/>
        </p:nvGrpSpPr>
        <p:grpSpPr>
          <a:xfrm>
            <a:off x="7331315" y="2108964"/>
            <a:ext cx="295562" cy="336200"/>
            <a:chOff x="-52092425" y="2303525"/>
            <a:chExt cx="279650" cy="318100"/>
          </a:xfrm>
        </p:grpSpPr>
        <p:sp>
          <p:nvSpPr>
            <p:cNvPr id="5207" name="Google Shape;5207;p48"/>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8"/>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8"/>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8"/>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48"/>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48"/>
          <p:cNvGrpSpPr/>
          <p:nvPr/>
        </p:nvGrpSpPr>
        <p:grpSpPr>
          <a:xfrm>
            <a:off x="1905365" y="1687604"/>
            <a:ext cx="338816" cy="336332"/>
            <a:chOff x="-57189125" y="1904850"/>
            <a:chExt cx="320575" cy="318225"/>
          </a:xfrm>
        </p:grpSpPr>
        <p:sp>
          <p:nvSpPr>
            <p:cNvPr id="5213" name="Google Shape;5213;p48"/>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48"/>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48"/>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8"/>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8"/>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48"/>
          <p:cNvGrpSpPr/>
          <p:nvPr/>
        </p:nvGrpSpPr>
        <p:grpSpPr>
          <a:xfrm>
            <a:off x="1906197" y="2120484"/>
            <a:ext cx="337151" cy="294717"/>
            <a:chOff x="-57187550" y="2314425"/>
            <a:chExt cx="319000" cy="278850"/>
          </a:xfrm>
        </p:grpSpPr>
        <p:sp>
          <p:nvSpPr>
            <p:cNvPr id="5219" name="Google Shape;5219;p48"/>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48"/>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8"/>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8"/>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48"/>
          <p:cNvGrpSpPr/>
          <p:nvPr/>
        </p:nvGrpSpPr>
        <p:grpSpPr>
          <a:xfrm>
            <a:off x="1921997" y="2513598"/>
            <a:ext cx="305550" cy="336966"/>
            <a:chOff x="-57172600" y="2686375"/>
            <a:chExt cx="289100" cy="318825"/>
          </a:xfrm>
        </p:grpSpPr>
        <p:sp>
          <p:nvSpPr>
            <p:cNvPr id="5224" name="Google Shape;5224;p48"/>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8"/>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48"/>
          <p:cNvGrpSpPr/>
          <p:nvPr/>
        </p:nvGrpSpPr>
        <p:grpSpPr>
          <a:xfrm>
            <a:off x="3983124" y="1685939"/>
            <a:ext cx="336332" cy="334667"/>
            <a:chOff x="-55225575" y="1903275"/>
            <a:chExt cx="318225" cy="316650"/>
          </a:xfrm>
        </p:grpSpPr>
        <p:sp>
          <p:nvSpPr>
            <p:cNvPr id="5227" name="Google Shape;5227;p48"/>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48"/>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48"/>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48"/>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48"/>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48"/>
          <p:cNvGrpSpPr/>
          <p:nvPr/>
        </p:nvGrpSpPr>
        <p:grpSpPr>
          <a:xfrm>
            <a:off x="3993535" y="2101328"/>
            <a:ext cx="315511" cy="334667"/>
            <a:chOff x="-55217700" y="2296300"/>
            <a:chExt cx="298525" cy="316650"/>
          </a:xfrm>
        </p:grpSpPr>
        <p:sp>
          <p:nvSpPr>
            <p:cNvPr id="5233" name="Google Shape;5233;p48"/>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48"/>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8"/>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8"/>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48"/>
          <p:cNvGrpSpPr/>
          <p:nvPr/>
        </p:nvGrpSpPr>
        <p:grpSpPr>
          <a:xfrm>
            <a:off x="3982292" y="2515897"/>
            <a:ext cx="337997" cy="334667"/>
            <a:chOff x="-55229525" y="2688550"/>
            <a:chExt cx="319800" cy="316650"/>
          </a:xfrm>
        </p:grpSpPr>
        <p:sp>
          <p:nvSpPr>
            <p:cNvPr id="5238" name="Google Shape;5238;p48"/>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8"/>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8"/>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8"/>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2" name="Google Shape;5242;p48"/>
          <p:cNvGrpSpPr/>
          <p:nvPr/>
        </p:nvGrpSpPr>
        <p:grpSpPr>
          <a:xfrm>
            <a:off x="6069304" y="1685939"/>
            <a:ext cx="315537" cy="336332"/>
            <a:chOff x="-53288825" y="1903275"/>
            <a:chExt cx="298550" cy="318225"/>
          </a:xfrm>
        </p:grpSpPr>
        <p:sp>
          <p:nvSpPr>
            <p:cNvPr id="5243" name="Google Shape;5243;p48"/>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8"/>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8"/>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48"/>
          <p:cNvGrpSpPr/>
          <p:nvPr/>
        </p:nvGrpSpPr>
        <p:grpSpPr>
          <a:xfrm>
            <a:off x="6058484" y="2099663"/>
            <a:ext cx="337178" cy="336332"/>
            <a:chOff x="-53299850" y="2294725"/>
            <a:chExt cx="319025" cy="318225"/>
          </a:xfrm>
        </p:grpSpPr>
        <p:sp>
          <p:nvSpPr>
            <p:cNvPr id="5247" name="Google Shape;5247;p48"/>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8"/>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48"/>
          <p:cNvGrpSpPr/>
          <p:nvPr/>
        </p:nvGrpSpPr>
        <p:grpSpPr>
          <a:xfrm>
            <a:off x="6079715" y="2515051"/>
            <a:ext cx="294717" cy="335513"/>
            <a:chOff x="-53278575" y="2687750"/>
            <a:chExt cx="278850" cy="317450"/>
          </a:xfrm>
        </p:grpSpPr>
        <p:sp>
          <p:nvSpPr>
            <p:cNvPr id="5250" name="Google Shape;5250;p48"/>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8"/>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8"/>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48"/>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48"/>
          <p:cNvGrpSpPr/>
          <p:nvPr/>
        </p:nvGrpSpPr>
        <p:grpSpPr>
          <a:xfrm>
            <a:off x="7310508" y="2514760"/>
            <a:ext cx="337178" cy="337468"/>
            <a:chOff x="-52101875" y="2687475"/>
            <a:chExt cx="319025" cy="319300"/>
          </a:xfrm>
        </p:grpSpPr>
        <p:sp>
          <p:nvSpPr>
            <p:cNvPr id="5255" name="Google Shape;5255;p48"/>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8"/>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8"/>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8"/>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9" name="Google Shape;5259;p48"/>
          <p:cNvGrpSpPr/>
          <p:nvPr/>
        </p:nvGrpSpPr>
        <p:grpSpPr>
          <a:xfrm>
            <a:off x="2346261" y="1686785"/>
            <a:ext cx="295536" cy="336332"/>
            <a:chOff x="-56774050" y="1904075"/>
            <a:chExt cx="279625" cy="318225"/>
          </a:xfrm>
        </p:grpSpPr>
        <p:sp>
          <p:nvSpPr>
            <p:cNvPr id="5260" name="Google Shape;5260;p48"/>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8"/>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2" name="Google Shape;5262;p48"/>
          <p:cNvGrpSpPr/>
          <p:nvPr/>
        </p:nvGrpSpPr>
        <p:grpSpPr>
          <a:xfrm>
            <a:off x="2346261" y="2099663"/>
            <a:ext cx="295536" cy="336332"/>
            <a:chOff x="-56774850" y="2294725"/>
            <a:chExt cx="279625" cy="318225"/>
          </a:xfrm>
        </p:grpSpPr>
        <p:sp>
          <p:nvSpPr>
            <p:cNvPr id="5263" name="Google Shape;5263;p48"/>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8"/>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8"/>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48"/>
          <p:cNvGrpSpPr/>
          <p:nvPr/>
        </p:nvGrpSpPr>
        <p:grpSpPr>
          <a:xfrm>
            <a:off x="2365827" y="2514232"/>
            <a:ext cx="256404" cy="335486"/>
            <a:chOff x="-56756725" y="2686975"/>
            <a:chExt cx="242600" cy="317425"/>
          </a:xfrm>
        </p:grpSpPr>
        <p:sp>
          <p:nvSpPr>
            <p:cNvPr id="5267" name="Google Shape;5267;p48"/>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8"/>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8"/>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48"/>
          <p:cNvGrpSpPr/>
          <p:nvPr/>
        </p:nvGrpSpPr>
        <p:grpSpPr>
          <a:xfrm>
            <a:off x="4408328" y="1685939"/>
            <a:ext cx="314216" cy="337178"/>
            <a:chOff x="-54826975" y="1903275"/>
            <a:chExt cx="297300" cy="319025"/>
          </a:xfrm>
        </p:grpSpPr>
        <p:sp>
          <p:nvSpPr>
            <p:cNvPr id="5271" name="Google Shape;5271;p48"/>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8"/>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8"/>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48"/>
          <p:cNvGrpSpPr/>
          <p:nvPr/>
        </p:nvGrpSpPr>
        <p:grpSpPr>
          <a:xfrm>
            <a:off x="4396861" y="2101328"/>
            <a:ext cx="337151" cy="334641"/>
            <a:chOff x="-54836500" y="2296300"/>
            <a:chExt cx="319000" cy="316625"/>
          </a:xfrm>
        </p:grpSpPr>
        <p:sp>
          <p:nvSpPr>
            <p:cNvPr id="5275" name="Google Shape;5275;p48"/>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8"/>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8"/>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8"/>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48"/>
          <p:cNvGrpSpPr/>
          <p:nvPr/>
        </p:nvGrpSpPr>
        <p:grpSpPr>
          <a:xfrm>
            <a:off x="4416836" y="2515051"/>
            <a:ext cx="297200" cy="336332"/>
            <a:chOff x="-54817600" y="2687750"/>
            <a:chExt cx="281200" cy="318225"/>
          </a:xfrm>
        </p:grpSpPr>
        <p:sp>
          <p:nvSpPr>
            <p:cNvPr id="5280" name="Google Shape;5280;p48"/>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8"/>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8"/>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8"/>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48"/>
          <p:cNvGrpSpPr/>
          <p:nvPr/>
        </p:nvGrpSpPr>
        <p:grpSpPr>
          <a:xfrm>
            <a:off x="6494706" y="1685939"/>
            <a:ext cx="295536" cy="334667"/>
            <a:chOff x="-52887125" y="1903275"/>
            <a:chExt cx="279625" cy="316650"/>
          </a:xfrm>
        </p:grpSpPr>
        <p:sp>
          <p:nvSpPr>
            <p:cNvPr id="5285" name="Google Shape;5285;p48"/>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8"/>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48"/>
          <p:cNvGrpSpPr/>
          <p:nvPr/>
        </p:nvGrpSpPr>
        <p:grpSpPr>
          <a:xfrm>
            <a:off x="6474731" y="2098844"/>
            <a:ext cx="335486" cy="337151"/>
            <a:chOff x="-52906025" y="2293950"/>
            <a:chExt cx="317425" cy="319000"/>
          </a:xfrm>
        </p:grpSpPr>
        <p:sp>
          <p:nvSpPr>
            <p:cNvPr id="5288" name="Google Shape;5288;p48"/>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8"/>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48"/>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48"/>
          <p:cNvGrpSpPr/>
          <p:nvPr/>
        </p:nvGrpSpPr>
        <p:grpSpPr>
          <a:xfrm>
            <a:off x="6494706" y="2514232"/>
            <a:ext cx="295536" cy="336332"/>
            <a:chOff x="-52887125" y="2686975"/>
            <a:chExt cx="279625" cy="318225"/>
          </a:xfrm>
        </p:grpSpPr>
        <p:sp>
          <p:nvSpPr>
            <p:cNvPr id="5292" name="Google Shape;5292;p48"/>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8"/>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48"/>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48"/>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6" name="Google Shape;5296;p48"/>
          <p:cNvGrpSpPr/>
          <p:nvPr/>
        </p:nvGrpSpPr>
        <p:grpSpPr>
          <a:xfrm>
            <a:off x="7742828" y="1698437"/>
            <a:ext cx="296355" cy="334667"/>
            <a:chOff x="-51722225" y="1915100"/>
            <a:chExt cx="280400" cy="316650"/>
          </a:xfrm>
        </p:grpSpPr>
        <p:sp>
          <p:nvSpPr>
            <p:cNvPr id="5297" name="Google Shape;5297;p48"/>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8"/>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8"/>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8"/>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1" name="Google Shape;5301;p48"/>
          <p:cNvGrpSpPr/>
          <p:nvPr/>
        </p:nvGrpSpPr>
        <p:grpSpPr>
          <a:xfrm>
            <a:off x="2733364" y="1685226"/>
            <a:ext cx="345474" cy="336226"/>
            <a:chOff x="-56407800" y="1902600"/>
            <a:chExt cx="326875" cy="318125"/>
          </a:xfrm>
        </p:grpSpPr>
        <p:sp>
          <p:nvSpPr>
            <p:cNvPr id="5302" name="Google Shape;5302;p48"/>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8"/>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8"/>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48"/>
          <p:cNvGrpSpPr/>
          <p:nvPr/>
        </p:nvGrpSpPr>
        <p:grpSpPr>
          <a:xfrm>
            <a:off x="2738768" y="2110496"/>
            <a:ext cx="334667" cy="315511"/>
            <a:chOff x="-56401500" y="2304975"/>
            <a:chExt cx="316650" cy="298525"/>
          </a:xfrm>
        </p:grpSpPr>
        <p:sp>
          <p:nvSpPr>
            <p:cNvPr id="5306" name="Google Shape;5306;p48"/>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8"/>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8"/>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8"/>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48"/>
          <p:cNvGrpSpPr/>
          <p:nvPr/>
        </p:nvGrpSpPr>
        <p:grpSpPr>
          <a:xfrm>
            <a:off x="4835248" y="1684275"/>
            <a:ext cx="298046" cy="336332"/>
            <a:chOff x="-54426150" y="1901700"/>
            <a:chExt cx="282000" cy="318225"/>
          </a:xfrm>
        </p:grpSpPr>
        <p:sp>
          <p:nvSpPr>
            <p:cNvPr id="5311" name="Google Shape;5311;p48"/>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8"/>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8"/>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8"/>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48"/>
          <p:cNvGrpSpPr/>
          <p:nvPr/>
        </p:nvGrpSpPr>
        <p:grpSpPr>
          <a:xfrm>
            <a:off x="4835248" y="2099663"/>
            <a:ext cx="298046" cy="337178"/>
            <a:chOff x="-54426150" y="2294725"/>
            <a:chExt cx="282000" cy="319025"/>
          </a:xfrm>
        </p:grpSpPr>
        <p:sp>
          <p:nvSpPr>
            <p:cNvPr id="5316" name="Google Shape;5316;p48"/>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8"/>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8"/>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8"/>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8"/>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48"/>
          <p:cNvGrpSpPr/>
          <p:nvPr/>
        </p:nvGrpSpPr>
        <p:grpSpPr>
          <a:xfrm>
            <a:off x="4833583" y="2514232"/>
            <a:ext cx="301375" cy="337151"/>
            <a:chOff x="-54427725" y="2686975"/>
            <a:chExt cx="285150" cy="319000"/>
          </a:xfrm>
        </p:grpSpPr>
        <p:sp>
          <p:nvSpPr>
            <p:cNvPr id="5322" name="Google Shape;5322;p48"/>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8"/>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8"/>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8"/>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8"/>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48"/>
          <p:cNvGrpSpPr/>
          <p:nvPr/>
        </p:nvGrpSpPr>
        <p:grpSpPr>
          <a:xfrm>
            <a:off x="6888851" y="1686151"/>
            <a:ext cx="334667" cy="335302"/>
            <a:chOff x="-52513800" y="1903475"/>
            <a:chExt cx="316650" cy="317250"/>
          </a:xfrm>
        </p:grpSpPr>
        <p:sp>
          <p:nvSpPr>
            <p:cNvPr id="5328" name="Google Shape;5328;p48"/>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8"/>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48"/>
          <p:cNvGrpSpPr/>
          <p:nvPr/>
        </p:nvGrpSpPr>
        <p:grpSpPr>
          <a:xfrm>
            <a:off x="6898006" y="2100509"/>
            <a:ext cx="316357" cy="335486"/>
            <a:chOff x="-52505925" y="2295525"/>
            <a:chExt cx="299325" cy="317425"/>
          </a:xfrm>
        </p:grpSpPr>
        <p:sp>
          <p:nvSpPr>
            <p:cNvPr id="5331" name="Google Shape;5331;p48"/>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8"/>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8"/>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8"/>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48"/>
          <p:cNvGrpSpPr/>
          <p:nvPr/>
        </p:nvGrpSpPr>
        <p:grpSpPr>
          <a:xfrm>
            <a:off x="6908417" y="2514232"/>
            <a:ext cx="295536" cy="336332"/>
            <a:chOff x="-52494100" y="2686975"/>
            <a:chExt cx="279625" cy="318225"/>
          </a:xfrm>
        </p:grpSpPr>
        <p:sp>
          <p:nvSpPr>
            <p:cNvPr id="5336" name="Google Shape;5336;p48"/>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8"/>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8"/>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8"/>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48"/>
          <p:cNvGrpSpPr/>
          <p:nvPr/>
        </p:nvGrpSpPr>
        <p:grpSpPr>
          <a:xfrm>
            <a:off x="7744070" y="2111315"/>
            <a:ext cx="293871" cy="336332"/>
            <a:chOff x="-51708850" y="2305750"/>
            <a:chExt cx="278050" cy="318225"/>
          </a:xfrm>
        </p:grpSpPr>
        <p:sp>
          <p:nvSpPr>
            <p:cNvPr id="5341" name="Google Shape;5341;p48"/>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8"/>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8"/>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48"/>
          <p:cNvGrpSpPr/>
          <p:nvPr/>
        </p:nvGrpSpPr>
        <p:grpSpPr>
          <a:xfrm>
            <a:off x="1094954" y="3054255"/>
            <a:ext cx="337151" cy="337389"/>
            <a:chOff x="-57956275" y="3197925"/>
            <a:chExt cx="319000" cy="319225"/>
          </a:xfrm>
        </p:grpSpPr>
        <p:sp>
          <p:nvSpPr>
            <p:cNvPr id="5345" name="Google Shape;5345;p48"/>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8"/>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8"/>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8"/>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8"/>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8"/>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8"/>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48"/>
          <p:cNvGrpSpPr/>
          <p:nvPr/>
        </p:nvGrpSpPr>
        <p:grpSpPr>
          <a:xfrm>
            <a:off x="1115761" y="3469035"/>
            <a:ext cx="295536" cy="337151"/>
            <a:chOff x="-57940525" y="3590375"/>
            <a:chExt cx="279625" cy="319000"/>
          </a:xfrm>
        </p:grpSpPr>
        <p:sp>
          <p:nvSpPr>
            <p:cNvPr id="5353" name="Google Shape;5353;p48"/>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8"/>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8"/>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8"/>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8"/>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48"/>
          <p:cNvGrpSpPr/>
          <p:nvPr/>
        </p:nvGrpSpPr>
        <p:grpSpPr>
          <a:xfrm>
            <a:off x="1095363" y="3883578"/>
            <a:ext cx="336332" cy="337178"/>
            <a:chOff x="-57959425" y="3982600"/>
            <a:chExt cx="318225" cy="319025"/>
          </a:xfrm>
        </p:grpSpPr>
        <p:sp>
          <p:nvSpPr>
            <p:cNvPr id="5359" name="Google Shape;5359;p48"/>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8"/>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8"/>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8"/>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48"/>
          <p:cNvGrpSpPr/>
          <p:nvPr/>
        </p:nvGrpSpPr>
        <p:grpSpPr>
          <a:xfrm>
            <a:off x="3154845" y="3055312"/>
            <a:ext cx="335513" cy="335513"/>
            <a:chOff x="-55987225" y="3198925"/>
            <a:chExt cx="317450" cy="317450"/>
          </a:xfrm>
        </p:grpSpPr>
        <p:sp>
          <p:nvSpPr>
            <p:cNvPr id="5364" name="Google Shape;5364;p48"/>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8"/>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8"/>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8"/>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48"/>
          <p:cNvGrpSpPr/>
          <p:nvPr/>
        </p:nvGrpSpPr>
        <p:grpSpPr>
          <a:xfrm>
            <a:off x="3154845" y="3469722"/>
            <a:ext cx="335513" cy="335645"/>
            <a:chOff x="-55987225" y="3591025"/>
            <a:chExt cx="317450" cy="317575"/>
          </a:xfrm>
        </p:grpSpPr>
        <p:sp>
          <p:nvSpPr>
            <p:cNvPr id="5369" name="Google Shape;5369;p48"/>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8"/>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8"/>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48"/>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8"/>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4" name="Google Shape;5374;p48"/>
          <p:cNvGrpSpPr/>
          <p:nvPr/>
        </p:nvGrpSpPr>
        <p:grpSpPr>
          <a:xfrm>
            <a:off x="3154013" y="3883578"/>
            <a:ext cx="337178" cy="337178"/>
            <a:chOff x="-55988800" y="3982600"/>
            <a:chExt cx="319025" cy="319025"/>
          </a:xfrm>
        </p:grpSpPr>
        <p:sp>
          <p:nvSpPr>
            <p:cNvPr id="5375" name="Google Shape;5375;p48"/>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48"/>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8"/>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48"/>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48"/>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48"/>
          <p:cNvGrpSpPr/>
          <p:nvPr/>
        </p:nvGrpSpPr>
        <p:grpSpPr>
          <a:xfrm>
            <a:off x="5232305" y="3048653"/>
            <a:ext cx="334667" cy="337151"/>
            <a:chOff x="-54026025" y="3192625"/>
            <a:chExt cx="316650" cy="319000"/>
          </a:xfrm>
        </p:grpSpPr>
        <p:sp>
          <p:nvSpPr>
            <p:cNvPr id="5381" name="Google Shape;5381;p48"/>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8"/>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8"/>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8"/>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8"/>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8"/>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8"/>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8"/>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48"/>
          <p:cNvGrpSpPr/>
          <p:nvPr/>
        </p:nvGrpSpPr>
        <p:grpSpPr>
          <a:xfrm>
            <a:off x="5251039" y="3463196"/>
            <a:ext cx="297200" cy="336332"/>
            <a:chOff x="-54007925" y="3584850"/>
            <a:chExt cx="281200" cy="318225"/>
          </a:xfrm>
        </p:grpSpPr>
        <p:sp>
          <p:nvSpPr>
            <p:cNvPr id="5390" name="Google Shape;5390;p48"/>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8"/>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8"/>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8"/>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8"/>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8"/>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48"/>
          <p:cNvGrpSpPr/>
          <p:nvPr/>
        </p:nvGrpSpPr>
        <p:grpSpPr>
          <a:xfrm>
            <a:off x="5251039" y="3876153"/>
            <a:ext cx="297200" cy="337098"/>
            <a:chOff x="-54007925" y="3975575"/>
            <a:chExt cx="281200" cy="318950"/>
          </a:xfrm>
        </p:grpSpPr>
        <p:sp>
          <p:nvSpPr>
            <p:cNvPr id="5397" name="Google Shape;5397;p48"/>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8"/>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8"/>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8"/>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1" name="Google Shape;5401;p48"/>
          <p:cNvGrpSpPr/>
          <p:nvPr/>
        </p:nvGrpSpPr>
        <p:grpSpPr>
          <a:xfrm>
            <a:off x="7350062" y="3064930"/>
            <a:ext cx="258069" cy="336702"/>
            <a:chOff x="-52005775" y="3208025"/>
            <a:chExt cx="244175" cy="318575"/>
          </a:xfrm>
        </p:grpSpPr>
        <p:sp>
          <p:nvSpPr>
            <p:cNvPr id="5402" name="Google Shape;5402;p48"/>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8"/>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8"/>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8"/>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8"/>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8"/>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8"/>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8"/>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8"/>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8"/>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8"/>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48"/>
          <p:cNvGrpSpPr/>
          <p:nvPr/>
        </p:nvGrpSpPr>
        <p:grpSpPr>
          <a:xfrm>
            <a:off x="1495919" y="3055312"/>
            <a:ext cx="336332" cy="336332"/>
            <a:chOff x="-57568775" y="3198925"/>
            <a:chExt cx="318225" cy="318225"/>
          </a:xfrm>
        </p:grpSpPr>
        <p:sp>
          <p:nvSpPr>
            <p:cNvPr id="5414" name="Google Shape;5414;p48"/>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8"/>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8"/>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8"/>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8"/>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8"/>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48"/>
          <p:cNvGrpSpPr/>
          <p:nvPr/>
        </p:nvGrpSpPr>
        <p:grpSpPr>
          <a:xfrm>
            <a:off x="1516317" y="3469035"/>
            <a:ext cx="295536" cy="336332"/>
            <a:chOff x="-57549075" y="3590375"/>
            <a:chExt cx="279625" cy="318225"/>
          </a:xfrm>
        </p:grpSpPr>
        <p:sp>
          <p:nvSpPr>
            <p:cNvPr id="5421" name="Google Shape;5421;p48"/>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8"/>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8"/>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48"/>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5" name="Google Shape;5425;p48"/>
          <p:cNvGrpSpPr/>
          <p:nvPr/>
        </p:nvGrpSpPr>
        <p:grpSpPr>
          <a:xfrm>
            <a:off x="1495087" y="3883578"/>
            <a:ext cx="337997" cy="337997"/>
            <a:chOff x="-57570350" y="3982600"/>
            <a:chExt cx="319800" cy="319800"/>
          </a:xfrm>
        </p:grpSpPr>
        <p:sp>
          <p:nvSpPr>
            <p:cNvPr id="5426" name="Google Shape;5426;p48"/>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8"/>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8"/>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8"/>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48"/>
          <p:cNvGrpSpPr/>
          <p:nvPr/>
        </p:nvGrpSpPr>
        <p:grpSpPr>
          <a:xfrm>
            <a:off x="3589389" y="3054466"/>
            <a:ext cx="295536" cy="337178"/>
            <a:chOff x="-55576850" y="3198125"/>
            <a:chExt cx="279625" cy="319025"/>
          </a:xfrm>
        </p:grpSpPr>
        <p:sp>
          <p:nvSpPr>
            <p:cNvPr id="5431" name="Google Shape;5431;p48"/>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8"/>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8"/>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8"/>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48"/>
          <p:cNvGrpSpPr/>
          <p:nvPr/>
        </p:nvGrpSpPr>
        <p:grpSpPr>
          <a:xfrm>
            <a:off x="3568159" y="3468824"/>
            <a:ext cx="337997" cy="336543"/>
            <a:chOff x="-55596550" y="3590175"/>
            <a:chExt cx="319800" cy="318425"/>
          </a:xfrm>
        </p:grpSpPr>
        <p:sp>
          <p:nvSpPr>
            <p:cNvPr id="5436" name="Google Shape;5436;p48"/>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8"/>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8"/>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8"/>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0" name="Google Shape;5440;p48"/>
          <p:cNvGrpSpPr/>
          <p:nvPr/>
        </p:nvGrpSpPr>
        <p:grpSpPr>
          <a:xfrm>
            <a:off x="3568568" y="3883340"/>
            <a:ext cx="337178" cy="337415"/>
            <a:chOff x="-55595775" y="3982375"/>
            <a:chExt cx="319025" cy="319250"/>
          </a:xfrm>
        </p:grpSpPr>
        <p:sp>
          <p:nvSpPr>
            <p:cNvPr id="5441" name="Google Shape;5441;p48"/>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8"/>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8"/>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8"/>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8"/>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8"/>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48"/>
          <p:cNvGrpSpPr/>
          <p:nvPr/>
        </p:nvGrpSpPr>
        <p:grpSpPr>
          <a:xfrm>
            <a:off x="5645606" y="3048653"/>
            <a:ext cx="337178" cy="336332"/>
            <a:chOff x="-53635375" y="3192625"/>
            <a:chExt cx="319025" cy="318225"/>
          </a:xfrm>
        </p:grpSpPr>
        <p:sp>
          <p:nvSpPr>
            <p:cNvPr id="5448" name="Google Shape;5448;p48"/>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8"/>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8"/>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48"/>
          <p:cNvGrpSpPr/>
          <p:nvPr/>
        </p:nvGrpSpPr>
        <p:grpSpPr>
          <a:xfrm>
            <a:off x="5666427" y="3463196"/>
            <a:ext cx="295536" cy="337178"/>
            <a:chOff x="-53615675" y="3584850"/>
            <a:chExt cx="279625" cy="319025"/>
          </a:xfrm>
        </p:grpSpPr>
        <p:sp>
          <p:nvSpPr>
            <p:cNvPr id="5452" name="Google Shape;5452;p48"/>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8"/>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8"/>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48"/>
          <p:cNvGrpSpPr/>
          <p:nvPr/>
        </p:nvGrpSpPr>
        <p:grpSpPr>
          <a:xfrm>
            <a:off x="5645619" y="3877131"/>
            <a:ext cx="337151" cy="336121"/>
            <a:chOff x="-53634575" y="3976500"/>
            <a:chExt cx="319000" cy="318025"/>
          </a:xfrm>
        </p:grpSpPr>
        <p:sp>
          <p:nvSpPr>
            <p:cNvPr id="5456" name="Google Shape;5456;p48"/>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8"/>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8"/>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8"/>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8"/>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8"/>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8"/>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8"/>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48"/>
          <p:cNvGrpSpPr/>
          <p:nvPr/>
        </p:nvGrpSpPr>
        <p:grpSpPr>
          <a:xfrm>
            <a:off x="7331328" y="3468718"/>
            <a:ext cx="295536" cy="336649"/>
            <a:chOff x="-52023900" y="3590075"/>
            <a:chExt cx="279625" cy="318525"/>
          </a:xfrm>
        </p:grpSpPr>
        <p:sp>
          <p:nvSpPr>
            <p:cNvPr id="5465" name="Google Shape;5465;p48"/>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8"/>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8"/>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8"/>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8"/>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8"/>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8"/>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48"/>
          <p:cNvGrpSpPr/>
          <p:nvPr/>
        </p:nvGrpSpPr>
        <p:grpSpPr>
          <a:xfrm>
            <a:off x="1906197" y="3055312"/>
            <a:ext cx="337151" cy="337151"/>
            <a:chOff x="-57173375" y="3198925"/>
            <a:chExt cx="319000" cy="319000"/>
          </a:xfrm>
        </p:grpSpPr>
        <p:sp>
          <p:nvSpPr>
            <p:cNvPr id="5473" name="Google Shape;5473;p48"/>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8"/>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8"/>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8"/>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48"/>
          <p:cNvGrpSpPr/>
          <p:nvPr/>
        </p:nvGrpSpPr>
        <p:grpSpPr>
          <a:xfrm>
            <a:off x="1907029" y="3489830"/>
            <a:ext cx="335486" cy="295562"/>
            <a:chOff x="-57176525" y="3610050"/>
            <a:chExt cx="317425" cy="279650"/>
          </a:xfrm>
        </p:grpSpPr>
        <p:sp>
          <p:nvSpPr>
            <p:cNvPr id="5478" name="Google Shape;5478;p48"/>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8"/>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8"/>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8"/>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8"/>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48"/>
          <p:cNvGrpSpPr/>
          <p:nvPr/>
        </p:nvGrpSpPr>
        <p:grpSpPr>
          <a:xfrm>
            <a:off x="1922843" y="3882944"/>
            <a:ext cx="303859" cy="336966"/>
            <a:chOff x="-57162350" y="3982000"/>
            <a:chExt cx="287500" cy="318825"/>
          </a:xfrm>
        </p:grpSpPr>
        <p:sp>
          <p:nvSpPr>
            <p:cNvPr id="5484" name="Google Shape;5484;p48"/>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8"/>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8"/>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8"/>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8"/>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8"/>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8"/>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8"/>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2" name="Google Shape;5492;p48"/>
          <p:cNvGrpSpPr/>
          <p:nvPr/>
        </p:nvGrpSpPr>
        <p:grpSpPr>
          <a:xfrm>
            <a:off x="3983124" y="3055312"/>
            <a:ext cx="336332" cy="334667"/>
            <a:chOff x="-55202750" y="3198925"/>
            <a:chExt cx="318225" cy="316650"/>
          </a:xfrm>
        </p:grpSpPr>
        <p:sp>
          <p:nvSpPr>
            <p:cNvPr id="5493" name="Google Shape;5493;p48"/>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8"/>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5" name="Google Shape;5495;p48"/>
          <p:cNvGrpSpPr/>
          <p:nvPr/>
        </p:nvGrpSpPr>
        <p:grpSpPr>
          <a:xfrm>
            <a:off x="3993112" y="3469035"/>
            <a:ext cx="316357" cy="336332"/>
            <a:chOff x="-55194875" y="3590375"/>
            <a:chExt cx="299325" cy="318225"/>
          </a:xfrm>
        </p:grpSpPr>
        <p:sp>
          <p:nvSpPr>
            <p:cNvPr id="5496" name="Google Shape;5496;p48"/>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8"/>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8"/>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8"/>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8"/>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1" name="Google Shape;5501;p48"/>
          <p:cNvGrpSpPr/>
          <p:nvPr/>
        </p:nvGrpSpPr>
        <p:grpSpPr>
          <a:xfrm>
            <a:off x="3983547" y="3884424"/>
            <a:ext cx="335486" cy="335486"/>
            <a:chOff x="-55203525" y="3983400"/>
            <a:chExt cx="317425" cy="317425"/>
          </a:xfrm>
        </p:grpSpPr>
        <p:sp>
          <p:nvSpPr>
            <p:cNvPr id="5502" name="Google Shape;5502;p48"/>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8"/>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8"/>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48"/>
          <p:cNvGrpSpPr/>
          <p:nvPr/>
        </p:nvGrpSpPr>
        <p:grpSpPr>
          <a:xfrm>
            <a:off x="6069317" y="3048653"/>
            <a:ext cx="315511" cy="337151"/>
            <a:chOff x="-53232900" y="3192625"/>
            <a:chExt cx="298525" cy="319000"/>
          </a:xfrm>
        </p:grpSpPr>
        <p:sp>
          <p:nvSpPr>
            <p:cNvPr id="5506" name="Google Shape;5506;p48"/>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8"/>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8"/>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8"/>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8"/>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8"/>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8"/>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8"/>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48"/>
          <p:cNvGrpSpPr/>
          <p:nvPr/>
        </p:nvGrpSpPr>
        <p:grpSpPr>
          <a:xfrm>
            <a:off x="6059330" y="3463196"/>
            <a:ext cx="335486" cy="334667"/>
            <a:chOff x="-53242350" y="3584850"/>
            <a:chExt cx="317425" cy="316650"/>
          </a:xfrm>
        </p:grpSpPr>
        <p:sp>
          <p:nvSpPr>
            <p:cNvPr id="5515" name="Google Shape;5515;p48"/>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8"/>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8"/>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8"/>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8"/>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48"/>
          <p:cNvGrpSpPr/>
          <p:nvPr/>
        </p:nvGrpSpPr>
        <p:grpSpPr>
          <a:xfrm>
            <a:off x="6079305" y="3876920"/>
            <a:ext cx="295536" cy="337178"/>
            <a:chOff x="-53224225" y="3976300"/>
            <a:chExt cx="279625" cy="319025"/>
          </a:xfrm>
        </p:grpSpPr>
        <p:sp>
          <p:nvSpPr>
            <p:cNvPr id="5521" name="Google Shape;5521;p48"/>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8"/>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8"/>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8"/>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8"/>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8"/>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8"/>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48"/>
          <p:cNvGrpSpPr/>
          <p:nvPr/>
        </p:nvGrpSpPr>
        <p:grpSpPr>
          <a:xfrm>
            <a:off x="7310521" y="3884133"/>
            <a:ext cx="337151" cy="336623"/>
            <a:chOff x="-52043575" y="3983125"/>
            <a:chExt cx="319000" cy="318500"/>
          </a:xfrm>
        </p:grpSpPr>
        <p:sp>
          <p:nvSpPr>
            <p:cNvPr id="5529" name="Google Shape;5529;p48"/>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8"/>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8"/>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8"/>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8"/>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8"/>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8"/>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8"/>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8"/>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48"/>
          <p:cNvGrpSpPr/>
          <p:nvPr/>
        </p:nvGrpSpPr>
        <p:grpSpPr>
          <a:xfrm>
            <a:off x="2346261" y="3055312"/>
            <a:ext cx="295536" cy="337151"/>
            <a:chOff x="-56766175" y="3198925"/>
            <a:chExt cx="279625" cy="319000"/>
          </a:xfrm>
        </p:grpSpPr>
        <p:sp>
          <p:nvSpPr>
            <p:cNvPr id="5539" name="Google Shape;5539;p48"/>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8"/>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8"/>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8"/>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8"/>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8"/>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8"/>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48"/>
          <p:cNvGrpSpPr/>
          <p:nvPr/>
        </p:nvGrpSpPr>
        <p:grpSpPr>
          <a:xfrm>
            <a:off x="2345429" y="3469035"/>
            <a:ext cx="297200" cy="336332"/>
            <a:chOff x="-56766175" y="3590375"/>
            <a:chExt cx="281200" cy="318225"/>
          </a:xfrm>
        </p:grpSpPr>
        <p:sp>
          <p:nvSpPr>
            <p:cNvPr id="5547" name="Google Shape;5547;p48"/>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8"/>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8"/>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8"/>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48"/>
          <p:cNvGrpSpPr/>
          <p:nvPr/>
        </p:nvGrpSpPr>
        <p:grpSpPr>
          <a:xfrm>
            <a:off x="2366237" y="3883578"/>
            <a:ext cx="255585" cy="336332"/>
            <a:chOff x="-56747275" y="3982600"/>
            <a:chExt cx="241825" cy="318225"/>
          </a:xfrm>
        </p:grpSpPr>
        <p:sp>
          <p:nvSpPr>
            <p:cNvPr id="5552" name="Google Shape;5552;p48"/>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8"/>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8"/>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8"/>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8"/>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8"/>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8"/>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48"/>
          <p:cNvGrpSpPr/>
          <p:nvPr/>
        </p:nvGrpSpPr>
        <p:grpSpPr>
          <a:xfrm>
            <a:off x="4417669" y="3055312"/>
            <a:ext cx="295536" cy="337151"/>
            <a:chOff x="-54793175" y="3198925"/>
            <a:chExt cx="279625" cy="319000"/>
          </a:xfrm>
        </p:grpSpPr>
        <p:sp>
          <p:nvSpPr>
            <p:cNvPr id="5560" name="Google Shape;5560;p48"/>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8"/>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8"/>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8"/>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8"/>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8"/>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8"/>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48"/>
          <p:cNvGrpSpPr/>
          <p:nvPr/>
        </p:nvGrpSpPr>
        <p:grpSpPr>
          <a:xfrm>
            <a:off x="4396848" y="3475694"/>
            <a:ext cx="337178" cy="322143"/>
            <a:chOff x="-54812875" y="3596675"/>
            <a:chExt cx="319025" cy="304800"/>
          </a:xfrm>
        </p:grpSpPr>
        <p:sp>
          <p:nvSpPr>
            <p:cNvPr id="5568" name="Google Shape;5568;p48"/>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8"/>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8"/>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8"/>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8"/>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8"/>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8"/>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5" name="Google Shape;5575;p48"/>
          <p:cNvSpPr/>
          <p:nvPr/>
        </p:nvSpPr>
        <p:spPr>
          <a:xfrm>
            <a:off x="4561689" y="3882759"/>
            <a:ext cx="7530" cy="846"/>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8"/>
          <p:cNvSpPr/>
          <p:nvPr/>
        </p:nvSpPr>
        <p:spPr>
          <a:xfrm>
            <a:off x="4562111" y="3883578"/>
            <a:ext cx="6685" cy="87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7" name="Google Shape;5577;p48"/>
          <p:cNvGrpSpPr/>
          <p:nvPr/>
        </p:nvGrpSpPr>
        <p:grpSpPr>
          <a:xfrm>
            <a:off x="4417669" y="3883578"/>
            <a:ext cx="295536" cy="336332"/>
            <a:chOff x="-54793175" y="3982600"/>
            <a:chExt cx="279625" cy="318225"/>
          </a:xfrm>
        </p:grpSpPr>
        <p:sp>
          <p:nvSpPr>
            <p:cNvPr id="5578" name="Google Shape;5578;p48"/>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8"/>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8"/>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8"/>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8"/>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8"/>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8"/>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48"/>
          <p:cNvGrpSpPr/>
          <p:nvPr/>
        </p:nvGrpSpPr>
        <p:grpSpPr>
          <a:xfrm>
            <a:off x="6494706" y="3048653"/>
            <a:ext cx="295536" cy="336332"/>
            <a:chOff x="-52832000" y="3192625"/>
            <a:chExt cx="279625" cy="318225"/>
          </a:xfrm>
        </p:grpSpPr>
        <p:sp>
          <p:nvSpPr>
            <p:cNvPr id="5586" name="Google Shape;5586;p48"/>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8"/>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8"/>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8"/>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8"/>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8"/>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8"/>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8"/>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48"/>
          <p:cNvGrpSpPr/>
          <p:nvPr/>
        </p:nvGrpSpPr>
        <p:grpSpPr>
          <a:xfrm>
            <a:off x="6473899" y="3464042"/>
            <a:ext cx="337151" cy="335486"/>
            <a:chOff x="-52851675" y="3585650"/>
            <a:chExt cx="319000" cy="317425"/>
          </a:xfrm>
        </p:grpSpPr>
        <p:sp>
          <p:nvSpPr>
            <p:cNvPr id="5595" name="Google Shape;5595;p48"/>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8"/>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8"/>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8"/>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8"/>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8"/>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1" name="Google Shape;5601;p48"/>
          <p:cNvGrpSpPr/>
          <p:nvPr/>
        </p:nvGrpSpPr>
        <p:grpSpPr>
          <a:xfrm>
            <a:off x="6494706" y="3876920"/>
            <a:ext cx="295536" cy="337178"/>
            <a:chOff x="-52832000" y="3976300"/>
            <a:chExt cx="279625" cy="319025"/>
          </a:xfrm>
        </p:grpSpPr>
        <p:sp>
          <p:nvSpPr>
            <p:cNvPr id="5602" name="Google Shape;5602;p48"/>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8"/>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8"/>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8"/>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8"/>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48"/>
          <p:cNvGrpSpPr/>
          <p:nvPr/>
        </p:nvGrpSpPr>
        <p:grpSpPr>
          <a:xfrm>
            <a:off x="7742405" y="3055312"/>
            <a:ext cx="297200" cy="336332"/>
            <a:chOff x="-51633225" y="3198925"/>
            <a:chExt cx="281200" cy="318225"/>
          </a:xfrm>
        </p:grpSpPr>
        <p:sp>
          <p:nvSpPr>
            <p:cNvPr id="5608" name="Google Shape;5608;p48"/>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8"/>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8"/>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8"/>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48"/>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8"/>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8"/>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48"/>
          <p:cNvGrpSpPr/>
          <p:nvPr/>
        </p:nvGrpSpPr>
        <p:grpSpPr>
          <a:xfrm>
            <a:off x="2734606" y="3056131"/>
            <a:ext cx="342990" cy="335513"/>
            <a:chOff x="-56396775" y="3199700"/>
            <a:chExt cx="324525" cy="317450"/>
          </a:xfrm>
        </p:grpSpPr>
        <p:sp>
          <p:nvSpPr>
            <p:cNvPr id="5616" name="Google Shape;5616;p48"/>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8"/>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8"/>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48"/>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8"/>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8"/>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2" name="Google Shape;5622;p48"/>
          <p:cNvGrpSpPr/>
          <p:nvPr/>
        </p:nvGrpSpPr>
        <p:grpSpPr>
          <a:xfrm>
            <a:off x="2737513" y="3479842"/>
            <a:ext cx="337178" cy="315537"/>
            <a:chOff x="-56394425" y="3600600"/>
            <a:chExt cx="319025" cy="298550"/>
          </a:xfrm>
        </p:grpSpPr>
        <p:sp>
          <p:nvSpPr>
            <p:cNvPr id="5623" name="Google Shape;5623;p48"/>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8"/>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8"/>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6" name="Google Shape;5626;p48"/>
          <p:cNvGrpSpPr/>
          <p:nvPr/>
        </p:nvGrpSpPr>
        <p:grpSpPr>
          <a:xfrm>
            <a:off x="2752507" y="3884424"/>
            <a:ext cx="307188" cy="335486"/>
            <a:chOff x="-56379450" y="3983400"/>
            <a:chExt cx="290650" cy="317425"/>
          </a:xfrm>
        </p:grpSpPr>
        <p:sp>
          <p:nvSpPr>
            <p:cNvPr id="5627" name="Google Shape;5627;p48"/>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48"/>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8"/>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8"/>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8"/>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8"/>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8"/>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48"/>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48"/>
          <p:cNvGrpSpPr/>
          <p:nvPr/>
        </p:nvGrpSpPr>
        <p:grpSpPr>
          <a:xfrm>
            <a:off x="4835670" y="3055312"/>
            <a:ext cx="297200" cy="337151"/>
            <a:chOff x="-54401725" y="3198925"/>
            <a:chExt cx="281200" cy="319000"/>
          </a:xfrm>
        </p:grpSpPr>
        <p:sp>
          <p:nvSpPr>
            <p:cNvPr id="5636" name="Google Shape;5636;p48"/>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8"/>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8"/>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8"/>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8"/>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8"/>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48"/>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8"/>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48"/>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48"/>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8"/>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7" name="Google Shape;5647;p48"/>
          <p:cNvGrpSpPr/>
          <p:nvPr/>
        </p:nvGrpSpPr>
        <p:grpSpPr>
          <a:xfrm>
            <a:off x="4836503" y="3469035"/>
            <a:ext cx="295536" cy="336332"/>
            <a:chOff x="-54401725" y="3590375"/>
            <a:chExt cx="279625" cy="318225"/>
          </a:xfrm>
        </p:grpSpPr>
        <p:sp>
          <p:nvSpPr>
            <p:cNvPr id="5648" name="Google Shape;5648;p48"/>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8"/>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8"/>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8"/>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8"/>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8"/>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48"/>
          <p:cNvGrpSpPr/>
          <p:nvPr/>
        </p:nvGrpSpPr>
        <p:grpSpPr>
          <a:xfrm>
            <a:off x="4834429" y="3883578"/>
            <a:ext cx="299684" cy="336332"/>
            <a:chOff x="-54403300" y="3982600"/>
            <a:chExt cx="283550" cy="318225"/>
          </a:xfrm>
        </p:grpSpPr>
        <p:sp>
          <p:nvSpPr>
            <p:cNvPr id="5655" name="Google Shape;5655;p48"/>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8"/>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8"/>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8"/>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8"/>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48"/>
          <p:cNvGrpSpPr/>
          <p:nvPr/>
        </p:nvGrpSpPr>
        <p:grpSpPr>
          <a:xfrm>
            <a:off x="6888864" y="3050529"/>
            <a:ext cx="334641" cy="335275"/>
            <a:chOff x="-52458650" y="3194400"/>
            <a:chExt cx="316625" cy="317225"/>
          </a:xfrm>
        </p:grpSpPr>
        <p:sp>
          <p:nvSpPr>
            <p:cNvPr id="5661" name="Google Shape;5661;p48"/>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8"/>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8"/>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8"/>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8"/>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8"/>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8"/>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8"/>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48"/>
          <p:cNvGrpSpPr/>
          <p:nvPr/>
        </p:nvGrpSpPr>
        <p:grpSpPr>
          <a:xfrm>
            <a:off x="6897597" y="3463196"/>
            <a:ext cx="317176" cy="336094"/>
            <a:chOff x="-52450000" y="3584850"/>
            <a:chExt cx="300100" cy="318000"/>
          </a:xfrm>
        </p:grpSpPr>
        <p:sp>
          <p:nvSpPr>
            <p:cNvPr id="5670" name="Google Shape;5670;p48"/>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48"/>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8"/>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8"/>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8"/>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8"/>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8"/>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48"/>
          <p:cNvGrpSpPr/>
          <p:nvPr/>
        </p:nvGrpSpPr>
        <p:grpSpPr>
          <a:xfrm>
            <a:off x="6908417" y="3878584"/>
            <a:ext cx="295536" cy="335513"/>
            <a:chOff x="-52440550" y="3977875"/>
            <a:chExt cx="279625" cy="317450"/>
          </a:xfrm>
        </p:grpSpPr>
        <p:sp>
          <p:nvSpPr>
            <p:cNvPr id="5678" name="Google Shape;5678;p48"/>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8"/>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8"/>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8"/>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8"/>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8"/>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8"/>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8"/>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48"/>
          <p:cNvGrpSpPr/>
          <p:nvPr/>
        </p:nvGrpSpPr>
        <p:grpSpPr>
          <a:xfrm>
            <a:off x="7743238" y="3463196"/>
            <a:ext cx="295536" cy="337178"/>
            <a:chOff x="-51623775" y="3584850"/>
            <a:chExt cx="279625" cy="319025"/>
          </a:xfrm>
        </p:grpSpPr>
        <p:sp>
          <p:nvSpPr>
            <p:cNvPr id="5687" name="Google Shape;5687;p48"/>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8"/>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8"/>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8"/>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8"/>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8"/>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8"/>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8"/>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8"/>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48"/>
          <p:cNvGrpSpPr/>
          <p:nvPr/>
        </p:nvGrpSpPr>
        <p:grpSpPr>
          <a:xfrm>
            <a:off x="3589004" y="1687377"/>
            <a:ext cx="297204" cy="337241"/>
            <a:chOff x="1044400" y="2917425"/>
            <a:chExt cx="248125" cy="281550"/>
          </a:xfrm>
        </p:grpSpPr>
        <p:sp>
          <p:nvSpPr>
            <p:cNvPr id="5697" name="Google Shape;5697;p48"/>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8"/>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8"/>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8"/>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8"/>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5702" name="Google Shape;5702;p48"/>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5703" name="Google Shape;5703;p48"/>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5704" name="Google Shape;5704;p48"/>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8"/>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6" name="Google Shape;5706;p48"/>
          <p:cNvSpPr/>
          <p:nvPr/>
        </p:nvSpPr>
        <p:spPr>
          <a:xfrm>
            <a:off x="2747818" y="2515053"/>
            <a:ext cx="319692" cy="337331"/>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23</a:t>
            </a:fld>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11"/>
        <p:cNvGrpSpPr/>
        <p:nvPr/>
      </p:nvGrpSpPr>
      <p:grpSpPr>
        <a:xfrm>
          <a:off x="0" y="0"/>
          <a:ext cx="0" cy="0"/>
          <a:chOff x="0" y="0"/>
          <a:chExt cx="0" cy="0"/>
        </a:xfrm>
      </p:grpSpPr>
      <p:sp>
        <p:nvSpPr>
          <p:cNvPr id="5712" name="Google Shape;5712;p4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5713" name="Google Shape;5713;p49"/>
          <p:cNvGrpSpPr/>
          <p:nvPr/>
        </p:nvGrpSpPr>
        <p:grpSpPr>
          <a:xfrm>
            <a:off x="1133421" y="1688547"/>
            <a:ext cx="257794" cy="330743"/>
            <a:chOff x="-50489600" y="1947400"/>
            <a:chExt cx="233150" cy="299125"/>
          </a:xfrm>
        </p:grpSpPr>
        <p:sp>
          <p:nvSpPr>
            <p:cNvPr id="5714" name="Google Shape;5714;p49"/>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9"/>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6" name="Google Shape;5716;p49"/>
          <p:cNvGrpSpPr/>
          <p:nvPr/>
        </p:nvGrpSpPr>
        <p:grpSpPr>
          <a:xfrm>
            <a:off x="1096836" y="2096108"/>
            <a:ext cx="330964" cy="331821"/>
            <a:chOff x="-50523475" y="2316000"/>
            <a:chExt cx="299325" cy="300100"/>
          </a:xfrm>
        </p:grpSpPr>
        <p:sp>
          <p:nvSpPr>
            <p:cNvPr id="5717" name="Google Shape;5717;p49"/>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9"/>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49"/>
          <p:cNvGrpSpPr/>
          <p:nvPr/>
        </p:nvGrpSpPr>
        <p:grpSpPr>
          <a:xfrm>
            <a:off x="1095537" y="2505383"/>
            <a:ext cx="333562" cy="330991"/>
            <a:chOff x="-50524250" y="2686150"/>
            <a:chExt cx="301675" cy="299350"/>
          </a:xfrm>
        </p:grpSpPr>
        <p:sp>
          <p:nvSpPr>
            <p:cNvPr id="5720" name="Google Shape;5720;p49"/>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9"/>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9"/>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9"/>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9"/>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9"/>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49"/>
          <p:cNvGrpSpPr/>
          <p:nvPr/>
        </p:nvGrpSpPr>
        <p:grpSpPr>
          <a:xfrm>
            <a:off x="3154610" y="1716411"/>
            <a:ext cx="331821" cy="332705"/>
            <a:chOff x="-48633950" y="1972600"/>
            <a:chExt cx="300100" cy="300900"/>
          </a:xfrm>
        </p:grpSpPr>
        <p:sp>
          <p:nvSpPr>
            <p:cNvPr id="5727" name="Google Shape;5727;p49"/>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9"/>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49"/>
          <p:cNvGrpSpPr/>
          <p:nvPr/>
        </p:nvGrpSpPr>
        <p:grpSpPr>
          <a:xfrm>
            <a:off x="3154167" y="2124856"/>
            <a:ext cx="332705" cy="334419"/>
            <a:chOff x="-48634750" y="2342000"/>
            <a:chExt cx="300900" cy="302450"/>
          </a:xfrm>
        </p:grpSpPr>
        <p:sp>
          <p:nvSpPr>
            <p:cNvPr id="5730" name="Google Shape;5730;p49"/>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9"/>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9"/>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9"/>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9"/>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9"/>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9"/>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9"/>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49"/>
          <p:cNvGrpSpPr/>
          <p:nvPr/>
        </p:nvGrpSpPr>
        <p:grpSpPr>
          <a:xfrm>
            <a:off x="3155038" y="2533274"/>
            <a:ext cx="330964" cy="330964"/>
            <a:chOff x="-48633175" y="2711375"/>
            <a:chExt cx="299325" cy="299325"/>
          </a:xfrm>
        </p:grpSpPr>
        <p:sp>
          <p:nvSpPr>
            <p:cNvPr id="5739" name="Google Shape;5739;p49"/>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9"/>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49"/>
          <p:cNvGrpSpPr/>
          <p:nvPr/>
        </p:nvGrpSpPr>
        <p:grpSpPr>
          <a:xfrm>
            <a:off x="5238891" y="1708560"/>
            <a:ext cx="290882" cy="331848"/>
            <a:chOff x="-46753100" y="1965500"/>
            <a:chExt cx="263075" cy="300125"/>
          </a:xfrm>
        </p:grpSpPr>
        <p:sp>
          <p:nvSpPr>
            <p:cNvPr id="5742" name="Google Shape;5742;p49"/>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9"/>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49"/>
          <p:cNvGrpSpPr/>
          <p:nvPr/>
        </p:nvGrpSpPr>
        <p:grpSpPr>
          <a:xfrm>
            <a:off x="5217979" y="2134421"/>
            <a:ext cx="332705" cy="292651"/>
            <a:chOff x="-46772025" y="2350650"/>
            <a:chExt cx="300900" cy="264675"/>
          </a:xfrm>
        </p:grpSpPr>
        <p:sp>
          <p:nvSpPr>
            <p:cNvPr id="5745" name="Google Shape;5745;p49"/>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9"/>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49"/>
          <p:cNvGrpSpPr/>
          <p:nvPr/>
        </p:nvGrpSpPr>
        <p:grpSpPr>
          <a:xfrm>
            <a:off x="5217979" y="2522825"/>
            <a:ext cx="332705" cy="332705"/>
            <a:chOff x="-46772025" y="2701925"/>
            <a:chExt cx="300900" cy="300900"/>
          </a:xfrm>
        </p:grpSpPr>
        <p:sp>
          <p:nvSpPr>
            <p:cNvPr id="5748" name="Google Shape;5748;p49"/>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9"/>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0" name="Google Shape;5750;p49"/>
          <p:cNvSpPr/>
          <p:nvPr/>
        </p:nvSpPr>
        <p:spPr>
          <a:xfrm>
            <a:off x="7283043" y="1747658"/>
            <a:ext cx="331821" cy="332705"/>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1" name="Google Shape;5751;p49"/>
          <p:cNvGrpSpPr/>
          <p:nvPr/>
        </p:nvGrpSpPr>
        <p:grpSpPr>
          <a:xfrm>
            <a:off x="1507602" y="1689404"/>
            <a:ext cx="331821" cy="332705"/>
            <a:chOff x="-50154075" y="1948175"/>
            <a:chExt cx="300100" cy="300900"/>
          </a:xfrm>
        </p:grpSpPr>
        <p:sp>
          <p:nvSpPr>
            <p:cNvPr id="5752" name="Google Shape;5752;p49"/>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9"/>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4" name="Google Shape;5754;p49"/>
          <p:cNvGrpSpPr/>
          <p:nvPr/>
        </p:nvGrpSpPr>
        <p:grpSpPr>
          <a:xfrm>
            <a:off x="1507602" y="2096965"/>
            <a:ext cx="331821" cy="331848"/>
            <a:chOff x="-50154850" y="2316775"/>
            <a:chExt cx="300100" cy="300125"/>
          </a:xfrm>
        </p:grpSpPr>
        <p:sp>
          <p:nvSpPr>
            <p:cNvPr id="5755" name="Google Shape;5755;p49"/>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9"/>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7" name="Google Shape;5757;p49"/>
          <p:cNvGrpSpPr/>
          <p:nvPr/>
        </p:nvGrpSpPr>
        <p:grpSpPr>
          <a:xfrm>
            <a:off x="1503690" y="2504112"/>
            <a:ext cx="339643" cy="330300"/>
            <a:chOff x="-50158000" y="2685000"/>
            <a:chExt cx="307175" cy="298725"/>
          </a:xfrm>
        </p:grpSpPr>
        <p:sp>
          <p:nvSpPr>
            <p:cNvPr id="5758" name="Google Shape;5758;p49"/>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9"/>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0" name="Google Shape;5760;p49"/>
          <p:cNvGrpSpPr/>
          <p:nvPr/>
        </p:nvGrpSpPr>
        <p:grpSpPr>
          <a:xfrm>
            <a:off x="3572048" y="1717268"/>
            <a:ext cx="334419" cy="331848"/>
            <a:chOff x="-48266125" y="1973375"/>
            <a:chExt cx="302450" cy="300125"/>
          </a:xfrm>
        </p:grpSpPr>
        <p:sp>
          <p:nvSpPr>
            <p:cNvPr id="5761" name="Google Shape;5761;p49"/>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9"/>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9"/>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9"/>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9"/>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9"/>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49"/>
          <p:cNvGrpSpPr/>
          <p:nvPr/>
        </p:nvGrpSpPr>
        <p:grpSpPr>
          <a:xfrm>
            <a:off x="3597286" y="2125575"/>
            <a:ext cx="283944" cy="331959"/>
            <a:chOff x="-48237000" y="2342650"/>
            <a:chExt cx="256800" cy="300225"/>
          </a:xfrm>
        </p:grpSpPr>
        <p:sp>
          <p:nvSpPr>
            <p:cNvPr id="5768" name="Google Shape;5768;p49"/>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9"/>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9"/>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49"/>
          <p:cNvGrpSpPr/>
          <p:nvPr/>
        </p:nvGrpSpPr>
        <p:grpSpPr>
          <a:xfrm>
            <a:off x="5630194" y="1709224"/>
            <a:ext cx="334447" cy="329443"/>
            <a:chOff x="-46404975" y="1966100"/>
            <a:chExt cx="302475" cy="297950"/>
          </a:xfrm>
        </p:grpSpPr>
        <p:sp>
          <p:nvSpPr>
            <p:cNvPr id="5772" name="Google Shape;5772;p49"/>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9"/>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9"/>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9"/>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49"/>
          <p:cNvGrpSpPr/>
          <p:nvPr/>
        </p:nvGrpSpPr>
        <p:grpSpPr>
          <a:xfrm>
            <a:off x="5631493" y="2115264"/>
            <a:ext cx="331848" cy="331821"/>
            <a:chOff x="-46401050" y="2333325"/>
            <a:chExt cx="300125" cy="300100"/>
          </a:xfrm>
        </p:grpSpPr>
        <p:sp>
          <p:nvSpPr>
            <p:cNvPr id="5777" name="Google Shape;5777;p49"/>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9"/>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9"/>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9"/>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1" name="Google Shape;5781;p49"/>
          <p:cNvSpPr/>
          <p:nvPr/>
        </p:nvSpPr>
        <p:spPr>
          <a:xfrm>
            <a:off x="5632801" y="2523575"/>
            <a:ext cx="333590" cy="332705"/>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2" name="Google Shape;5782;p49"/>
          <p:cNvGrpSpPr/>
          <p:nvPr/>
        </p:nvGrpSpPr>
        <p:grpSpPr>
          <a:xfrm>
            <a:off x="7280492" y="2124856"/>
            <a:ext cx="332705" cy="332677"/>
            <a:chOff x="-44914800" y="2342000"/>
            <a:chExt cx="300900" cy="300875"/>
          </a:xfrm>
        </p:grpSpPr>
        <p:sp>
          <p:nvSpPr>
            <p:cNvPr id="5783" name="Google Shape;5783;p49"/>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9"/>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9"/>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6" name="Google Shape;5786;p49"/>
          <p:cNvSpPr/>
          <p:nvPr/>
        </p:nvSpPr>
        <p:spPr>
          <a:xfrm>
            <a:off x="1920983" y="1688671"/>
            <a:ext cx="330964" cy="330521"/>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7" name="Google Shape;5787;p49"/>
          <p:cNvGrpSpPr/>
          <p:nvPr/>
        </p:nvGrpSpPr>
        <p:grpSpPr>
          <a:xfrm>
            <a:off x="1917775" y="2096827"/>
            <a:ext cx="332705" cy="331102"/>
            <a:chOff x="-49786250" y="2316650"/>
            <a:chExt cx="300900" cy="299450"/>
          </a:xfrm>
        </p:grpSpPr>
        <p:sp>
          <p:nvSpPr>
            <p:cNvPr id="5788" name="Google Shape;5788;p49"/>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9"/>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9"/>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9"/>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9"/>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9"/>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9"/>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5" name="Google Shape;5795;p49"/>
          <p:cNvSpPr/>
          <p:nvPr/>
        </p:nvSpPr>
        <p:spPr>
          <a:xfrm>
            <a:off x="1913589" y="2503535"/>
            <a:ext cx="345752" cy="332705"/>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9"/>
          <p:cNvSpPr/>
          <p:nvPr/>
        </p:nvSpPr>
        <p:spPr>
          <a:xfrm>
            <a:off x="3988517" y="1718054"/>
            <a:ext cx="332705" cy="331821"/>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7" name="Google Shape;5797;p49"/>
          <p:cNvGrpSpPr/>
          <p:nvPr/>
        </p:nvGrpSpPr>
        <p:grpSpPr>
          <a:xfrm>
            <a:off x="4045921" y="2124856"/>
            <a:ext cx="213400" cy="332677"/>
            <a:chOff x="-47842400" y="2342000"/>
            <a:chExt cx="193000" cy="300875"/>
          </a:xfrm>
        </p:grpSpPr>
        <p:sp>
          <p:nvSpPr>
            <p:cNvPr id="5798" name="Google Shape;5798;p49"/>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9"/>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9"/>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49"/>
          <p:cNvGrpSpPr/>
          <p:nvPr/>
        </p:nvGrpSpPr>
        <p:grpSpPr>
          <a:xfrm>
            <a:off x="3986697" y="2532417"/>
            <a:ext cx="331848" cy="332705"/>
            <a:chOff x="-47896750" y="2710600"/>
            <a:chExt cx="300125" cy="300900"/>
          </a:xfrm>
        </p:grpSpPr>
        <p:sp>
          <p:nvSpPr>
            <p:cNvPr id="5802" name="Google Shape;5802;p49"/>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9"/>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9"/>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9"/>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6" name="Google Shape;5806;p49"/>
          <p:cNvGrpSpPr/>
          <p:nvPr/>
        </p:nvGrpSpPr>
        <p:grpSpPr>
          <a:xfrm>
            <a:off x="6041972" y="1727717"/>
            <a:ext cx="332705" cy="291794"/>
            <a:chOff x="-46033225" y="1982825"/>
            <a:chExt cx="300900" cy="263900"/>
          </a:xfrm>
        </p:grpSpPr>
        <p:sp>
          <p:nvSpPr>
            <p:cNvPr id="5807" name="Google Shape;5807;p49"/>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9"/>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9"/>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49"/>
          <p:cNvGrpSpPr/>
          <p:nvPr/>
        </p:nvGrpSpPr>
        <p:grpSpPr>
          <a:xfrm>
            <a:off x="6038932" y="2116564"/>
            <a:ext cx="338786" cy="302133"/>
            <a:chOff x="-46034000" y="2334500"/>
            <a:chExt cx="306400" cy="273250"/>
          </a:xfrm>
        </p:grpSpPr>
        <p:sp>
          <p:nvSpPr>
            <p:cNvPr id="5811" name="Google Shape;5811;p49"/>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9"/>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9"/>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49"/>
          <p:cNvGrpSpPr/>
          <p:nvPr/>
        </p:nvGrpSpPr>
        <p:grpSpPr>
          <a:xfrm>
            <a:off x="6081598" y="2523599"/>
            <a:ext cx="253454" cy="330190"/>
            <a:chOff x="-45998575" y="2702625"/>
            <a:chExt cx="229225" cy="298625"/>
          </a:xfrm>
        </p:grpSpPr>
        <p:sp>
          <p:nvSpPr>
            <p:cNvPr id="5815" name="Google Shape;5815;p49"/>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9"/>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9"/>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9"/>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9"/>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9"/>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9"/>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2" name="Google Shape;5822;p49"/>
          <p:cNvSpPr/>
          <p:nvPr/>
        </p:nvSpPr>
        <p:spPr>
          <a:xfrm>
            <a:off x="7303069" y="2543173"/>
            <a:ext cx="291767" cy="331821"/>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49"/>
          <p:cNvSpPr/>
          <p:nvPr/>
        </p:nvSpPr>
        <p:spPr>
          <a:xfrm>
            <a:off x="2332159" y="1698014"/>
            <a:ext cx="333562" cy="311807"/>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49"/>
          <p:cNvSpPr/>
          <p:nvPr/>
        </p:nvSpPr>
        <p:spPr>
          <a:xfrm>
            <a:off x="2481948" y="2096850"/>
            <a:ext cx="19184" cy="5752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9"/>
          <p:cNvSpPr/>
          <p:nvPr/>
        </p:nvSpPr>
        <p:spPr>
          <a:xfrm>
            <a:off x="2407924" y="2121367"/>
            <a:ext cx="51415" cy="36488"/>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9"/>
          <p:cNvSpPr/>
          <p:nvPr/>
        </p:nvSpPr>
        <p:spPr>
          <a:xfrm>
            <a:off x="2526367" y="2123026"/>
            <a:ext cx="47932" cy="35686"/>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7" name="Google Shape;5827;p49"/>
          <p:cNvGrpSpPr/>
          <p:nvPr/>
        </p:nvGrpSpPr>
        <p:grpSpPr>
          <a:xfrm>
            <a:off x="2350737" y="2503669"/>
            <a:ext cx="291767" cy="334447"/>
            <a:chOff x="-49398750" y="2684600"/>
            <a:chExt cx="263875" cy="302475"/>
          </a:xfrm>
        </p:grpSpPr>
        <p:sp>
          <p:nvSpPr>
            <p:cNvPr id="5828" name="Google Shape;5828;p49"/>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49"/>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49"/>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49"/>
          <p:cNvGrpSpPr/>
          <p:nvPr/>
        </p:nvGrpSpPr>
        <p:grpSpPr>
          <a:xfrm>
            <a:off x="4419244" y="1718152"/>
            <a:ext cx="290882" cy="332705"/>
            <a:chOff x="-47509225" y="1974175"/>
            <a:chExt cx="263075" cy="300900"/>
          </a:xfrm>
        </p:grpSpPr>
        <p:sp>
          <p:nvSpPr>
            <p:cNvPr id="5832" name="Google Shape;5832;p49"/>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49"/>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49"/>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49"/>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49"/>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49"/>
          <p:cNvGrpSpPr/>
          <p:nvPr/>
        </p:nvGrpSpPr>
        <p:grpSpPr>
          <a:xfrm>
            <a:off x="4397476" y="2124856"/>
            <a:ext cx="334419" cy="331599"/>
            <a:chOff x="-47529700" y="2342000"/>
            <a:chExt cx="302450" cy="299900"/>
          </a:xfrm>
        </p:grpSpPr>
        <p:sp>
          <p:nvSpPr>
            <p:cNvPr id="5838" name="Google Shape;5838;p49"/>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49"/>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49"/>
          <p:cNvGrpSpPr/>
          <p:nvPr/>
        </p:nvGrpSpPr>
        <p:grpSpPr>
          <a:xfrm>
            <a:off x="4398775" y="2573356"/>
            <a:ext cx="331821" cy="252570"/>
            <a:chOff x="-47527350" y="2747625"/>
            <a:chExt cx="300100" cy="228425"/>
          </a:xfrm>
        </p:grpSpPr>
        <p:sp>
          <p:nvSpPr>
            <p:cNvPr id="5841" name="Google Shape;5841;p49"/>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49"/>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49"/>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49"/>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49"/>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49"/>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7" name="Google Shape;5847;p49"/>
          <p:cNvSpPr/>
          <p:nvPr/>
        </p:nvSpPr>
        <p:spPr>
          <a:xfrm>
            <a:off x="6461002" y="1706500"/>
            <a:ext cx="330079" cy="33422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8" name="Google Shape;5848;p49"/>
          <p:cNvGrpSpPr/>
          <p:nvPr/>
        </p:nvGrpSpPr>
        <p:grpSpPr>
          <a:xfrm>
            <a:off x="6457973" y="2136162"/>
            <a:ext cx="331848" cy="291767"/>
            <a:chOff x="-45664625" y="2352225"/>
            <a:chExt cx="300125" cy="263875"/>
          </a:xfrm>
        </p:grpSpPr>
        <p:sp>
          <p:nvSpPr>
            <p:cNvPr id="5849" name="Google Shape;5849;p49"/>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49"/>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49"/>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9"/>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9"/>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9"/>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9"/>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49"/>
          <p:cNvGrpSpPr/>
          <p:nvPr/>
        </p:nvGrpSpPr>
        <p:grpSpPr>
          <a:xfrm>
            <a:off x="6457213" y="2524291"/>
            <a:ext cx="333369" cy="331240"/>
            <a:chOff x="-45665400" y="2703250"/>
            <a:chExt cx="301500" cy="299575"/>
          </a:xfrm>
        </p:grpSpPr>
        <p:sp>
          <p:nvSpPr>
            <p:cNvPr id="5857" name="Google Shape;5857;p49"/>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9"/>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9"/>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9"/>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49"/>
          <p:cNvGrpSpPr/>
          <p:nvPr/>
        </p:nvGrpSpPr>
        <p:grpSpPr>
          <a:xfrm>
            <a:off x="7727678" y="1727717"/>
            <a:ext cx="332705" cy="333590"/>
            <a:chOff x="-44528075" y="1982825"/>
            <a:chExt cx="300900" cy="301700"/>
          </a:xfrm>
        </p:grpSpPr>
        <p:sp>
          <p:nvSpPr>
            <p:cNvPr id="5862" name="Google Shape;5862;p49"/>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49"/>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49"/>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49"/>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9"/>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49"/>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49"/>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9" name="Google Shape;5869;p49"/>
          <p:cNvSpPr/>
          <p:nvPr/>
        </p:nvSpPr>
        <p:spPr>
          <a:xfrm>
            <a:off x="2744635" y="1688450"/>
            <a:ext cx="331821" cy="331821"/>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0" name="Google Shape;5870;p49"/>
          <p:cNvGrpSpPr/>
          <p:nvPr/>
        </p:nvGrpSpPr>
        <p:grpSpPr>
          <a:xfrm>
            <a:off x="2742332" y="2096965"/>
            <a:ext cx="331821" cy="331848"/>
            <a:chOff x="-49048250" y="2316775"/>
            <a:chExt cx="300100" cy="300125"/>
          </a:xfrm>
        </p:grpSpPr>
        <p:sp>
          <p:nvSpPr>
            <p:cNvPr id="5871" name="Google Shape;5871;p49"/>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9"/>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49"/>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49"/>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5" name="Google Shape;5875;p49"/>
          <p:cNvSpPr/>
          <p:nvPr/>
        </p:nvSpPr>
        <p:spPr>
          <a:xfrm>
            <a:off x="2743336" y="2504724"/>
            <a:ext cx="334419" cy="331517"/>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6" name="Google Shape;5876;p49"/>
          <p:cNvGrpSpPr/>
          <p:nvPr/>
        </p:nvGrpSpPr>
        <p:grpSpPr>
          <a:xfrm>
            <a:off x="4805880" y="1718152"/>
            <a:ext cx="333590" cy="331821"/>
            <a:chOff x="-47160325" y="1974175"/>
            <a:chExt cx="301700" cy="300100"/>
          </a:xfrm>
        </p:grpSpPr>
        <p:sp>
          <p:nvSpPr>
            <p:cNvPr id="5877" name="Google Shape;5877;p49"/>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9"/>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49"/>
          <p:cNvGrpSpPr/>
          <p:nvPr/>
        </p:nvGrpSpPr>
        <p:grpSpPr>
          <a:xfrm>
            <a:off x="4806322" y="2124856"/>
            <a:ext cx="332705" cy="332677"/>
            <a:chOff x="-47159525" y="2342000"/>
            <a:chExt cx="300900" cy="300875"/>
          </a:xfrm>
        </p:grpSpPr>
        <p:sp>
          <p:nvSpPr>
            <p:cNvPr id="5880" name="Google Shape;5880;p49"/>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9"/>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49"/>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49"/>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49"/>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49"/>
          <p:cNvGrpSpPr/>
          <p:nvPr/>
        </p:nvGrpSpPr>
        <p:grpSpPr>
          <a:xfrm>
            <a:off x="4806765" y="2534159"/>
            <a:ext cx="331821" cy="332705"/>
            <a:chOff x="-47157950" y="2712175"/>
            <a:chExt cx="300100" cy="300900"/>
          </a:xfrm>
        </p:grpSpPr>
        <p:sp>
          <p:nvSpPr>
            <p:cNvPr id="5886" name="Google Shape;5886;p49"/>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9"/>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49"/>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49"/>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49"/>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49"/>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9"/>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3" name="Google Shape;5893;p49"/>
          <p:cNvSpPr/>
          <p:nvPr/>
        </p:nvSpPr>
        <p:spPr>
          <a:xfrm>
            <a:off x="6887812" y="1708462"/>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4" name="Google Shape;5894;p49"/>
          <p:cNvGrpSpPr/>
          <p:nvPr/>
        </p:nvGrpSpPr>
        <p:grpSpPr>
          <a:xfrm>
            <a:off x="6885257" y="2115264"/>
            <a:ext cx="292624" cy="331821"/>
            <a:chOff x="-45278675" y="2333325"/>
            <a:chExt cx="264650" cy="300100"/>
          </a:xfrm>
        </p:grpSpPr>
        <p:sp>
          <p:nvSpPr>
            <p:cNvPr id="5895" name="Google Shape;5895;p49"/>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49"/>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49"/>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9"/>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49"/>
          <p:cNvGrpSpPr/>
          <p:nvPr/>
        </p:nvGrpSpPr>
        <p:grpSpPr>
          <a:xfrm>
            <a:off x="6894821" y="2522825"/>
            <a:ext cx="273495" cy="331848"/>
            <a:chOff x="-45270025" y="2701925"/>
            <a:chExt cx="247350" cy="300125"/>
          </a:xfrm>
        </p:grpSpPr>
        <p:sp>
          <p:nvSpPr>
            <p:cNvPr id="5900" name="Google Shape;5900;p49"/>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9"/>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49"/>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49"/>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4" name="Google Shape;5904;p49"/>
          <p:cNvSpPr/>
          <p:nvPr/>
        </p:nvSpPr>
        <p:spPr>
          <a:xfrm>
            <a:off x="7730211" y="2131705"/>
            <a:ext cx="331821" cy="331821"/>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5" name="Google Shape;5905;p49"/>
          <p:cNvGrpSpPr/>
          <p:nvPr/>
        </p:nvGrpSpPr>
        <p:grpSpPr>
          <a:xfrm>
            <a:off x="1133422" y="3054944"/>
            <a:ext cx="257794" cy="333728"/>
            <a:chOff x="-50469125" y="3183175"/>
            <a:chExt cx="233150" cy="301825"/>
          </a:xfrm>
        </p:grpSpPr>
        <p:sp>
          <p:nvSpPr>
            <p:cNvPr id="5906" name="Google Shape;5906;p49"/>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49"/>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49"/>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49"/>
          <p:cNvGrpSpPr/>
          <p:nvPr/>
        </p:nvGrpSpPr>
        <p:grpSpPr>
          <a:xfrm>
            <a:off x="1095967" y="3461620"/>
            <a:ext cx="332705" cy="331848"/>
            <a:chOff x="-50504575" y="3550975"/>
            <a:chExt cx="300900" cy="300125"/>
          </a:xfrm>
        </p:grpSpPr>
        <p:sp>
          <p:nvSpPr>
            <p:cNvPr id="5910" name="Google Shape;5910;p49"/>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49"/>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49"/>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49"/>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49"/>
          <p:cNvGrpSpPr/>
          <p:nvPr/>
        </p:nvGrpSpPr>
        <p:grpSpPr>
          <a:xfrm>
            <a:off x="1095967" y="3870950"/>
            <a:ext cx="332705" cy="330964"/>
            <a:chOff x="-50503000" y="3921175"/>
            <a:chExt cx="300900" cy="299325"/>
          </a:xfrm>
        </p:grpSpPr>
        <p:sp>
          <p:nvSpPr>
            <p:cNvPr id="5915" name="Google Shape;5915;p49"/>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49"/>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49"/>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49"/>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49"/>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49"/>
          <p:cNvGrpSpPr/>
          <p:nvPr/>
        </p:nvGrpSpPr>
        <p:grpSpPr>
          <a:xfrm>
            <a:off x="3154610" y="3073215"/>
            <a:ext cx="331821" cy="332705"/>
            <a:chOff x="-48630025" y="3199700"/>
            <a:chExt cx="300100" cy="300900"/>
          </a:xfrm>
        </p:grpSpPr>
        <p:sp>
          <p:nvSpPr>
            <p:cNvPr id="5921" name="Google Shape;5921;p49"/>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49"/>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49"/>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49"/>
          <p:cNvGrpSpPr/>
          <p:nvPr/>
        </p:nvGrpSpPr>
        <p:grpSpPr>
          <a:xfrm>
            <a:off x="3154610" y="3481661"/>
            <a:ext cx="331821" cy="331821"/>
            <a:chOff x="-48630025" y="3569100"/>
            <a:chExt cx="300100" cy="300100"/>
          </a:xfrm>
        </p:grpSpPr>
        <p:sp>
          <p:nvSpPr>
            <p:cNvPr id="5925" name="Google Shape;5925;p49"/>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49"/>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49"/>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49"/>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49"/>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49"/>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49"/>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49"/>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49"/>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49"/>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49"/>
          <p:cNvGrpSpPr/>
          <p:nvPr/>
        </p:nvGrpSpPr>
        <p:grpSpPr>
          <a:xfrm>
            <a:off x="3155052" y="3890106"/>
            <a:ext cx="330936" cy="330079"/>
            <a:chOff x="-48629225" y="3938500"/>
            <a:chExt cx="299300" cy="298525"/>
          </a:xfrm>
        </p:grpSpPr>
        <p:sp>
          <p:nvSpPr>
            <p:cNvPr id="5936" name="Google Shape;5936;p49"/>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49"/>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49"/>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49"/>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49"/>
          <p:cNvGrpSpPr/>
          <p:nvPr/>
        </p:nvGrpSpPr>
        <p:grpSpPr>
          <a:xfrm>
            <a:off x="5238877" y="3074100"/>
            <a:ext cx="290910" cy="330964"/>
            <a:chOff x="-46762575" y="3200500"/>
            <a:chExt cx="263100" cy="299325"/>
          </a:xfrm>
        </p:grpSpPr>
        <p:sp>
          <p:nvSpPr>
            <p:cNvPr id="5941" name="Google Shape;5941;p49"/>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49"/>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49"/>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49"/>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49"/>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49"/>
          <p:cNvGrpSpPr/>
          <p:nvPr/>
        </p:nvGrpSpPr>
        <p:grpSpPr>
          <a:xfrm>
            <a:off x="5218408" y="3502559"/>
            <a:ext cx="331848" cy="291767"/>
            <a:chOff x="-46779900" y="3588000"/>
            <a:chExt cx="300125" cy="263875"/>
          </a:xfrm>
        </p:grpSpPr>
        <p:sp>
          <p:nvSpPr>
            <p:cNvPr id="5947" name="Google Shape;5947;p49"/>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49"/>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49"/>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49"/>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49"/>
          <p:cNvGrpSpPr/>
          <p:nvPr/>
        </p:nvGrpSpPr>
        <p:grpSpPr>
          <a:xfrm>
            <a:off x="5218850" y="3890106"/>
            <a:ext cx="330964" cy="330079"/>
            <a:chOff x="-46779100" y="3938500"/>
            <a:chExt cx="299325" cy="298525"/>
          </a:xfrm>
        </p:grpSpPr>
        <p:sp>
          <p:nvSpPr>
            <p:cNvPr id="5952" name="Google Shape;5952;p49"/>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49"/>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49"/>
          <p:cNvGrpSpPr/>
          <p:nvPr/>
        </p:nvGrpSpPr>
        <p:grpSpPr>
          <a:xfrm>
            <a:off x="7280934" y="3080181"/>
            <a:ext cx="331821" cy="331848"/>
            <a:chOff x="-44924250" y="3206000"/>
            <a:chExt cx="300100" cy="300125"/>
          </a:xfrm>
        </p:grpSpPr>
        <p:sp>
          <p:nvSpPr>
            <p:cNvPr id="5955" name="Google Shape;5955;p49"/>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49"/>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49"/>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49"/>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49"/>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49"/>
          <p:cNvGrpSpPr/>
          <p:nvPr/>
        </p:nvGrpSpPr>
        <p:grpSpPr>
          <a:xfrm>
            <a:off x="1507603" y="3054944"/>
            <a:ext cx="331821" cy="331821"/>
            <a:chOff x="-50134375" y="3183175"/>
            <a:chExt cx="300100" cy="300100"/>
          </a:xfrm>
        </p:grpSpPr>
        <p:sp>
          <p:nvSpPr>
            <p:cNvPr id="5961" name="Google Shape;5961;p49"/>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49"/>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49"/>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49"/>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49"/>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49"/>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49"/>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49"/>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49"/>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49"/>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49"/>
          <p:cNvGrpSpPr/>
          <p:nvPr/>
        </p:nvGrpSpPr>
        <p:grpSpPr>
          <a:xfrm>
            <a:off x="1507603" y="3461620"/>
            <a:ext cx="331821" cy="331848"/>
            <a:chOff x="-50134375" y="3550975"/>
            <a:chExt cx="300100" cy="300125"/>
          </a:xfrm>
        </p:grpSpPr>
        <p:sp>
          <p:nvSpPr>
            <p:cNvPr id="5972" name="Google Shape;5972;p49"/>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49"/>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49"/>
          <p:cNvGrpSpPr/>
          <p:nvPr/>
        </p:nvGrpSpPr>
        <p:grpSpPr>
          <a:xfrm>
            <a:off x="1507603" y="3870287"/>
            <a:ext cx="331821" cy="331627"/>
            <a:chOff x="-50134375" y="3920575"/>
            <a:chExt cx="300100" cy="299925"/>
          </a:xfrm>
        </p:grpSpPr>
        <p:sp>
          <p:nvSpPr>
            <p:cNvPr id="5975" name="Google Shape;5975;p49"/>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49"/>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49"/>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49"/>
          <p:cNvGrpSpPr/>
          <p:nvPr/>
        </p:nvGrpSpPr>
        <p:grpSpPr>
          <a:xfrm>
            <a:off x="3572477" y="3074100"/>
            <a:ext cx="333562" cy="331821"/>
            <a:chOff x="-48262200" y="3200500"/>
            <a:chExt cx="301675" cy="300100"/>
          </a:xfrm>
        </p:grpSpPr>
        <p:sp>
          <p:nvSpPr>
            <p:cNvPr id="5979" name="Google Shape;5979;p49"/>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49"/>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49"/>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49"/>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49"/>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49"/>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49"/>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49"/>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49"/>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49"/>
          <p:cNvGrpSpPr/>
          <p:nvPr/>
        </p:nvGrpSpPr>
        <p:grpSpPr>
          <a:xfrm>
            <a:off x="3599912" y="3482352"/>
            <a:ext cx="278692" cy="331130"/>
            <a:chOff x="-48233050" y="3569725"/>
            <a:chExt cx="252050" cy="299475"/>
          </a:xfrm>
        </p:grpSpPr>
        <p:sp>
          <p:nvSpPr>
            <p:cNvPr id="5989" name="Google Shape;5989;p49"/>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49"/>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49"/>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2" name="Google Shape;5992;p49"/>
          <p:cNvGrpSpPr/>
          <p:nvPr/>
        </p:nvGrpSpPr>
        <p:grpSpPr>
          <a:xfrm>
            <a:off x="3622109" y="3887480"/>
            <a:ext cx="234298" cy="334447"/>
            <a:chOff x="-48216525" y="3936125"/>
            <a:chExt cx="211900" cy="302475"/>
          </a:xfrm>
        </p:grpSpPr>
        <p:sp>
          <p:nvSpPr>
            <p:cNvPr id="5993" name="Google Shape;5993;p49"/>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49"/>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49"/>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49"/>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49"/>
          <p:cNvGrpSpPr/>
          <p:nvPr/>
        </p:nvGrpSpPr>
        <p:grpSpPr>
          <a:xfrm>
            <a:off x="5631506" y="3074957"/>
            <a:ext cx="331821" cy="331848"/>
            <a:chOff x="-46410500" y="3201275"/>
            <a:chExt cx="300100" cy="300125"/>
          </a:xfrm>
        </p:grpSpPr>
        <p:sp>
          <p:nvSpPr>
            <p:cNvPr id="5998" name="Google Shape;5998;p49"/>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49"/>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49"/>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49"/>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49"/>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49"/>
          <p:cNvGrpSpPr/>
          <p:nvPr/>
        </p:nvGrpSpPr>
        <p:grpSpPr>
          <a:xfrm>
            <a:off x="5631506" y="3481661"/>
            <a:ext cx="331821" cy="332705"/>
            <a:chOff x="-46409700" y="3569100"/>
            <a:chExt cx="300100" cy="300900"/>
          </a:xfrm>
        </p:grpSpPr>
        <p:sp>
          <p:nvSpPr>
            <p:cNvPr id="6004" name="Google Shape;6004;p49"/>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49"/>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49"/>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49"/>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49"/>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49"/>
          <p:cNvGrpSpPr/>
          <p:nvPr/>
        </p:nvGrpSpPr>
        <p:grpSpPr>
          <a:xfrm>
            <a:off x="5620187" y="3888365"/>
            <a:ext cx="354460" cy="334447"/>
            <a:chOff x="-46422300" y="3936925"/>
            <a:chExt cx="320575" cy="302475"/>
          </a:xfrm>
        </p:grpSpPr>
        <p:sp>
          <p:nvSpPr>
            <p:cNvPr id="6010" name="Google Shape;6010;p49"/>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49"/>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49"/>
          <p:cNvGrpSpPr/>
          <p:nvPr/>
        </p:nvGrpSpPr>
        <p:grpSpPr>
          <a:xfrm>
            <a:off x="7280492" y="3472097"/>
            <a:ext cx="332705" cy="331821"/>
            <a:chOff x="-44914800" y="3560450"/>
            <a:chExt cx="300900" cy="300100"/>
          </a:xfrm>
        </p:grpSpPr>
        <p:sp>
          <p:nvSpPr>
            <p:cNvPr id="6013" name="Google Shape;6013;p49"/>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49"/>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49"/>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49"/>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49"/>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49"/>
          <p:cNvGrpSpPr/>
          <p:nvPr/>
        </p:nvGrpSpPr>
        <p:grpSpPr>
          <a:xfrm>
            <a:off x="1918660" y="3055165"/>
            <a:ext cx="330936" cy="330743"/>
            <a:chOff x="-49764975" y="3183375"/>
            <a:chExt cx="299300" cy="299125"/>
          </a:xfrm>
        </p:grpSpPr>
        <p:sp>
          <p:nvSpPr>
            <p:cNvPr id="6019" name="Google Shape;6019;p49"/>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49"/>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49"/>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49"/>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49"/>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49"/>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49"/>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49"/>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49"/>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49"/>
          <p:cNvGrpSpPr/>
          <p:nvPr/>
        </p:nvGrpSpPr>
        <p:grpSpPr>
          <a:xfrm>
            <a:off x="1918660" y="3461897"/>
            <a:ext cx="330936" cy="332429"/>
            <a:chOff x="-49764975" y="3551225"/>
            <a:chExt cx="299300" cy="300650"/>
          </a:xfrm>
        </p:grpSpPr>
        <p:sp>
          <p:nvSpPr>
            <p:cNvPr id="6029" name="Google Shape;6029;p49"/>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49"/>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49"/>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49"/>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49"/>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49"/>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49"/>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49"/>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49"/>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49"/>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49"/>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49"/>
          <p:cNvGrpSpPr/>
          <p:nvPr/>
        </p:nvGrpSpPr>
        <p:grpSpPr>
          <a:xfrm>
            <a:off x="1916477" y="3869845"/>
            <a:ext cx="335304" cy="332069"/>
            <a:chOff x="-49766550" y="3920175"/>
            <a:chExt cx="303250" cy="300325"/>
          </a:xfrm>
        </p:grpSpPr>
        <p:sp>
          <p:nvSpPr>
            <p:cNvPr id="6041" name="Google Shape;6041;p49"/>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49"/>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49"/>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49"/>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49"/>
          <p:cNvGrpSpPr/>
          <p:nvPr/>
        </p:nvGrpSpPr>
        <p:grpSpPr>
          <a:xfrm>
            <a:off x="3985840" y="3074100"/>
            <a:ext cx="333562" cy="330964"/>
            <a:chOff x="-47892800" y="3200500"/>
            <a:chExt cx="301675" cy="299325"/>
          </a:xfrm>
        </p:grpSpPr>
        <p:sp>
          <p:nvSpPr>
            <p:cNvPr id="6046" name="Google Shape;6046;p49"/>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49"/>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49"/>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49"/>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49"/>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49"/>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49"/>
          <p:cNvGrpSpPr/>
          <p:nvPr/>
        </p:nvGrpSpPr>
        <p:grpSpPr>
          <a:xfrm>
            <a:off x="4045493" y="3481661"/>
            <a:ext cx="214257" cy="331821"/>
            <a:chOff x="-47839250" y="3569100"/>
            <a:chExt cx="193775" cy="300100"/>
          </a:xfrm>
        </p:grpSpPr>
        <p:sp>
          <p:nvSpPr>
            <p:cNvPr id="6053" name="Google Shape;6053;p49"/>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49"/>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49"/>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49"/>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49"/>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49"/>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9" name="Google Shape;6059;p49"/>
          <p:cNvGrpSpPr/>
          <p:nvPr/>
        </p:nvGrpSpPr>
        <p:grpSpPr>
          <a:xfrm>
            <a:off x="3986711" y="3889222"/>
            <a:ext cx="331821" cy="332705"/>
            <a:chOff x="-47892800" y="3937700"/>
            <a:chExt cx="300100" cy="300900"/>
          </a:xfrm>
        </p:grpSpPr>
        <p:sp>
          <p:nvSpPr>
            <p:cNvPr id="6060" name="Google Shape;6060;p49"/>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49"/>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49"/>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49"/>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49"/>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49"/>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49"/>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49"/>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49"/>
          <p:cNvGrpSpPr/>
          <p:nvPr/>
        </p:nvGrpSpPr>
        <p:grpSpPr>
          <a:xfrm>
            <a:off x="6042414" y="3094113"/>
            <a:ext cx="331821" cy="290910"/>
            <a:chOff x="-46042675" y="3218600"/>
            <a:chExt cx="300100" cy="263100"/>
          </a:xfrm>
        </p:grpSpPr>
        <p:sp>
          <p:nvSpPr>
            <p:cNvPr id="6069" name="Google Shape;6069;p49"/>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49"/>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49"/>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49"/>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49"/>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49"/>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49"/>
          <p:cNvGrpSpPr/>
          <p:nvPr/>
        </p:nvGrpSpPr>
        <p:grpSpPr>
          <a:xfrm>
            <a:off x="6042414" y="3481219"/>
            <a:ext cx="331821" cy="301801"/>
            <a:chOff x="-46042675" y="3568700"/>
            <a:chExt cx="300100" cy="272950"/>
          </a:xfrm>
        </p:grpSpPr>
        <p:sp>
          <p:nvSpPr>
            <p:cNvPr id="6076" name="Google Shape;6076;p49"/>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49"/>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49"/>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49"/>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49"/>
          <p:cNvGrpSpPr/>
          <p:nvPr/>
        </p:nvGrpSpPr>
        <p:grpSpPr>
          <a:xfrm>
            <a:off x="6081597" y="3889360"/>
            <a:ext cx="253454" cy="332567"/>
            <a:chOff x="-46007225" y="3937825"/>
            <a:chExt cx="229225" cy="300775"/>
          </a:xfrm>
        </p:grpSpPr>
        <p:sp>
          <p:nvSpPr>
            <p:cNvPr id="6081" name="Google Shape;6081;p49"/>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49"/>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49"/>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49"/>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49"/>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49"/>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49"/>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49"/>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49"/>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49"/>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49"/>
          <p:cNvGrpSpPr/>
          <p:nvPr/>
        </p:nvGrpSpPr>
        <p:grpSpPr>
          <a:xfrm>
            <a:off x="7300961" y="3880100"/>
            <a:ext cx="291767" cy="334004"/>
            <a:chOff x="-44895900" y="3929450"/>
            <a:chExt cx="263875" cy="302075"/>
          </a:xfrm>
        </p:grpSpPr>
        <p:sp>
          <p:nvSpPr>
            <p:cNvPr id="6092" name="Google Shape;6092;p49"/>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49"/>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49"/>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49"/>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49"/>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49"/>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8" name="Google Shape;6098;p49"/>
          <p:cNvGrpSpPr/>
          <p:nvPr/>
        </p:nvGrpSpPr>
        <p:grpSpPr>
          <a:xfrm>
            <a:off x="2330269" y="3065392"/>
            <a:ext cx="332705" cy="310923"/>
            <a:chOff x="-49397175" y="3192625"/>
            <a:chExt cx="300900" cy="281200"/>
          </a:xfrm>
        </p:grpSpPr>
        <p:sp>
          <p:nvSpPr>
            <p:cNvPr id="6099" name="Google Shape;6099;p49"/>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49"/>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49"/>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49"/>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49"/>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49"/>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49"/>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49"/>
          <p:cNvGrpSpPr/>
          <p:nvPr/>
        </p:nvGrpSpPr>
        <p:grpSpPr>
          <a:xfrm>
            <a:off x="2354649" y="3461620"/>
            <a:ext cx="283944" cy="332705"/>
            <a:chOff x="-49375900" y="3550975"/>
            <a:chExt cx="256800" cy="300900"/>
          </a:xfrm>
        </p:grpSpPr>
        <p:sp>
          <p:nvSpPr>
            <p:cNvPr id="6107" name="Google Shape;6107;p49"/>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49"/>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49"/>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49"/>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49"/>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49"/>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49"/>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49"/>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49"/>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49"/>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49"/>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49"/>
          <p:cNvGrpSpPr/>
          <p:nvPr/>
        </p:nvGrpSpPr>
        <p:grpSpPr>
          <a:xfrm>
            <a:off x="2350309" y="3870066"/>
            <a:ext cx="292624" cy="332705"/>
            <a:chOff x="-49378250" y="3920375"/>
            <a:chExt cx="264650" cy="300900"/>
          </a:xfrm>
        </p:grpSpPr>
        <p:sp>
          <p:nvSpPr>
            <p:cNvPr id="6119" name="Google Shape;6119;p49"/>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49"/>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49"/>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49"/>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49"/>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49"/>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49"/>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49"/>
          <p:cNvGrpSpPr/>
          <p:nvPr/>
        </p:nvGrpSpPr>
        <p:grpSpPr>
          <a:xfrm>
            <a:off x="4418802" y="3074100"/>
            <a:ext cx="291767" cy="333562"/>
            <a:chOff x="-47505300" y="3200500"/>
            <a:chExt cx="263875" cy="301675"/>
          </a:xfrm>
        </p:grpSpPr>
        <p:sp>
          <p:nvSpPr>
            <p:cNvPr id="6127" name="Google Shape;6127;p49"/>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49"/>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49"/>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49"/>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49"/>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49"/>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49"/>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49"/>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49"/>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49"/>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49"/>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49"/>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49"/>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49"/>
          <p:cNvGrpSpPr/>
          <p:nvPr/>
        </p:nvGrpSpPr>
        <p:grpSpPr>
          <a:xfrm>
            <a:off x="4398347" y="3481661"/>
            <a:ext cx="332677" cy="331627"/>
            <a:chOff x="-47524975" y="3569100"/>
            <a:chExt cx="300875" cy="299925"/>
          </a:xfrm>
        </p:grpSpPr>
        <p:sp>
          <p:nvSpPr>
            <p:cNvPr id="6141" name="Google Shape;6141;p49"/>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49"/>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49"/>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49"/>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49"/>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49"/>
          <p:cNvGrpSpPr/>
          <p:nvPr/>
        </p:nvGrpSpPr>
        <p:grpSpPr>
          <a:xfrm>
            <a:off x="4398775" y="3929304"/>
            <a:ext cx="331821" cy="252570"/>
            <a:chOff x="-47523400" y="3973950"/>
            <a:chExt cx="300100" cy="228425"/>
          </a:xfrm>
        </p:grpSpPr>
        <p:sp>
          <p:nvSpPr>
            <p:cNvPr id="6147" name="Google Shape;6147;p49"/>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49"/>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49"/>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49"/>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49"/>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2" name="Google Shape;6152;p49"/>
          <p:cNvGrpSpPr/>
          <p:nvPr/>
        </p:nvGrpSpPr>
        <p:grpSpPr>
          <a:xfrm>
            <a:off x="6458415" y="3072801"/>
            <a:ext cx="330964" cy="334004"/>
            <a:chOff x="-45673275" y="3199325"/>
            <a:chExt cx="299325" cy="302075"/>
          </a:xfrm>
        </p:grpSpPr>
        <p:sp>
          <p:nvSpPr>
            <p:cNvPr id="6153" name="Google Shape;6153;p49"/>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49"/>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49"/>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49"/>
          <p:cNvGrpSpPr/>
          <p:nvPr/>
        </p:nvGrpSpPr>
        <p:grpSpPr>
          <a:xfrm>
            <a:off x="6457544" y="3500817"/>
            <a:ext cx="332705" cy="293508"/>
            <a:chOff x="-45674075" y="3586425"/>
            <a:chExt cx="300900" cy="265450"/>
          </a:xfrm>
        </p:grpSpPr>
        <p:sp>
          <p:nvSpPr>
            <p:cNvPr id="6157" name="Google Shape;6157;p49"/>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49"/>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49"/>
          <p:cNvGrpSpPr/>
          <p:nvPr/>
        </p:nvGrpSpPr>
        <p:grpSpPr>
          <a:xfrm>
            <a:off x="6458415" y="3889222"/>
            <a:ext cx="330964" cy="332705"/>
            <a:chOff x="-45673275" y="3937700"/>
            <a:chExt cx="299325" cy="300900"/>
          </a:xfrm>
        </p:grpSpPr>
        <p:sp>
          <p:nvSpPr>
            <p:cNvPr id="6160" name="Google Shape;6160;p49"/>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49"/>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49"/>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49"/>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49"/>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49"/>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49"/>
          <p:cNvGrpSpPr/>
          <p:nvPr/>
        </p:nvGrpSpPr>
        <p:grpSpPr>
          <a:xfrm>
            <a:off x="7727679" y="3047093"/>
            <a:ext cx="332705" cy="332705"/>
            <a:chOff x="-44512325" y="3176075"/>
            <a:chExt cx="300900" cy="300900"/>
          </a:xfrm>
        </p:grpSpPr>
        <p:sp>
          <p:nvSpPr>
            <p:cNvPr id="6167" name="Google Shape;6167;p49"/>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49"/>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49"/>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0" name="Google Shape;6170;p49"/>
          <p:cNvGrpSpPr/>
          <p:nvPr/>
        </p:nvGrpSpPr>
        <p:grpSpPr>
          <a:xfrm>
            <a:off x="2742761" y="3054944"/>
            <a:ext cx="330964" cy="330964"/>
            <a:chOff x="-49027775" y="3183175"/>
            <a:chExt cx="299325" cy="299325"/>
          </a:xfrm>
        </p:grpSpPr>
        <p:sp>
          <p:nvSpPr>
            <p:cNvPr id="6171" name="Google Shape;6171;p49"/>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49"/>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49"/>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49"/>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49"/>
          <p:cNvGrpSpPr/>
          <p:nvPr/>
        </p:nvGrpSpPr>
        <p:grpSpPr>
          <a:xfrm>
            <a:off x="2742333" y="3461620"/>
            <a:ext cx="331821" cy="333590"/>
            <a:chOff x="-49027775" y="3550975"/>
            <a:chExt cx="300100" cy="301700"/>
          </a:xfrm>
        </p:grpSpPr>
        <p:sp>
          <p:nvSpPr>
            <p:cNvPr id="6176" name="Google Shape;6176;p49"/>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49"/>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49"/>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49"/>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49"/>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49"/>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49"/>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49"/>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49"/>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49"/>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49"/>
          <p:cNvGrpSpPr/>
          <p:nvPr/>
        </p:nvGrpSpPr>
        <p:grpSpPr>
          <a:xfrm>
            <a:off x="2740536" y="3869845"/>
            <a:ext cx="335414" cy="332069"/>
            <a:chOff x="-49031025" y="3920175"/>
            <a:chExt cx="303350" cy="300325"/>
          </a:xfrm>
        </p:grpSpPr>
        <p:sp>
          <p:nvSpPr>
            <p:cNvPr id="6187" name="Google Shape;6187;p49"/>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49"/>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49"/>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49"/>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49"/>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49"/>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49"/>
          <p:cNvGrpSpPr/>
          <p:nvPr/>
        </p:nvGrpSpPr>
        <p:grpSpPr>
          <a:xfrm>
            <a:off x="4806336" y="3074100"/>
            <a:ext cx="332677" cy="330964"/>
            <a:chOff x="-47155575" y="3200500"/>
            <a:chExt cx="300875" cy="299325"/>
          </a:xfrm>
        </p:grpSpPr>
        <p:sp>
          <p:nvSpPr>
            <p:cNvPr id="6194" name="Google Shape;6194;p49"/>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49"/>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49"/>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49"/>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49"/>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49"/>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49"/>
          <p:cNvGrpSpPr/>
          <p:nvPr/>
        </p:nvGrpSpPr>
        <p:grpSpPr>
          <a:xfrm>
            <a:off x="4806765" y="3481661"/>
            <a:ext cx="331821" cy="331821"/>
            <a:chOff x="-47154800" y="3569100"/>
            <a:chExt cx="300100" cy="300100"/>
          </a:xfrm>
        </p:grpSpPr>
        <p:sp>
          <p:nvSpPr>
            <p:cNvPr id="6201" name="Google Shape;6201;p49"/>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49"/>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49"/>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49"/>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49"/>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49"/>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49"/>
          <p:cNvGrpSpPr/>
          <p:nvPr/>
        </p:nvGrpSpPr>
        <p:grpSpPr>
          <a:xfrm>
            <a:off x="4807207" y="3890963"/>
            <a:ext cx="330936" cy="330107"/>
            <a:chOff x="-47154000" y="3939275"/>
            <a:chExt cx="299300" cy="298550"/>
          </a:xfrm>
        </p:grpSpPr>
        <p:sp>
          <p:nvSpPr>
            <p:cNvPr id="6208" name="Google Shape;6208;p49"/>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49"/>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49"/>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49"/>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49"/>
          <p:cNvGrpSpPr/>
          <p:nvPr/>
        </p:nvGrpSpPr>
        <p:grpSpPr>
          <a:xfrm>
            <a:off x="6885685" y="3074100"/>
            <a:ext cx="291767" cy="330964"/>
            <a:chOff x="-45286550" y="3200500"/>
            <a:chExt cx="263875" cy="299325"/>
          </a:xfrm>
        </p:grpSpPr>
        <p:sp>
          <p:nvSpPr>
            <p:cNvPr id="6213" name="Google Shape;6213;p49"/>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49"/>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49"/>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49"/>
          <p:cNvGrpSpPr/>
          <p:nvPr/>
        </p:nvGrpSpPr>
        <p:grpSpPr>
          <a:xfrm>
            <a:off x="6885685" y="3482545"/>
            <a:ext cx="291767" cy="330936"/>
            <a:chOff x="-45286550" y="3569900"/>
            <a:chExt cx="263875" cy="299300"/>
          </a:xfrm>
        </p:grpSpPr>
        <p:sp>
          <p:nvSpPr>
            <p:cNvPr id="6217" name="Google Shape;6217;p49"/>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49"/>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49"/>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49"/>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49"/>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49"/>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3" name="Google Shape;6223;p49"/>
          <p:cNvGrpSpPr/>
          <p:nvPr/>
        </p:nvGrpSpPr>
        <p:grpSpPr>
          <a:xfrm>
            <a:off x="6896134" y="3890106"/>
            <a:ext cx="270869" cy="331821"/>
            <a:chOff x="-45277900" y="3938500"/>
            <a:chExt cx="244975" cy="300100"/>
          </a:xfrm>
        </p:grpSpPr>
        <p:sp>
          <p:nvSpPr>
            <p:cNvPr id="6224" name="Google Shape;6224;p49"/>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49"/>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49"/>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49"/>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49"/>
          <p:cNvGrpSpPr/>
          <p:nvPr/>
        </p:nvGrpSpPr>
        <p:grpSpPr>
          <a:xfrm>
            <a:off x="7728121" y="3490368"/>
            <a:ext cx="331821" cy="331821"/>
            <a:chOff x="-44502875" y="3576975"/>
            <a:chExt cx="300100" cy="300100"/>
          </a:xfrm>
        </p:grpSpPr>
        <p:sp>
          <p:nvSpPr>
            <p:cNvPr id="6229" name="Google Shape;6229;p49"/>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49"/>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49"/>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49"/>
          <p:cNvGrpSpPr/>
          <p:nvPr/>
        </p:nvGrpSpPr>
        <p:grpSpPr>
          <a:xfrm>
            <a:off x="2356364" y="2181064"/>
            <a:ext cx="284806" cy="241434"/>
            <a:chOff x="1636184" y="2959225"/>
            <a:chExt cx="232666" cy="197250"/>
          </a:xfrm>
        </p:grpSpPr>
        <p:sp>
          <p:nvSpPr>
            <p:cNvPr id="6233" name="Google Shape;6233;p49"/>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49"/>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49"/>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6236" name="Google Shape;6236;p49"/>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6237" name="Google Shape;6237;p49"/>
          <p:cNvGrpSpPr/>
          <p:nvPr/>
        </p:nvGrpSpPr>
        <p:grpSpPr>
          <a:xfrm>
            <a:off x="3623760" y="2531111"/>
            <a:ext cx="239502" cy="338262"/>
            <a:chOff x="-47300587" y="123275"/>
            <a:chExt cx="190975" cy="269725"/>
          </a:xfrm>
        </p:grpSpPr>
        <p:sp>
          <p:nvSpPr>
            <p:cNvPr id="6238" name="Google Shape;6238;p49"/>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49"/>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49"/>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49"/>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49"/>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3" name="Google Shape;6243;p4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24</a:t>
            </a:fld>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47"/>
        <p:cNvGrpSpPr/>
        <p:nvPr/>
      </p:nvGrpSpPr>
      <p:grpSpPr>
        <a:xfrm>
          <a:off x="0" y="0"/>
          <a:ext cx="0" cy="0"/>
          <a:chOff x="0" y="0"/>
          <a:chExt cx="0" cy="0"/>
        </a:xfrm>
      </p:grpSpPr>
      <p:sp>
        <p:nvSpPr>
          <p:cNvPr id="6248" name="Google Shape;6248;p5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Educational Process </a:t>
            </a:r>
            <a:r>
              <a:rPr lang="es"/>
              <a:t>Icons</a:t>
            </a:r>
            <a:endParaRPr>
              <a:solidFill>
                <a:srgbClr val="FFFFFF"/>
              </a:solidFill>
              <a:latin typeface="Proxima Nova Semibold"/>
              <a:ea typeface="Proxima Nova Semibold"/>
              <a:cs typeface="Proxima Nova Semibold"/>
              <a:sym typeface="Proxima Nova Semibold"/>
            </a:endParaRPr>
          </a:p>
        </p:txBody>
      </p:sp>
      <p:sp>
        <p:nvSpPr>
          <p:cNvPr id="6249" name="Google Shape;6249;p50"/>
          <p:cNvSpPr/>
          <p:nvPr/>
        </p:nvSpPr>
        <p:spPr>
          <a:xfrm>
            <a:off x="1179006" y="1683910"/>
            <a:ext cx="297772" cy="343672"/>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0"/>
          <p:cNvSpPr/>
          <p:nvPr/>
        </p:nvSpPr>
        <p:spPr>
          <a:xfrm>
            <a:off x="1151710" y="2099169"/>
            <a:ext cx="352365" cy="311637"/>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0"/>
          <p:cNvSpPr/>
          <p:nvPr/>
        </p:nvSpPr>
        <p:spPr>
          <a:xfrm>
            <a:off x="1159373" y="2477627"/>
            <a:ext cx="337038" cy="343537"/>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2" name="Google Shape;6252;p50"/>
          <p:cNvGrpSpPr/>
          <p:nvPr/>
        </p:nvGrpSpPr>
        <p:grpSpPr>
          <a:xfrm>
            <a:off x="3151213" y="1709564"/>
            <a:ext cx="342129" cy="343862"/>
            <a:chOff x="-41270450" y="1973375"/>
            <a:chExt cx="315850" cy="317450"/>
          </a:xfrm>
        </p:grpSpPr>
        <p:sp>
          <p:nvSpPr>
            <p:cNvPr id="6253" name="Google Shape;6253;p50"/>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0"/>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0"/>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0"/>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50"/>
          <p:cNvGrpSpPr/>
          <p:nvPr/>
        </p:nvGrpSpPr>
        <p:grpSpPr>
          <a:xfrm>
            <a:off x="3140177" y="2105636"/>
            <a:ext cx="364199" cy="342318"/>
            <a:chOff x="-41291625" y="2339025"/>
            <a:chExt cx="336225" cy="316025"/>
          </a:xfrm>
        </p:grpSpPr>
        <p:sp>
          <p:nvSpPr>
            <p:cNvPr id="6258" name="Google Shape;6258;p50"/>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0"/>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0" name="Google Shape;6260;p50"/>
          <p:cNvSpPr/>
          <p:nvPr/>
        </p:nvSpPr>
        <p:spPr>
          <a:xfrm>
            <a:off x="3118588" y="2277702"/>
            <a:ext cx="0" cy="27"/>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0"/>
          <p:cNvSpPr/>
          <p:nvPr/>
        </p:nvSpPr>
        <p:spPr>
          <a:xfrm>
            <a:off x="3150235" y="2503353"/>
            <a:ext cx="346380" cy="34356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0"/>
          <p:cNvSpPr/>
          <p:nvPr/>
        </p:nvSpPr>
        <p:spPr>
          <a:xfrm>
            <a:off x="5251993" y="1681364"/>
            <a:ext cx="213309" cy="34299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0"/>
          <p:cNvSpPr/>
          <p:nvPr/>
        </p:nvSpPr>
        <p:spPr>
          <a:xfrm>
            <a:off x="5207637" y="2076991"/>
            <a:ext cx="302023" cy="34491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0"/>
          <p:cNvSpPr/>
          <p:nvPr/>
        </p:nvSpPr>
        <p:spPr>
          <a:xfrm>
            <a:off x="5185478" y="2476192"/>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0"/>
          <p:cNvSpPr/>
          <p:nvPr/>
        </p:nvSpPr>
        <p:spPr>
          <a:xfrm>
            <a:off x="7226080" y="1681581"/>
            <a:ext cx="344701" cy="342562"/>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6" name="Google Shape;6266;p50"/>
          <p:cNvGrpSpPr/>
          <p:nvPr/>
        </p:nvGrpSpPr>
        <p:grpSpPr>
          <a:xfrm>
            <a:off x="1533687" y="1683811"/>
            <a:ext cx="365174" cy="343293"/>
            <a:chOff x="-42804750" y="1949600"/>
            <a:chExt cx="337125" cy="316925"/>
          </a:xfrm>
        </p:grpSpPr>
        <p:sp>
          <p:nvSpPr>
            <p:cNvPr id="6267" name="Google Shape;6267;p50"/>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0"/>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0"/>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0"/>
          <p:cNvGrpSpPr/>
          <p:nvPr/>
        </p:nvGrpSpPr>
        <p:grpSpPr>
          <a:xfrm>
            <a:off x="1564049" y="2085164"/>
            <a:ext cx="308847" cy="335115"/>
            <a:chOff x="-42778750" y="2320125"/>
            <a:chExt cx="285125" cy="309375"/>
          </a:xfrm>
        </p:grpSpPr>
        <p:sp>
          <p:nvSpPr>
            <p:cNvPr id="6271" name="Google Shape;6271;p50"/>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0"/>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3" name="Google Shape;6273;p50"/>
          <p:cNvGrpSpPr/>
          <p:nvPr/>
        </p:nvGrpSpPr>
        <p:grpSpPr>
          <a:xfrm>
            <a:off x="1543503" y="2475712"/>
            <a:ext cx="345541" cy="344701"/>
            <a:chOff x="-42796875" y="2680675"/>
            <a:chExt cx="319000" cy="318225"/>
          </a:xfrm>
        </p:grpSpPr>
        <p:sp>
          <p:nvSpPr>
            <p:cNvPr id="6274" name="Google Shape;6274;p50"/>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0"/>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0"/>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0"/>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0"/>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9" name="Google Shape;6279;p50"/>
          <p:cNvSpPr/>
          <p:nvPr/>
        </p:nvSpPr>
        <p:spPr>
          <a:xfrm>
            <a:off x="3566893" y="1707387"/>
            <a:ext cx="345541" cy="343185"/>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0"/>
          <p:cNvSpPr/>
          <p:nvPr/>
        </p:nvSpPr>
        <p:spPr>
          <a:xfrm>
            <a:off x="3558112" y="2135211"/>
            <a:ext cx="349819" cy="29265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0"/>
          <p:cNvSpPr/>
          <p:nvPr/>
        </p:nvSpPr>
        <p:spPr>
          <a:xfrm>
            <a:off x="3566880" y="2503353"/>
            <a:ext cx="345568" cy="34264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0"/>
          <p:cNvSpPr/>
          <p:nvPr/>
        </p:nvSpPr>
        <p:spPr>
          <a:xfrm>
            <a:off x="5641131" y="1681364"/>
            <a:ext cx="247457" cy="34128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0"/>
          <p:cNvSpPr/>
          <p:nvPr/>
        </p:nvSpPr>
        <p:spPr>
          <a:xfrm>
            <a:off x="5537185" y="2402239"/>
            <a:ext cx="27" cy="27"/>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4" name="Google Shape;6284;p50"/>
          <p:cNvGrpSpPr/>
          <p:nvPr/>
        </p:nvGrpSpPr>
        <p:grpSpPr>
          <a:xfrm>
            <a:off x="5583876" y="2080668"/>
            <a:ext cx="359189" cy="340016"/>
            <a:chOff x="-39055650" y="2315975"/>
            <a:chExt cx="331600" cy="313900"/>
          </a:xfrm>
        </p:grpSpPr>
        <p:sp>
          <p:nvSpPr>
            <p:cNvPr id="6285" name="Google Shape;6285;p50"/>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0"/>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7" name="Google Shape;6287;p50"/>
          <p:cNvSpPr/>
          <p:nvPr/>
        </p:nvSpPr>
        <p:spPr>
          <a:xfrm>
            <a:off x="5589971" y="2504625"/>
            <a:ext cx="344674" cy="29265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0"/>
          <p:cNvSpPr/>
          <p:nvPr/>
        </p:nvSpPr>
        <p:spPr>
          <a:xfrm>
            <a:off x="7264898" y="2067188"/>
            <a:ext cx="267063" cy="345324"/>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9" name="Google Shape;6289;p50"/>
          <p:cNvGrpSpPr/>
          <p:nvPr/>
        </p:nvGrpSpPr>
        <p:grpSpPr>
          <a:xfrm>
            <a:off x="1929543" y="1683974"/>
            <a:ext cx="349819" cy="342047"/>
            <a:chOff x="-42430625" y="1949750"/>
            <a:chExt cx="322950" cy="315775"/>
          </a:xfrm>
        </p:grpSpPr>
        <p:sp>
          <p:nvSpPr>
            <p:cNvPr id="6290" name="Google Shape;6290;p50"/>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0"/>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0"/>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0"/>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4" name="Google Shape;6294;p50"/>
          <p:cNvSpPr/>
          <p:nvPr/>
        </p:nvSpPr>
        <p:spPr>
          <a:xfrm>
            <a:off x="1956643" y="2080620"/>
            <a:ext cx="298638" cy="34299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0"/>
          <p:cNvSpPr/>
          <p:nvPr/>
        </p:nvSpPr>
        <p:spPr>
          <a:xfrm>
            <a:off x="1935918" y="2478467"/>
            <a:ext cx="340450" cy="34283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0"/>
          <p:cNvSpPr/>
          <p:nvPr/>
        </p:nvSpPr>
        <p:spPr>
          <a:xfrm>
            <a:off x="3971588" y="1715484"/>
            <a:ext cx="343862" cy="31312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0"/>
          <p:cNvSpPr/>
          <p:nvPr/>
        </p:nvSpPr>
        <p:spPr>
          <a:xfrm>
            <a:off x="3969029" y="2104503"/>
            <a:ext cx="348980" cy="343862"/>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0"/>
          <p:cNvSpPr/>
          <p:nvPr/>
        </p:nvSpPr>
        <p:spPr>
          <a:xfrm>
            <a:off x="3969428" y="2502242"/>
            <a:ext cx="343862" cy="34383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0"/>
          <p:cNvSpPr/>
          <p:nvPr/>
        </p:nvSpPr>
        <p:spPr>
          <a:xfrm>
            <a:off x="5996142" y="1678575"/>
            <a:ext cx="344701" cy="345568"/>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00" name="Google Shape;6300;p50"/>
          <p:cNvGrpSpPr/>
          <p:nvPr/>
        </p:nvGrpSpPr>
        <p:grpSpPr>
          <a:xfrm>
            <a:off x="6002652" y="2078962"/>
            <a:ext cx="342995" cy="342291"/>
            <a:chOff x="-38686275" y="2314400"/>
            <a:chExt cx="316650" cy="316000"/>
          </a:xfrm>
        </p:grpSpPr>
        <p:sp>
          <p:nvSpPr>
            <p:cNvPr id="6301" name="Google Shape;6301;p50"/>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0"/>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50"/>
          <p:cNvGrpSpPr/>
          <p:nvPr/>
        </p:nvGrpSpPr>
        <p:grpSpPr>
          <a:xfrm>
            <a:off x="6001366" y="2477418"/>
            <a:ext cx="345568" cy="343835"/>
            <a:chOff x="-38686275" y="2682250"/>
            <a:chExt cx="319025" cy="317425"/>
          </a:xfrm>
        </p:grpSpPr>
        <p:sp>
          <p:nvSpPr>
            <p:cNvPr id="6304" name="Google Shape;6304;p50"/>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0"/>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50"/>
          <p:cNvGrpSpPr/>
          <p:nvPr/>
        </p:nvGrpSpPr>
        <p:grpSpPr>
          <a:xfrm>
            <a:off x="7214268" y="2462063"/>
            <a:ext cx="360056" cy="346516"/>
            <a:chOff x="-37534750" y="2668075"/>
            <a:chExt cx="332400" cy="319900"/>
          </a:xfrm>
        </p:grpSpPr>
        <p:sp>
          <p:nvSpPr>
            <p:cNvPr id="6307" name="Google Shape;6307;p50"/>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0"/>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9" name="Google Shape;6309;p50"/>
          <p:cNvSpPr/>
          <p:nvPr/>
        </p:nvSpPr>
        <p:spPr>
          <a:xfrm>
            <a:off x="2340638" y="1683287"/>
            <a:ext cx="345541" cy="34277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0" name="Google Shape;6310;p50"/>
          <p:cNvGrpSpPr/>
          <p:nvPr/>
        </p:nvGrpSpPr>
        <p:grpSpPr>
          <a:xfrm>
            <a:off x="2336367" y="2080696"/>
            <a:ext cx="345541" cy="344133"/>
            <a:chOff x="-42062025" y="2316000"/>
            <a:chExt cx="319000" cy="317700"/>
          </a:xfrm>
        </p:grpSpPr>
        <p:sp>
          <p:nvSpPr>
            <p:cNvPr id="6311" name="Google Shape;6311;p50"/>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0"/>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3" name="Google Shape;6313;p50"/>
          <p:cNvSpPr/>
          <p:nvPr/>
        </p:nvSpPr>
        <p:spPr>
          <a:xfrm>
            <a:off x="2339352" y="2477627"/>
            <a:ext cx="348113" cy="34527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4" name="Google Shape;6314;p50"/>
          <p:cNvGrpSpPr/>
          <p:nvPr/>
        </p:nvGrpSpPr>
        <p:grpSpPr>
          <a:xfrm>
            <a:off x="4395630" y="1713843"/>
            <a:ext cx="303729" cy="338717"/>
            <a:chOff x="-40150450" y="1977325"/>
            <a:chExt cx="280400" cy="312700"/>
          </a:xfrm>
        </p:grpSpPr>
        <p:sp>
          <p:nvSpPr>
            <p:cNvPr id="6315" name="Google Shape;6315;p50"/>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0"/>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0"/>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0"/>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50"/>
          <p:cNvGrpSpPr/>
          <p:nvPr/>
        </p:nvGrpSpPr>
        <p:grpSpPr>
          <a:xfrm>
            <a:off x="4390079" y="2106286"/>
            <a:ext cx="314832" cy="342995"/>
            <a:chOff x="-40160700" y="2339625"/>
            <a:chExt cx="290650" cy="316650"/>
          </a:xfrm>
        </p:grpSpPr>
        <p:sp>
          <p:nvSpPr>
            <p:cNvPr id="6320" name="Google Shape;6320;p50"/>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0"/>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0"/>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0"/>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50"/>
          <p:cNvGrpSpPr/>
          <p:nvPr/>
        </p:nvGrpSpPr>
        <p:grpSpPr>
          <a:xfrm>
            <a:off x="4373357" y="2503008"/>
            <a:ext cx="345541" cy="342995"/>
            <a:chOff x="-40171725" y="2705875"/>
            <a:chExt cx="319000" cy="316650"/>
          </a:xfrm>
        </p:grpSpPr>
        <p:sp>
          <p:nvSpPr>
            <p:cNvPr id="6325" name="Google Shape;6325;p50"/>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0"/>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50"/>
          <p:cNvGrpSpPr/>
          <p:nvPr/>
        </p:nvGrpSpPr>
        <p:grpSpPr>
          <a:xfrm>
            <a:off x="6450332" y="1680561"/>
            <a:ext cx="250869" cy="343862"/>
            <a:chOff x="-38275925" y="1946600"/>
            <a:chExt cx="231600" cy="317450"/>
          </a:xfrm>
        </p:grpSpPr>
        <p:sp>
          <p:nvSpPr>
            <p:cNvPr id="6328" name="Google Shape;6328;p50"/>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0"/>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0" name="Google Shape;6330;p50"/>
          <p:cNvSpPr/>
          <p:nvPr/>
        </p:nvSpPr>
        <p:spPr>
          <a:xfrm>
            <a:off x="6402341" y="2077749"/>
            <a:ext cx="344701" cy="34416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0"/>
          <p:cNvSpPr/>
          <p:nvPr/>
        </p:nvSpPr>
        <p:spPr>
          <a:xfrm>
            <a:off x="6476011" y="2474757"/>
            <a:ext cx="202233" cy="3447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2" name="Google Shape;6332;p50"/>
          <p:cNvGrpSpPr/>
          <p:nvPr/>
        </p:nvGrpSpPr>
        <p:grpSpPr>
          <a:xfrm>
            <a:off x="7635833" y="1685680"/>
            <a:ext cx="351525" cy="342156"/>
            <a:chOff x="-37190575" y="1951325"/>
            <a:chExt cx="324525" cy="315875"/>
          </a:xfrm>
        </p:grpSpPr>
        <p:sp>
          <p:nvSpPr>
            <p:cNvPr id="6333" name="Google Shape;6333;p50"/>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0"/>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0"/>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0"/>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0"/>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8" name="Google Shape;6338;p50"/>
          <p:cNvSpPr/>
          <p:nvPr/>
        </p:nvSpPr>
        <p:spPr>
          <a:xfrm>
            <a:off x="2740694" y="1681581"/>
            <a:ext cx="348113" cy="34383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9" name="Google Shape;6339;p50"/>
          <p:cNvGrpSpPr/>
          <p:nvPr/>
        </p:nvGrpSpPr>
        <p:grpSpPr>
          <a:xfrm>
            <a:off x="2743418" y="2153216"/>
            <a:ext cx="343835" cy="269608"/>
            <a:chOff x="-41694200" y="2382950"/>
            <a:chExt cx="317425" cy="248900"/>
          </a:xfrm>
        </p:grpSpPr>
        <p:sp>
          <p:nvSpPr>
            <p:cNvPr id="6340" name="Google Shape;6340;p50"/>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0"/>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50"/>
          <p:cNvGrpSpPr/>
          <p:nvPr/>
        </p:nvGrpSpPr>
        <p:grpSpPr>
          <a:xfrm>
            <a:off x="2740496" y="2478257"/>
            <a:ext cx="345541" cy="343862"/>
            <a:chOff x="-41695775" y="2683025"/>
            <a:chExt cx="319000" cy="317450"/>
          </a:xfrm>
        </p:grpSpPr>
        <p:sp>
          <p:nvSpPr>
            <p:cNvPr id="6343" name="Google Shape;6343;p50"/>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0"/>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0"/>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50"/>
          <p:cNvGrpSpPr/>
          <p:nvPr/>
        </p:nvGrpSpPr>
        <p:grpSpPr>
          <a:xfrm>
            <a:off x="4797389" y="1707858"/>
            <a:ext cx="314832" cy="345568"/>
            <a:chOff x="-39792875" y="1971800"/>
            <a:chExt cx="290650" cy="319025"/>
          </a:xfrm>
        </p:grpSpPr>
        <p:sp>
          <p:nvSpPr>
            <p:cNvPr id="6347" name="Google Shape;6347;p50"/>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0"/>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50"/>
          <p:cNvGrpSpPr/>
          <p:nvPr/>
        </p:nvGrpSpPr>
        <p:grpSpPr>
          <a:xfrm>
            <a:off x="4805486" y="2104445"/>
            <a:ext cx="298638" cy="344837"/>
            <a:chOff x="-39783425" y="2337925"/>
            <a:chExt cx="275700" cy="318350"/>
          </a:xfrm>
        </p:grpSpPr>
        <p:sp>
          <p:nvSpPr>
            <p:cNvPr id="6350" name="Google Shape;6350;p50"/>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0"/>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2" name="Google Shape;6352;p50"/>
          <p:cNvSpPr/>
          <p:nvPr/>
        </p:nvSpPr>
        <p:spPr>
          <a:xfrm>
            <a:off x="4781825" y="2505086"/>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3" name="Google Shape;6353;p50"/>
          <p:cNvGrpSpPr/>
          <p:nvPr/>
        </p:nvGrpSpPr>
        <p:grpSpPr>
          <a:xfrm>
            <a:off x="6800271" y="1682268"/>
            <a:ext cx="353232" cy="342806"/>
            <a:chOff x="-37956150" y="1948175"/>
            <a:chExt cx="326100" cy="316475"/>
          </a:xfrm>
        </p:grpSpPr>
        <p:sp>
          <p:nvSpPr>
            <p:cNvPr id="6354" name="Google Shape;6354;p50"/>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0"/>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0"/>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50"/>
          <p:cNvGrpSpPr/>
          <p:nvPr/>
        </p:nvGrpSpPr>
        <p:grpSpPr>
          <a:xfrm>
            <a:off x="6807188" y="2148937"/>
            <a:ext cx="345568" cy="223572"/>
            <a:chOff x="-37953000" y="2379000"/>
            <a:chExt cx="319025" cy="206400"/>
          </a:xfrm>
        </p:grpSpPr>
        <p:sp>
          <p:nvSpPr>
            <p:cNvPr id="6358" name="Google Shape;6358;p50"/>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0"/>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0"/>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0"/>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0"/>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3" name="Google Shape;6363;p50"/>
          <p:cNvSpPr/>
          <p:nvPr/>
        </p:nvSpPr>
        <p:spPr>
          <a:xfrm>
            <a:off x="6800769" y="2473918"/>
            <a:ext cx="354938" cy="3447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0"/>
          <p:cNvSpPr/>
          <p:nvPr/>
        </p:nvSpPr>
        <p:spPr>
          <a:xfrm>
            <a:off x="7689189" y="2106209"/>
            <a:ext cx="247457" cy="343862"/>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5" name="Google Shape;6365;p50"/>
          <p:cNvGrpSpPr/>
          <p:nvPr/>
        </p:nvGrpSpPr>
        <p:grpSpPr>
          <a:xfrm>
            <a:off x="1177056" y="3057552"/>
            <a:ext cx="298611" cy="343510"/>
            <a:chOff x="-42971725" y="3217825"/>
            <a:chExt cx="275675" cy="317125"/>
          </a:xfrm>
        </p:grpSpPr>
        <p:sp>
          <p:nvSpPr>
            <p:cNvPr id="6366" name="Google Shape;6366;p50"/>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0"/>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0"/>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50"/>
          <p:cNvGrpSpPr/>
          <p:nvPr/>
        </p:nvGrpSpPr>
        <p:grpSpPr>
          <a:xfrm>
            <a:off x="1151019" y="3485173"/>
            <a:ext cx="350686" cy="312936"/>
            <a:chOff x="-42996150" y="3612600"/>
            <a:chExt cx="323750" cy="288900"/>
          </a:xfrm>
        </p:grpSpPr>
        <p:sp>
          <p:nvSpPr>
            <p:cNvPr id="6370" name="Google Shape;6370;p50"/>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0"/>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0"/>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3" name="Google Shape;6373;p50"/>
          <p:cNvGrpSpPr/>
          <p:nvPr/>
        </p:nvGrpSpPr>
        <p:grpSpPr>
          <a:xfrm>
            <a:off x="1153578" y="3850969"/>
            <a:ext cx="345568" cy="343862"/>
            <a:chOff x="-42994575" y="3950300"/>
            <a:chExt cx="319025" cy="317450"/>
          </a:xfrm>
        </p:grpSpPr>
        <p:sp>
          <p:nvSpPr>
            <p:cNvPr id="6374" name="Google Shape;6374;p50"/>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0"/>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0"/>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50"/>
          <p:cNvGrpSpPr/>
          <p:nvPr/>
        </p:nvGrpSpPr>
        <p:grpSpPr>
          <a:xfrm>
            <a:off x="3149945" y="3080597"/>
            <a:ext cx="344674" cy="343835"/>
            <a:chOff x="-41111350" y="3239100"/>
            <a:chExt cx="318200" cy="317425"/>
          </a:xfrm>
        </p:grpSpPr>
        <p:sp>
          <p:nvSpPr>
            <p:cNvPr id="6378" name="Google Shape;6378;p5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50"/>
          <p:cNvGrpSpPr/>
          <p:nvPr/>
        </p:nvGrpSpPr>
        <p:grpSpPr>
          <a:xfrm>
            <a:off x="3146533" y="3477509"/>
            <a:ext cx="351498" cy="343916"/>
            <a:chOff x="-41117650" y="3605525"/>
            <a:chExt cx="324500" cy="317500"/>
          </a:xfrm>
        </p:grpSpPr>
        <p:sp>
          <p:nvSpPr>
            <p:cNvPr id="6383" name="Google Shape;6383;p50"/>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0"/>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0"/>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6" name="Google Shape;6386;p50"/>
          <p:cNvSpPr/>
          <p:nvPr/>
        </p:nvSpPr>
        <p:spPr>
          <a:xfrm>
            <a:off x="3150976" y="3880708"/>
            <a:ext cx="345541" cy="335305"/>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7" name="Google Shape;6387;p50"/>
          <p:cNvGrpSpPr/>
          <p:nvPr/>
        </p:nvGrpSpPr>
        <p:grpSpPr>
          <a:xfrm>
            <a:off x="5257001" y="3060098"/>
            <a:ext cx="200500" cy="344701"/>
            <a:chOff x="-39205300" y="3220175"/>
            <a:chExt cx="185100" cy="318225"/>
          </a:xfrm>
        </p:grpSpPr>
        <p:sp>
          <p:nvSpPr>
            <p:cNvPr id="6388" name="Google Shape;6388;p50"/>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0"/>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50"/>
          <p:cNvGrpSpPr/>
          <p:nvPr/>
        </p:nvGrpSpPr>
        <p:grpSpPr>
          <a:xfrm>
            <a:off x="5218181" y="3459176"/>
            <a:ext cx="278139" cy="342345"/>
            <a:chOff x="-39248625" y="3588600"/>
            <a:chExt cx="256775" cy="316050"/>
          </a:xfrm>
        </p:grpSpPr>
        <p:sp>
          <p:nvSpPr>
            <p:cNvPr id="6391" name="Google Shape;6391;p50"/>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0"/>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3" name="Google Shape;6393;p50"/>
          <p:cNvSpPr/>
          <p:nvPr/>
        </p:nvSpPr>
        <p:spPr>
          <a:xfrm>
            <a:off x="5190130" y="3854252"/>
            <a:ext cx="337038" cy="343862"/>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0"/>
          <p:cNvSpPr/>
          <p:nvPr/>
        </p:nvSpPr>
        <p:spPr>
          <a:xfrm>
            <a:off x="7226933" y="3048267"/>
            <a:ext cx="342995" cy="341723"/>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5" name="Google Shape;6395;p50"/>
          <p:cNvGrpSpPr/>
          <p:nvPr/>
        </p:nvGrpSpPr>
        <p:grpSpPr>
          <a:xfrm>
            <a:off x="1517188" y="3057552"/>
            <a:ext cx="398184" cy="343835"/>
            <a:chOff x="-42651700" y="3217825"/>
            <a:chExt cx="367600" cy="317425"/>
          </a:xfrm>
        </p:grpSpPr>
        <p:sp>
          <p:nvSpPr>
            <p:cNvPr id="6396" name="Google Shape;6396;p50"/>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0"/>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0"/>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0"/>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0" name="Google Shape;6400;p50"/>
          <p:cNvGrpSpPr/>
          <p:nvPr/>
        </p:nvGrpSpPr>
        <p:grpSpPr>
          <a:xfrm>
            <a:off x="1550036" y="3458282"/>
            <a:ext cx="332488" cy="336740"/>
            <a:chOff x="-42617300" y="3587775"/>
            <a:chExt cx="306950" cy="310875"/>
          </a:xfrm>
        </p:grpSpPr>
        <p:sp>
          <p:nvSpPr>
            <p:cNvPr id="6401" name="Google Shape;6401;p50"/>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0"/>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3" name="Google Shape;6403;p50"/>
          <p:cNvSpPr/>
          <p:nvPr/>
        </p:nvSpPr>
        <p:spPr>
          <a:xfrm>
            <a:off x="1545460" y="3851706"/>
            <a:ext cx="344674" cy="34299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4" name="Google Shape;6404;p50"/>
          <p:cNvGrpSpPr/>
          <p:nvPr/>
        </p:nvGrpSpPr>
        <p:grpSpPr>
          <a:xfrm>
            <a:off x="3563493" y="3080164"/>
            <a:ext cx="349440" cy="343320"/>
            <a:chOff x="-40748275" y="3238700"/>
            <a:chExt cx="322600" cy="316950"/>
          </a:xfrm>
        </p:grpSpPr>
        <p:sp>
          <p:nvSpPr>
            <p:cNvPr id="6405" name="Google Shape;6405;p50"/>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0"/>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0"/>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0"/>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0"/>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0"/>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50"/>
          <p:cNvGrpSpPr/>
          <p:nvPr/>
        </p:nvGrpSpPr>
        <p:grpSpPr>
          <a:xfrm>
            <a:off x="3565862" y="3507162"/>
            <a:ext cx="344701" cy="313993"/>
            <a:chOff x="-40745125" y="3632900"/>
            <a:chExt cx="318225" cy="289875"/>
          </a:xfrm>
        </p:grpSpPr>
        <p:sp>
          <p:nvSpPr>
            <p:cNvPr id="6412" name="Google Shape;6412;p50"/>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0"/>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0"/>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0"/>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0"/>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0"/>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0"/>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50"/>
          <p:cNvGrpSpPr/>
          <p:nvPr/>
        </p:nvGrpSpPr>
        <p:grpSpPr>
          <a:xfrm>
            <a:off x="3569708" y="3874664"/>
            <a:ext cx="337011" cy="343185"/>
            <a:chOff x="-40742750" y="3972175"/>
            <a:chExt cx="311125" cy="316825"/>
          </a:xfrm>
        </p:grpSpPr>
        <p:sp>
          <p:nvSpPr>
            <p:cNvPr id="6420" name="Google Shape;6420;p50"/>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0"/>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50"/>
          <p:cNvGrpSpPr/>
          <p:nvPr/>
        </p:nvGrpSpPr>
        <p:grpSpPr>
          <a:xfrm>
            <a:off x="5639761" y="3061804"/>
            <a:ext cx="247430" cy="342995"/>
            <a:chOff x="-38860325" y="3221750"/>
            <a:chExt cx="228425" cy="316650"/>
          </a:xfrm>
        </p:grpSpPr>
        <p:sp>
          <p:nvSpPr>
            <p:cNvPr id="6423" name="Google Shape;6423;p50"/>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0"/>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0"/>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0"/>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7" name="Google Shape;6427;p50"/>
          <p:cNvGrpSpPr/>
          <p:nvPr/>
        </p:nvGrpSpPr>
        <p:grpSpPr>
          <a:xfrm>
            <a:off x="5587293" y="3462723"/>
            <a:ext cx="352365" cy="340341"/>
            <a:chOff x="-38905225" y="3591875"/>
            <a:chExt cx="325300" cy="314200"/>
          </a:xfrm>
        </p:grpSpPr>
        <p:sp>
          <p:nvSpPr>
            <p:cNvPr id="6428" name="Google Shape;6428;p50"/>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0"/>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0"/>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1" name="Google Shape;6431;p50"/>
          <p:cNvSpPr/>
          <p:nvPr/>
        </p:nvSpPr>
        <p:spPr>
          <a:xfrm>
            <a:off x="5593363" y="3908004"/>
            <a:ext cx="342995" cy="290108"/>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2" name="Google Shape;6432;p50"/>
          <p:cNvGrpSpPr/>
          <p:nvPr/>
        </p:nvGrpSpPr>
        <p:grpSpPr>
          <a:xfrm>
            <a:off x="7262295" y="3419504"/>
            <a:ext cx="269608" cy="342779"/>
            <a:chOff x="-37370925" y="3551975"/>
            <a:chExt cx="248900" cy="316450"/>
          </a:xfrm>
        </p:grpSpPr>
        <p:sp>
          <p:nvSpPr>
            <p:cNvPr id="6433" name="Google Shape;6433;p50"/>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0"/>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5" name="Google Shape;6435;p50"/>
          <p:cNvSpPr/>
          <p:nvPr/>
        </p:nvSpPr>
        <p:spPr>
          <a:xfrm>
            <a:off x="1937024" y="3058286"/>
            <a:ext cx="337877" cy="3424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0"/>
          <p:cNvSpPr/>
          <p:nvPr/>
        </p:nvSpPr>
        <p:spPr>
          <a:xfrm>
            <a:off x="1960055" y="3454996"/>
            <a:ext cx="291814" cy="3447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7" name="Google Shape;6437;p50"/>
          <p:cNvGrpSpPr/>
          <p:nvPr/>
        </p:nvGrpSpPr>
        <p:grpSpPr>
          <a:xfrm>
            <a:off x="1932108" y="3851836"/>
            <a:ext cx="344701" cy="342995"/>
            <a:chOff x="-42259725" y="3951100"/>
            <a:chExt cx="318225" cy="316650"/>
          </a:xfrm>
        </p:grpSpPr>
        <p:sp>
          <p:nvSpPr>
            <p:cNvPr id="6438" name="Google Shape;6438;p50"/>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0"/>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50"/>
          <p:cNvGrpSpPr/>
          <p:nvPr/>
        </p:nvGrpSpPr>
        <p:grpSpPr>
          <a:xfrm>
            <a:off x="3970164" y="3111306"/>
            <a:ext cx="343835" cy="313126"/>
            <a:chOff x="-40378075" y="3267450"/>
            <a:chExt cx="317425" cy="289075"/>
          </a:xfrm>
        </p:grpSpPr>
        <p:sp>
          <p:nvSpPr>
            <p:cNvPr id="6441" name="Google Shape;6441;p50"/>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0"/>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0"/>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0"/>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5" name="Google Shape;6445;p50"/>
          <p:cNvGrpSpPr/>
          <p:nvPr/>
        </p:nvGrpSpPr>
        <p:grpSpPr>
          <a:xfrm>
            <a:off x="3973563" y="3476453"/>
            <a:ext cx="337038" cy="342995"/>
            <a:chOff x="-40372575" y="3604550"/>
            <a:chExt cx="311150" cy="316650"/>
          </a:xfrm>
        </p:grpSpPr>
        <p:sp>
          <p:nvSpPr>
            <p:cNvPr id="6446" name="Google Shape;6446;p50"/>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0"/>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0"/>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9" name="Google Shape;6449;p50"/>
          <p:cNvSpPr/>
          <p:nvPr/>
        </p:nvSpPr>
        <p:spPr>
          <a:xfrm>
            <a:off x="3975433" y="3873803"/>
            <a:ext cx="336171" cy="344783"/>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0" name="Google Shape;6450;p50"/>
          <p:cNvGrpSpPr/>
          <p:nvPr/>
        </p:nvGrpSpPr>
        <p:grpSpPr>
          <a:xfrm>
            <a:off x="5989185" y="3060098"/>
            <a:ext cx="369940" cy="345026"/>
            <a:chOff x="-38542250" y="3220175"/>
            <a:chExt cx="341525" cy="318525"/>
          </a:xfrm>
        </p:grpSpPr>
        <p:sp>
          <p:nvSpPr>
            <p:cNvPr id="6451" name="Google Shape;6451;p50"/>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0"/>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0"/>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50"/>
          <p:cNvGrpSpPr/>
          <p:nvPr/>
        </p:nvGrpSpPr>
        <p:grpSpPr>
          <a:xfrm>
            <a:off x="6002657" y="3458526"/>
            <a:ext cx="342995" cy="342156"/>
            <a:chOff x="-38537400" y="3588000"/>
            <a:chExt cx="316650" cy="315875"/>
          </a:xfrm>
        </p:grpSpPr>
        <p:sp>
          <p:nvSpPr>
            <p:cNvPr id="6455" name="Google Shape;6455;p50"/>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0"/>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0"/>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0"/>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50"/>
          <p:cNvGrpSpPr/>
          <p:nvPr/>
        </p:nvGrpSpPr>
        <p:grpSpPr>
          <a:xfrm>
            <a:off x="6001804" y="3855248"/>
            <a:ext cx="344701" cy="342995"/>
            <a:chOff x="-38538975" y="3954250"/>
            <a:chExt cx="318225" cy="316650"/>
          </a:xfrm>
        </p:grpSpPr>
        <p:sp>
          <p:nvSpPr>
            <p:cNvPr id="6460" name="Google Shape;6460;p50"/>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0"/>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50"/>
          <p:cNvGrpSpPr/>
          <p:nvPr/>
        </p:nvGrpSpPr>
        <p:grpSpPr>
          <a:xfrm>
            <a:off x="7223057" y="3794670"/>
            <a:ext cx="348086" cy="344701"/>
            <a:chOff x="-37385100" y="3898325"/>
            <a:chExt cx="321350" cy="318225"/>
          </a:xfrm>
        </p:grpSpPr>
        <p:sp>
          <p:nvSpPr>
            <p:cNvPr id="6463" name="Google Shape;6463;p50"/>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0"/>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50"/>
          <p:cNvGrpSpPr/>
          <p:nvPr/>
        </p:nvGrpSpPr>
        <p:grpSpPr>
          <a:xfrm>
            <a:off x="2339986" y="3056902"/>
            <a:ext cx="343862" cy="343645"/>
            <a:chOff x="-41895050" y="3217225"/>
            <a:chExt cx="317450" cy="317250"/>
          </a:xfrm>
        </p:grpSpPr>
        <p:sp>
          <p:nvSpPr>
            <p:cNvPr id="6466" name="Google Shape;6466;p50"/>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0"/>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0"/>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0"/>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0"/>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50"/>
          <p:cNvGrpSpPr/>
          <p:nvPr/>
        </p:nvGrpSpPr>
        <p:grpSpPr>
          <a:xfrm>
            <a:off x="2339567" y="3455114"/>
            <a:ext cx="344701" cy="342995"/>
            <a:chOff x="-41893475" y="3584850"/>
            <a:chExt cx="318225" cy="316650"/>
          </a:xfrm>
        </p:grpSpPr>
        <p:sp>
          <p:nvSpPr>
            <p:cNvPr id="6472" name="Google Shape;6472;p50"/>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0"/>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0"/>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0"/>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6" name="Google Shape;6476;p50"/>
          <p:cNvSpPr/>
          <p:nvPr/>
        </p:nvSpPr>
        <p:spPr>
          <a:xfrm>
            <a:off x="2341058" y="3853412"/>
            <a:ext cx="344701" cy="34237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0"/>
          <p:cNvSpPr/>
          <p:nvPr/>
        </p:nvSpPr>
        <p:spPr>
          <a:xfrm>
            <a:off x="4345433" y="3079625"/>
            <a:ext cx="406985" cy="34212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8" name="Google Shape;6478;p50"/>
          <p:cNvGrpSpPr/>
          <p:nvPr/>
        </p:nvGrpSpPr>
        <p:grpSpPr>
          <a:xfrm>
            <a:off x="4391046" y="3477292"/>
            <a:ext cx="312909" cy="343862"/>
            <a:chOff x="-39998250" y="3605325"/>
            <a:chExt cx="288875" cy="317450"/>
          </a:xfrm>
        </p:grpSpPr>
        <p:sp>
          <p:nvSpPr>
            <p:cNvPr id="6479" name="Google Shape;6479;p50"/>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0"/>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50"/>
          <p:cNvGrpSpPr/>
          <p:nvPr/>
        </p:nvGrpSpPr>
        <p:grpSpPr>
          <a:xfrm>
            <a:off x="4376003" y="3874881"/>
            <a:ext cx="342995" cy="342968"/>
            <a:chOff x="-40011050" y="3972375"/>
            <a:chExt cx="316650" cy="316625"/>
          </a:xfrm>
        </p:grpSpPr>
        <p:sp>
          <p:nvSpPr>
            <p:cNvPr id="6482" name="Google Shape;6482;p50"/>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0"/>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50"/>
          <p:cNvGrpSpPr/>
          <p:nvPr/>
        </p:nvGrpSpPr>
        <p:grpSpPr>
          <a:xfrm>
            <a:off x="6452043" y="3062671"/>
            <a:ext cx="247457" cy="342129"/>
            <a:chOff x="-38129425" y="3222550"/>
            <a:chExt cx="228450" cy="315850"/>
          </a:xfrm>
        </p:grpSpPr>
        <p:sp>
          <p:nvSpPr>
            <p:cNvPr id="6485" name="Google Shape;6485;p50"/>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0"/>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50"/>
          <p:cNvGrpSpPr/>
          <p:nvPr/>
        </p:nvGrpSpPr>
        <p:grpSpPr>
          <a:xfrm>
            <a:off x="6403434" y="3458526"/>
            <a:ext cx="344674" cy="342995"/>
            <a:chOff x="-38172725" y="3588000"/>
            <a:chExt cx="318200" cy="316650"/>
          </a:xfrm>
        </p:grpSpPr>
        <p:sp>
          <p:nvSpPr>
            <p:cNvPr id="6488" name="Google Shape;6488;p50"/>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0"/>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0"/>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0"/>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0"/>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0"/>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0"/>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0"/>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50"/>
          <p:cNvGrpSpPr/>
          <p:nvPr/>
        </p:nvGrpSpPr>
        <p:grpSpPr>
          <a:xfrm>
            <a:off x="6473802" y="3856087"/>
            <a:ext cx="203939" cy="342995"/>
            <a:chOff x="-38109725" y="3955025"/>
            <a:chExt cx="188275" cy="316650"/>
          </a:xfrm>
        </p:grpSpPr>
        <p:sp>
          <p:nvSpPr>
            <p:cNvPr id="6497" name="Google Shape;6497;p50"/>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0"/>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9" name="Google Shape;6499;p50"/>
          <p:cNvSpPr/>
          <p:nvPr/>
        </p:nvSpPr>
        <p:spPr>
          <a:xfrm>
            <a:off x="7635018" y="3054035"/>
            <a:ext cx="355804" cy="343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0" name="Google Shape;6500;p50"/>
          <p:cNvGrpSpPr/>
          <p:nvPr/>
        </p:nvGrpSpPr>
        <p:grpSpPr>
          <a:xfrm>
            <a:off x="2740068" y="3058609"/>
            <a:ext cx="346407" cy="342156"/>
            <a:chOff x="-41530375" y="3218800"/>
            <a:chExt cx="319800" cy="315875"/>
          </a:xfrm>
        </p:grpSpPr>
        <p:sp>
          <p:nvSpPr>
            <p:cNvPr id="6501" name="Google Shape;6501;p50"/>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0"/>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50"/>
          <p:cNvGrpSpPr/>
          <p:nvPr/>
        </p:nvGrpSpPr>
        <p:grpSpPr>
          <a:xfrm>
            <a:off x="2742194" y="3529340"/>
            <a:ext cx="342156" cy="267930"/>
            <a:chOff x="-41526450" y="3653375"/>
            <a:chExt cx="315875" cy="247350"/>
          </a:xfrm>
        </p:grpSpPr>
        <p:sp>
          <p:nvSpPr>
            <p:cNvPr id="6504" name="Google Shape;6504;p50"/>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0"/>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50"/>
          <p:cNvGrpSpPr/>
          <p:nvPr/>
        </p:nvGrpSpPr>
        <p:grpSpPr>
          <a:xfrm>
            <a:off x="2743480" y="3851836"/>
            <a:ext cx="339583" cy="342995"/>
            <a:chOff x="-41526450" y="3951100"/>
            <a:chExt cx="313500" cy="316650"/>
          </a:xfrm>
        </p:grpSpPr>
        <p:sp>
          <p:nvSpPr>
            <p:cNvPr id="6507" name="Google Shape;6507;p50"/>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0"/>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0"/>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50"/>
          <p:cNvGrpSpPr/>
          <p:nvPr/>
        </p:nvGrpSpPr>
        <p:grpSpPr>
          <a:xfrm>
            <a:off x="4797395" y="3079731"/>
            <a:ext cx="314832" cy="344701"/>
            <a:chOff x="-39625900" y="3238300"/>
            <a:chExt cx="290650" cy="318225"/>
          </a:xfrm>
        </p:grpSpPr>
        <p:sp>
          <p:nvSpPr>
            <p:cNvPr id="6511" name="Google Shape;6511;p50"/>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0"/>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3" name="Google Shape;6513;p50"/>
          <p:cNvSpPr/>
          <p:nvPr/>
        </p:nvSpPr>
        <p:spPr>
          <a:xfrm>
            <a:off x="4809895" y="3478041"/>
            <a:ext cx="292654" cy="34299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4" name="Google Shape;6514;p50"/>
          <p:cNvGrpSpPr/>
          <p:nvPr/>
        </p:nvGrpSpPr>
        <p:grpSpPr>
          <a:xfrm>
            <a:off x="4785019" y="3874475"/>
            <a:ext cx="339583" cy="343429"/>
            <a:chOff x="-39647175" y="3972000"/>
            <a:chExt cx="313500" cy="317050"/>
          </a:xfrm>
        </p:grpSpPr>
        <p:sp>
          <p:nvSpPr>
            <p:cNvPr id="6515" name="Google Shape;6515;p50"/>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0"/>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0"/>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0"/>
          <p:cNvGrpSpPr/>
          <p:nvPr/>
        </p:nvGrpSpPr>
        <p:grpSpPr>
          <a:xfrm>
            <a:off x="6802835" y="3061614"/>
            <a:ext cx="348113" cy="343835"/>
            <a:chOff x="-37808850" y="3221575"/>
            <a:chExt cx="321375" cy="317425"/>
          </a:xfrm>
        </p:grpSpPr>
        <p:sp>
          <p:nvSpPr>
            <p:cNvPr id="6519" name="Google Shape;6519;p50"/>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0"/>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50"/>
          <p:cNvGrpSpPr/>
          <p:nvPr/>
        </p:nvGrpSpPr>
        <p:grpSpPr>
          <a:xfrm>
            <a:off x="6804108" y="3577109"/>
            <a:ext cx="345568" cy="223572"/>
            <a:chOff x="-37806500" y="3697475"/>
            <a:chExt cx="319025" cy="206400"/>
          </a:xfrm>
        </p:grpSpPr>
        <p:sp>
          <p:nvSpPr>
            <p:cNvPr id="6522" name="Google Shape;6522;p50"/>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0"/>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50"/>
          <p:cNvGrpSpPr/>
          <p:nvPr/>
        </p:nvGrpSpPr>
        <p:grpSpPr>
          <a:xfrm>
            <a:off x="6806247" y="3854381"/>
            <a:ext cx="341289" cy="344701"/>
            <a:chOff x="-37804925" y="3953450"/>
            <a:chExt cx="315075" cy="318225"/>
          </a:xfrm>
        </p:grpSpPr>
        <p:sp>
          <p:nvSpPr>
            <p:cNvPr id="6525" name="Google Shape;6525;p50"/>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0"/>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0"/>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8" name="Google Shape;6528;p50"/>
          <p:cNvSpPr/>
          <p:nvPr/>
        </p:nvSpPr>
        <p:spPr>
          <a:xfrm>
            <a:off x="7689623" y="3472923"/>
            <a:ext cx="246590" cy="34212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25</a:t>
            </a:fld>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33"/>
        <p:cNvGrpSpPr/>
        <p:nvPr/>
      </p:nvGrpSpPr>
      <p:grpSpPr>
        <a:xfrm>
          <a:off x="0" y="0"/>
          <a:ext cx="0" cy="0"/>
          <a:chOff x="0" y="0"/>
          <a:chExt cx="0" cy="0"/>
        </a:xfrm>
      </p:grpSpPr>
      <p:sp>
        <p:nvSpPr>
          <p:cNvPr id="6534" name="Google Shape;6534;p5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6535" name="Google Shape;6535;p51"/>
          <p:cNvGrpSpPr/>
          <p:nvPr/>
        </p:nvGrpSpPr>
        <p:grpSpPr>
          <a:xfrm>
            <a:off x="1055960" y="1681536"/>
            <a:ext cx="276267" cy="336065"/>
            <a:chOff x="-35830350" y="1912725"/>
            <a:chExt cx="241050" cy="293225"/>
          </a:xfrm>
        </p:grpSpPr>
        <p:sp>
          <p:nvSpPr>
            <p:cNvPr id="6536" name="Google Shape;6536;p51"/>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1"/>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51"/>
          <p:cNvGrpSpPr/>
          <p:nvPr/>
        </p:nvGrpSpPr>
        <p:grpSpPr>
          <a:xfrm>
            <a:off x="1026190" y="2108631"/>
            <a:ext cx="335807" cy="334031"/>
            <a:chOff x="-35854750" y="2272675"/>
            <a:chExt cx="293000" cy="291450"/>
          </a:xfrm>
        </p:grpSpPr>
        <p:sp>
          <p:nvSpPr>
            <p:cNvPr id="6539" name="Google Shape;6539;p51"/>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1"/>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1"/>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51"/>
          <p:cNvGrpSpPr/>
          <p:nvPr/>
        </p:nvGrpSpPr>
        <p:grpSpPr>
          <a:xfrm>
            <a:off x="1025731" y="2502659"/>
            <a:ext cx="336724" cy="334948"/>
            <a:chOff x="-35853975" y="2631825"/>
            <a:chExt cx="293800" cy="292250"/>
          </a:xfrm>
        </p:grpSpPr>
        <p:sp>
          <p:nvSpPr>
            <p:cNvPr id="6543" name="Google Shape;6543;p51"/>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1"/>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1"/>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1"/>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1"/>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51"/>
          <p:cNvGrpSpPr/>
          <p:nvPr/>
        </p:nvGrpSpPr>
        <p:grpSpPr>
          <a:xfrm>
            <a:off x="3140521" y="1682553"/>
            <a:ext cx="334031" cy="334031"/>
            <a:chOff x="-34032200" y="1916675"/>
            <a:chExt cx="291450" cy="291450"/>
          </a:xfrm>
        </p:grpSpPr>
        <p:sp>
          <p:nvSpPr>
            <p:cNvPr id="6549" name="Google Shape;6549;p51"/>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1"/>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1"/>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1"/>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3" name="Google Shape;6553;p51"/>
          <p:cNvSpPr/>
          <p:nvPr/>
        </p:nvSpPr>
        <p:spPr>
          <a:xfrm>
            <a:off x="3138320" y="2107301"/>
            <a:ext cx="334919" cy="336896"/>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4" name="Google Shape;6554;p51"/>
          <p:cNvGrpSpPr/>
          <p:nvPr/>
        </p:nvGrpSpPr>
        <p:grpSpPr>
          <a:xfrm>
            <a:off x="3140077" y="2502659"/>
            <a:ext cx="334919" cy="334948"/>
            <a:chOff x="-34032200" y="2634975"/>
            <a:chExt cx="292225" cy="292250"/>
          </a:xfrm>
        </p:grpSpPr>
        <p:sp>
          <p:nvSpPr>
            <p:cNvPr id="6555" name="Google Shape;6555;p51"/>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1"/>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1"/>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51"/>
          <p:cNvGrpSpPr/>
          <p:nvPr/>
        </p:nvGrpSpPr>
        <p:grpSpPr>
          <a:xfrm>
            <a:off x="5239889" y="1682108"/>
            <a:ext cx="338558" cy="334919"/>
            <a:chOff x="-32245875" y="1938725"/>
            <a:chExt cx="295400" cy="292225"/>
          </a:xfrm>
        </p:grpSpPr>
        <p:sp>
          <p:nvSpPr>
            <p:cNvPr id="6559" name="Google Shape;6559;p51"/>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1"/>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1"/>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51"/>
          <p:cNvGrpSpPr/>
          <p:nvPr/>
        </p:nvGrpSpPr>
        <p:grpSpPr>
          <a:xfrm>
            <a:off x="5236737" y="2109303"/>
            <a:ext cx="344861" cy="332684"/>
            <a:chOff x="-32243500" y="2299850"/>
            <a:chExt cx="300900" cy="290275"/>
          </a:xfrm>
        </p:grpSpPr>
        <p:sp>
          <p:nvSpPr>
            <p:cNvPr id="6563" name="Google Shape;6563;p51"/>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1"/>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5" name="Google Shape;6565;p51"/>
          <p:cNvSpPr/>
          <p:nvPr/>
        </p:nvSpPr>
        <p:spPr>
          <a:xfrm>
            <a:off x="5239142" y="2503695"/>
            <a:ext cx="336724" cy="333114"/>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6" name="Google Shape;6566;p51"/>
          <p:cNvGrpSpPr/>
          <p:nvPr/>
        </p:nvGrpSpPr>
        <p:grpSpPr>
          <a:xfrm>
            <a:off x="1449401" y="1681651"/>
            <a:ext cx="334919" cy="335836"/>
            <a:chOff x="-35495600" y="1912725"/>
            <a:chExt cx="292225" cy="293025"/>
          </a:xfrm>
        </p:grpSpPr>
        <p:sp>
          <p:nvSpPr>
            <p:cNvPr id="6567" name="Google Shape;6567;p51"/>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1"/>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1"/>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0" name="Google Shape;6570;p51"/>
          <p:cNvSpPr/>
          <p:nvPr/>
        </p:nvSpPr>
        <p:spPr>
          <a:xfrm>
            <a:off x="1446666" y="2108290"/>
            <a:ext cx="336724" cy="33491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1" name="Google Shape;6571;p51"/>
          <p:cNvGrpSpPr/>
          <p:nvPr/>
        </p:nvGrpSpPr>
        <p:grpSpPr>
          <a:xfrm>
            <a:off x="1449401" y="2503118"/>
            <a:ext cx="334919" cy="334031"/>
            <a:chOff x="-35495600" y="2631825"/>
            <a:chExt cx="292225" cy="291450"/>
          </a:xfrm>
        </p:grpSpPr>
        <p:sp>
          <p:nvSpPr>
            <p:cNvPr id="6572" name="Google Shape;6572;p51"/>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1"/>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1"/>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1"/>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51"/>
          <p:cNvGrpSpPr/>
          <p:nvPr/>
        </p:nvGrpSpPr>
        <p:grpSpPr>
          <a:xfrm>
            <a:off x="3563288" y="1682553"/>
            <a:ext cx="334031" cy="334031"/>
            <a:chOff x="-33673825" y="1916675"/>
            <a:chExt cx="291450" cy="291450"/>
          </a:xfrm>
        </p:grpSpPr>
        <p:sp>
          <p:nvSpPr>
            <p:cNvPr id="6577" name="Google Shape;6577;p51"/>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1"/>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1"/>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1"/>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51"/>
          <p:cNvGrpSpPr/>
          <p:nvPr/>
        </p:nvGrpSpPr>
        <p:grpSpPr>
          <a:xfrm>
            <a:off x="3561039" y="2107743"/>
            <a:ext cx="338529" cy="335807"/>
            <a:chOff x="-33676975" y="2275050"/>
            <a:chExt cx="295375" cy="293000"/>
          </a:xfrm>
        </p:grpSpPr>
        <p:sp>
          <p:nvSpPr>
            <p:cNvPr id="6582" name="Google Shape;6582;p51"/>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1"/>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1"/>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51"/>
          <p:cNvGrpSpPr/>
          <p:nvPr/>
        </p:nvGrpSpPr>
        <p:grpSpPr>
          <a:xfrm>
            <a:off x="3563288" y="2502444"/>
            <a:ext cx="334031" cy="335378"/>
            <a:chOff x="-33673825" y="2634975"/>
            <a:chExt cx="291450" cy="292625"/>
          </a:xfrm>
        </p:grpSpPr>
        <p:sp>
          <p:nvSpPr>
            <p:cNvPr id="6586" name="Google Shape;6586;p51"/>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1"/>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51"/>
          <p:cNvGrpSpPr/>
          <p:nvPr/>
        </p:nvGrpSpPr>
        <p:grpSpPr>
          <a:xfrm>
            <a:off x="5679739" y="1682524"/>
            <a:ext cx="311453" cy="334088"/>
            <a:chOff x="-31874100" y="1939525"/>
            <a:chExt cx="271750" cy="291500"/>
          </a:xfrm>
        </p:grpSpPr>
        <p:sp>
          <p:nvSpPr>
            <p:cNvPr id="6589" name="Google Shape;6589;p51"/>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1"/>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1" name="Google Shape;6591;p51"/>
          <p:cNvSpPr/>
          <p:nvPr/>
        </p:nvSpPr>
        <p:spPr>
          <a:xfrm>
            <a:off x="5686661" y="2108734"/>
            <a:ext cx="294318" cy="334031"/>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2" name="Google Shape;6592;p51"/>
          <p:cNvGrpSpPr/>
          <p:nvPr/>
        </p:nvGrpSpPr>
        <p:grpSpPr>
          <a:xfrm>
            <a:off x="5662132" y="2503504"/>
            <a:ext cx="346667" cy="333257"/>
            <a:chOff x="-31889075" y="2658950"/>
            <a:chExt cx="302475" cy="290775"/>
          </a:xfrm>
        </p:grpSpPr>
        <p:sp>
          <p:nvSpPr>
            <p:cNvPr id="6593" name="Google Shape;6593;p51"/>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1"/>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5" name="Google Shape;6595;p51"/>
          <p:cNvSpPr/>
          <p:nvPr/>
        </p:nvSpPr>
        <p:spPr>
          <a:xfrm>
            <a:off x="7352389" y="2108275"/>
            <a:ext cx="336724" cy="33494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6" name="Google Shape;6596;p51"/>
          <p:cNvGrpSpPr/>
          <p:nvPr/>
        </p:nvGrpSpPr>
        <p:grpSpPr>
          <a:xfrm>
            <a:off x="1872611" y="1681651"/>
            <a:ext cx="334919" cy="335836"/>
            <a:chOff x="-35136450" y="1912725"/>
            <a:chExt cx="292225" cy="293025"/>
          </a:xfrm>
        </p:grpSpPr>
        <p:sp>
          <p:nvSpPr>
            <p:cNvPr id="6597" name="Google Shape;6597;p51"/>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1"/>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1"/>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0" name="Google Shape;6600;p51"/>
          <p:cNvGrpSpPr/>
          <p:nvPr/>
        </p:nvGrpSpPr>
        <p:grpSpPr>
          <a:xfrm>
            <a:off x="1873055" y="2108387"/>
            <a:ext cx="334031" cy="334518"/>
            <a:chOff x="-35134875" y="2272675"/>
            <a:chExt cx="291450" cy="291875"/>
          </a:xfrm>
        </p:grpSpPr>
        <p:sp>
          <p:nvSpPr>
            <p:cNvPr id="6601" name="Google Shape;6601;p51"/>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1"/>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1"/>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1"/>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51"/>
          <p:cNvGrpSpPr/>
          <p:nvPr/>
        </p:nvGrpSpPr>
        <p:grpSpPr>
          <a:xfrm>
            <a:off x="1912324" y="2503118"/>
            <a:ext cx="255494" cy="334031"/>
            <a:chOff x="-35101800" y="2631050"/>
            <a:chExt cx="222925" cy="291450"/>
          </a:xfrm>
        </p:grpSpPr>
        <p:sp>
          <p:nvSpPr>
            <p:cNvPr id="6606" name="Google Shape;6606;p51"/>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1"/>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1"/>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1"/>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0" name="Google Shape;6610;p51"/>
          <p:cNvSpPr/>
          <p:nvPr/>
        </p:nvSpPr>
        <p:spPr>
          <a:xfrm>
            <a:off x="3984873" y="1681852"/>
            <a:ext cx="319561" cy="33560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1" name="Google Shape;6611;p51"/>
          <p:cNvGrpSpPr/>
          <p:nvPr/>
        </p:nvGrpSpPr>
        <p:grpSpPr>
          <a:xfrm>
            <a:off x="3979357" y="2107743"/>
            <a:ext cx="334031" cy="335807"/>
            <a:chOff x="-33314675" y="2275050"/>
            <a:chExt cx="291450" cy="293000"/>
          </a:xfrm>
        </p:grpSpPr>
        <p:sp>
          <p:nvSpPr>
            <p:cNvPr id="6612" name="Google Shape;6612;p51"/>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1"/>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1"/>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5" name="Google Shape;6615;p51"/>
          <p:cNvSpPr/>
          <p:nvPr/>
        </p:nvSpPr>
        <p:spPr>
          <a:xfrm>
            <a:off x="3976291" y="2501876"/>
            <a:ext cx="336724" cy="336753"/>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6" name="Google Shape;6616;p51"/>
          <p:cNvGrpSpPr/>
          <p:nvPr/>
        </p:nvGrpSpPr>
        <p:grpSpPr>
          <a:xfrm>
            <a:off x="6090314" y="1682567"/>
            <a:ext cx="334031" cy="334002"/>
            <a:chOff x="-31523625" y="1939525"/>
            <a:chExt cx="291450" cy="291425"/>
          </a:xfrm>
        </p:grpSpPr>
        <p:sp>
          <p:nvSpPr>
            <p:cNvPr id="6617" name="Google Shape;6617;p51"/>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1"/>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1"/>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1"/>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1"/>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1"/>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1"/>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1"/>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1"/>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1"/>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1"/>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51"/>
          <p:cNvGrpSpPr/>
          <p:nvPr/>
        </p:nvGrpSpPr>
        <p:grpSpPr>
          <a:xfrm>
            <a:off x="6089411" y="2108630"/>
            <a:ext cx="335836" cy="334031"/>
            <a:chOff x="-31523625" y="2298675"/>
            <a:chExt cx="293025" cy="291450"/>
          </a:xfrm>
        </p:grpSpPr>
        <p:sp>
          <p:nvSpPr>
            <p:cNvPr id="6629" name="Google Shape;6629;p51"/>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1"/>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1"/>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2" name="Google Shape;6632;p51"/>
          <p:cNvSpPr/>
          <p:nvPr/>
        </p:nvSpPr>
        <p:spPr>
          <a:xfrm>
            <a:off x="6085979" y="2501890"/>
            <a:ext cx="339446" cy="336724"/>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1"/>
          <p:cNvSpPr/>
          <p:nvPr/>
        </p:nvSpPr>
        <p:spPr>
          <a:xfrm>
            <a:off x="7353292" y="2503237"/>
            <a:ext cx="334919" cy="334031"/>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4" name="Google Shape;6634;p51"/>
          <p:cNvGrpSpPr/>
          <p:nvPr/>
        </p:nvGrpSpPr>
        <p:grpSpPr>
          <a:xfrm>
            <a:off x="2305764" y="1682568"/>
            <a:ext cx="313258" cy="334002"/>
            <a:chOff x="-34767825" y="1914325"/>
            <a:chExt cx="273325" cy="291425"/>
          </a:xfrm>
        </p:grpSpPr>
        <p:sp>
          <p:nvSpPr>
            <p:cNvPr id="6635" name="Google Shape;6635;p51"/>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1"/>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1"/>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51"/>
          <p:cNvGrpSpPr/>
          <p:nvPr/>
        </p:nvGrpSpPr>
        <p:grpSpPr>
          <a:xfrm>
            <a:off x="2294031" y="2107728"/>
            <a:ext cx="336724" cy="335836"/>
            <a:chOff x="-34778075" y="2272675"/>
            <a:chExt cx="293800" cy="293025"/>
          </a:xfrm>
        </p:grpSpPr>
        <p:sp>
          <p:nvSpPr>
            <p:cNvPr id="6639" name="Google Shape;6639;p51"/>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1"/>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1"/>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2" name="Google Shape;6642;p51"/>
          <p:cNvGrpSpPr/>
          <p:nvPr/>
        </p:nvGrpSpPr>
        <p:grpSpPr>
          <a:xfrm>
            <a:off x="2295378" y="2503118"/>
            <a:ext cx="334031" cy="334031"/>
            <a:chOff x="-34776500" y="2631825"/>
            <a:chExt cx="291450" cy="291450"/>
          </a:xfrm>
        </p:grpSpPr>
        <p:sp>
          <p:nvSpPr>
            <p:cNvPr id="6643" name="Google Shape;6643;p51"/>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1"/>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1"/>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51"/>
          <p:cNvGrpSpPr/>
          <p:nvPr/>
        </p:nvGrpSpPr>
        <p:grpSpPr>
          <a:xfrm>
            <a:off x="4403027" y="1680304"/>
            <a:ext cx="334919" cy="338529"/>
            <a:chOff x="-32956300" y="1915900"/>
            <a:chExt cx="292225" cy="295375"/>
          </a:xfrm>
        </p:grpSpPr>
        <p:sp>
          <p:nvSpPr>
            <p:cNvPr id="6647" name="Google Shape;6647;p51"/>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1"/>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9" name="Google Shape;6649;p51"/>
          <p:cNvSpPr/>
          <p:nvPr/>
        </p:nvSpPr>
        <p:spPr>
          <a:xfrm>
            <a:off x="4401325" y="2108748"/>
            <a:ext cx="334919" cy="334002"/>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1"/>
          <p:cNvSpPr/>
          <p:nvPr/>
        </p:nvSpPr>
        <p:spPr>
          <a:xfrm>
            <a:off x="4400867" y="2502778"/>
            <a:ext cx="335836" cy="33494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1" name="Google Shape;6651;p51"/>
          <p:cNvGrpSpPr/>
          <p:nvPr/>
        </p:nvGrpSpPr>
        <p:grpSpPr>
          <a:xfrm>
            <a:off x="6507301" y="1682567"/>
            <a:ext cx="336724" cy="334002"/>
            <a:chOff x="-31166825" y="1939525"/>
            <a:chExt cx="293800" cy="291425"/>
          </a:xfrm>
        </p:grpSpPr>
        <p:sp>
          <p:nvSpPr>
            <p:cNvPr id="6652" name="Google Shape;6652;p51"/>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1"/>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1"/>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1"/>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1"/>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1"/>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1"/>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1"/>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1"/>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1"/>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1"/>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51"/>
          <p:cNvGrpSpPr/>
          <p:nvPr/>
        </p:nvGrpSpPr>
        <p:grpSpPr>
          <a:xfrm>
            <a:off x="6508203" y="2108372"/>
            <a:ext cx="334919" cy="334547"/>
            <a:chOff x="-31165250" y="2298675"/>
            <a:chExt cx="292225" cy="291900"/>
          </a:xfrm>
        </p:grpSpPr>
        <p:sp>
          <p:nvSpPr>
            <p:cNvPr id="6664" name="Google Shape;6664;p51"/>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1"/>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1"/>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7" name="Google Shape;6667;p51"/>
          <p:cNvGrpSpPr/>
          <p:nvPr/>
        </p:nvGrpSpPr>
        <p:grpSpPr>
          <a:xfrm>
            <a:off x="6508662" y="2503131"/>
            <a:ext cx="334002" cy="334002"/>
            <a:chOff x="-31164450" y="2657050"/>
            <a:chExt cx="291425" cy="291425"/>
          </a:xfrm>
        </p:grpSpPr>
        <p:sp>
          <p:nvSpPr>
            <p:cNvPr id="6668" name="Google Shape;6668;p51"/>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1"/>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1"/>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1"/>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2" name="Google Shape;6672;p51"/>
          <p:cNvSpPr/>
          <p:nvPr/>
        </p:nvSpPr>
        <p:spPr>
          <a:xfrm>
            <a:off x="7777937" y="1683098"/>
            <a:ext cx="335836" cy="333114"/>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3" name="Google Shape;6673;p51"/>
          <p:cNvGrpSpPr/>
          <p:nvPr/>
        </p:nvGrpSpPr>
        <p:grpSpPr>
          <a:xfrm>
            <a:off x="2709198" y="1682224"/>
            <a:ext cx="338529" cy="334690"/>
            <a:chOff x="-34421275" y="1912725"/>
            <a:chExt cx="295375" cy="292025"/>
          </a:xfrm>
        </p:grpSpPr>
        <p:sp>
          <p:nvSpPr>
            <p:cNvPr id="6674" name="Google Shape;6674;p51"/>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1"/>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51"/>
          <p:cNvGrpSpPr/>
          <p:nvPr/>
        </p:nvGrpSpPr>
        <p:grpSpPr>
          <a:xfrm>
            <a:off x="2708296" y="2107728"/>
            <a:ext cx="340334" cy="335836"/>
            <a:chOff x="-34418125" y="2271100"/>
            <a:chExt cx="296950" cy="293025"/>
          </a:xfrm>
        </p:grpSpPr>
        <p:sp>
          <p:nvSpPr>
            <p:cNvPr id="6677" name="Google Shape;6677;p51"/>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1"/>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1"/>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1"/>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1"/>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51"/>
          <p:cNvGrpSpPr/>
          <p:nvPr/>
        </p:nvGrpSpPr>
        <p:grpSpPr>
          <a:xfrm>
            <a:off x="2709198" y="2503118"/>
            <a:ext cx="338529" cy="334031"/>
            <a:chOff x="-34421275" y="2631050"/>
            <a:chExt cx="295375" cy="291450"/>
          </a:xfrm>
        </p:grpSpPr>
        <p:sp>
          <p:nvSpPr>
            <p:cNvPr id="6683" name="Google Shape;6683;p51"/>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1"/>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1"/>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1"/>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7" name="Google Shape;6687;p51"/>
          <p:cNvSpPr/>
          <p:nvPr/>
        </p:nvSpPr>
        <p:spPr>
          <a:xfrm>
            <a:off x="4825013" y="1682196"/>
            <a:ext cx="334031" cy="33491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1"/>
          <p:cNvSpPr/>
          <p:nvPr/>
        </p:nvSpPr>
        <p:spPr>
          <a:xfrm>
            <a:off x="4825013" y="2108748"/>
            <a:ext cx="334031" cy="334002"/>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1"/>
          <p:cNvSpPr/>
          <p:nvPr/>
        </p:nvSpPr>
        <p:spPr>
          <a:xfrm>
            <a:off x="4816446" y="2502907"/>
            <a:ext cx="351165" cy="33469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0" name="Google Shape;6690;p51"/>
          <p:cNvGrpSpPr/>
          <p:nvPr/>
        </p:nvGrpSpPr>
        <p:grpSpPr>
          <a:xfrm>
            <a:off x="6938569" y="1683011"/>
            <a:ext cx="334031" cy="333114"/>
            <a:chOff x="-30805300" y="1938725"/>
            <a:chExt cx="291450" cy="290650"/>
          </a:xfrm>
        </p:grpSpPr>
        <p:sp>
          <p:nvSpPr>
            <p:cNvPr id="6691" name="Google Shape;6691;p51"/>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1"/>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51"/>
          <p:cNvGrpSpPr/>
          <p:nvPr/>
        </p:nvGrpSpPr>
        <p:grpSpPr>
          <a:xfrm>
            <a:off x="6939028" y="2108816"/>
            <a:ext cx="333114" cy="333658"/>
            <a:chOff x="-30805300" y="2298675"/>
            <a:chExt cx="290650" cy="291125"/>
          </a:xfrm>
        </p:grpSpPr>
        <p:sp>
          <p:nvSpPr>
            <p:cNvPr id="6694" name="Google Shape;6694;p51"/>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1"/>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1"/>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1"/>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51"/>
          <p:cNvGrpSpPr/>
          <p:nvPr/>
        </p:nvGrpSpPr>
        <p:grpSpPr>
          <a:xfrm>
            <a:off x="6938584" y="2503131"/>
            <a:ext cx="334002" cy="334002"/>
            <a:chOff x="-30806075" y="2657050"/>
            <a:chExt cx="291425" cy="291425"/>
          </a:xfrm>
        </p:grpSpPr>
        <p:sp>
          <p:nvSpPr>
            <p:cNvPr id="6699" name="Google Shape;6699;p51"/>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1"/>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1"/>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51"/>
          <p:cNvGrpSpPr/>
          <p:nvPr/>
        </p:nvGrpSpPr>
        <p:grpSpPr>
          <a:xfrm>
            <a:off x="7780406" y="2108643"/>
            <a:ext cx="334002" cy="334002"/>
            <a:chOff x="-30064925" y="2332550"/>
            <a:chExt cx="291425" cy="291425"/>
          </a:xfrm>
        </p:grpSpPr>
        <p:sp>
          <p:nvSpPr>
            <p:cNvPr id="6703" name="Google Shape;6703;p51"/>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1"/>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1"/>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51"/>
          <p:cNvGrpSpPr/>
          <p:nvPr/>
        </p:nvGrpSpPr>
        <p:grpSpPr>
          <a:xfrm>
            <a:off x="1055057" y="3057139"/>
            <a:ext cx="278073" cy="334031"/>
            <a:chOff x="-35814600" y="3202075"/>
            <a:chExt cx="242625" cy="291450"/>
          </a:xfrm>
        </p:grpSpPr>
        <p:sp>
          <p:nvSpPr>
            <p:cNvPr id="6707" name="Google Shape;6707;p5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51"/>
          <p:cNvGrpSpPr/>
          <p:nvPr/>
        </p:nvGrpSpPr>
        <p:grpSpPr>
          <a:xfrm>
            <a:off x="1027077" y="3473603"/>
            <a:ext cx="334031" cy="334260"/>
            <a:chOff x="-35839800" y="3561025"/>
            <a:chExt cx="291450" cy="291650"/>
          </a:xfrm>
        </p:grpSpPr>
        <p:sp>
          <p:nvSpPr>
            <p:cNvPr id="6715" name="Google Shape;6715;p5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2" name="Google Shape;6722;p51"/>
          <p:cNvSpPr/>
          <p:nvPr/>
        </p:nvSpPr>
        <p:spPr>
          <a:xfrm>
            <a:off x="1024325" y="3885087"/>
            <a:ext cx="335836" cy="334031"/>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3" name="Google Shape;6723;p51"/>
          <p:cNvGrpSpPr/>
          <p:nvPr/>
        </p:nvGrpSpPr>
        <p:grpSpPr>
          <a:xfrm>
            <a:off x="3140520" y="3057138"/>
            <a:ext cx="334031" cy="334031"/>
            <a:chOff x="-34003850" y="3227275"/>
            <a:chExt cx="291450" cy="291450"/>
          </a:xfrm>
        </p:grpSpPr>
        <p:sp>
          <p:nvSpPr>
            <p:cNvPr id="6724" name="Google Shape;6724;p5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51"/>
          <p:cNvGrpSpPr/>
          <p:nvPr/>
        </p:nvGrpSpPr>
        <p:grpSpPr>
          <a:xfrm>
            <a:off x="3140076" y="3473387"/>
            <a:ext cx="334919" cy="334690"/>
            <a:chOff x="-34004625" y="3585850"/>
            <a:chExt cx="292225" cy="292025"/>
          </a:xfrm>
        </p:grpSpPr>
        <p:sp>
          <p:nvSpPr>
            <p:cNvPr id="6730" name="Google Shape;6730;p5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51"/>
          <p:cNvGrpSpPr/>
          <p:nvPr/>
        </p:nvGrpSpPr>
        <p:grpSpPr>
          <a:xfrm>
            <a:off x="3139617" y="3884450"/>
            <a:ext cx="335836" cy="334948"/>
            <a:chOff x="-34005425" y="3945575"/>
            <a:chExt cx="293025" cy="292250"/>
          </a:xfrm>
        </p:grpSpPr>
        <p:sp>
          <p:nvSpPr>
            <p:cNvPr id="6736" name="Google Shape;6736;p5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51"/>
          <p:cNvGrpSpPr/>
          <p:nvPr/>
        </p:nvGrpSpPr>
        <p:grpSpPr>
          <a:xfrm>
            <a:off x="5239900" y="3056237"/>
            <a:ext cx="338529" cy="335836"/>
            <a:chOff x="-32174975" y="3192625"/>
            <a:chExt cx="295375" cy="293025"/>
          </a:xfrm>
        </p:grpSpPr>
        <p:sp>
          <p:nvSpPr>
            <p:cNvPr id="6740" name="Google Shape;6740;p5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4" name="Google Shape;6744;p51"/>
          <p:cNvSpPr/>
          <p:nvPr/>
        </p:nvSpPr>
        <p:spPr>
          <a:xfrm>
            <a:off x="5235975" y="3473306"/>
            <a:ext cx="343056" cy="33517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1"/>
          <p:cNvSpPr/>
          <p:nvPr/>
        </p:nvSpPr>
        <p:spPr>
          <a:xfrm>
            <a:off x="5240488" y="3884643"/>
            <a:ext cx="334031" cy="33491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6" name="Google Shape;6746;p51"/>
          <p:cNvGrpSpPr/>
          <p:nvPr/>
        </p:nvGrpSpPr>
        <p:grpSpPr>
          <a:xfrm>
            <a:off x="7354858" y="3057140"/>
            <a:ext cx="334919" cy="334031"/>
            <a:chOff x="-30345325" y="3184750"/>
            <a:chExt cx="292225" cy="291450"/>
          </a:xfrm>
        </p:grpSpPr>
        <p:sp>
          <p:nvSpPr>
            <p:cNvPr id="6747" name="Google Shape;6747;p5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51"/>
          <p:cNvGrpSpPr/>
          <p:nvPr/>
        </p:nvGrpSpPr>
        <p:grpSpPr>
          <a:xfrm>
            <a:off x="1449844" y="3057139"/>
            <a:ext cx="334031" cy="334031"/>
            <a:chOff x="-35481425" y="3202075"/>
            <a:chExt cx="291450" cy="291450"/>
          </a:xfrm>
        </p:grpSpPr>
        <p:sp>
          <p:nvSpPr>
            <p:cNvPr id="6753" name="Google Shape;6753;p5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51"/>
          <p:cNvGrpSpPr/>
          <p:nvPr/>
        </p:nvGrpSpPr>
        <p:grpSpPr>
          <a:xfrm>
            <a:off x="1449400" y="3474176"/>
            <a:ext cx="334919" cy="333114"/>
            <a:chOff x="-35482200" y="3561225"/>
            <a:chExt cx="292225" cy="290650"/>
          </a:xfrm>
        </p:grpSpPr>
        <p:sp>
          <p:nvSpPr>
            <p:cNvPr id="6761" name="Google Shape;6761;p5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51"/>
          <p:cNvGrpSpPr/>
          <p:nvPr/>
        </p:nvGrpSpPr>
        <p:grpSpPr>
          <a:xfrm>
            <a:off x="1449844" y="3884924"/>
            <a:ext cx="334031" cy="334002"/>
            <a:chOff x="-35481425" y="3919600"/>
            <a:chExt cx="291450" cy="291425"/>
          </a:xfrm>
        </p:grpSpPr>
        <p:sp>
          <p:nvSpPr>
            <p:cNvPr id="6765" name="Google Shape;6765;p5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51"/>
          <p:cNvGrpSpPr/>
          <p:nvPr/>
        </p:nvGrpSpPr>
        <p:grpSpPr>
          <a:xfrm>
            <a:off x="3561481" y="3057596"/>
            <a:ext cx="337641" cy="333114"/>
            <a:chOff x="-33645475" y="3228075"/>
            <a:chExt cx="294600" cy="290650"/>
          </a:xfrm>
        </p:grpSpPr>
        <p:sp>
          <p:nvSpPr>
            <p:cNvPr id="6774" name="Google Shape;6774;p5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1" name="Google Shape;6781;p51"/>
          <p:cNvGrpSpPr/>
          <p:nvPr/>
        </p:nvGrpSpPr>
        <p:grpSpPr>
          <a:xfrm>
            <a:off x="3562398" y="3473272"/>
            <a:ext cx="335807" cy="334919"/>
            <a:chOff x="-33646250" y="3586425"/>
            <a:chExt cx="293000" cy="292225"/>
          </a:xfrm>
        </p:grpSpPr>
        <p:sp>
          <p:nvSpPr>
            <p:cNvPr id="6782" name="Google Shape;6782;p5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51"/>
          <p:cNvGrpSpPr/>
          <p:nvPr/>
        </p:nvGrpSpPr>
        <p:grpSpPr>
          <a:xfrm>
            <a:off x="3562842" y="3884006"/>
            <a:ext cx="334919" cy="335836"/>
            <a:chOff x="-33645475" y="3944800"/>
            <a:chExt cx="292225" cy="293025"/>
          </a:xfrm>
        </p:grpSpPr>
        <p:sp>
          <p:nvSpPr>
            <p:cNvPr id="6785" name="Google Shape;6785;p5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51"/>
          <p:cNvGrpSpPr/>
          <p:nvPr/>
        </p:nvGrpSpPr>
        <p:grpSpPr>
          <a:xfrm>
            <a:off x="5668905" y="3056323"/>
            <a:ext cx="333114" cy="335664"/>
            <a:chOff x="-31809525" y="3192625"/>
            <a:chExt cx="290650" cy="292875"/>
          </a:xfrm>
        </p:grpSpPr>
        <p:sp>
          <p:nvSpPr>
            <p:cNvPr id="6796" name="Google Shape;6796;p5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51"/>
          <p:cNvGrpSpPr/>
          <p:nvPr/>
        </p:nvGrpSpPr>
        <p:grpSpPr>
          <a:xfrm>
            <a:off x="5668446" y="3472816"/>
            <a:ext cx="334031" cy="335836"/>
            <a:chOff x="-31811100" y="3550975"/>
            <a:chExt cx="291450" cy="293025"/>
          </a:xfrm>
        </p:grpSpPr>
        <p:sp>
          <p:nvSpPr>
            <p:cNvPr id="6801" name="Google Shape;6801;p5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51"/>
          <p:cNvGrpSpPr/>
          <p:nvPr/>
        </p:nvGrpSpPr>
        <p:grpSpPr>
          <a:xfrm>
            <a:off x="5662587" y="3883406"/>
            <a:ext cx="345750" cy="337039"/>
            <a:chOff x="-31817400" y="3910025"/>
            <a:chExt cx="301675" cy="294075"/>
          </a:xfrm>
        </p:grpSpPr>
        <p:sp>
          <p:nvSpPr>
            <p:cNvPr id="6809" name="Google Shape;6809;p5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51"/>
          <p:cNvGrpSpPr/>
          <p:nvPr/>
        </p:nvGrpSpPr>
        <p:grpSpPr>
          <a:xfrm>
            <a:off x="7354844" y="3473273"/>
            <a:ext cx="334948" cy="334919"/>
            <a:chOff x="-30354000" y="3569100"/>
            <a:chExt cx="292250" cy="292225"/>
          </a:xfrm>
        </p:grpSpPr>
        <p:sp>
          <p:nvSpPr>
            <p:cNvPr id="6813" name="Google Shape;6813;p5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51"/>
          <p:cNvGrpSpPr/>
          <p:nvPr/>
        </p:nvGrpSpPr>
        <p:grpSpPr>
          <a:xfrm>
            <a:off x="1878484" y="3057139"/>
            <a:ext cx="323172" cy="334031"/>
            <a:chOff x="-35118325" y="3202075"/>
            <a:chExt cx="281975" cy="291450"/>
          </a:xfrm>
        </p:grpSpPr>
        <p:sp>
          <p:nvSpPr>
            <p:cNvPr id="6820" name="Google Shape;6820;p5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51"/>
          <p:cNvGrpSpPr/>
          <p:nvPr/>
        </p:nvGrpSpPr>
        <p:grpSpPr>
          <a:xfrm>
            <a:off x="1872611" y="3473918"/>
            <a:ext cx="334919" cy="333630"/>
            <a:chOff x="-35123050" y="3561225"/>
            <a:chExt cx="292225" cy="291100"/>
          </a:xfrm>
        </p:grpSpPr>
        <p:sp>
          <p:nvSpPr>
            <p:cNvPr id="6825" name="Google Shape;6825;p5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51"/>
          <p:cNvGrpSpPr/>
          <p:nvPr/>
        </p:nvGrpSpPr>
        <p:grpSpPr>
          <a:xfrm>
            <a:off x="1912337" y="3884924"/>
            <a:ext cx="255466" cy="334002"/>
            <a:chOff x="-35089175" y="3919600"/>
            <a:chExt cx="222900" cy="291425"/>
          </a:xfrm>
        </p:grpSpPr>
        <p:sp>
          <p:nvSpPr>
            <p:cNvPr id="6828" name="Google Shape;6828;p5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51"/>
          <p:cNvGrpSpPr/>
          <p:nvPr/>
        </p:nvGrpSpPr>
        <p:grpSpPr>
          <a:xfrm>
            <a:off x="3987479" y="3056908"/>
            <a:ext cx="317785" cy="334489"/>
            <a:chOff x="-33277650" y="3226875"/>
            <a:chExt cx="277275" cy="291850"/>
          </a:xfrm>
        </p:grpSpPr>
        <p:sp>
          <p:nvSpPr>
            <p:cNvPr id="6831" name="Google Shape;6831;p5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51"/>
          <p:cNvGrpSpPr/>
          <p:nvPr/>
        </p:nvGrpSpPr>
        <p:grpSpPr>
          <a:xfrm>
            <a:off x="3979356" y="3473717"/>
            <a:ext cx="334031" cy="334031"/>
            <a:chOff x="-33286325" y="3586425"/>
            <a:chExt cx="291450" cy="291450"/>
          </a:xfrm>
        </p:grpSpPr>
        <p:sp>
          <p:nvSpPr>
            <p:cNvPr id="6839" name="Google Shape;6839;p5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51"/>
          <p:cNvGrpSpPr/>
          <p:nvPr/>
        </p:nvGrpSpPr>
        <p:grpSpPr>
          <a:xfrm>
            <a:off x="3979356" y="3884006"/>
            <a:ext cx="334031" cy="335836"/>
            <a:chOff x="-33286325" y="3944800"/>
            <a:chExt cx="291450" cy="293025"/>
          </a:xfrm>
        </p:grpSpPr>
        <p:sp>
          <p:nvSpPr>
            <p:cNvPr id="6845" name="Google Shape;6845;p5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51"/>
          <p:cNvGrpSpPr/>
          <p:nvPr/>
        </p:nvGrpSpPr>
        <p:grpSpPr>
          <a:xfrm>
            <a:off x="6090310" y="3055778"/>
            <a:ext cx="334031" cy="336753"/>
            <a:chOff x="-31452725" y="3191825"/>
            <a:chExt cx="291450" cy="293825"/>
          </a:xfrm>
        </p:grpSpPr>
        <p:sp>
          <p:nvSpPr>
            <p:cNvPr id="6850" name="Google Shape;6850;p5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51"/>
          <p:cNvGrpSpPr/>
          <p:nvPr/>
        </p:nvGrpSpPr>
        <p:grpSpPr>
          <a:xfrm>
            <a:off x="6089866" y="3473274"/>
            <a:ext cx="334919" cy="334919"/>
            <a:chOff x="-31452725" y="3551775"/>
            <a:chExt cx="292225" cy="292225"/>
          </a:xfrm>
        </p:grpSpPr>
        <p:sp>
          <p:nvSpPr>
            <p:cNvPr id="6855" name="Google Shape;6855;p5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51"/>
          <p:cNvGrpSpPr/>
          <p:nvPr/>
        </p:nvGrpSpPr>
        <p:grpSpPr>
          <a:xfrm>
            <a:off x="6088505" y="3883563"/>
            <a:ext cx="337641" cy="336724"/>
            <a:chOff x="-31455100" y="3909350"/>
            <a:chExt cx="294600" cy="293800"/>
          </a:xfrm>
        </p:grpSpPr>
        <p:sp>
          <p:nvSpPr>
            <p:cNvPr id="6860" name="Google Shape;6860;p5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51"/>
          <p:cNvGrpSpPr/>
          <p:nvPr/>
        </p:nvGrpSpPr>
        <p:grpSpPr>
          <a:xfrm>
            <a:off x="7355302" y="3884466"/>
            <a:ext cx="334031" cy="334919"/>
            <a:chOff x="-30345325" y="3918800"/>
            <a:chExt cx="291450" cy="292225"/>
          </a:xfrm>
        </p:grpSpPr>
        <p:sp>
          <p:nvSpPr>
            <p:cNvPr id="6863" name="Google Shape;6863;p5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51"/>
          <p:cNvGrpSpPr/>
          <p:nvPr/>
        </p:nvGrpSpPr>
        <p:grpSpPr>
          <a:xfrm>
            <a:off x="2305320" y="3057139"/>
            <a:ext cx="314146" cy="334031"/>
            <a:chOff x="-34755225" y="3202075"/>
            <a:chExt cx="274100" cy="291450"/>
          </a:xfrm>
        </p:grpSpPr>
        <p:sp>
          <p:nvSpPr>
            <p:cNvPr id="6869" name="Google Shape;6869;p5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51"/>
          <p:cNvGrpSpPr/>
          <p:nvPr/>
        </p:nvGrpSpPr>
        <p:grpSpPr>
          <a:xfrm>
            <a:off x="2295377" y="3473718"/>
            <a:ext cx="334031" cy="334031"/>
            <a:chOff x="-34763900" y="3561225"/>
            <a:chExt cx="291450" cy="291450"/>
          </a:xfrm>
        </p:grpSpPr>
        <p:sp>
          <p:nvSpPr>
            <p:cNvPr id="6877" name="Google Shape;6877;p5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0" name="Google Shape;6880;p51"/>
          <p:cNvSpPr/>
          <p:nvPr/>
        </p:nvSpPr>
        <p:spPr>
          <a:xfrm>
            <a:off x="2293583" y="3885101"/>
            <a:ext cx="334031" cy="334002"/>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1" name="Google Shape;6881;p51"/>
          <p:cNvGrpSpPr/>
          <p:nvPr/>
        </p:nvGrpSpPr>
        <p:grpSpPr>
          <a:xfrm>
            <a:off x="4403025" y="3056693"/>
            <a:ext cx="334919" cy="334919"/>
            <a:chOff x="-32927950" y="3227275"/>
            <a:chExt cx="292225" cy="292225"/>
          </a:xfrm>
        </p:grpSpPr>
        <p:sp>
          <p:nvSpPr>
            <p:cNvPr id="6882" name="Google Shape;6882;p5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51"/>
          <p:cNvGrpSpPr/>
          <p:nvPr/>
        </p:nvGrpSpPr>
        <p:grpSpPr>
          <a:xfrm>
            <a:off x="4402567" y="3473717"/>
            <a:ext cx="335836" cy="334031"/>
            <a:chOff x="-32927950" y="3586425"/>
            <a:chExt cx="293025" cy="291450"/>
          </a:xfrm>
        </p:grpSpPr>
        <p:sp>
          <p:nvSpPr>
            <p:cNvPr id="6888" name="Google Shape;6888;p5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3" name="Google Shape;6893;p51"/>
          <p:cNvGrpSpPr/>
          <p:nvPr/>
        </p:nvGrpSpPr>
        <p:grpSpPr>
          <a:xfrm>
            <a:off x="4403025" y="3884006"/>
            <a:ext cx="334919" cy="335836"/>
            <a:chOff x="-32927950" y="3944800"/>
            <a:chExt cx="292225" cy="293025"/>
          </a:xfrm>
        </p:grpSpPr>
        <p:sp>
          <p:nvSpPr>
            <p:cNvPr id="6894" name="Google Shape;6894;p5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51"/>
          <p:cNvGrpSpPr/>
          <p:nvPr/>
        </p:nvGrpSpPr>
        <p:grpSpPr>
          <a:xfrm>
            <a:off x="6508199" y="3057025"/>
            <a:ext cx="334919" cy="334260"/>
            <a:chOff x="-31094350" y="3194000"/>
            <a:chExt cx="292225" cy="291650"/>
          </a:xfrm>
        </p:grpSpPr>
        <p:sp>
          <p:nvSpPr>
            <p:cNvPr id="6904" name="Google Shape;6904;p5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51"/>
          <p:cNvGrpSpPr/>
          <p:nvPr/>
        </p:nvGrpSpPr>
        <p:grpSpPr>
          <a:xfrm>
            <a:off x="6508644" y="3473460"/>
            <a:ext cx="334031" cy="334547"/>
            <a:chOff x="-31093575" y="3552550"/>
            <a:chExt cx="291450" cy="291900"/>
          </a:xfrm>
        </p:grpSpPr>
        <p:sp>
          <p:nvSpPr>
            <p:cNvPr id="6913" name="Google Shape;6913;p5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51"/>
          <p:cNvGrpSpPr/>
          <p:nvPr/>
        </p:nvGrpSpPr>
        <p:grpSpPr>
          <a:xfrm>
            <a:off x="6508644" y="3884924"/>
            <a:ext cx="334031" cy="334002"/>
            <a:chOff x="-31093575" y="3911725"/>
            <a:chExt cx="291450" cy="291425"/>
          </a:xfrm>
        </p:grpSpPr>
        <p:sp>
          <p:nvSpPr>
            <p:cNvPr id="6918" name="Google Shape;6918;p5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51"/>
          <p:cNvGrpSpPr/>
          <p:nvPr/>
        </p:nvGrpSpPr>
        <p:grpSpPr>
          <a:xfrm>
            <a:off x="7779039" y="3056695"/>
            <a:ext cx="336724" cy="334919"/>
            <a:chOff x="-29946000" y="3183175"/>
            <a:chExt cx="293800" cy="292225"/>
          </a:xfrm>
        </p:grpSpPr>
        <p:sp>
          <p:nvSpPr>
            <p:cNvPr id="6921" name="Google Shape;6921;p5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51"/>
          <p:cNvGrpSpPr/>
          <p:nvPr/>
        </p:nvGrpSpPr>
        <p:grpSpPr>
          <a:xfrm>
            <a:off x="2709198" y="3056895"/>
            <a:ext cx="338529" cy="334518"/>
            <a:chOff x="-34408675" y="3202075"/>
            <a:chExt cx="295375" cy="291875"/>
          </a:xfrm>
        </p:grpSpPr>
        <p:sp>
          <p:nvSpPr>
            <p:cNvPr id="6928" name="Google Shape;6928;p5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51"/>
          <p:cNvGrpSpPr/>
          <p:nvPr/>
        </p:nvGrpSpPr>
        <p:grpSpPr>
          <a:xfrm>
            <a:off x="2711003" y="3472486"/>
            <a:ext cx="334919" cy="336495"/>
            <a:chOff x="-34405525" y="3558075"/>
            <a:chExt cx="292225" cy="293600"/>
          </a:xfrm>
        </p:grpSpPr>
        <p:sp>
          <p:nvSpPr>
            <p:cNvPr id="6933" name="Google Shape;6933;p5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51"/>
          <p:cNvGrpSpPr/>
          <p:nvPr/>
        </p:nvGrpSpPr>
        <p:grpSpPr>
          <a:xfrm>
            <a:off x="2710544" y="3884924"/>
            <a:ext cx="335836" cy="334002"/>
            <a:chOff x="-34406325" y="3919600"/>
            <a:chExt cx="293025" cy="291425"/>
          </a:xfrm>
        </p:grpSpPr>
        <p:sp>
          <p:nvSpPr>
            <p:cNvPr id="6937" name="Google Shape;6937;p5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51"/>
          <p:cNvGrpSpPr/>
          <p:nvPr/>
        </p:nvGrpSpPr>
        <p:grpSpPr>
          <a:xfrm>
            <a:off x="4826694" y="3062553"/>
            <a:ext cx="334031" cy="323200"/>
            <a:chOff x="-32568800" y="3232000"/>
            <a:chExt cx="291450" cy="282000"/>
          </a:xfrm>
        </p:grpSpPr>
        <p:sp>
          <p:nvSpPr>
            <p:cNvPr id="6945" name="Google Shape;6945;p5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51"/>
          <p:cNvGrpSpPr/>
          <p:nvPr/>
        </p:nvGrpSpPr>
        <p:grpSpPr>
          <a:xfrm>
            <a:off x="4826250" y="3473717"/>
            <a:ext cx="334919" cy="334031"/>
            <a:chOff x="-32569575" y="3586425"/>
            <a:chExt cx="292225" cy="291450"/>
          </a:xfrm>
        </p:grpSpPr>
        <p:sp>
          <p:nvSpPr>
            <p:cNvPr id="6948" name="Google Shape;6948;p5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51"/>
          <p:cNvGrpSpPr/>
          <p:nvPr/>
        </p:nvGrpSpPr>
        <p:grpSpPr>
          <a:xfrm>
            <a:off x="4817669" y="3884579"/>
            <a:ext cx="352082" cy="334690"/>
            <a:chOff x="-32576675" y="3944600"/>
            <a:chExt cx="307200" cy="292025"/>
          </a:xfrm>
        </p:grpSpPr>
        <p:sp>
          <p:nvSpPr>
            <p:cNvPr id="6951" name="Google Shape;6951;p5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51"/>
          <p:cNvGrpSpPr/>
          <p:nvPr/>
        </p:nvGrpSpPr>
        <p:grpSpPr>
          <a:xfrm>
            <a:off x="6938122" y="3056695"/>
            <a:ext cx="334919" cy="334919"/>
            <a:chOff x="-30735200" y="3192625"/>
            <a:chExt cx="292225" cy="292225"/>
          </a:xfrm>
        </p:grpSpPr>
        <p:sp>
          <p:nvSpPr>
            <p:cNvPr id="6954" name="Google Shape;6954;p5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51"/>
          <p:cNvGrpSpPr/>
          <p:nvPr/>
        </p:nvGrpSpPr>
        <p:grpSpPr>
          <a:xfrm>
            <a:off x="6938122" y="3474019"/>
            <a:ext cx="334919" cy="333429"/>
            <a:chOff x="-30735200" y="3552550"/>
            <a:chExt cx="292225" cy="290925"/>
          </a:xfrm>
        </p:grpSpPr>
        <p:sp>
          <p:nvSpPr>
            <p:cNvPr id="6962" name="Google Shape;6962;p5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51"/>
          <p:cNvGrpSpPr/>
          <p:nvPr/>
        </p:nvGrpSpPr>
        <p:grpSpPr>
          <a:xfrm>
            <a:off x="6938122" y="3884910"/>
            <a:ext cx="334919" cy="334031"/>
            <a:chOff x="-30735200" y="3910925"/>
            <a:chExt cx="292225" cy="291450"/>
          </a:xfrm>
        </p:grpSpPr>
        <p:sp>
          <p:nvSpPr>
            <p:cNvPr id="6965" name="Google Shape;6965;p5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7" name="Google Shape;6967;p51"/>
          <p:cNvSpPr/>
          <p:nvPr/>
        </p:nvSpPr>
        <p:spPr>
          <a:xfrm>
            <a:off x="7778396" y="3473879"/>
            <a:ext cx="334919" cy="334031"/>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8" name="Google Shape;6968;p51"/>
          <p:cNvGrpSpPr/>
          <p:nvPr/>
        </p:nvGrpSpPr>
        <p:grpSpPr>
          <a:xfrm>
            <a:off x="7360282" y="1678487"/>
            <a:ext cx="329539" cy="328617"/>
            <a:chOff x="2821450" y="2957850"/>
            <a:chExt cx="259275" cy="258550"/>
          </a:xfrm>
        </p:grpSpPr>
        <p:sp>
          <p:nvSpPr>
            <p:cNvPr id="6969" name="Google Shape;6969;p51"/>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1"/>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1"/>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
        <p:nvSpPr>
          <p:cNvPr id="6972" name="Google Shape;6972;p5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26</a:t>
            </a:fld>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76"/>
        <p:cNvGrpSpPr/>
        <p:nvPr/>
      </p:nvGrpSpPr>
      <p:grpSpPr>
        <a:xfrm>
          <a:off x="0" y="0"/>
          <a:ext cx="0" cy="0"/>
          <a:chOff x="0" y="0"/>
          <a:chExt cx="0" cy="0"/>
        </a:xfrm>
      </p:grpSpPr>
      <p:sp>
        <p:nvSpPr>
          <p:cNvPr id="6977" name="Google Shape;6977;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6978" name="Google Shape;6978;p52"/>
          <p:cNvSpPr/>
          <p:nvPr/>
        </p:nvSpPr>
        <p:spPr>
          <a:xfrm>
            <a:off x="1023243" y="1707705"/>
            <a:ext cx="334010" cy="29751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9" name="Google Shape;6979;p52"/>
          <p:cNvGrpSpPr/>
          <p:nvPr/>
        </p:nvGrpSpPr>
        <p:grpSpPr>
          <a:xfrm>
            <a:off x="1022516" y="2111640"/>
            <a:ext cx="334886" cy="335791"/>
            <a:chOff x="-28467625" y="2331750"/>
            <a:chExt cx="296150" cy="296950"/>
          </a:xfrm>
        </p:grpSpPr>
        <p:sp>
          <p:nvSpPr>
            <p:cNvPr id="6980" name="Google Shape;6980;p52"/>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2"/>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52"/>
          <p:cNvGrpSpPr/>
          <p:nvPr/>
        </p:nvGrpSpPr>
        <p:grpSpPr>
          <a:xfrm>
            <a:off x="1035873" y="2530673"/>
            <a:ext cx="308171" cy="332257"/>
            <a:chOff x="-28461325" y="2701925"/>
            <a:chExt cx="272525" cy="293825"/>
          </a:xfrm>
        </p:grpSpPr>
        <p:sp>
          <p:nvSpPr>
            <p:cNvPr id="6983" name="Google Shape;6983;p52"/>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2"/>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2"/>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52"/>
          <p:cNvGrpSpPr/>
          <p:nvPr/>
        </p:nvGrpSpPr>
        <p:grpSpPr>
          <a:xfrm>
            <a:off x="3139340" y="1749163"/>
            <a:ext cx="334886" cy="214654"/>
            <a:chOff x="-26585200" y="2025375"/>
            <a:chExt cx="296150" cy="189825"/>
          </a:xfrm>
        </p:grpSpPr>
        <p:sp>
          <p:nvSpPr>
            <p:cNvPr id="6987" name="Google Shape;6987;p52"/>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2"/>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2"/>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2"/>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2"/>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52"/>
          <p:cNvGrpSpPr/>
          <p:nvPr/>
        </p:nvGrpSpPr>
        <p:grpSpPr>
          <a:xfrm>
            <a:off x="3139779" y="2112531"/>
            <a:ext cx="334010" cy="334010"/>
            <a:chOff x="-26584425" y="2340425"/>
            <a:chExt cx="295375" cy="295375"/>
          </a:xfrm>
        </p:grpSpPr>
        <p:sp>
          <p:nvSpPr>
            <p:cNvPr id="6993" name="Google Shape;6993;p52"/>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2"/>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2"/>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2"/>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2"/>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52"/>
          <p:cNvGrpSpPr/>
          <p:nvPr/>
        </p:nvGrpSpPr>
        <p:grpSpPr>
          <a:xfrm>
            <a:off x="3134888" y="2529683"/>
            <a:ext cx="343791" cy="334236"/>
            <a:chOff x="-26585200" y="2710400"/>
            <a:chExt cx="304025" cy="295575"/>
          </a:xfrm>
        </p:grpSpPr>
        <p:sp>
          <p:nvSpPr>
            <p:cNvPr id="6999" name="Google Shape;6999;p52"/>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2"/>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2"/>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2"/>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2"/>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2"/>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2"/>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2"/>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2"/>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2"/>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2"/>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2"/>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52"/>
          <p:cNvGrpSpPr/>
          <p:nvPr/>
        </p:nvGrpSpPr>
        <p:grpSpPr>
          <a:xfrm>
            <a:off x="5239477" y="1689471"/>
            <a:ext cx="334915" cy="334038"/>
            <a:chOff x="-24709875" y="1970225"/>
            <a:chExt cx="296175" cy="295400"/>
          </a:xfrm>
        </p:grpSpPr>
        <p:sp>
          <p:nvSpPr>
            <p:cNvPr id="7012" name="Google Shape;7012;p52"/>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2"/>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52"/>
          <p:cNvGrpSpPr/>
          <p:nvPr/>
        </p:nvGrpSpPr>
        <p:grpSpPr>
          <a:xfrm>
            <a:off x="5269754" y="2112093"/>
            <a:ext cx="274360" cy="334886"/>
            <a:chOff x="-24683100" y="2340425"/>
            <a:chExt cx="242625" cy="296150"/>
          </a:xfrm>
        </p:grpSpPr>
        <p:sp>
          <p:nvSpPr>
            <p:cNvPr id="7015" name="Google Shape;7015;p52"/>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2"/>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2"/>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2"/>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9" name="Google Shape;7019;p52"/>
          <p:cNvSpPr/>
          <p:nvPr/>
        </p:nvSpPr>
        <p:spPr>
          <a:xfrm>
            <a:off x="5270019" y="2529305"/>
            <a:ext cx="274332" cy="33491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0" name="Google Shape;7020;p52"/>
          <p:cNvGrpSpPr/>
          <p:nvPr/>
        </p:nvGrpSpPr>
        <p:grpSpPr>
          <a:xfrm>
            <a:off x="7356246" y="1689471"/>
            <a:ext cx="341134" cy="334038"/>
            <a:chOff x="-22881800" y="1971800"/>
            <a:chExt cx="301675" cy="295400"/>
          </a:xfrm>
        </p:grpSpPr>
        <p:sp>
          <p:nvSpPr>
            <p:cNvPr id="7021" name="Google Shape;7021;p52"/>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2"/>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2"/>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2"/>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2"/>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2"/>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7" name="Google Shape;7027;p52"/>
          <p:cNvSpPr/>
          <p:nvPr/>
        </p:nvSpPr>
        <p:spPr>
          <a:xfrm>
            <a:off x="1457848" y="1689004"/>
            <a:ext cx="297513" cy="33491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2"/>
          <p:cNvSpPr/>
          <p:nvPr/>
        </p:nvSpPr>
        <p:spPr>
          <a:xfrm>
            <a:off x="1437367" y="2112159"/>
            <a:ext cx="338477" cy="334689"/>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9" name="Google Shape;7029;p52"/>
          <p:cNvGrpSpPr/>
          <p:nvPr/>
        </p:nvGrpSpPr>
        <p:grpSpPr>
          <a:xfrm>
            <a:off x="1498540" y="2529344"/>
            <a:ext cx="215559" cy="334915"/>
            <a:chOff x="-28043900" y="2701925"/>
            <a:chExt cx="190625" cy="296175"/>
          </a:xfrm>
        </p:grpSpPr>
        <p:sp>
          <p:nvSpPr>
            <p:cNvPr id="7030" name="Google Shape;7030;p52"/>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2"/>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2"/>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2"/>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2"/>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52"/>
          <p:cNvGrpSpPr/>
          <p:nvPr/>
        </p:nvGrpSpPr>
        <p:grpSpPr>
          <a:xfrm>
            <a:off x="3553468" y="1689485"/>
            <a:ext cx="334915" cy="334010"/>
            <a:chOff x="-26215025" y="1971025"/>
            <a:chExt cx="296175" cy="295375"/>
          </a:xfrm>
        </p:grpSpPr>
        <p:sp>
          <p:nvSpPr>
            <p:cNvPr id="7036" name="Google Shape;7036;p52"/>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2"/>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2"/>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2"/>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2"/>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2"/>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2"/>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2"/>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2"/>
          <p:cNvGrpSpPr/>
          <p:nvPr/>
        </p:nvGrpSpPr>
        <p:grpSpPr>
          <a:xfrm>
            <a:off x="3553015" y="2112969"/>
            <a:ext cx="335819" cy="333134"/>
            <a:chOff x="-26215825" y="2341200"/>
            <a:chExt cx="296975" cy="294600"/>
          </a:xfrm>
        </p:grpSpPr>
        <p:sp>
          <p:nvSpPr>
            <p:cNvPr id="7045" name="Google Shape;7045;p52"/>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2"/>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52"/>
          <p:cNvGrpSpPr/>
          <p:nvPr/>
        </p:nvGrpSpPr>
        <p:grpSpPr>
          <a:xfrm>
            <a:off x="3583307" y="2529796"/>
            <a:ext cx="275237" cy="334010"/>
            <a:chOff x="-26179575" y="2710600"/>
            <a:chExt cx="243400" cy="295375"/>
          </a:xfrm>
        </p:grpSpPr>
        <p:sp>
          <p:nvSpPr>
            <p:cNvPr id="7048" name="Google Shape;7048;p52"/>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2"/>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2"/>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52"/>
          <p:cNvGrpSpPr/>
          <p:nvPr/>
        </p:nvGrpSpPr>
        <p:grpSpPr>
          <a:xfrm>
            <a:off x="5672692" y="1689485"/>
            <a:ext cx="318886" cy="334010"/>
            <a:chOff x="-24328675" y="1971025"/>
            <a:chExt cx="282000" cy="295375"/>
          </a:xfrm>
        </p:grpSpPr>
        <p:sp>
          <p:nvSpPr>
            <p:cNvPr id="7052" name="Google Shape;7052;p52"/>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2"/>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52"/>
          <p:cNvGrpSpPr/>
          <p:nvPr/>
        </p:nvGrpSpPr>
        <p:grpSpPr>
          <a:xfrm>
            <a:off x="5674926" y="2112531"/>
            <a:ext cx="314419" cy="334010"/>
            <a:chOff x="-24330250" y="2340425"/>
            <a:chExt cx="278050" cy="295375"/>
          </a:xfrm>
        </p:grpSpPr>
        <p:sp>
          <p:nvSpPr>
            <p:cNvPr id="7055" name="Google Shape;7055;p52"/>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2"/>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2"/>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2"/>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2"/>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2"/>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2"/>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2"/>
          <p:cNvGrpSpPr/>
          <p:nvPr/>
        </p:nvGrpSpPr>
        <p:grpSpPr>
          <a:xfrm>
            <a:off x="5665130" y="2529796"/>
            <a:ext cx="334010" cy="334010"/>
            <a:chOff x="-24338900" y="2710600"/>
            <a:chExt cx="295375" cy="295375"/>
          </a:xfrm>
        </p:grpSpPr>
        <p:sp>
          <p:nvSpPr>
            <p:cNvPr id="7063" name="Google Shape;7063;p52"/>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2"/>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52"/>
          <p:cNvGrpSpPr/>
          <p:nvPr/>
        </p:nvGrpSpPr>
        <p:grpSpPr>
          <a:xfrm>
            <a:off x="7358918" y="2113096"/>
            <a:ext cx="335791" cy="332879"/>
            <a:chOff x="-22859750" y="2335900"/>
            <a:chExt cx="296950" cy="294375"/>
          </a:xfrm>
        </p:grpSpPr>
        <p:sp>
          <p:nvSpPr>
            <p:cNvPr id="7066" name="Google Shape;7066;p52"/>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2"/>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2"/>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52"/>
          <p:cNvGrpSpPr/>
          <p:nvPr/>
        </p:nvGrpSpPr>
        <p:grpSpPr>
          <a:xfrm>
            <a:off x="1882340" y="1689470"/>
            <a:ext cx="294828" cy="334038"/>
            <a:chOff x="-27710725" y="1959200"/>
            <a:chExt cx="260725" cy="295400"/>
          </a:xfrm>
        </p:grpSpPr>
        <p:sp>
          <p:nvSpPr>
            <p:cNvPr id="7070" name="Google Shape;7070;p52"/>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2"/>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52"/>
          <p:cNvGrpSpPr/>
          <p:nvPr/>
        </p:nvGrpSpPr>
        <p:grpSpPr>
          <a:xfrm>
            <a:off x="1861406" y="2170414"/>
            <a:ext cx="336696" cy="218244"/>
            <a:chOff x="-27728850" y="2382950"/>
            <a:chExt cx="297750" cy="193000"/>
          </a:xfrm>
        </p:grpSpPr>
        <p:sp>
          <p:nvSpPr>
            <p:cNvPr id="7073" name="Google Shape;7073;p52"/>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2"/>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2"/>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6" name="Google Shape;7076;p52"/>
          <p:cNvSpPr/>
          <p:nvPr/>
        </p:nvSpPr>
        <p:spPr>
          <a:xfrm>
            <a:off x="1862126" y="2535765"/>
            <a:ext cx="335819" cy="321995"/>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2"/>
          <p:cNvSpPr/>
          <p:nvPr/>
        </p:nvSpPr>
        <p:spPr>
          <a:xfrm>
            <a:off x="3971900" y="1689004"/>
            <a:ext cx="334915" cy="33491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8" name="Google Shape;7078;p52"/>
          <p:cNvGrpSpPr/>
          <p:nvPr/>
        </p:nvGrpSpPr>
        <p:grpSpPr>
          <a:xfrm>
            <a:off x="3971638" y="2121436"/>
            <a:ext cx="334915" cy="316200"/>
            <a:chOff x="-25844850" y="2357750"/>
            <a:chExt cx="296175" cy="279625"/>
          </a:xfrm>
        </p:grpSpPr>
        <p:sp>
          <p:nvSpPr>
            <p:cNvPr id="7079" name="Google Shape;7079;p52"/>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2"/>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2"/>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2"/>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2"/>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2"/>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5" name="Google Shape;7085;p52"/>
          <p:cNvSpPr/>
          <p:nvPr/>
        </p:nvSpPr>
        <p:spPr>
          <a:xfrm>
            <a:off x="3969681" y="2529419"/>
            <a:ext cx="339353" cy="334689"/>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6" name="Google Shape;7086;p52"/>
          <p:cNvGrpSpPr/>
          <p:nvPr/>
        </p:nvGrpSpPr>
        <p:grpSpPr>
          <a:xfrm>
            <a:off x="6145995" y="1689471"/>
            <a:ext cx="216463" cy="334038"/>
            <a:chOff x="-23917525" y="1970225"/>
            <a:chExt cx="191425" cy="295400"/>
          </a:xfrm>
        </p:grpSpPr>
        <p:sp>
          <p:nvSpPr>
            <p:cNvPr id="7087" name="Google Shape;7087;p52"/>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2"/>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2"/>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52"/>
          <p:cNvGrpSpPr/>
          <p:nvPr/>
        </p:nvGrpSpPr>
        <p:grpSpPr>
          <a:xfrm>
            <a:off x="6103703" y="2112093"/>
            <a:ext cx="301047" cy="334886"/>
            <a:chOff x="-23952175" y="2340425"/>
            <a:chExt cx="266225" cy="296150"/>
          </a:xfrm>
        </p:grpSpPr>
        <p:sp>
          <p:nvSpPr>
            <p:cNvPr id="7091" name="Google Shape;7091;p52"/>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2"/>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3" name="Google Shape;7093;p52"/>
          <p:cNvSpPr/>
          <p:nvPr/>
        </p:nvSpPr>
        <p:spPr>
          <a:xfrm>
            <a:off x="6078108" y="2530083"/>
            <a:ext cx="352725" cy="33336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4" name="Google Shape;7094;p52"/>
          <p:cNvGrpSpPr/>
          <p:nvPr/>
        </p:nvGrpSpPr>
        <p:grpSpPr>
          <a:xfrm>
            <a:off x="7413691" y="2528453"/>
            <a:ext cx="226245" cy="336696"/>
            <a:chOff x="-22811700" y="2700350"/>
            <a:chExt cx="200075" cy="297750"/>
          </a:xfrm>
        </p:grpSpPr>
        <p:sp>
          <p:nvSpPr>
            <p:cNvPr id="7095" name="Google Shape;7095;p52"/>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2"/>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2"/>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52"/>
          <p:cNvGrpSpPr/>
          <p:nvPr/>
        </p:nvGrpSpPr>
        <p:grpSpPr>
          <a:xfrm>
            <a:off x="2286183" y="1689032"/>
            <a:ext cx="335791" cy="334915"/>
            <a:chOff x="-27358650" y="1961575"/>
            <a:chExt cx="296950" cy="296175"/>
          </a:xfrm>
        </p:grpSpPr>
        <p:sp>
          <p:nvSpPr>
            <p:cNvPr id="7099" name="Google Shape;7099;p52"/>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2"/>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1" name="Google Shape;7101;p52"/>
          <p:cNvSpPr/>
          <p:nvPr/>
        </p:nvSpPr>
        <p:spPr>
          <a:xfrm>
            <a:off x="2325643" y="2112470"/>
            <a:ext cx="257427" cy="33406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2"/>
          <p:cNvSpPr/>
          <p:nvPr/>
        </p:nvSpPr>
        <p:spPr>
          <a:xfrm>
            <a:off x="2286461" y="2529305"/>
            <a:ext cx="335791" cy="33491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2"/>
          <p:cNvSpPr/>
          <p:nvPr/>
        </p:nvSpPr>
        <p:spPr>
          <a:xfrm>
            <a:off x="4415734" y="1689895"/>
            <a:ext cx="304638" cy="33313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4" name="Google Shape;7104;p52"/>
          <p:cNvGrpSpPr/>
          <p:nvPr/>
        </p:nvGrpSpPr>
        <p:grpSpPr>
          <a:xfrm>
            <a:off x="4399008" y="2122327"/>
            <a:ext cx="337572" cy="314419"/>
            <a:chOff x="-25477800" y="2357750"/>
            <a:chExt cx="298525" cy="278050"/>
          </a:xfrm>
        </p:grpSpPr>
        <p:sp>
          <p:nvSpPr>
            <p:cNvPr id="7105" name="Google Shape;7105;p52"/>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2"/>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7" name="Google Shape;7107;p52"/>
          <p:cNvSpPr/>
          <p:nvPr/>
        </p:nvSpPr>
        <p:spPr>
          <a:xfrm>
            <a:off x="4400157" y="2529687"/>
            <a:ext cx="335791" cy="334151"/>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8" name="Google Shape;7108;p52"/>
          <p:cNvGrpSpPr/>
          <p:nvPr/>
        </p:nvGrpSpPr>
        <p:grpSpPr>
          <a:xfrm>
            <a:off x="6512437" y="1689485"/>
            <a:ext cx="334915" cy="334010"/>
            <a:chOff x="-23599325" y="1971025"/>
            <a:chExt cx="296175" cy="295375"/>
          </a:xfrm>
        </p:grpSpPr>
        <p:sp>
          <p:nvSpPr>
            <p:cNvPr id="7109" name="Google Shape;7109;p52"/>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2"/>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1" name="Google Shape;7111;p52"/>
          <p:cNvSpPr/>
          <p:nvPr/>
        </p:nvSpPr>
        <p:spPr>
          <a:xfrm>
            <a:off x="6513129" y="2111607"/>
            <a:ext cx="334010" cy="33579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2"/>
          <p:cNvSpPr/>
          <p:nvPr/>
        </p:nvSpPr>
        <p:spPr>
          <a:xfrm>
            <a:off x="6510896" y="2539991"/>
            <a:ext cx="338477" cy="313543"/>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2"/>
          <p:cNvSpPr/>
          <p:nvPr/>
        </p:nvSpPr>
        <p:spPr>
          <a:xfrm>
            <a:off x="7778709" y="1689004"/>
            <a:ext cx="336696" cy="33491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4" name="Google Shape;7114;p52"/>
          <p:cNvGrpSpPr/>
          <p:nvPr/>
        </p:nvGrpSpPr>
        <p:grpSpPr>
          <a:xfrm>
            <a:off x="2705151" y="1689145"/>
            <a:ext cx="341134" cy="334689"/>
            <a:chOff x="-26993200" y="1961775"/>
            <a:chExt cx="301675" cy="295975"/>
          </a:xfrm>
        </p:grpSpPr>
        <p:sp>
          <p:nvSpPr>
            <p:cNvPr id="7115" name="Google Shape;7115;p52"/>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2"/>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2"/>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52"/>
          <p:cNvGrpSpPr/>
          <p:nvPr/>
        </p:nvGrpSpPr>
        <p:grpSpPr>
          <a:xfrm>
            <a:off x="2728756" y="2112531"/>
            <a:ext cx="293923" cy="334010"/>
            <a:chOff x="-26970350" y="2332550"/>
            <a:chExt cx="259925" cy="295375"/>
          </a:xfrm>
        </p:grpSpPr>
        <p:sp>
          <p:nvSpPr>
            <p:cNvPr id="7119" name="Google Shape;7119;p52"/>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2"/>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52"/>
          <p:cNvGrpSpPr/>
          <p:nvPr/>
        </p:nvGrpSpPr>
        <p:grpSpPr>
          <a:xfrm>
            <a:off x="2709165" y="2559635"/>
            <a:ext cx="333105" cy="274332"/>
            <a:chOff x="-26986100" y="2735800"/>
            <a:chExt cx="294575" cy="242600"/>
          </a:xfrm>
        </p:grpSpPr>
        <p:sp>
          <p:nvSpPr>
            <p:cNvPr id="7122" name="Google Shape;7122;p52"/>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2"/>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4" name="Google Shape;7124;p52"/>
          <p:cNvSpPr/>
          <p:nvPr/>
        </p:nvSpPr>
        <p:spPr>
          <a:xfrm>
            <a:off x="4817871" y="1689457"/>
            <a:ext cx="334010" cy="33401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5" name="Google Shape;7125;p52"/>
          <p:cNvGrpSpPr/>
          <p:nvPr/>
        </p:nvGrpSpPr>
        <p:grpSpPr>
          <a:xfrm>
            <a:off x="4817616" y="2112093"/>
            <a:ext cx="334010" cy="334886"/>
            <a:chOff x="-25104475" y="2340425"/>
            <a:chExt cx="295375" cy="296150"/>
          </a:xfrm>
        </p:grpSpPr>
        <p:sp>
          <p:nvSpPr>
            <p:cNvPr id="7126" name="Google Shape;7126;p52"/>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2"/>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2"/>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2"/>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2"/>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2"/>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2"/>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2"/>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2"/>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5" name="Google Shape;7135;p52"/>
          <p:cNvSpPr/>
          <p:nvPr/>
        </p:nvSpPr>
        <p:spPr>
          <a:xfrm>
            <a:off x="4816090" y="2572063"/>
            <a:ext cx="337572" cy="249398"/>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6" name="Google Shape;7136;p52"/>
          <p:cNvGrpSpPr/>
          <p:nvPr/>
        </p:nvGrpSpPr>
        <p:grpSpPr>
          <a:xfrm>
            <a:off x="6935871" y="1689032"/>
            <a:ext cx="335791" cy="334915"/>
            <a:chOff x="-23229925" y="1970225"/>
            <a:chExt cx="296950" cy="296175"/>
          </a:xfrm>
        </p:grpSpPr>
        <p:sp>
          <p:nvSpPr>
            <p:cNvPr id="7137" name="Google Shape;7137;p52"/>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2"/>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2"/>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2"/>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52"/>
          <p:cNvGrpSpPr/>
          <p:nvPr/>
        </p:nvGrpSpPr>
        <p:grpSpPr>
          <a:xfrm>
            <a:off x="6975944" y="2111641"/>
            <a:ext cx="255646" cy="335791"/>
            <a:chOff x="-23177950" y="2340425"/>
            <a:chExt cx="226075" cy="296950"/>
          </a:xfrm>
        </p:grpSpPr>
        <p:sp>
          <p:nvSpPr>
            <p:cNvPr id="7142" name="Google Shape;7142;p52"/>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2"/>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52"/>
          <p:cNvGrpSpPr/>
          <p:nvPr/>
        </p:nvGrpSpPr>
        <p:grpSpPr>
          <a:xfrm>
            <a:off x="6936309" y="2529344"/>
            <a:ext cx="334915" cy="334915"/>
            <a:chOff x="-23229150" y="2710600"/>
            <a:chExt cx="296175" cy="296175"/>
          </a:xfrm>
        </p:grpSpPr>
        <p:sp>
          <p:nvSpPr>
            <p:cNvPr id="7145" name="Google Shape;7145;p52"/>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2"/>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7" name="Google Shape;7147;p52"/>
          <p:cNvSpPr/>
          <p:nvPr/>
        </p:nvSpPr>
        <p:spPr>
          <a:xfrm>
            <a:off x="7779599" y="2112498"/>
            <a:ext cx="334915" cy="33401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8" name="Google Shape;7148;p52"/>
          <p:cNvGrpSpPr/>
          <p:nvPr/>
        </p:nvGrpSpPr>
        <p:grpSpPr>
          <a:xfrm>
            <a:off x="1021159" y="3058276"/>
            <a:ext cx="337600" cy="293047"/>
            <a:chOff x="-28462125" y="3199700"/>
            <a:chExt cx="298550" cy="259150"/>
          </a:xfrm>
        </p:grpSpPr>
        <p:sp>
          <p:nvSpPr>
            <p:cNvPr id="7149" name="Google Shape;7149;p5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52"/>
          <p:cNvGrpSpPr/>
          <p:nvPr/>
        </p:nvGrpSpPr>
        <p:grpSpPr>
          <a:xfrm>
            <a:off x="1022064" y="3449815"/>
            <a:ext cx="335791" cy="334915"/>
            <a:chOff x="-28461325" y="3545475"/>
            <a:chExt cx="296950" cy="296175"/>
          </a:xfrm>
        </p:grpSpPr>
        <p:sp>
          <p:nvSpPr>
            <p:cNvPr id="7153" name="Google Shape;7153;p5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9" name="Google Shape;7159;p52"/>
          <p:cNvGrpSpPr/>
          <p:nvPr/>
        </p:nvGrpSpPr>
        <p:grpSpPr>
          <a:xfrm>
            <a:off x="1018487" y="3884028"/>
            <a:ext cx="342943" cy="334886"/>
            <a:chOff x="-28463700" y="3914875"/>
            <a:chExt cx="303275" cy="296150"/>
          </a:xfrm>
        </p:grpSpPr>
        <p:sp>
          <p:nvSpPr>
            <p:cNvPr id="7160" name="Google Shape;7160;p5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2" name="Google Shape;7162;p52"/>
          <p:cNvGrpSpPr/>
          <p:nvPr/>
        </p:nvGrpSpPr>
        <p:grpSpPr>
          <a:xfrm>
            <a:off x="3139779" y="3097020"/>
            <a:ext cx="334010" cy="215559"/>
            <a:chOff x="-26573400" y="3224125"/>
            <a:chExt cx="295375" cy="190625"/>
          </a:xfrm>
        </p:grpSpPr>
        <p:sp>
          <p:nvSpPr>
            <p:cNvPr id="7163" name="Google Shape;7163;p5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5" name="Google Shape;7165;p52"/>
          <p:cNvGrpSpPr/>
          <p:nvPr/>
        </p:nvGrpSpPr>
        <p:grpSpPr>
          <a:xfrm>
            <a:off x="3139779" y="3450254"/>
            <a:ext cx="334010" cy="334038"/>
            <a:chOff x="-26573400" y="3546250"/>
            <a:chExt cx="295375" cy="295400"/>
          </a:xfrm>
        </p:grpSpPr>
        <p:sp>
          <p:nvSpPr>
            <p:cNvPr id="7166" name="Google Shape;7166;p5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52"/>
          <p:cNvGrpSpPr/>
          <p:nvPr/>
        </p:nvGrpSpPr>
        <p:grpSpPr>
          <a:xfrm>
            <a:off x="3128655" y="3884339"/>
            <a:ext cx="356259" cy="334264"/>
            <a:chOff x="-26583625" y="3917025"/>
            <a:chExt cx="315050" cy="295600"/>
          </a:xfrm>
        </p:grpSpPr>
        <p:sp>
          <p:nvSpPr>
            <p:cNvPr id="7172" name="Google Shape;7172;p5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6" name="Google Shape;7176;p52"/>
          <p:cNvSpPr/>
          <p:nvPr/>
        </p:nvSpPr>
        <p:spPr>
          <a:xfrm>
            <a:off x="5239728" y="3037749"/>
            <a:ext cx="334915" cy="33401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7" name="Google Shape;7177;p52"/>
          <p:cNvGrpSpPr/>
          <p:nvPr/>
        </p:nvGrpSpPr>
        <p:grpSpPr>
          <a:xfrm>
            <a:off x="5269754" y="3449815"/>
            <a:ext cx="274360" cy="334915"/>
            <a:chOff x="-24694925" y="3518700"/>
            <a:chExt cx="242625" cy="296175"/>
          </a:xfrm>
        </p:grpSpPr>
        <p:sp>
          <p:nvSpPr>
            <p:cNvPr id="7178" name="Google Shape;7178;p5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52"/>
          <p:cNvGrpSpPr/>
          <p:nvPr/>
        </p:nvGrpSpPr>
        <p:grpSpPr>
          <a:xfrm>
            <a:off x="5269315" y="3884014"/>
            <a:ext cx="275237" cy="334915"/>
            <a:chOff x="-24709100" y="3888875"/>
            <a:chExt cx="243400" cy="296175"/>
          </a:xfrm>
        </p:grpSpPr>
        <p:sp>
          <p:nvSpPr>
            <p:cNvPr id="7183" name="Google Shape;7183;p5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52"/>
          <p:cNvGrpSpPr/>
          <p:nvPr/>
        </p:nvGrpSpPr>
        <p:grpSpPr>
          <a:xfrm>
            <a:off x="7357589" y="3038896"/>
            <a:ext cx="338448" cy="331805"/>
            <a:chOff x="-22863675" y="3131775"/>
            <a:chExt cx="299300" cy="293425"/>
          </a:xfrm>
        </p:grpSpPr>
        <p:sp>
          <p:nvSpPr>
            <p:cNvPr id="7187" name="Google Shape;7187;p5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52"/>
          <p:cNvGrpSpPr/>
          <p:nvPr/>
        </p:nvGrpSpPr>
        <p:grpSpPr>
          <a:xfrm>
            <a:off x="1458906" y="3037356"/>
            <a:ext cx="294828" cy="334886"/>
            <a:chOff x="-28069875" y="3175300"/>
            <a:chExt cx="260725" cy="296150"/>
          </a:xfrm>
        </p:grpSpPr>
        <p:sp>
          <p:nvSpPr>
            <p:cNvPr id="7191" name="Google Shape;7191;p5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0" name="Google Shape;7200;p52"/>
          <p:cNvSpPr/>
          <p:nvPr/>
        </p:nvSpPr>
        <p:spPr>
          <a:xfrm>
            <a:off x="1439162" y="3450769"/>
            <a:ext cx="334886" cy="332908"/>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1" name="Google Shape;7201;p52"/>
          <p:cNvGrpSpPr/>
          <p:nvPr/>
        </p:nvGrpSpPr>
        <p:grpSpPr>
          <a:xfrm>
            <a:off x="1498088" y="3884467"/>
            <a:ext cx="216463" cy="334010"/>
            <a:chOff x="-28032075" y="3916450"/>
            <a:chExt cx="191425" cy="295375"/>
          </a:xfrm>
        </p:grpSpPr>
        <p:sp>
          <p:nvSpPr>
            <p:cNvPr id="7202" name="Google Shape;7202;p5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52"/>
          <p:cNvGrpSpPr/>
          <p:nvPr/>
        </p:nvGrpSpPr>
        <p:grpSpPr>
          <a:xfrm>
            <a:off x="3553468" y="3037342"/>
            <a:ext cx="334915" cy="334915"/>
            <a:chOff x="-26201650" y="3176075"/>
            <a:chExt cx="296175" cy="296175"/>
          </a:xfrm>
        </p:grpSpPr>
        <p:sp>
          <p:nvSpPr>
            <p:cNvPr id="7206" name="Google Shape;7206;p5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52"/>
          <p:cNvGrpSpPr/>
          <p:nvPr/>
        </p:nvGrpSpPr>
        <p:grpSpPr>
          <a:xfrm>
            <a:off x="3553016" y="3450268"/>
            <a:ext cx="335819" cy="334010"/>
            <a:chOff x="-26204800" y="3547050"/>
            <a:chExt cx="296975" cy="295375"/>
          </a:xfrm>
        </p:grpSpPr>
        <p:sp>
          <p:nvSpPr>
            <p:cNvPr id="7209" name="Google Shape;7209;p5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1" name="Google Shape;7211;p52"/>
          <p:cNvSpPr/>
          <p:nvPr/>
        </p:nvSpPr>
        <p:spPr>
          <a:xfrm>
            <a:off x="3584025" y="3883959"/>
            <a:ext cx="274332" cy="3349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2" name="Google Shape;7212;p52"/>
          <p:cNvGrpSpPr/>
          <p:nvPr/>
        </p:nvGrpSpPr>
        <p:grpSpPr>
          <a:xfrm>
            <a:off x="5668240" y="3037342"/>
            <a:ext cx="327791" cy="334915"/>
            <a:chOff x="-24353875" y="3147725"/>
            <a:chExt cx="289875" cy="296175"/>
          </a:xfrm>
        </p:grpSpPr>
        <p:sp>
          <p:nvSpPr>
            <p:cNvPr id="7213" name="Google Shape;7213;p5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52"/>
          <p:cNvGrpSpPr/>
          <p:nvPr/>
        </p:nvGrpSpPr>
        <p:grpSpPr>
          <a:xfrm>
            <a:off x="5675816" y="3450253"/>
            <a:ext cx="312638" cy="334038"/>
            <a:chOff x="-24344425" y="3519475"/>
            <a:chExt cx="276475" cy="295400"/>
          </a:xfrm>
        </p:grpSpPr>
        <p:sp>
          <p:nvSpPr>
            <p:cNvPr id="7216" name="Google Shape;7216;p5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52"/>
          <p:cNvGrpSpPr/>
          <p:nvPr/>
        </p:nvGrpSpPr>
        <p:grpSpPr>
          <a:xfrm>
            <a:off x="5666020" y="3886247"/>
            <a:ext cx="332229" cy="330448"/>
            <a:chOff x="-24353075" y="3891250"/>
            <a:chExt cx="293800" cy="292225"/>
          </a:xfrm>
        </p:grpSpPr>
        <p:sp>
          <p:nvSpPr>
            <p:cNvPr id="7219" name="Google Shape;7219;p5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1" name="Google Shape;7221;p52"/>
          <p:cNvGrpSpPr/>
          <p:nvPr/>
        </p:nvGrpSpPr>
        <p:grpSpPr>
          <a:xfrm>
            <a:off x="7358918" y="3450465"/>
            <a:ext cx="335791" cy="333614"/>
            <a:chOff x="-22845575" y="3504075"/>
            <a:chExt cx="296950" cy="295025"/>
          </a:xfrm>
        </p:grpSpPr>
        <p:sp>
          <p:nvSpPr>
            <p:cNvPr id="7222" name="Google Shape;7222;p5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52"/>
          <p:cNvGrpSpPr/>
          <p:nvPr/>
        </p:nvGrpSpPr>
        <p:grpSpPr>
          <a:xfrm>
            <a:off x="1887683" y="3037794"/>
            <a:ext cx="284142" cy="334010"/>
            <a:chOff x="-27691025" y="3175300"/>
            <a:chExt cx="251275" cy="295375"/>
          </a:xfrm>
        </p:grpSpPr>
        <p:sp>
          <p:nvSpPr>
            <p:cNvPr id="7225" name="Google Shape;7225;p5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52"/>
          <p:cNvGrpSpPr/>
          <p:nvPr/>
        </p:nvGrpSpPr>
        <p:grpSpPr>
          <a:xfrm>
            <a:off x="1861406" y="3509055"/>
            <a:ext cx="336696" cy="216435"/>
            <a:chOff x="-27721750" y="3598250"/>
            <a:chExt cx="297750" cy="191400"/>
          </a:xfrm>
        </p:grpSpPr>
        <p:sp>
          <p:nvSpPr>
            <p:cNvPr id="7230" name="Google Shape;7230;p5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52"/>
          <p:cNvGrpSpPr/>
          <p:nvPr/>
        </p:nvGrpSpPr>
        <p:grpSpPr>
          <a:xfrm>
            <a:off x="1862735" y="3889640"/>
            <a:ext cx="334038" cy="323663"/>
            <a:chOff x="-27719400" y="3925600"/>
            <a:chExt cx="295400" cy="286225"/>
          </a:xfrm>
        </p:grpSpPr>
        <p:sp>
          <p:nvSpPr>
            <p:cNvPr id="7233" name="Google Shape;7233;p5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52"/>
          <p:cNvGrpSpPr/>
          <p:nvPr/>
        </p:nvGrpSpPr>
        <p:grpSpPr>
          <a:xfrm>
            <a:off x="3971200" y="3036904"/>
            <a:ext cx="335791" cy="335791"/>
            <a:chOff x="-25834600" y="3176875"/>
            <a:chExt cx="296950" cy="296950"/>
          </a:xfrm>
        </p:grpSpPr>
        <p:sp>
          <p:nvSpPr>
            <p:cNvPr id="7236" name="Google Shape;7236;p5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52"/>
          <p:cNvGrpSpPr/>
          <p:nvPr/>
        </p:nvGrpSpPr>
        <p:grpSpPr>
          <a:xfrm>
            <a:off x="3971200" y="3460064"/>
            <a:ext cx="335791" cy="314419"/>
            <a:chOff x="-25834600" y="3564375"/>
            <a:chExt cx="296950" cy="278050"/>
          </a:xfrm>
        </p:grpSpPr>
        <p:sp>
          <p:nvSpPr>
            <p:cNvPr id="7242" name="Google Shape;7242;p5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52"/>
          <p:cNvGrpSpPr/>
          <p:nvPr/>
        </p:nvGrpSpPr>
        <p:grpSpPr>
          <a:xfrm>
            <a:off x="3969419" y="3884127"/>
            <a:ext cx="339353" cy="334689"/>
            <a:chOff x="-25834600" y="3915850"/>
            <a:chExt cx="300100" cy="295975"/>
          </a:xfrm>
        </p:grpSpPr>
        <p:sp>
          <p:nvSpPr>
            <p:cNvPr id="7251" name="Google Shape;7251;p5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52"/>
          <p:cNvGrpSpPr/>
          <p:nvPr/>
        </p:nvGrpSpPr>
        <p:grpSpPr>
          <a:xfrm>
            <a:off x="6145557" y="3038218"/>
            <a:ext cx="217340" cy="333162"/>
            <a:chOff x="-23930925" y="3149300"/>
            <a:chExt cx="192200" cy="294625"/>
          </a:xfrm>
        </p:grpSpPr>
        <p:sp>
          <p:nvSpPr>
            <p:cNvPr id="7255" name="Google Shape;7255;p5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52"/>
          <p:cNvGrpSpPr/>
          <p:nvPr/>
        </p:nvGrpSpPr>
        <p:grpSpPr>
          <a:xfrm>
            <a:off x="6104579" y="3450253"/>
            <a:ext cx="299294" cy="334038"/>
            <a:chOff x="-23962425" y="3519475"/>
            <a:chExt cx="264675" cy="295400"/>
          </a:xfrm>
        </p:grpSpPr>
        <p:sp>
          <p:nvSpPr>
            <p:cNvPr id="7260" name="Google Shape;7260;p5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2" name="Google Shape;7262;p52"/>
          <p:cNvSpPr/>
          <p:nvPr/>
        </p:nvSpPr>
        <p:spPr>
          <a:xfrm>
            <a:off x="6076327" y="3887945"/>
            <a:ext cx="356287" cy="326943"/>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3" name="Google Shape;7263;p52"/>
          <p:cNvGrpSpPr/>
          <p:nvPr/>
        </p:nvGrpSpPr>
        <p:grpSpPr>
          <a:xfrm>
            <a:off x="7413239" y="3884466"/>
            <a:ext cx="227149" cy="334010"/>
            <a:chOff x="-22788075" y="3904625"/>
            <a:chExt cx="200875" cy="295375"/>
          </a:xfrm>
        </p:grpSpPr>
        <p:sp>
          <p:nvSpPr>
            <p:cNvPr id="7264" name="Google Shape;7264;p5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52"/>
          <p:cNvGrpSpPr/>
          <p:nvPr/>
        </p:nvGrpSpPr>
        <p:grpSpPr>
          <a:xfrm>
            <a:off x="2285731" y="3037356"/>
            <a:ext cx="336696" cy="334886"/>
            <a:chOff x="-27351575" y="3175300"/>
            <a:chExt cx="297750" cy="296150"/>
          </a:xfrm>
        </p:grpSpPr>
        <p:sp>
          <p:nvSpPr>
            <p:cNvPr id="7269" name="Google Shape;7269;p5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52"/>
          <p:cNvGrpSpPr/>
          <p:nvPr/>
        </p:nvGrpSpPr>
        <p:grpSpPr>
          <a:xfrm>
            <a:off x="2326270" y="3449702"/>
            <a:ext cx="255617" cy="335141"/>
            <a:chOff x="-27313750" y="3545275"/>
            <a:chExt cx="226050" cy="296375"/>
          </a:xfrm>
        </p:grpSpPr>
        <p:sp>
          <p:nvSpPr>
            <p:cNvPr id="7274" name="Google Shape;7274;p5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52"/>
          <p:cNvGrpSpPr/>
          <p:nvPr/>
        </p:nvGrpSpPr>
        <p:grpSpPr>
          <a:xfrm>
            <a:off x="2285731" y="3882233"/>
            <a:ext cx="336696" cy="338477"/>
            <a:chOff x="-27351575" y="3915650"/>
            <a:chExt cx="297750" cy="299325"/>
          </a:xfrm>
        </p:grpSpPr>
        <p:sp>
          <p:nvSpPr>
            <p:cNvPr id="7278" name="Google Shape;7278;p5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52"/>
          <p:cNvGrpSpPr/>
          <p:nvPr/>
        </p:nvGrpSpPr>
        <p:grpSpPr>
          <a:xfrm>
            <a:off x="4416366" y="3037243"/>
            <a:ext cx="302857" cy="335113"/>
            <a:chOff x="-25445525" y="3175900"/>
            <a:chExt cx="267825" cy="296350"/>
          </a:xfrm>
        </p:grpSpPr>
        <p:sp>
          <p:nvSpPr>
            <p:cNvPr id="7281" name="Google Shape;7281;p5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52"/>
          <p:cNvGrpSpPr/>
          <p:nvPr/>
        </p:nvGrpSpPr>
        <p:grpSpPr>
          <a:xfrm>
            <a:off x="4399008" y="3460516"/>
            <a:ext cx="337572" cy="313514"/>
            <a:chOff x="-25465200" y="3565175"/>
            <a:chExt cx="298525" cy="277250"/>
          </a:xfrm>
        </p:grpSpPr>
        <p:sp>
          <p:nvSpPr>
            <p:cNvPr id="7285" name="Google Shape;7285;p5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52"/>
          <p:cNvGrpSpPr/>
          <p:nvPr/>
        </p:nvGrpSpPr>
        <p:grpSpPr>
          <a:xfrm>
            <a:off x="4398570" y="3884749"/>
            <a:ext cx="338448" cy="333445"/>
            <a:chOff x="-25465200" y="3916150"/>
            <a:chExt cx="299300" cy="294875"/>
          </a:xfrm>
        </p:grpSpPr>
        <p:sp>
          <p:nvSpPr>
            <p:cNvPr id="7288" name="Google Shape;7288;p5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52"/>
          <p:cNvGrpSpPr/>
          <p:nvPr/>
        </p:nvGrpSpPr>
        <p:grpSpPr>
          <a:xfrm>
            <a:off x="6512889" y="3037356"/>
            <a:ext cx="334010" cy="334886"/>
            <a:chOff x="-23615075" y="3148525"/>
            <a:chExt cx="295375" cy="296150"/>
          </a:xfrm>
        </p:grpSpPr>
        <p:sp>
          <p:nvSpPr>
            <p:cNvPr id="7291" name="Google Shape;7291;p5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5" name="Google Shape;7295;p52"/>
          <p:cNvSpPr/>
          <p:nvPr/>
        </p:nvSpPr>
        <p:spPr>
          <a:xfrm>
            <a:off x="6510896" y="3449270"/>
            <a:ext cx="338477" cy="335904"/>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6" name="Google Shape;7296;p52"/>
          <p:cNvGrpSpPr/>
          <p:nvPr/>
        </p:nvGrpSpPr>
        <p:grpSpPr>
          <a:xfrm>
            <a:off x="6512437" y="3893810"/>
            <a:ext cx="334915" cy="315324"/>
            <a:chOff x="-23615075" y="3906200"/>
            <a:chExt cx="296175" cy="278850"/>
          </a:xfrm>
        </p:grpSpPr>
        <p:sp>
          <p:nvSpPr>
            <p:cNvPr id="7297" name="Google Shape;7297;p5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0" name="Google Shape;7300;p52"/>
          <p:cNvSpPr/>
          <p:nvPr/>
        </p:nvSpPr>
        <p:spPr>
          <a:xfrm>
            <a:off x="7780052" y="3038187"/>
            <a:ext cx="334010" cy="33313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1" name="Google Shape;7301;p52"/>
          <p:cNvGrpSpPr/>
          <p:nvPr/>
        </p:nvGrpSpPr>
        <p:grpSpPr>
          <a:xfrm>
            <a:off x="2707822" y="3037469"/>
            <a:ext cx="335791" cy="334660"/>
            <a:chOff x="-26980600" y="3175500"/>
            <a:chExt cx="296950" cy="295950"/>
          </a:xfrm>
        </p:grpSpPr>
        <p:sp>
          <p:nvSpPr>
            <p:cNvPr id="7302" name="Google Shape;7302;p5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5" name="Google Shape;7305;p52"/>
          <p:cNvSpPr/>
          <p:nvPr/>
        </p:nvSpPr>
        <p:spPr>
          <a:xfrm>
            <a:off x="2729030" y="3450203"/>
            <a:ext cx="293923" cy="334038"/>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6" name="Google Shape;7306;p52"/>
          <p:cNvGrpSpPr/>
          <p:nvPr/>
        </p:nvGrpSpPr>
        <p:grpSpPr>
          <a:xfrm>
            <a:off x="2708275" y="3914292"/>
            <a:ext cx="334886" cy="274360"/>
            <a:chOff x="-26981375" y="3951875"/>
            <a:chExt cx="296150" cy="242625"/>
          </a:xfrm>
        </p:grpSpPr>
        <p:sp>
          <p:nvSpPr>
            <p:cNvPr id="7307" name="Google Shape;7307;p5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52"/>
          <p:cNvGrpSpPr/>
          <p:nvPr/>
        </p:nvGrpSpPr>
        <p:grpSpPr>
          <a:xfrm>
            <a:off x="4817602" y="3036451"/>
            <a:ext cx="334038" cy="336696"/>
            <a:chOff x="-25094250" y="3176075"/>
            <a:chExt cx="295400" cy="297750"/>
          </a:xfrm>
        </p:grpSpPr>
        <p:sp>
          <p:nvSpPr>
            <p:cNvPr id="7311" name="Google Shape;7311;p5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52"/>
          <p:cNvGrpSpPr/>
          <p:nvPr/>
        </p:nvGrpSpPr>
        <p:grpSpPr>
          <a:xfrm>
            <a:off x="4817602" y="3450268"/>
            <a:ext cx="334038" cy="334010"/>
            <a:chOff x="-25094250" y="3547050"/>
            <a:chExt cx="295400" cy="295375"/>
          </a:xfrm>
        </p:grpSpPr>
        <p:sp>
          <p:nvSpPr>
            <p:cNvPr id="7315" name="Google Shape;7315;p5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0" name="Google Shape;7320;p52"/>
          <p:cNvSpPr/>
          <p:nvPr/>
        </p:nvSpPr>
        <p:spPr>
          <a:xfrm>
            <a:off x="4817419" y="3936625"/>
            <a:ext cx="334915" cy="229581"/>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1" name="Google Shape;7321;p52"/>
          <p:cNvGrpSpPr/>
          <p:nvPr/>
        </p:nvGrpSpPr>
        <p:grpSpPr>
          <a:xfrm>
            <a:off x="6936323" y="3037356"/>
            <a:ext cx="334886" cy="334886"/>
            <a:chOff x="-23245675" y="3148525"/>
            <a:chExt cx="296150" cy="296150"/>
          </a:xfrm>
        </p:grpSpPr>
        <p:sp>
          <p:nvSpPr>
            <p:cNvPr id="7322" name="Google Shape;7322;p5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5" name="Google Shape;7325;p52"/>
          <p:cNvSpPr/>
          <p:nvPr/>
        </p:nvSpPr>
        <p:spPr>
          <a:xfrm>
            <a:off x="6976180" y="3450203"/>
            <a:ext cx="255646" cy="334038"/>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6" name="Google Shape;7326;p52"/>
          <p:cNvGrpSpPr/>
          <p:nvPr/>
        </p:nvGrpSpPr>
        <p:grpSpPr>
          <a:xfrm>
            <a:off x="6936762" y="3884028"/>
            <a:ext cx="334010" cy="334886"/>
            <a:chOff x="-23244900" y="3888100"/>
            <a:chExt cx="295375" cy="296150"/>
          </a:xfrm>
        </p:grpSpPr>
        <p:sp>
          <p:nvSpPr>
            <p:cNvPr id="7327" name="Google Shape;7327;p5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8" name="Google Shape;7338;p52"/>
          <p:cNvSpPr/>
          <p:nvPr/>
        </p:nvSpPr>
        <p:spPr>
          <a:xfrm>
            <a:off x="7779147" y="3449327"/>
            <a:ext cx="335819" cy="33579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27</a:t>
            </a:fld>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43"/>
        <p:cNvGrpSpPr/>
        <p:nvPr/>
      </p:nvGrpSpPr>
      <p:grpSpPr>
        <a:xfrm>
          <a:off x="0" y="0"/>
          <a:ext cx="0" cy="0"/>
          <a:chOff x="0" y="0"/>
          <a:chExt cx="0" cy="0"/>
        </a:xfrm>
      </p:grpSpPr>
      <p:sp>
        <p:nvSpPr>
          <p:cNvPr id="7344" name="Google Shape;7344;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345" name="Google Shape;7345;p53"/>
          <p:cNvSpPr/>
          <p:nvPr/>
        </p:nvSpPr>
        <p:spPr>
          <a:xfrm>
            <a:off x="1072928" y="1676467"/>
            <a:ext cx="259238" cy="340091"/>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6" name="Google Shape;7346;p53"/>
          <p:cNvGrpSpPr/>
          <p:nvPr/>
        </p:nvGrpSpPr>
        <p:grpSpPr>
          <a:xfrm>
            <a:off x="1032281" y="2096112"/>
            <a:ext cx="341820" cy="341736"/>
            <a:chOff x="-21298675" y="2414425"/>
            <a:chExt cx="306400" cy="306325"/>
          </a:xfrm>
        </p:grpSpPr>
        <p:sp>
          <p:nvSpPr>
            <p:cNvPr id="7347" name="Google Shape;7347;p53"/>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3"/>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3"/>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53"/>
          <p:cNvGrpSpPr/>
          <p:nvPr/>
        </p:nvGrpSpPr>
        <p:grpSpPr>
          <a:xfrm>
            <a:off x="1031834" y="2520890"/>
            <a:ext cx="342712" cy="319647"/>
            <a:chOff x="-21299475" y="2798025"/>
            <a:chExt cx="307200" cy="286525"/>
          </a:xfrm>
        </p:grpSpPr>
        <p:sp>
          <p:nvSpPr>
            <p:cNvPr id="7351" name="Google Shape;7351;p53"/>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3"/>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3"/>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3"/>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3"/>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3"/>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3"/>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3"/>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3"/>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3"/>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3"/>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3"/>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3" name="Google Shape;7363;p53"/>
          <p:cNvSpPr/>
          <p:nvPr/>
        </p:nvSpPr>
        <p:spPr>
          <a:xfrm>
            <a:off x="3128634" y="1677457"/>
            <a:ext cx="339198" cy="33811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3"/>
          <p:cNvSpPr/>
          <p:nvPr/>
        </p:nvSpPr>
        <p:spPr>
          <a:xfrm>
            <a:off x="3128202" y="2096604"/>
            <a:ext cx="340063" cy="34095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3"/>
          <p:cNvSpPr/>
          <p:nvPr/>
        </p:nvSpPr>
        <p:spPr>
          <a:xfrm>
            <a:off x="3122485" y="2510800"/>
            <a:ext cx="351498" cy="340063"/>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6" name="Google Shape;7366;p53"/>
          <p:cNvGrpSpPr/>
          <p:nvPr/>
        </p:nvGrpSpPr>
        <p:grpSpPr>
          <a:xfrm>
            <a:off x="5243755" y="1676827"/>
            <a:ext cx="297029" cy="339198"/>
            <a:chOff x="-17545650" y="2051350"/>
            <a:chExt cx="266250" cy="304050"/>
          </a:xfrm>
        </p:grpSpPr>
        <p:sp>
          <p:nvSpPr>
            <p:cNvPr id="7367" name="Google Shape;7367;p53"/>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3"/>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3"/>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3"/>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1" name="Google Shape;7371;p53"/>
          <p:cNvSpPr/>
          <p:nvPr/>
        </p:nvSpPr>
        <p:spPr>
          <a:xfrm>
            <a:off x="5221706" y="2096618"/>
            <a:ext cx="340063" cy="340927"/>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2" name="Google Shape;7372;p53"/>
          <p:cNvGrpSpPr/>
          <p:nvPr/>
        </p:nvGrpSpPr>
        <p:grpSpPr>
          <a:xfrm>
            <a:off x="5222670" y="2521211"/>
            <a:ext cx="339198" cy="319006"/>
            <a:chOff x="-17565350" y="2809825"/>
            <a:chExt cx="304050" cy="285950"/>
          </a:xfrm>
        </p:grpSpPr>
        <p:sp>
          <p:nvSpPr>
            <p:cNvPr id="7373" name="Google Shape;7373;p53"/>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3"/>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3"/>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3"/>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3"/>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8" name="Google Shape;7378;p53"/>
          <p:cNvSpPr/>
          <p:nvPr/>
        </p:nvSpPr>
        <p:spPr>
          <a:xfrm>
            <a:off x="7360389" y="1677346"/>
            <a:ext cx="258345" cy="338334"/>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3"/>
          <p:cNvSpPr/>
          <p:nvPr/>
        </p:nvSpPr>
        <p:spPr>
          <a:xfrm>
            <a:off x="1451210" y="1676467"/>
            <a:ext cx="338334" cy="340091"/>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3"/>
          <p:cNvSpPr/>
          <p:nvPr/>
        </p:nvSpPr>
        <p:spPr>
          <a:xfrm>
            <a:off x="1451210" y="2097148"/>
            <a:ext cx="338334" cy="339868"/>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1" name="Google Shape;7381;p53"/>
          <p:cNvGrpSpPr/>
          <p:nvPr/>
        </p:nvGrpSpPr>
        <p:grpSpPr>
          <a:xfrm>
            <a:off x="1471646" y="2510683"/>
            <a:ext cx="298730" cy="340063"/>
            <a:chOff x="-20904875" y="2788575"/>
            <a:chExt cx="267775" cy="304825"/>
          </a:xfrm>
        </p:grpSpPr>
        <p:sp>
          <p:nvSpPr>
            <p:cNvPr id="7382" name="Google Shape;7382;p53"/>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3"/>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53"/>
          <p:cNvGrpSpPr/>
          <p:nvPr/>
        </p:nvGrpSpPr>
        <p:grpSpPr>
          <a:xfrm>
            <a:off x="3581724" y="2097812"/>
            <a:ext cx="258373" cy="338334"/>
            <a:chOff x="-19006700" y="2434925"/>
            <a:chExt cx="231600" cy="303275"/>
          </a:xfrm>
        </p:grpSpPr>
        <p:sp>
          <p:nvSpPr>
            <p:cNvPr id="7385" name="Google Shape;7385;p53"/>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3"/>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3"/>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3"/>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9" name="Google Shape;7389;p53"/>
          <p:cNvSpPr/>
          <p:nvPr/>
        </p:nvSpPr>
        <p:spPr>
          <a:xfrm>
            <a:off x="3540734" y="2511232"/>
            <a:ext cx="339198" cy="339198"/>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3"/>
          <p:cNvSpPr/>
          <p:nvPr/>
        </p:nvSpPr>
        <p:spPr>
          <a:xfrm>
            <a:off x="5668006" y="1676481"/>
            <a:ext cx="297893" cy="340063"/>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1" name="Google Shape;7391;p53"/>
          <p:cNvGrpSpPr/>
          <p:nvPr/>
        </p:nvGrpSpPr>
        <p:grpSpPr>
          <a:xfrm>
            <a:off x="5647441" y="2107491"/>
            <a:ext cx="340063" cy="318978"/>
            <a:chOff x="-17190425" y="2435725"/>
            <a:chExt cx="304825" cy="285925"/>
          </a:xfrm>
        </p:grpSpPr>
        <p:sp>
          <p:nvSpPr>
            <p:cNvPr id="7392" name="Google Shape;7392;p53"/>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3"/>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3"/>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5" name="Google Shape;7395;p53"/>
          <p:cNvSpPr/>
          <p:nvPr/>
        </p:nvSpPr>
        <p:spPr>
          <a:xfrm>
            <a:off x="5648678" y="2512543"/>
            <a:ext cx="336549" cy="336577"/>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6" name="Google Shape;7396;p53"/>
          <p:cNvGrpSpPr/>
          <p:nvPr/>
        </p:nvGrpSpPr>
        <p:grpSpPr>
          <a:xfrm>
            <a:off x="7319127" y="2096516"/>
            <a:ext cx="341820" cy="340927"/>
            <a:chOff x="-15719925" y="2416825"/>
            <a:chExt cx="306400" cy="305600"/>
          </a:xfrm>
        </p:grpSpPr>
        <p:sp>
          <p:nvSpPr>
            <p:cNvPr id="7397" name="Google Shape;7397;p53"/>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3"/>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3"/>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0" name="Google Shape;7400;p53"/>
          <p:cNvSpPr/>
          <p:nvPr/>
        </p:nvSpPr>
        <p:spPr>
          <a:xfrm>
            <a:off x="1873789" y="1675812"/>
            <a:ext cx="342684" cy="3414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3"/>
          <p:cNvSpPr/>
          <p:nvPr/>
        </p:nvSpPr>
        <p:spPr>
          <a:xfrm>
            <a:off x="1875100" y="2138148"/>
            <a:ext cx="340063" cy="257871"/>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2" name="Google Shape;7402;p53"/>
          <p:cNvGrpSpPr/>
          <p:nvPr/>
        </p:nvGrpSpPr>
        <p:grpSpPr>
          <a:xfrm>
            <a:off x="1873533" y="2511115"/>
            <a:ext cx="344442" cy="339198"/>
            <a:chOff x="-20550425" y="2789350"/>
            <a:chExt cx="308750" cy="304050"/>
          </a:xfrm>
        </p:grpSpPr>
        <p:sp>
          <p:nvSpPr>
            <p:cNvPr id="7403" name="Google Shape;7403;p53"/>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3"/>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53"/>
          <p:cNvGrpSpPr/>
          <p:nvPr/>
        </p:nvGrpSpPr>
        <p:grpSpPr>
          <a:xfrm>
            <a:off x="3965636" y="1676283"/>
            <a:ext cx="340091" cy="340286"/>
            <a:chOff x="-18666450" y="2059825"/>
            <a:chExt cx="304850" cy="305025"/>
          </a:xfrm>
        </p:grpSpPr>
        <p:sp>
          <p:nvSpPr>
            <p:cNvPr id="7406" name="Google Shape;7406;p53"/>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3"/>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53"/>
          <p:cNvGrpSpPr/>
          <p:nvPr/>
        </p:nvGrpSpPr>
        <p:grpSpPr>
          <a:xfrm>
            <a:off x="3965204" y="2097826"/>
            <a:ext cx="340955" cy="338306"/>
            <a:chOff x="-18668025" y="2435725"/>
            <a:chExt cx="305625" cy="303250"/>
          </a:xfrm>
        </p:grpSpPr>
        <p:sp>
          <p:nvSpPr>
            <p:cNvPr id="7409" name="Google Shape;7409;p53"/>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3"/>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53"/>
          <p:cNvGrpSpPr/>
          <p:nvPr/>
        </p:nvGrpSpPr>
        <p:grpSpPr>
          <a:xfrm>
            <a:off x="3964771" y="2510682"/>
            <a:ext cx="341820" cy="340063"/>
            <a:chOff x="-18668800" y="2807475"/>
            <a:chExt cx="306400" cy="304825"/>
          </a:xfrm>
        </p:grpSpPr>
        <p:sp>
          <p:nvSpPr>
            <p:cNvPr id="7412" name="Google Shape;7412;p53"/>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3"/>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3"/>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3"/>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3"/>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3"/>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3"/>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3"/>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3"/>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53"/>
          <p:cNvGrpSpPr/>
          <p:nvPr/>
        </p:nvGrpSpPr>
        <p:grpSpPr>
          <a:xfrm>
            <a:off x="6084575" y="1675949"/>
            <a:ext cx="298786" cy="340955"/>
            <a:chOff x="-16798200" y="2050575"/>
            <a:chExt cx="267825" cy="305625"/>
          </a:xfrm>
        </p:grpSpPr>
        <p:sp>
          <p:nvSpPr>
            <p:cNvPr id="7422" name="Google Shape;7422;p53"/>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3"/>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3"/>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53"/>
          <p:cNvGrpSpPr/>
          <p:nvPr/>
        </p:nvGrpSpPr>
        <p:grpSpPr>
          <a:xfrm>
            <a:off x="6063490" y="2511561"/>
            <a:ext cx="340955" cy="338306"/>
            <a:chOff x="-16817100" y="2801175"/>
            <a:chExt cx="305625" cy="303250"/>
          </a:xfrm>
        </p:grpSpPr>
        <p:sp>
          <p:nvSpPr>
            <p:cNvPr id="7426" name="Google Shape;7426;p53"/>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3"/>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3"/>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3"/>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3"/>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3"/>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3"/>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3"/>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53"/>
          <p:cNvGrpSpPr/>
          <p:nvPr/>
        </p:nvGrpSpPr>
        <p:grpSpPr>
          <a:xfrm>
            <a:off x="7319127" y="2510237"/>
            <a:ext cx="341820" cy="340955"/>
            <a:chOff x="-15717575" y="2786200"/>
            <a:chExt cx="306400" cy="305625"/>
          </a:xfrm>
        </p:grpSpPr>
        <p:sp>
          <p:nvSpPr>
            <p:cNvPr id="7435" name="Google Shape;7435;p53"/>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3"/>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3"/>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3"/>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3"/>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3"/>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3"/>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53"/>
          <p:cNvGrpSpPr/>
          <p:nvPr/>
        </p:nvGrpSpPr>
        <p:grpSpPr>
          <a:xfrm>
            <a:off x="2292218" y="1676381"/>
            <a:ext cx="340955" cy="340091"/>
            <a:chOff x="-20173175" y="2038750"/>
            <a:chExt cx="305625" cy="304850"/>
          </a:xfrm>
        </p:grpSpPr>
        <p:sp>
          <p:nvSpPr>
            <p:cNvPr id="7443" name="Google Shape;7443;p53"/>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3"/>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5" name="Google Shape;7445;p53"/>
          <p:cNvSpPr/>
          <p:nvPr/>
        </p:nvSpPr>
        <p:spPr>
          <a:xfrm>
            <a:off x="2292485" y="2097706"/>
            <a:ext cx="339198" cy="338752"/>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6" name="Google Shape;7446;p53"/>
          <p:cNvGrpSpPr/>
          <p:nvPr/>
        </p:nvGrpSpPr>
        <p:grpSpPr>
          <a:xfrm>
            <a:off x="2293096" y="2510237"/>
            <a:ext cx="339198" cy="340955"/>
            <a:chOff x="-20173175" y="2787775"/>
            <a:chExt cx="304050" cy="305625"/>
          </a:xfrm>
        </p:grpSpPr>
        <p:sp>
          <p:nvSpPr>
            <p:cNvPr id="7447" name="Google Shape;7447;p53"/>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3"/>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3"/>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3"/>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3"/>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3"/>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3"/>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53"/>
          <p:cNvGrpSpPr/>
          <p:nvPr/>
        </p:nvGrpSpPr>
        <p:grpSpPr>
          <a:xfrm>
            <a:off x="4392101" y="2097812"/>
            <a:ext cx="340063" cy="338334"/>
            <a:chOff x="-18294675" y="2434925"/>
            <a:chExt cx="304825" cy="303275"/>
          </a:xfrm>
        </p:grpSpPr>
        <p:sp>
          <p:nvSpPr>
            <p:cNvPr id="7455" name="Google Shape;7455;p53"/>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3"/>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3"/>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8" name="Google Shape;7458;p53"/>
          <p:cNvGrpSpPr/>
          <p:nvPr/>
        </p:nvGrpSpPr>
        <p:grpSpPr>
          <a:xfrm>
            <a:off x="4432513" y="2511546"/>
            <a:ext cx="259238" cy="338334"/>
            <a:chOff x="-18258450" y="2809825"/>
            <a:chExt cx="232375" cy="303275"/>
          </a:xfrm>
        </p:grpSpPr>
        <p:sp>
          <p:nvSpPr>
            <p:cNvPr id="7459" name="Google Shape;7459;p53"/>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3"/>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3"/>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2" name="Google Shape;7462;p53"/>
          <p:cNvSpPr/>
          <p:nvPr/>
        </p:nvSpPr>
        <p:spPr>
          <a:xfrm>
            <a:off x="6482095" y="1676035"/>
            <a:ext cx="338334" cy="34095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3" name="Google Shape;7463;p53"/>
          <p:cNvGrpSpPr/>
          <p:nvPr/>
        </p:nvGrpSpPr>
        <p:grpSpPr>
          <a:xfrm>
            <a:off x="6502814" y="2096934"/>
            <a:ext cx="297893" cy="340091"/>
            <a:chOff x="-16422500" y="2425450"/>
            <a:chExt cx="267025" cy="304850"/>
          </a:xfrm>
        </p:grpSpPr>
        <p:sp>
          <p:nvSpPr>
            <p:cNvPr id="7464" name="Google Shape;7464;p53"/>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3"/>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3"/>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53"/>
          <p:cNvGrpSpPr/>
          <p:nvPr/>
        </p:nvGrpSpPr>
        <p:grpSpPr>
          <a:xfrm>
            <a:off x="6481715" y="2511115"/>
            <a:ext cx="340091" cy="339198"/>
            <a:chOff x="-16442200" y="2801175"/>
            <a:chExt cx="304850" cy="304050"/>
          </a:xfrm>
        </p:grpSpPr>
        <p:sp>
          <p:nvSpPr>
            <p:cNvPr id="7468" name="Google Shape;7468;p53"/>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3"/>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3"/>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1" name="Google Shape;7471;p53"/>
          <p:cNvSpPr/>
          <p:nvPr/>
        </p:nvSpPr>
        <p:spPr>
          <a:xfrm>
            <a:off x="7738672" y="1677792"/>
            <a:ext cx="338306" cy="33744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3"/>
          <p:cNvSpPr/>
          <p:nvPr/>
        </p:nvSpPr>
        <p:spPr>
          <a:xfrm>
            <a:off x="2703720" y="1689325"/>
            <a:ext cx="340955" cy="31437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3" name="Google Shape;7473;p53"/>
          <p:cNvGrpSpPr/>
          <p:nvPr/>
        </p:nvGrpSpPr>
        <p:grpSpPr>
          <a:xfrm>
            <a:off x="2702117" y="2098371"/>
            <a:ext cx="345362" cy="337218"/>
            <a:chOff x="-19802200" y="2416025"/>
            <a:chExt cx="309575" cy="302275"/>
          </a:xfrm>
        </p:grpSpPr>
        <p:sp>
          <p:nvSpPr>
            <p:cNvPr id="7474" name="Google Shape;7474;p53"/>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3"/>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3"/>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3"/>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3"/>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53"/>
          <p:cNvGrpSpPr/>
          <p:nvPr/>
        </p:nvGrpSpPr>
        <p:grpSpPr>
          <a:xfrm>
            <a:off x="2704320" y="2511115"/>
            <a:ext cx="340955" cy="339198"/>
            <a:chOff x="-19801400" y="2788575"/>
            <a:chExt cx="305625" cy="304050"/>
          </a:xfrm>
        </p:grpSpPr>
        <p:sp>
          <p:nvSpPr>
            <p:cNvPr id="7480" name="Google Shape;7480;p53"/>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3"/>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3"/>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3"/>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3"/>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3"/>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53"/>
          <p:cNvGrpSpPr/>
          <p:nvPr/>
        </p:nvGrpSpPr>
        <p:grpSpPr>
          <a:xfrm>
            <a:off x="4824919" y="1676827"/>
            <a:ext cx="303164" cy="339198"/>
            <a:chOff x="-17903225" y="2060800"/>
            <a:chExt cx="271750" cy="304050"/>
          </a:xfrm>
        </p:grpSpPr>
        <p:sp>
          <p:nvSpPr>
            <p:cNvPr id="7487" name="Google Shape;7487;p53"/>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3"/>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3"/>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53"/>
          <p:cNvGrpSpPr/>
          <p:nvPr/>
        </p:nvGrpSpPr>
        <p:grpSpPr>
          <a:xfrm>
            <a:off x="4806470" y="2097380"/>
            <a:ext cx="340063" cy="339198"/>
            <a:chOff x="-17918975" y="2435725"/>
            <a:chExt cx="304825" cy="304050"/>
          </a:xfrm>
        </p:grpSpPr>
        <p:sp>
          <p:nvSpPr>
            <p:cNvPr id="7491" name="Google Shape;7491;p53"/>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3"/>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53"/>
          <p:cNvGrpSpPr/>
          <p:nvPr/>
        </p:nvGrpSpPr>
        <p:grpSpPr>
          <a:xfrm>
            <a:off x="4827109" y="2511993"/>
            <a:ext cx="298786" cy="337441"/>
            <a:chOff x="-17899300" y="2810625"/>
            <a:chExt cx="267825" cy="302475"/>
          </a:xfrm>
        </p:grpSpPr>
        <p:sp>
          <p:nvSpPr>
            <p:cNvPr id="7494" name="Google Shape;7494;p53"/>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3"/>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3"/>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53"/>
          <p:cNvGrpSpPr/>
          <p:nvPr/>
        </p:nvGrpSpPr>
        <p:grpSpPr>
          <a:xfrm>
            <a:off x="6899981" y="1687802"/>
            <a:ext cx="339198" cy="317249"/>
            <a:chOff x="-16066500" y="2060800"/>
            <a:chExt cx="304050" cy="284375"/>
          </a:xfrm>
        </p:grpSpPr>
        <p:sp>
          <p:nvSpPr>
            <p:cNvPr id="7498" name="Google Shape;7498;p53"/>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3"/>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3"/>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3"/>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3"/>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3" name="Google Shape;7503;p53"/>
          <p:cNvSpPr/>
          <p:nvPr/>
        </p:nvSpPr>
        <p:spPr>
          <a:xfrm>
            <a:off x="6898616" y="2096618"/>
            <a:ext cx="340955" cy="340927"/>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3"/>
          <p:cNvSpPr/>
          <p:nvPr/>
        </p:nvSpPr>
        <p:spPr>
          <a:xfrm>
            <a:off x="6928487" y="2510465"/>
            <a:ext cx="281215" cy="340732"/>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3"/>
          <p:cNvSpPr/>
          <p:nvPr/>
        </p:nvSpPr>
        <p:spPr>
          <a:xfrm>
            <a:off x="7737361" y="2098138"/>
            <a:ext cx="340927" cy="337887"/>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3"/>
          <p:cNvSpPr/>
          <p:nvPr/>
        </p:nvSpPr>
        <p:spPr>
          <a:xfrm>
            <a:off x="1072928" y="3036728"/>
            <a:ext cx="259238" cy="33744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7" name="Google Shape;7507;p53"/>
          <p:cNvGrpSpPr/>
          <p:nvPr/>
        </p:nvGrpSpPr>
        <p:grpSpPr>
          <a:xfrm>
            <a:off x="1032281" y="3453878"/>
            <a:ext cx="341820" cy="339310"/>
            <a:chOff x="-21322300" y="3693325"/>
            <a:chExt cx="306400" cy="304150"/>
          </a:xfrm>
        </p:grpSpPr>
        <p:sp>
          <p:nvSpPr>
            <p:cNvPr id="7508" name="Google Shape;7508;p5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53"/>
          <p:cNvGrpSpPr/>
          <p:nvPr/>
        </p:nvGrpSpPr>
        <p:grpSpPr>
          <a:xfrm>
            <a:off x="1031835" y="3881711"/>
            <a:ext cx="342712" cy="318978"/>
            <a:chOff x="-21322300" y="4077125"/>
            <a:chExt cx="307200" cy="285925"/>
          </a:xfrm>
        </p:grpSpPr>
        <p:sp>
          <p:nvSpPr>
            <p:cNvPr id="7513" name="Google Shape;7513;p5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53"/>
          <p:cNvGrpSpPr/>
          <p:nvPr/>
        </p:nvGrpSpPr>
        <p:grpSpPr>
          <a:xfrm>
            <a:off x="3128343" y="3035374"/>
            <a:ext cx="340955" cy="339868"/>
            <a:chOff x="-19394200" y="3333800"/>
            <a:chExt cx="305625" cy="304650"/>
          </a:xfrm>
        </p:grpSpPr>
        <p:sp>
          <p:nvSpPr>
            <p:cNvPr id="7526" name="Google Shape;7526;p5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53"/>
          <p:cNvGrpSpPr/>
          <p:nvPr/>
        </p:nvGrpSpPr>
        <p:grpSpPr>
          <a:xfrm>
            <a:off x="3127465" y="3453933"/>
            <a:ext cx="342712" cy="339198"/>
            <a:chOff x="-19396575" y="3708500"/>
            <a:chExt cx="307200" cy="304050"/>
          </a:xfrm>
        </p:grpSpPr>
        <p:sp>
          <p:nvSpPr>
            <p:cNvPr id="7536" name="Google Shape;7536;p5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53"/>
          <p:cNvGrpSpPr/>
          <p:nvPr/>
        </p:nvGrpSpPr>
        <p:grpSpPr>
          <a:xfrm>
            <a:off x="3123072" y="3871307"/>
            <a:ext cx="351498" cy="339784"/>
            <a:chOff x="-19394200" y="4084200"/>
            <a:chExt cx="315075" cy="304575"/>
          </a:xfrm>
        </p:grpSpPr>
        <p:sp>
          <p:nvSpPr>
            <p:cNvPr id="7540" name="Google Shape;7540;p5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53"/>
          <p:cNvGrpSpPr/>
          <p:nvPr/>
        </p:nvGrpSpPr>
        <p:grpSpPr>
          <a:xfrm>
            <a:off x="5241119" y="3035277"/>
            <a:ext cx="302300" cy="340063"/>
            <a:chOff x="-17526750" y="3309200"/>
            <a:chExt cx="270975" cy="304825"/>
          </a:xfrm>
        </p:grpSpPr>
        <p:sp>
          <p:nvSpPr>
            <p:cNvPr id="7547" name="Google Shape;7547;p5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53"/>
          <p:cNvGrpSpPr/>
          <p:nvPr/>
        </p:nvGrpSpPr>
        <p:grpSpPr>
          <a:xfrm>
            <a:off x="5223116" y="3454380"/>
            <a:ext cx="338306" cy="338306"/>
            <a:chOff x="-17542500" y="3684100"/>
            <a:chExt cx="303250" cy="303250"/>
          </a:xfrm>
        </p:grpSpPr>
        <p:sp>
          <p:nvSpPr>
            <p:cNvPr id="7553" name="Google Shape;7553;p5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53"/>
          <p:cNvGrpSpPr/>
          <p:nvPr/>
        </p:nvGrpSpPr>
        <p:grpSpPr>
          <a:xfrm>
            <a:off x="5222669" y="3882143"/>
            <a:ext cx="339198" cy="318113"/>
            <a:chOff x="-17542500" y="4068450"/>
            <a:chExt cx="304050" cy="285150"/>
          </a:xfrm>
        </p:grpSpPr>
        <p:sp>
          <p:nvSpPr>
            <p:cNvPr id="7561" name="Google Shape;7561;p5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53"/>
          <p:cNvGrpSpPr/>
          <p:nvPr/>
        </p:nvGrpSpPr>
        <p:grpSpPr>
          <a:xfrm>
            <a:off x="7360417" y="3035709"/>
            <a:ext cx="259238" cy="339198"/>
            <a:chOff x="-15652200" y="3335975"/>
            <a:chExt cx="232375" cy="304050"/>
          </a:xfrm>
        </p:grpSpPr>
        <p:sp>
          <p:nvSpPr>
            <p:cNvPr id="7568" name="Google Shape;7568;p5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53"/>
          <p:cNvGrpSpPr/>
          <p:nvPr/>
        </p:nvGrpSpPr>
        <p:grpSpPr>
          <a:xfrm>
            <a:off x="1450980" y="3035709"/>
            <a:ext cx="340063" cy="339198"/>
            <a:chOff x="-20946600" y="3317850"/>
            <a:chExt cx="304825" cy="304050"/>
          </a:xfrm>
        </p:grpSpPr>
        <p:sp>
          <p:nvSpPr>
            <p:cNvPr id="7578" name="Google Shape;7578;p5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53"/>
          <p:cNvGrpSpPr/>
          <p:nvPr/>
        </p:nvGrpSpPr>
        <p:grpSpPr>
          <a:xfrm>
            <a:off x="1451412" y="3454045"/>
            <a:ext cx="339198" cy="338975"/>
            <a:chOff x="-20945825" y="3692175"/>
            <a:chExt cx="304050" cy="303850"/>
          </a:xfrm>
        </p:grpSpPr>
        <p:sp>
          <p:nvSpPr>
            <p:cNvPr id="7582" name="Google Shape;7582;p5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53"/>
          <p:cNvGrpSpPr/>
          <p:nvPr/>
        </p:nvGrpSpPr>
        <p:grpSpPr>
          <a:xfrm>
            <a:off x="1470740" y="3872047"/>
            <a:ext cx="300543" cy="338306"/>
            <a:chOff x="-20930075" y="4066100"/>
            <a:chExt cx="269400" cy="303250"/>
          </a:xfrm>
        </p:grpSpPr>
        <p:sp>
          <p:nvSpPr>
            <p:cNvPr id="7587" name="Google Shape;7587;p5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53"/>
          <p:cNvGrpSpPr/>
          <p:nvPr/>
        </p:nvGrpSpPr>
        <p:grpSpPr>
          <a:xfrm>
            <a:off x="3570302" y="3035918"/>
            <a:ext cx="281215" cy="338780"/>
            <a:chOff x="-18994100" y="3334775"/>
            <a:chExt cx="252075" cy="303675"/>
          </a:xfrm>
        </p:grpSpPr>
        <p:sp>
          <p:nvSpPr>
            <p:cNvPr id="7590" name="Google Shape;7590;p5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53"/>
          <p:cNvGrpSpPr/>
          <p:nvPr/>
        </p:nvGrpSpPr>
        <p:grpSpPr>
          <a:xfrm>
            <a:off x="3581291" y="3454812"/>
            <a:ext cx="259238" cy="337441"/>
            <a:chOff x="-18983850" y="3710075"/>
            <a:chExt cx="232375" cy="302475"/>
          </a:xfrm>
        </p:grpSpPr>
        <p:sp>
          <p:nvSpPr>
            <p:cNvPr id="7595" name="Google Shape;7595;p5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53"/>
          <p:cNvGrpSpPr/>
          <p:nvPr/>
        </p:nvGrpSpPr>
        <p:grpSpPr>
          <a:xfrm>
            <a:off x="3540878" y="3872032"/>
            <a:ext cx="340063" cy="338334"/>
            <a:chOff x="-19020075" y="4084200"/>
            <a:chExt cx="304825" cy="303275"/>
          </a:xfrm>
        </p:grpSpPr>
        <p:sp>
          <p:nvSpPr>
            <p:cNvPr id="7600" name="Google Shape;7600;p5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53"/>
          <p:cNvGrpSpPr/>
          <p:nvPr/>
        </p:nvGrpSpPr>
        <p:grpSpPr>
          <a:xfrm>
            <a:off x="5667647" y="3035277"/>
            <a:ext cx="299650" cy="340063"/>
            <a:chOff x="-17149475" y="3309200"/>
            <a:chExt cx="268600" cy="304825"/>
          </a:xfrm>
        </p:grpSpPr>
        <p:sp>
          <p:nvSpPr>
            <p:cNvPr id="7610" name="Google Shape;7610;p5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53"/>
          <p:cNvGrpSpPr/>
          <p:nvPr/>
        </p:nvGrpSpPr>
        <p:grpSpPr>
          <a:xfrm>
            <a:off x="5647873" y="3464909"/>
            <a:ext cx="339198" cy="317249"/>
            <a:chOff x="-17168375" y="3692750"/>
            <a:chExt cx="304050" cy="284375"/>
          </a:xfrm>
        </p:grpSpPr>
        <p:sp>
          <p:nvSpPr>
            <p:cNvPr id="7613" name="Google Shape;7613;p5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53"/>
          <p:cNvGrpSpPr/>
          <p:nvPr/>
        </p:nvGrpSpPr>
        <p:grpSpPr>
          <a:xfrm>
            <a:off x="5645237" y="3871601"/>
            <a:ext cx="344469" cy="339198"/>
            <a:chOff x="-17170750" y="4058800"/>
            <a:chExt cx="308775" cy="304050"/>
          </a:xfrm>
        </p:grpSpPr>
        <p:sp>
          <p:nvSpPr>
            <p:cNvPr id="7621" name="Google Shape;7621;p5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53"/>
          <p:cNvGrpSpPr/>
          <p:nvPr/>
        </p:nvGrpSpPr>
        <p:grpSpPr>
          <a:xfrm>
            <a:off x="7320004" y="3454812"/>
            <a:ext cx="340063" cy="337441"/>
            <a:chOff x="-15688425" y="3707725"/>
            <a:chExt cx="304825" cy="302475"/>
          </a:xfrm>
        </p:grpSpPr>
        <p:sp>
          <p:nvSpPr>
            <p:cNvPr id="7639" name="Google Shape;7639;p5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53"/>
          <p:cNvGrpSpPr/>
          <p:nvPr/>
        </p:nvGrpSpPr>
        <p:grpSpPr>
          <a:xfrm>
            <a:off x="1875277" y="3036365"/>
            <a:ext cx="340955" cy="337887"/>
            <a:chOff x="-20572500" y="3319025"/>
            <a:chExt cx="305625" cy="302875"/>
          </a:xfrm>
        </p:grpSpPr>
        <p:sp>
          <p:nvSpPr>
            <p:cNvPr id="7646" name="Google Shape;7646;p5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53"/>
          <p:cNvGrpSpPr/>
          <p:nvPr/>
        </p:nvGrpSpPr>
        <p:grpSpPr>
          <a:xfrm>
            <a:off x="1876155" y="3500608"/>
            <a:ext cx="339198" cy="245850"/>
            <a:chOff x="-20571700" y="3722875"/>
            <a:chExt cx="304050" cy="220375"/>
          </a:xfrm>
        </p:grpSpPr>
        <p:sp>
          <p:nvSpPr>
            <p:cNvPr id="7649" name="Google Shape;7649;p5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53"/>
          <p:cNvGrpSpPr/>
          <p:nvPr/>
        </p:nvGrpSpPr>
        <p:grpSpPr>
          <a:xfrm>
            <a:off x="1875723" y="3871168"/>
            <a:ext cx="340063" cy="340063"/>
            <a:chOff x="-20571700" y="4066875"/>
            <a:chExt cx="304825" cy="304825"/>
          </a:xfrm>
        </p:grpSpPr>
        <p:sp>
          <p:nvSpPr>
            <p:cNvPr id="7657" name="Google Shape;7657;p5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53"/>
          <p:cNvGrpSpPr/>
          <p:nvPr/>
        </p:nvGrpSpPr>
        <p:grpSpPr>
          <a:xfrm>
            <a:off x="3964324" y="3034719"/>
            <a:ext cx="342712" cy="341178"/>
            <a:chOff x="-18645175" y="3334200"/>
            <a:chExt cx="307200" cy="305825"/>
          </a:xfrm>
        </p:grpSpPr>
        <p:sp>
          <p:nvSpPr>
            <p:cNvPr id="7664" name="Google Shape;7664;p5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53"/>
          <p:cNvGrpSpPr/>
          <p:nvPr/>
        </p:nvGrpSpPr>
        <p:grpSpPr>
          <a:xfrm>
            <a:off x="3964771" y="3453487"/>
            <a:ext cx="341820" cy="340091"/>
            <a:chOff x="-18645175" y="3708500"/>
            <a:chExt cx="306400" cy="304850"/>
          </a:xfrm>
        </p:grpSpPr>
        <p:sp>
          <p:nvSpPr>
            <p:cNvPr id="7670" name="Google Shape;7670;p5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53"/>
          <p:cNvGrpSpPr/>
          <p:nvPr/>
        </p:nvGrpSpPr>
        <p:grpSpPr>
          <a:xfrm>
            <a:off x="3963014" y="3870680"/>
            <a:ext cx="345334" cy="341039"/>
            <a:chOff x="-18647525" y="4082625"/>
            <a:chExt cx="309550" cy="305700"/>
          </a:xfrm>
        </p:grpSpPr>
        <p:sp>
          <p:nvSpPr>
            <p:cNvPr id="7678" name="Google Shape;7678;p5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53"/>
          <p:cNvGrpSpPr/>
          <p:nvPr/>
        </p:nvGrpSpPr>
        <p:grpSpPr>
          <a:xfrm>
            <a:off x="6084588" y="3035724"/>
            <a:ext cx="298758" cy="339170"/>
            <a:chOff x="-16775350" y="3309200"/>
            <a:chExt cx="267800" cy="304025"/>
          </a:xfrm>
        </p:grpSpPr>
        <p:sp>
          <p:nvSpPr>
            <p:cNvPr id="7683" name="Google Shape;7683;p5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53"/>
          <p:cNvGrpSpPr/>
          <p:nvPr/>
        </p:nvGrpSpPr>
        <p:grpSpPr>
          <a:xfrm>
            <a:off x="6084588" y="3452609"/>
            <a:ext cx="298758" cy="341848"/>
            <a:chOff x="-16775350" y="3683300"/>
            <a:chExt cx="267800" cy="306425"/>
          </a:xfrm>
        </p:grpSpPr>
        <p:sp>
          <p:nvSpPr>
            <p:cNvPr id="7687" name="Google Shape;7687;p5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53"/>
          <p:cNvGrpSpPr/>
          <p:nvPr/>
        </p:nvGrpSpPr>
        <p:grpSpPr>
          <a:xfrm>
            <a:off x="6063490" y="3871615"/>
            <a:ext cx="340955" cy="339170"/>
            <a:chOff x="-16794250" y="4058225"/>
            <a:chExt cx="305625" cy="304025"/>
          </a:xfrm>
        </p:grpSpPr>
        <p:sp>
          <p:nvSpPr>
            <p:cNvPr id="7691" name="Google Shape;7691;p5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0" name="Google Shape;7700;p53"/>
          <p:cNvSpPr/>
          <p:nvPr/>
        </p:nvSpPr>
        <p:spPr>
          <a:xfrm>
            <a:off x="7318651" y="3871339"/>
            <a:ext cx="341820" cy="340063"/>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1" name="Google Shape;7701;p53"/>
          <p:cNvGrpSpPr/>
          <p:nvPr/>
        </p:nvGrpSpPr>
        <p:grpSpPr>
          <a:xfrm>
            <a:off x="2290029" y="3035709"/>
            <a:ext cx="345334" cy="339198"/>
            <a:chOff x="-20199150" y="3317850"/>
            <a:chExt cx="309550" cy="304050"/>
          </a:xfrm>
        </p:grpSpPr>
        <p:sp>
          <p:nvSpPr>
            <p:cNvPr id="7702" name="Google Shape;7702;p5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53"/>
          <p:cNvGrpSpPr/>
          <p:nvPr/>
        </p:nvGrpSpPr>
        <p:grpSpPr>
          <a:xfrm>
            <a:off x="2291786" y="3453390"/>
            <a:ext cx="341820" cy="340286"/>
            <a:chOff x="-20199150" y="3693150"/>
            <a:chExt cx="306400" cy="305025"/>
          </a:xfrm>
        </p:grpSpPr>
        <p:sp>
          <p:nvSpPr>
            <p:cNvPr id="7710" name="Google Shape;7710;p5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53"/>
          <p:cNvGrpSpPr/>
          <p:nvPr/>
        </p:nvGrpSpPr>
        <p:grpSpPr>
          <a:xfrm>
            <a:off x="2292218" y="3870722"/>
            <a:ext cx="340955" cy="340955"/>
            <a:chOff x="-20197575" y="4066875"/>
            <a:chExt cx="305625" cy="305625"/>
          </a:xfrm>
        </p:grpSpPr>
        <p:sp>
          <p:nvSpPr>
            <p:cNvPr id="7717" name="Google Shape;7717;p5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53"/>
          <p:cNvGrpSpPr/>
          <p:nvPr/>
        </p:nvGrpSpPr>
        <p:grpSpPr>
          <a:xfrm>
            <a:off x="4392532" y="3034161"/>
            <a:ext cx="339198" cy="342294"/>
            <a:chOff x="-18271050" y="3333200"/>
            <a:chExt cx="304050" cy="306825"/>
          </a:xfrm>
        </p:grpSpPr>
        <p:sp>
          <p:nvSpPr>
            <p:cNvPr id="7726" name="Google Shape;7726;p5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53"/>
          <p:cNvGrpSpPr/>
          <p:nvPr/>
        </p:nvGrpSpPr>
        <p:grpSpPr>
          <a:xfrm>
            <a:off x="4392965" y="3454379"/>
            <a:ext cx="338334" cy="338306"/>
            <a:chOff x="-18270275" y="3710875"/>
            <a:chExt cx="303275" cy="303250"/>
          </a:xfrm>
        </p:grpSpPr>
        <p:sp>
          <p:nvSpPr>
            <p:cNvPr id="7732" name="Google Shape;7732;p5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53"/>
          <p:cNvGrpSpPr/>
          <p:nvPr/>
        </p:nvGrpSpPr>
        <p:grpSpPr>
          <a:xfrm>
            <a:off x="4433391" y="3872032"/>
            <a:ext cx="257480" cy="338334"/>
            <a:chOff x="-18234025" y="4084200"/>
            <a:chExt cx="230800" cy="303275"/>
          </a:xfrm>
        </p:grpSpPr>
        <p:sp>
          <p:nvSpPr>
            <p:cNvPr id="7739" name="Google Shape;7739;p5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53"/>
          <p:cNvGrpSpPr/>
          <p:nvPr/>
        </p:nvGrpSpPr>
        <p:grpSpPr>
          <a:xfrm>
            <a:off x="6482160" y="3035277"/>
            <a:ext cx="339198" cy="340063"/>
            <a:chOff x="-16419350" y="3308400"/>
            <a:chExt cx="304050" cy="304825"/>
          </a:xfrm>
        </p:grpSpPr>
        <p:sp>
          <p:nvSpPr>
            <p:cNvPr id="7743" name="Google Shape;7743;p5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53"/>
          <p:cNvGrpSpPr/>
          <p:nvPr/>
        </p:nvGrpSpPr>
        <p:grpSpPr>
          <a:xfrm>
            <a:off x="6502381" y="3452596"/>
            <a:ext cx="298758" cy="341876"/>
            <a:chOff x="-16401225" y="3683275"/>
            <a:chExt cx="267800" cy="306450"/>
          </a:xfrm>
        </p:grpSpPr>
        <p:sp>
          <p:nvSpPr>
            <p:cNvPr id="7751" name="Google Shape;7751;p5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53"/>
          <p:cNvGrpSpPr/>
          <p:nvPr/>
        </p:nvGrpSpPr>
        <p:grpSpPr>
          <a:xfrm>
            <a:off x="6481728" y="3872033"/>
            <a:ext cx="340063" cy="338334"/>
            <a:chOff x="-16419350" y="4058200"/>
            <a:chExt cx="304825" cy="303275"/>
          </a:xfrm>
        </p:grpSpPr>
        <p:sp>
          <p:nvSpPr>
            <p:cNvPr id="7759" name="Google Shape;7759;p5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53"/>
          <p:cNvGrpSpPr/>
          <p:nvPr/>
        </p:nvGrpSpPr>
        <p:grpSpPr>
          <a:xfrm>
            <a:off x="7738242" y="3036364"/>
            <a:ext cx="340091" cy="337887"/>
            <a:chOff x="-15296200" y="3326900"/>
            <a:chExt cx="304850" cy="302875"/>
          </a:xfrm>
        </p:grpSpPr>
        <p:sp>
          <p:nvSpPr>
            <p:cNvPr id="7767" name="Google Shape;7767;p5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53"/>
          <p:cNvGrpSpPr/>
          <p:nvPr/>
        </p:nvGrpSpPr>
        <p:grpSpPr>
          <a:xfrm>
            <a:off x="2691143" y="3048776"/>
            <a:ext cx="367311" cy="313065"/>
            <a:chOff x="-19835275" y="3330250"/>
            <a:chExt cx="329250" cy="280625"/>
          </a:xfrm>
        </p:grpSpPr>
        <p:sp>
          <p:nvSpPr>
            <p:cNvPr id="7773" name="Google Shape;7773;p5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53"/>
          <p:cNvGrpSpPr/>
          <p:nvPr/>
        </p:nvGrpSpPr>
        <p:grpSpPr>
          <a:xfrm>
            <a:off x="2704753" y="3453850"/>
            <a:ext cx="340091" cy="339366"/>
            <a:chOff x="-19822675" y="3692750"/>
            <a:chExt cx="304850" cy="304200"/>
          </a:xfrm>
        </p:grpSpPr>
        <p:sp>
          <p:nvSpPr>
            <p:cNvPr id="7777" name="Google Shape;7777;p5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2" name="Google Shape;7782;p53"/>
          <p:cNvGrpSpPr/>
          <p:nvPr/>
        </p:nvGrpSpPr>
        <p:grpSpPr>
          <a:xfrm>
            <a:off x="2705200" y="3871168"/>
            <a:ext cx="339198" cy="340063"/>
            <a:chOff x="-19822675" y="4066875"/>
            <a:chExt cx="304050" cy="304825"/>
          </a:xfrm>
        </p:grpSpPr>
        <p:sp>
          <p:nvSpPr>
            <p:cNvPr id="7783" name="Google Shape;7783;p5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53"/>
          <p:cNvGrpSpPr/>
          <p:nvPr/>
        </p:nvGrpSpPr>
        <p:grpSpPr>
          <a:xfrm>
            <a:off x="4825783" y="3035709"/>
            <a:ext cx="301435" cy="339198"/>
            <a:chOff x="-17878825" y="3334400"/>
            <a:chExt cx="270200" cy="304050"/>
          </a:xfrm>
        </p:grpSpPr>
        <p:sp>
          <p:nvSpPr>
            <p:cNvPr id="7790" name="Google Shape;7790;p5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53"/>
          <p:cNvGrpSpPr/>
          <p:nvPr/>
        </p:nvGrpSpPr>
        <p:grpSpPr>
          <a:xfrm>
            <a:off x="4806023" y="3453055"/>
            <a:ext cx="340955" cy="340955"/>
            <a:chOff x="-17896150" y="3709300"/>
            <a:chExt cx="305625" cy="305625"/>
          </a:xfrm>
        </p:grpSpPr>
        <p:sp>
          <p:nvSpPr>
            <p:cNvPr id="7798" name="Google Shape;7798;p5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53"/>
          <p:cNvGrpSpPr/>
          <p:nvPr/>
        </p:nvGrpSpPr>
        <p:grpSpPr>
          <a:xfrm>
            <a:off x="4827108" y="3870721"/>
            <a:ext cx="298786" cy="340955"/>
            <a:chOff x="-17878025" y="4082625"/>
            <a:chExt cx="267825" cy="305625"/>
          </a:xfrm>
        </p:grpSpPr>
        <p:sp>
          <p:nvSpPr>
            <p:cNvPr id="7803" name="Google Shape;7803;p5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53"/>
          <p:cNvGrpSpPr/>
          <p:nvPr/>
        </p:nvGrpSpPr>
        <p:grpSpPr>
          <a:xfrm>
            <a:off x="6899534" y="3045374"/>
            <a:ext cx="340091" cy="319870"/>
            <a:chOff x="-16044450" y="3317850"/>
            <a:chExt cx="304850" cy="286725"/>
          </a:xfrm>
        </p:grpSpPr>
        <p:sp>
          <p:nvSpPr>
            <p:cNvPr id="7811" name="Google Shape;7811;p5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5" name="Google Shape;7815;p53"/>
          <p:cNvSpPr/>
          <p:nvPr/>
        </p:nvSpPr>
        <p:spPr>
          <a:xfrm>
            <a:off x="6899927" y="3453643"/>
            <a:ext cx="338334" cy="340091"/>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6" name="Google Shape;7816;p53"/>
          <p:cNvGrpSpPr/>
          <p:nvPr/>
        </p:nvGrpSpPr>
        <p:grpSpPr>
          <a:xfrm>
            <a:off x="6928540" y="3871713"/>
            <a:ext cx="282079" cy="338975"/>
            <a:chOff x="-16018450" y="4058400"/>
            <a:chExt cx="252850" cy="303850"/>
          </a:xfrm>
        </p:grpSpPr>
        <p:sp>
          <p:nvSpPr>
            <p:cNvPr id="7817" name="Google Shape;7817;p5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1" name="Google Shape;7821;p53"/>
          <p:cNvSpPr/>
          <p:nvPr/>
        </p:nvSpPr>
        <p:spPr>
          <a:xfrm>
            <a:off x="7738239" y="3454536"/>
            <a:ext cx="339170" cy="33830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2" name="Google Shape;7822;p53"/>
          <p:cNvGrpSpPr/>
          <p:nvPr/>
        </p:nvGrpSpPr>
        <p:grpSpPr>
          <a:xfrm>
            <a:off x="6112322" y="2113746"/>
            <a:ext cx="264341" cy="300905"/>
            <a:chOff x="4995050" y="3245650"/>
            <a:chExt cx="236950" cy="269725"/>
          </a:xfrm>
        </p:grpSpPr>
        <p:sp>
          <p:nvSpPr>
            <p:cNvPr id="7823" name="Google Shape;7823;p53"/>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3"/>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3"/>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6" name="Google Shape;7826;p53"/>
            <p:cNvGrpSpPr/>
            <p:nvPr/>
          </p:nvGrpSpPr>
          <p:grpSpPr>
            <a:xfrm>
              <a:off x="4995050" y="3245650"/>
              <a:ext cx="236950" cy="269725"/>
              <a:chOff x="4995050" y="3245650"/>
              <a:chExt cx="236950" cy="269725"/>
            </a:xfrm>
          </p:grpSpPr>
          <p:sp>
            <p:nvSpPr>
              <p:cNvPr id="7827" name="Google Shape;7827;p53"/>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3"/>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7829" name="Google Shape;7829;p53"/>
          <p:cNvGrpSpPr/>
          <p:nvPr/>
        </p:nvGrpSpPr>
        <p:grpSpPr>
          <a:xfrm>
            <a:off x="4389657" y="1677273"/>
            <a:ext cx="347129" cy="345366"/>
            <a:chOff x="4724650" y="2885700"/>
            <a:chExt cx="270750" cy="269375"/>
          </a:xfrm>
        </p:grpSpPr>
        <p:sp>
          <p:nvSpPr>
            <p:cNvPr id="7830" name="Google Shape;7830;p53"/>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3"/>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3"/>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3"/>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3"/>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3"/>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3"/>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53"/>
          <p:cNvGrpSpPr/>
          <p:nvPr/>
        </p:nvGrpSpPr>
        <p:grpSpPr>
          <a:xfrm>
            <a:off x="3577077" y="1673302"/>
            <a:ext cx="279462" cy="335722"/>
            <a:chOff x="4459350" y="2882125"/>
            <a:chExt cx="228375" cy="274350"/>
          </a:xfrm>
        </p:grpSpPr>
        <p:sp>
          <p:nvSpPr>
            <p:cNvPr id="7838" name="Google Shape;7838;p53"/>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3"/>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3"/>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3"/>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3"/>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843" name="Google Shape;7843;p53"/>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7844" name="Google Shape;7844;p5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28</a:t>
            </a:fld>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48"/>
        <p:cNvGrpSpPr/>
        <p:nvPr/>
      </p:nvGrpSpPr>
      <p:grpSpPr>
        <a:xfrm>
          <a:off x="0" y="0"/>
          <a:ext cx="0" cy="0"/>
          <a:chOff x="0" y="0"/>
          <a:chExt cx="0" cy="0"/>
        </a:xfrm>
      </p:grpSpPr>
      <p:sp>
        <p:nvSpPr>
          <p:cNvPr id="7849" name="Google Shape;7849;p5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7850" name="Google Shape;7850;p54"/>
          <p:cNvGrpSpPr/>
          <p:nvPr/>
        </p:nvGrpSpPr>
        <p:grpSpPr>
          <a:xfrm>
            <a:off x="1624426" y="1670551"/>
            <a:ext cx="342328" cy="339793"/>
            <a:chOff x="-13966675" y="1639700"/>
            <a:chExt cx="354450" cy="351825"/>
          </a:xfrm>
        </p:grpSpPr>
        <p:sp>
          <p:nvSpPr>
            <p:cNvPr id="7851" name="Google Shape;7851;p54"/>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4"/>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4"/>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4"/>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4"/>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6" name="Google Shape;7856;p54"/>
          <p:cNvSpPr/>
          <p:nvPr/>
        </p:nvSpPr>
        <p:spPr>
          <a:xfrm>
            <a:off x="1625205" y="207748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4"/>
          <p:cNvSpPr/>
          <p:nvPr/>
        </p:nvSpPr>
        <p:spPr>
          <a:xfrm>
            <a:off x="2110077" y="250880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8" name="Google Shape;7858;p54"/>
          <p:cNvGrpSpPr/>
          <p:nvPr/>
        </p:nvGrpSpPr>
        <p:grpSpPr>
          <a:xfrm>
            <a:off x="3336047" y="1670237"/>
            <a:ext cx="340034" cy="340420"/>
            <a:chOff x="-12199250" y="1662675"/>
            <a:chExt cx="352075" cy="352475"/>
          </a:xfrm>
        </p:grpSpPr>
        <p:sp>
          <p:nvSpPr>
            <p:cNvPr id="7859" name="Google Shape;7859;p54"/>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4"/>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4"/>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54"/>
          <p:cNvGrpSpPr/>
          <p:nvPr/>
        </p:nvGrpSpPr>
        <p:grpSpPr>
          <a:xfrm>
            <a:off x="3334900" y="2077104"/>
            <a:ext cx="342328" cy="342328"/>
            <a:chOff x="-12199250" y="2096250"/>
            <a:chExt cx="354450" cy="354450"/>
          </a:xfrm>
        </p:grpSpPr>
        <p:sp>
          <p:nvSpPr>
            <p:cNvPr id="7863" name="Google Shape;7863;p54"/>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4"/>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54"/>
          <p:cNvGrpSpPr/>
          <p:nvPr/>
        </p:nvGrpSpPr>
        <p:grpSpPr>
          <a:xfrm>
            <a:off x="3763489" y="2507658"/>
            <a:ext cx="340034" cy="341579"/>
            <a:chOff x="-12199250" y="2530225"/>
            <a:chExt cx="352075" cy="353675"/>
          </a:xfrm>
        </p:grpSpPr>
        <p:sp>
          <p:nvSpPr>
            <p:cNvPr id="7866" name="Google Shape;7866;p54"/>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4"/>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4"/>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4"/>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0" name="Google Shape;7870;p54"/>
          <p:cNvSpPr/>
          <p:nvPr/>
        </p:nvSpPr>
        <p:spPr>
          <a:xfrm>
            <a:off x="5042839" y="1669563"/>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1" name="Google Shape;7871;p54"/>
          <p:cNvGrpSpPr/>
          <p:nvPr/>
        </p:nvGrpSpPr>
        <p:grpSpPr>
          <a:xfrm>
            <a:off x="5042451" y="2078613"/>
            <a:ext cx="342328" cy="339310"/>
            <a:chOff x="-10462550" y="2057650"/>
            <a:chExt cx="354450" cy="351325"/>
          </a:xfrm>
        </p:grpSpPr>
        <p:sp>
          <p:nvSpPr>
            <p:cNvPr id="7872" name="Google Shape;7872;p54"/>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4"/>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4" name="Google Shape;7874;p54"/>
          <p:cNvSpPr/>
          <p:nvPr/>
        </p:nvSpPr>
        <p:spPr>
          <a:xfrm>
            <a:off x="5484357" y="25076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5" name="Google Shape;7875;p54"/>
          <p:cNvGrpSpPr/>
          <p:nvPr/>
        </p:nvGrpSpPr>
        <p:grpSpPr>
          <a:xfrm>
            <a:off x="6735937" y="1670176"/>
            <a:ext cx="375044" cy="340541"/>
            <a:chOff x="-8692750" y="1622100"/>
            <a:chExt cx="388325" cy="352600"/>
          </a:xfrm>
        </p:grpSpPr>
        <p:sp>
          <p:nvSpPr>
            <p:cNvPr id="7876" name="Google Shape;7876;p54"/>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4"/>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54"/>
          <p:cNvGrpSpPr/>
          <p:nvPr/>
        </p:nvGrpSpPr>
        <p:grpSpPr>
          <a:xfrm>
            <a:off x="2049214" y="1669657"/>
            <a:ext cx="341555" cy="341579"/>
            <a:chOff x="-13529550" y="1639425"/>
            <a:chExt cx="353650" cy="353675"/>
          </a:xfrm>
        </p:grpSpPr>
        <p:sp>
          <p:nvSpPr>
            <p:cNvPr id="7879" name="Google Shape;7879;p54"/>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4"/>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4"/>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4"/>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4"/>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4"/>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4"/>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4"/>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54"/>
          <p:cNvGrpSpPr/>
          <p:nvPr/>
        </p:nvGrpSpPr>
        <p:grpSpPr>
          <a:xfrm>
            <a:off x="2048067" y="2078239"/>
            <a:ext cx="343849" cy="340058"/>
            <a:chOff x="-13531925" y="2075775"/>
            <a:chExt cx="356025" cy="352100"/>
          </a:xfrm>
        </p:grpSpPr>
        <p:sp>
          <p:nvSpPr>
            <p:cNvPr id="7888" name="Google Shape;7888;p54"/>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4"/>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54"/>
          <p:cNvGrpSpPr/>
          <p:nvPr/>
        </p:nvGrpSpPr>
        <p:grpSpPr>
          <a:xfrm>
            <a:off x="2477030" y="2508044"/>
            <a:ext cx="340807" cy="340807"/>
            <a:chOff x="-13528775" y="2507400"/>
            <a:chExt cx="352875" cy="352875"/>
          </a:xfrm>
        </p:grpSpPr>
        <p:sp>
          <p:nvSpPr>
            <p:cNvPr id="7891" name="Google Shape;7891;p54"/>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4"/>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4"/>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4" name="Google Shape;7894;p54"/>
          <p:cNvSpPr/>
          <p:nvPr/>
        </p:nvSpPr>
        <p:spPr>
          <a:xfrm>
            <a:off x="3759294" y="170085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4"/>
          <p:cNvSpPr/>
          <p:nvPr/>
        </p:nvSpPr>
        <p:spPr>
          <a:xfrm>
            <a:off x="3758920" y="207795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54"/>
          <p:cNvGrpSpPr/>
          <p:nvPr/>
        </p:nvGrpSpPr>
        <p:grpSpPr>
          <a:xfrm>
            <a:off x="4203464" y="2507658"/>
            <a:ext cx="308090" cy="341579"/>
            <a:chOff x="-11747150" y="2530225"/>
            <a:chExt cx="319000" cy="353675"/>
          </a:xfrm>
        </p:grpSpPr>
        <p:sp>
          <p:nvSpPr>
            <p:cNvPr id="7897" name="Google Shape;7897;p54"/>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4"/>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54"/>
          <p:cNvGrpSpPr/>
          <p:nvPr/>
        </p:nvGrpSpPr>
        <p:grpSpPr>
          <a:xfrm>
            <a:off x="5472870" y="1670044"/>
            <a:ext cx="340807" cy="340807"/>
            <a:chOff x="-10027775" y="1622900"/>
            <a:chExt cx="352875" cy="352875"/>
          </a:xfrm>
        </p:grpSpPr>
        <p:sp>
          <p:nvSpPr>
            <p:cNvPr id="7900" name="Google Shape;7900;p54"/>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4"/>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4"/>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4"/>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4"/>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4"/>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6" name="Google Shape;7906;p54"/>
          <p:cNvSpPr/>
          <p:nvPr/>
        </p:nvSpPr>
        <p:spPr>
          <a:xfrm>
            <a:off x="5479729" y="2077397"/>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7" name="Google Shape;7907;p54"/>
          <p:cNvGrpSpPr/>
          <p:nvPr/>
        </p:nvGrpSpPr>
        <p:grpSpPr>
          <a:xfrm>
            <a:off x="5909439" y="2507283"/>
            <a:ext cx="322553" cy="342328"/>
            <a:chOff x="-10019125" y="2490075"/>
            <a:chExt cx="333975" cy="354450"/>
          </a:xfrm>
        </p:grpSpPr>
        <p:sp>
          <p:nvSpPr>
            <p:cNvPr id="7908" name="Google Shape;7908;p54"/>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4"/>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4"/>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4"/>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54"/>
          <p:cNvGrpSpPr/>
          <p:nvPr/>
        </p:nvGrpSpPr>
        <p:grpSpPr>
          <a:xfrm>
            <a:off x="6747346" y="2076718"/>
            <a:ext cx="352227" cy="343100"/>
            <a:chOff x="-8684100" y="2032450"/>
            <a:chExt cx="364700" cy="355250"/>
          </a:xfrm>
        </p:grpSpPr>
        <p:sp>
          <p:nvSpPr>
            <p:cNvPr id="7913" name="Google Shape;7913;p54"/>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4"/>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4"/>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6" name="Google Shape;7916;p54"/>
          <p:cNvSpPr/>
          <p:nvPr/>
        </p:nvSpPr>
        <p:spPr>
          <a:xfrm>
            <a:off x="2501321" y="167004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7" name="Google Shape;7917;p54"/>
          <p:cNvGrpSpPr/>
          <p:nvPr/>
        </p:nvGrpSpPr>
        <p:grpSpPr>
          <a:xfrm>
            <a:off x="2479634" y="2077406"/>
            <a:ext cx="343849" cy="341724"/>
            <a:chOff x="-13095575" y="2073400"/>
            <a:chExt cx="356025" cy="353825"/>
          </a:xfrm>
        </p:grpSpPr>
        <p:sp>
          <p:nvSpPr>
            <p:cNvPr id="7918" name="Google Shape;7918;p54"/>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4"/>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4"/>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4"/>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4"/>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4"/>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4"/>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4"/>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6" name="Google Shape;7926;p54"/>
          <p:cNvSpPr/>
          <p:nvPr/>
        </p:nvSpPr>
        <p:spPr>
          <a:xfrm>
            <a:off x="2908227" y="250804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7" name="Google Shape;7927;p54"/>
          <p:cNvGrpSpPr/>
          <p:nvPr/>
        </p:nvGrpSpPr>
        <p:grpSpPr>
          <a:xfrm>
            <a:off x="4189710" y="1669235"/>
            <a:ext cx="343100" cy="342424"/>
            <a:chOff x="-11332875" y="1660700"/>
            <a:chExt cx="355250" cy="354550"/>
          </a:xfrm>
        </p:grpSpPr>
        <p:sp>
          <p:nvSpPr>
            <p:cNvPr id="7928" name="Google Shape;7928;p54"/>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4"/>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4"/>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4"/>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2" name="Google Shape;7932;p54"/>
          <p:cNvSpPr/>
          <p:nvPr/>
        </p:nvSpPr>
        <p:spPr>
          <a:xfrm>
            <a:off x="4188590" y="207862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4"/>
          <p:cNvSpPr/>
          <p:nvPr/>
        </p:nvSpPr>
        <p:spPr>
          <a:xfrm>
            <a:off x="4616792" y="252895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4" name="Google Shape;7934;p54"/>
          <p:cNvGrpSpPr/>
          <p:nvPr/>
        </p:nvGrpSpPr>
        <p:grpSpPr>
          <a:xfrm>
            <a:off x="5916673" y="1668522"/>
            <a:ext cx="299736" cy="343849"/>
            <a:chOff x="-9570950" y="1622100"/>
            <a:chExt cx="310350" cy="356025"/>
          </a:xfrm>
        </p:grpSpPr>
        <p:sp>
          <p:nvSpPr>
            <p:cNvPr id="7935" name="Google Shape;7935;p54"/>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4"/>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54"/>
          <p:cNvGrpSpPr/>
          <p:nvPr/>
        </p:nvGrpSpPr>
        <p:grpSpPr>
          <a:xfrm>
            <a:off x="5895377" y="2077478"/>
            <a:ext cx="342328" cy="341579"/>
            <a:chOff x="-9594575" y="2056875"/>
            <a:chExt cx="354450" cy="353675"/>
          </a:xfrm>
        </p:grpSpPr>
        <p:sp>
          <p:nvSpPr>
            <p:cNvPr id="7938" name="Google Shape;7938;p54"/>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4"/>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4"/>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1" name="Google Shape;7941;p54"/>
          <p:cNvSpPr/>
          <p:nvPr/>
        </p:nvSpPr>
        <p:spPr>
          <a:xfrm>
            <a:off x="7181693" y="2107916"/>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2" name="Google Shape;7942;p54"/>
          <p:cNvGrpSpPr/>
          <p:nvPr/>
        </p:nvGrpSpPr>
        <p:grpSpPr>
          <a:xfrm>
            <a:off x="2902515" y="1670043"/>
            <a:ext cx="342328" cy="340807"/>
            <a:chOff x="-12661600" y="1640225"/>
            <a:chExt cx="354450" cy="352875"/>
          </a:xfrm>
        </p:grpSpPr>
        <p:sp>
          <p:nvSpPr>
            <p:cNvPr id="7943" name="Google Shape;7943;p54"/>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4"/>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4"/>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54"/>
          <p:cNvGrpSpPr/>
          <p:nvPr/>
        </p:nvGrpSpPr>
        <p:grpSpPr>
          <a:xfrm>
            <a:off x="2902889" y="2098581"/>
            <a:ext cx="341579" cy="299374"/>
            <a:chOff x="-12660025" y="2096250"/>
            <a:chExt cx="353675" cy="309975"/>
          </a:xfrm>
        </p:grpSpPr>
        <p:sp>
          <p:nvSpPr>
            <p:cNvPr id="7947" name="Google Shape;7947;p54"/>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4"/>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4"/>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4"/>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4"/>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4"/>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54"/>
          <p:cNvGrpSpPr/>
          <p:nvPr/>
        </p:nvGrpSpPr>
        <p:grpSpPr>
          <a:xfrm>
            <a:off x="3328809" y="2507477"/>
            <a:ext cx="344622" cy="341941"/>
            <a:chOff x="-12663175" y="2506800"/>
            <a:chExt cx="356825" cy="354050"/>
          </a:xfrm>
        </p:grpSpPr>
        <p:sp>
          <p:nvSpPr>
            <p:cNvPr id="7954" name="Google Shape;7954;p54"/>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4"/>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4"/>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4"/>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54"/>
          <p:cNvGrpSpPr/>
          <p:nvPr/>
        </p:nvGrpSpPr>
        <p:grpSpPr>
          <a:xfrm>
            <a:off x="4612603" y="1669657"/>
            <a:ext cx="340807" cy="341579"/>
            <a:chOff x="-10896525" y="1663050"/>
            <a:chExt cx="352875" cy="353675"/>
          </a:xfrm>
        </p:grpSpPr>
        <p:sp>
          <p:nvSpPr>
            <p:cNvPr id="7959" name="Google Shape;7959;p54"/>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4"/>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1" name="Google Shape;7961;p54"/>
          <p:cNvSpPr/>
          <p:nvPr/>
        </p:nvSpPr>
        <p:spPr>
          <a:xfrm>
            <a:off x="4651793" y="207740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54"/>
          <p:cNvGrpSpPr/>
          <p:nvPr/>
        </p:nvGrpSpPr>
        <p:grpSpPr>
          <a:xfrm>
            <a:off x="5039658" y="2518692"/>
            <a:ext cx="341579" cy="319511"/>
            <a:chOff x="-10898100" y="2542050"/>
            <a:chExt cx="353675" cy="330825"/>
          </a:xfrm>
        </p:grpSpPr>
        <p:sp>
          <p:nvSpPr>
            <p:cNvPr id="7963" name="Google Shape;7963;p5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54"/>
          <p:cNvGrpSpPr/>
          <p:nvPr/>
        </p:nvGrpSpPr>
        <p:grpSpPr>
          <a:xfrm>
            <a:off x="6322049" y="1670732"/>
            <a:ext cx="340058" cy="339430"/>
            <a:chOff x="-9157450" y="1622750"/>
            <a:chExt cx="352100" cy="351450"/>
          </a:xfrm>
        </p:grpSpPr>
        <p:sp>
          <p:nvSpPr>
            <p:cNvPr id="7970" name="Google Shape;7970;p54"/>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4"/>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54"/>
          <p:cNvGrpSpPr/>
          <p:nvPr/>
        </p:nvGrpSpPr>
        <p:grpSpPr>
          <a:xfrm>
            <a:off x="6360089" y="2078999"/>
            <a:ext cx="263977" cy="338537"/>
            <a:chOff x="-9119650" y="2056875"/>
            <a:chExt cx="273325" cy="350525"/>
          </a:xfrm>
        </p:grpSpPr>
        <p:sp>
          <p:nvSpPr>
            <p:cNvPr id="7973" name="Google Shape;7973;p5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5" name="Google Shape;7975;p54"/>
          <p:cNvSpPr/>
          <p:nvPr/>
        </p:nvSpPr>
        <p:spPr>
          <a:xfrm>
            <a:off x="6749502" y="2507674"/>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4"/>
          <p:cNvSpPr/>
          <p:nvPr/>
        </p:nvSpPr>
        <p:spPr>
          <a:xfrm>
            <a:off x="7202252" y="1669672"/>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7" name="Google Shape;7977;p54"/>
          <p:cNvGrpSpPr/>
          <p:nvPr/>
        </p:nvGrpSpPr>
        <p:grpSpPr>
          <a:xfrm>
            <a:off x="1624800" y="3048000"/>
            <a:ext cx="341579" cy="340348"/>
            <a:chOff x="-13947000" y="3212800"/>
            <a:chExt cx="353675" cy="352400"/>
          </a:xfrm>
        </p:grpSpPr>
        <p:sp>
          <p:nvSpPr>
            <p:cNvPr id="7978" name="Google Shape;7978;p54"/>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4"/>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54"/>
          <p:cNvGrpSpPr/>
          <p:nvPr/>
        </p:nvGrpSpPr>
        <p:grpSpPr>
          <a:xfrm>
            <a:off x="1624812" y="3470706"/>
            <a:ext cx="341555" cy="340058"/>
            <a:chOff x="-13946200" y="3647075"/>
            <a:chExt cx="353650" cy="352100"/>
          </a:xfrm>
        </p:grpSpPr>
        <p:sp>
          <p:nvSpPr>
            <p:cNvPr id="7981" name="Google Shape;7981;p54"/>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4"/>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4"/>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4"/>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4"/>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4"/>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7" name="Google Shape;7987;p54"/>
          <p:cNvSpPr/>
          <p:nvPr/>
        </p:nvSpPr>
        <p:spPr>
          <a:xfrm>
            <a:off x="2089916" y="3890329"/>
            <a:ext cx="260187" cy="33928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8" name="Google Shape;7988;p54"/>
          <p:cNvGrpSpPr/>
          <p:nvPr/>
        </p:nvGrpSpPr>
        <p:grpSpPr>
          <a:xfrm>
            <a:off x="3334900" y="3048338"/>
            <a:ext cx="342328" cy="339672"/>
            <a:chOff x="-12163025" y="3214275"/>
            <a:chExt cx="354450" cy="351700"/>
          </a:xfrm>
        </p:grpSpPr>
        <p:sp>
          <p:nvSpPr>
            <p:cNvPr id="7989" name="Google Shape;7989;p54"/>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4"/>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4"/>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54"/>
          <p:cNvGrpSpPr/>
          <p:nvPr/>
        </p:nvGrpSpPr>
        <p:grpSpPr>
          <a:xfrm>
            <a:off x="3335649" y="3469958"/>
            <a:ext cx="340831" cy="341555"/>
            <a:chOff x="-12160675" y="3647875"/>
            <a:chExt cx="352900" cy="353650"/>
          </a:xfrm>
        </p:grpSpPr>
        <p:sp>
          <p:nvSpPr>
            <p:cNvPr id="7993" name="Google Shape;7993;p54"/>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4"/>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4"/>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4"/>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4"/>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4"/>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4"/>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54"/>
          <p:cNvGrpSpPr/>
          <p:nvPr/>
        </p:nvGrpSpPr>
        <p:grpSpPr>
          <a:xfrm>
            <a:off x="3769149" y="3889187"/>
            <a:ext cx="340058" cy="341555"/>
            <a:chOff x="-12160675" y="4081850"/>
            <a:chExt cx="352100" cy="353650"/>
          </a:xfrm>
        </p:grpSpPr>
        <p:sp>
          <p:nvSpPr>
            <p:cNvPr id="8001" name="Google Shape;8001;p54"/>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4"/>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4"/>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4"/>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4"/>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4"/>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54"/>
          <p:cNvGrpSpPr/>
          <p:nvPr/>
        </p:nvGrpSpPr>
        <p:grpSpPr>
          <a:xfrm>
            <a:off x="5043212" y="3047674"/>
            <a:ext cx="340807" cy="341000"/>
            <a:chOff x="-10391650" y="3180600"/>
            <a:chExt cx="352875" cy="353075"/>
          </a:xfrm>
        </p:grpSpPr>
        <p:sp>
          <p:nvSpPr>
            <p:cNvPr id="8008" name="Google Shape;8008;p54"/>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4"/>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4"/>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4"/>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4"/>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4"/>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54"/>
          <p:cNvGrpSpPr/>
          <p:nvPr/>
        </p:nvGrpSpPr>
        <p:grpSpPr>
          <a:xfrm>
            <a:off x="5043586" y="3471081"/>
            <a:ext cx="340058" cy="339310"/>
            <a:chOff x="-10390875" y="3616350"/>
            <a:chExt cx="352100" cy="351325"/>
          </a:xfrm>
        </p:grpSpPr>
        <p:sp>
          <p:nvSpPr>
            <p:cNvPr id="8015" name="Google Shape;8015;p54"/>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4"/>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4"/>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54"/>
          <p:cNvGrpSpPr/>
          <p:nvPr/>
        </p:nvGrpSpPr>
        <p:grpSpPr>
          <a:xfrm>
            <a:off x="5496860" y="3889936"/>
            <a:ext cx="299736" cy="340058"/>
            <a:chOff x="-10370400" y="4049550"/>
            <a:chExt cx="310350" cy="352100"/>
          </a:xfrm>
        </p:grpSpPr>
        <p:sp>
          <p:nvSpPr>
            <p:cNvPr id="8019" name="Google Shape;8019;p54"/>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4"/>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4"/>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4"/>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4"/>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54"/>
          <p:cNvGrpSpPr/>
          <p:nvPr/>
        </p:nvGrpSpPr>
        <p:grpSpPr>
          <a:xfrm>
            <a:off x="6741635" y="3048060"/>
            <a:ext cx="363648" cy="340227"/>
            <a:chOff x="-8674650" y="3210975"/>
            <a:chExt cx="376525" cy="352275"/>
          </a:xfrm>
        </p:grpSpPr>
        <p:sp>
          <p:nvSpPr>
            <p:cNvPr id="8025" name="Google Shape;8025;p54"/>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4"/>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4"/>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4"/>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4"/>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4"/>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031;p54"/>
          <p:cNvGrpSpPr/>
          <p:nvPr/>
        </p:nvGrpSpPr>
        <p:grpSpPr>
          <a:xfrm>
            <a:off x="2049202" y="3047384"/>
            <a:ext cx="341579" cy="341579"/>
            <a:chOff x="-13512225" y="3211525"/>
            <a:chExt cx="353675" cy="353675"/>
          </a:xfrm>
        </p:grpSpPr>
        <p:sp>
          <p:nvSpPr>
            <p:cNvPr id="8032" name="Google Shape;8032;p54"/>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4"/>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4"/>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4"/>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4"/>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54"/>
          <p:cNvGrpSpPr/>
          <p:nvPr/>
        </p:nvGrpSpPr>
        <p:grpSpPr>
          <a:xfrm>
            <a:off x="2049202" y="3470706"/>
            <a:ext cx="341579" cy="340058"/>
            <a:chOff x="-13512225" y="3647075"/>
            <a:chExt cx="353675" cy="352100"/>
          </a:xfrm>
        </p:grpSpPr>
        <p:sp>
          <p:nvSpPr>
            <p:cNvPr id="8038" name="Google Shape;8038;p54"/>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4"/>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4"/>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4"/>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4"/>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4"/>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4"/>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4"/>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4"/>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4"/>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54"/>
          <p:cNvGrpSpPr/>
          <p:nvPr/>
        </p:nvGrpSpPr>
        <p:grpSpPr>
          <a:xfrm>
            <a:off x="2482315" y="3889562"/>
            <a:ext cx="341579" cy="340807"/>
            <a:chOff x="-13512225" y="4080275"/>
            <a:chExt cx="353675" cy="352875"/>
          </a:xfrm>
        </p:grpSpPr>
        <p:sp>
          <p:nvSpPr>
            <p:cNvPr id="8049" name="Google Shape;8049;p54"/>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4"/>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4"/>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4"/>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4"/>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4"/>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4"/>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4"/>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4"/>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4"/>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4"/>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54"/>
          <p:cNvGrpSpPr/>
          <p:nvPr/>
        </p:nvGrpSpPr>
        <p:grpSpPr>
          <a:xfrm>
            <a:off x="3759290" y="3078966"/>
            <a:ext cx="341555" cy="278416"/>
            <a:chOff x="-11728250" y="3245400"/>
            <a:chExt cx="353650" cy="288275"/>
          </a:xfrm>
        </p:grpSpPr>
        <p:sp>
          <p:nvSpPr>
            <p:cNvPr id="8061" name="Google Shape;8061;p54"/>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4"/>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4"/>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4"/>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4"/>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6" name="Google Shape;8066;p54"/>
          <p:cNvSpPr/>
          <p:nvPr/>
        </p:nvSpPr>
        <p:spPr>
          <a:xfrm>
            <a:off x="3910683" y="3600407"/>
            <a:ext cx="38801" cy="80668"/>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7" name="Google Shape;8067;p54"/>
          <p:cNvGrpSpPr/>
          <p:nvPr/>
        </p:nvGrpSpPr>
        <p:grpSpPr>
          <a:xfrm>
            <a:off x="3758144" y="3469282"/>
            <a:ext cx="343849" cy="342907"/>
            <a:chOff x="-11729050" y="3646475"/>
            <a:chExt cx="356025" cy="355050"/>
          </a:xfrm>
        </p:grpSpPr>
        <p:sp>
          <p:nvSpPr>
            <p:cNvPr id="8068" name="Google Shape;8068;p54"/>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4"/>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4"/>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4"/>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4"/>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4"/>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4"/>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4"/>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4"/>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4"/>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4"/>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54"/>
          <p:cNvGrpSpPr/>
          <p:nvPr/>
        </p:nvGrpSpPr>
        <p:grpSpPr>
          <a:xfrm>
            <a:off x="4213688" y="3889562"/>
            <a:ext cx="298988" cy="340807"/>
            <a:chOff x="-11703850" y="4081850"/>
            <a:chExt cx="309575" cy="352875"/>
          </a:xfrm>
        </p:grpSpPr>
        <p:sp>
          <p:nvSpPr>
            <p:cNvPr id="8080" name="Google Shape;8080;p54"/>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4"/>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4"/>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4"/>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4"/>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4"/>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4"/>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4"/>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54"/>
          <p:cNvGrpSpPr/>
          <p:nvPr/>
        </p:nvGrpSpPr>
        <p:grpSpPr>
          <a:xfrm>
            <a:off x="5472110" y="3047770"/>
            <a:ext cx="342328" cy="340807"/>
            <a:chOff x="-9958475" y="3180025"/>
            <a:chExt cx="354450" cy="352875"/>
          </a:xfrm>
        </p:grpSpPr>
        <p:sp>
          <p:nvSpPr>
            <p:cNvPr id="8089" name="Google Shape;8089;p54"/>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4"/>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4"/>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54"/>
          <p:cNvGrpSpPr/>
          <p:nvPr/>
        </p:nvGrpSpPr>
        <p:grpSpPr>
          <a:xfrm>
            <a:off x="5481237" y="3470392"/>
            <a:ext cx="324074" cy="340686"/>
            <a:chOff x="-9949025" y="3615575"/>
            <a:chExt cx="335550" cy="352750"/>
          </a:xfrm>
        </p:grpSpPr>
        <p:sp>
          <p:nvSpPr>
            <p:cNvPr id="8093" name="Google Shape;8093;p54"/>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4"/>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4"/>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54"/>
          <p:cNvGrpSpPr/>
          <p:nvPr/>
        </p:nvGrpSpPr>
        <p:grpSpPr>
          <a:xfrm>
            <a:off x="5903702" y="3888137"/>
            <a:ext cx="345370" cy="343656"/>
            <a:chOff x="-9961625" y="4048175"/>
            <a:chExt cx="357600" cy="355825"/>
          </a:xfrm>
        </p:grpSpPr>
        <p:sp>
          <p:nvSpPr>
            <p:cNvPr id="8097" name="Google Shape;8097;p54"/>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4"/>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4"/>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4"/>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4"/>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4"/>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54"/>
          <p:cNvGrpSpPr/>
          <p:nvPr/>
        </p:nvGrpSpPr>
        <p:grpSpPr>
          <a:xfrm>
            <a:off x="6748480" y="3469451"/>
            <a:ext cx="349958" cy="342569"/>
            <a:chOff x="-8680950" y="3624225"/>
            <a:chExt cx="362350" cy="354700"/>
          </a:xfrm>
        </p:grpSpPr>
        <p:sp>
          <p:nvSpPr>
            <p:cNvPr id="8104" name="Google Shape;8104;p54"/>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4"/>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4"/>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4"/>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4"/>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4"/>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54"/>
          <p:cNvGrpSpPr/>
          <p:nvPr/>
        </p:nvGrpSpPr>
        <p:grpSpPr>
          <a:xfrm>
            <a:off x="2501316" y="3047758"/>
            <a:ext cx="300485" cy="340831"/>
            <a:chOff x="-13056975" y="3212300"/>
            <a:chExt cx="311125" cy="352900"/>
          </a:xfrm>
        </p:grpSpPr>
        <p:sp>
          <p:nvSpPr>
            <p:cNvPr id="8111" name="Google Shape;8111;p54"/>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4"/>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4"/>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4"/>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54"/>
          <p:cNvGrpSpPr/>
          <p:nvPr/>
        </p:nvGrpSpPr>
        <p:grpSpPr>
          <a:xfrm>
            <a:off x="2479634" y="3470392"/>
            <a:ext cx="343849" cy="340686"/>
            <a:chOff x="-13077450" y="3647075"/>
            <a:chExt cx="356025" cy="352750"/>
          </a:xfrm>
        </p:grpSpPr>
        <p:sp>
          <p:nvSpPr>
            <p:cNvPr id="8116" name="Google Shape;8116;p54"/>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4"/>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4"/>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54"/>
          <p:cNvGrpSpPr/>
          <p:nvPr/>
        </p:nvGrpSpPr>
        <p:grpSpPr>
          <a:xfrm>
            <a:off x="2913508" y="3888801"/>
            <a:ext cx="342328" cy="342328"/>
            <a:chOff x="-13079025" y="4079475"/>
            <a:chExt cx="354450" cy="354450"/>
          </a:xfrm>
        </p:grpSpPr>
        <p:sp>
          <p:nvSpPr>
            <p:cNvPr id="8120" name="Google Shape;8120;p54"/>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4"/>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4"/>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4"/>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54"/>
          <p:cNvGrpSpPr/>
          <p:nvPr/>
        </p:nvGrpSpPr>
        <p:grpSpPr>
          <a:xfrm>
            <a:off x="4190471" y="3048145"/>
            <a:ext cx="341579" cy="340058"/>
            <a:chOff x="-11292700" y="3213875"/>
            <a:chExt cx="353675" cy="352100"/>
          </a:xfrm>
        </p:grpSpPr>
        <p:sp>
          <p:nvSpPr>
            <p:cNvPr id="8125" name="Google Shape;8125;p54"/>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4"/>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4"/>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4"/>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4"/>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4"/>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4"/>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54"/>
          <p:cNvGrpSpPr/>
          <p:nvPr/>
        </p:nvGrpSpPr>
        <p:grpSpPr>
          <a:xfrm>
            <a:off x="4184772" y="3469958"/>
            <a:ext cx="352976" cy="341555"/>
            <a:chOff x="-11299000" y="3647875"/>
            <a:chExt cx="365475" cy="353650"/>
          </a:xfrm>
        </p:grpSpPr>
        <p:sp>
          <p:nvSpPr>
            <p:cNvPr id="8133" name="Google Shape;8133;p54"/>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4"/>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4"/>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4"/>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4"/>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4"/>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54"/>
          <p:cNvGrpSpPr/>
          <p:nvPr/>
        </p:nvGrpSpPr>
        <p:grpSpPr>
          <a:xfrm>
            <a:off x="4622823" y="3900210"/>
            <a:ext cx="343100" cy="319511"/>
            <a:chOff x="-11295075" y="4092875"/>
            <a:chExt cx="355250" cy="330825"/>
          </a:xfrm>
        </p:grpSpPr>
        <p:sp>
          <p:nvSpPr>
            <p:cNvPr id="8140" name="Google Shape;8140;p54"/>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4"/>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4"/>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4"/>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4"/>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5" name="Google Shape;8145;p54"/>
          <p:cNvGrpSpPr/>
          <p:nvPr/>
        </p:nvGrpSpPr>
        <p:grpSpPr>
          <a:xfrm>
            <a:off x="5916673" y="3047770"/>
            <a:ext cx="299736" cy="340807"/>
            <a:chOff x="-9500075" y="3180800"/>
            <a:chExt cx="310350" cy="352875"/>
          </a:xfrm>
        </p:grpSpPr>
        <p:sp>
          <p:nvSpPr>
            <p:cNvPr id="8146" name="Google Shape;8146;p54"/>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4"/>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4"/>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4"/>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4"/>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4"/>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4"/>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4"/>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4"/>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54"/>
          <p:cNvGrpSpPr/>
          <p:nvPr/>
        </p:nvGrpSpPr>
        <p:grpSpPr>
          <a:xfrm>
            <a:off x="5895751" y="3469946"/>
            <a:ext cx="341579" cy="341579"/>
            <a:chOff x="-9523700" y="3614000"/>
            <a:chExt cx="353675" cy="353675"/>
          </a:xfrm>
        </p:grpSpPr>
        <p:sp>
          <p:nvSpPr>
            <p:cNvPr id="8156" name="Google Shape;8156;p54"/>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4"/>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4"/>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4"/>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4"/>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4"/>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4"/>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4"/>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4"/>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54"/>
          <p:cNvGrpSpPr/>
          <p:nvPr/>
        </p:nvGrpSpPr>
        <p:grpSpPr>
          <a:xfrm>
            <a:off x="6328865" y="3889936"/>
            <a:ext cx="341579" cy="340058"/>
            <a:chOff x="-9523700" y="4049550"/>
            <a:chExt cx="353675" cy="352100"/>
          </a:xfrm>
        </p:grpSpPr>
        <p:sp>
          <p:nvSpPr>
            <p:cNvPr id="8166" name="Google Shape;8166;p54"/>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4"/>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4"/>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4"/>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4"/>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4"/>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4"/>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54"/>
          <p:cNvGrpSpPr/>
          <p:nvPr/>
        </p:nvGrpSpPr>
        <p:grpSpPr>
          <a:xfrm>
            <a:off x="7181694" y="3491628"/>
            <a:ext cx="342328" cy="298215"/>
            <a:chOff x="-8209150" y="3659675"/>
            <a:chExt cx="354450" cy="308775"/>
          </a:xfrm>
        </p:grpSpPr>
        <p:sp>
          <p:nvSpPr>
            <p:cNvPr id="8174" name="Google Shape;8174;p54"/>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4"/>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4"/>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4"/>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4"/>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4"/>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54"/>
          <p:cNvGrpSpPr/>
          <p:nvPr/>
        </p:nvGrpSpPr>
        <p:grpSpPr>
          <a:xfrm>
            <a:off x="2902889" y="3047758"/>
            <a:ext cx="341579" cy="340831"/>
            <a:chOff x="-12643475" y="3212300"/>
            <a:chExt cx="353675" cy="352900"/>
          </a:xfrm>
        </p:grpSpPr>
        <p:sp>
          <p:nvSpPr>
            <p:cNvPr id="8181" name="Google Shape;8181;p54"/>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4"/>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4"/>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4"/>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4"/>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4"/>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4"/>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4"/>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4"/>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54"/>
          <p:cNvGrpSpPr/>
          <p:nvPr/>
        </p:nvGrpSpPr>
        <p:grpSpPr>
          <a:xfrm>
            <a:off x="2902889" y="3480920"/>
            <a:ext cx="341579" cy="319632"/>
            <a:chOff x="-12643475" y="3657325"/>
            <a:chExt cx="353675" cy="330950"/>
          </a:xfrm>
        </p:grpSpPr>
        <p:sp>
          <p:nvSpPr>
            <p:cNvPr id="8191" name="Google Shape;8191;p54"/>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4"/>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4"/>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4"/>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4"/>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4"/>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54"/>
          <p:cNvGrpSpPr/>
          <p:nvPr/>
        </p:nvGrpSpPr>
        <p:grpSpPr>
          <a:xfrm>
            <a:off x="3336002" y="3890709"/>
            <a:ext cx="341579" cy="338513"/>
            <a:chOff x="-12643475" y="4081850"/>
            <a:chExt cx="353675" cy="350500"/>
          </a:xfrm>
        </p:grpSpPr>
        <p:sp>
          <p:nvSpPr>
            <p:cNvPr id="8198" name="Google Shape;8198;p54"/>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4"/>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4"/>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4"/>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54"/>
          <p:cNvGrpSpPr/>
          <p:nvPr/>
        </p:nvGrpSpPr>
        <p:grpSpPr>
          <a:xfrm>
            <a:off x="4612603" y="3048145"/>
            <a:ext cx="340807" cy="340058"/>
            <a:chOff x="-10857925" y="3213875"/>
            <a:chExt cx="352875" cy="352100"/>
          </a:xfrm>
        </p:grpSpPr>
        <p:sp>
          <p:nvSpPr>
            <p:cNvPr id="8203" name="Google Shape;8203;p54"/>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4"/>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4"/>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4"/>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4"/>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4"/>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4"/>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4"/>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4"/>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4"/>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3" name="Google Shape;8213;p54"/>
          <p:cNvSpPr/>
          <p:nvPr/>
        </p:nvSpPr>
        <p:spPr>
          <a:xfrm>
            <a:off x="4651780" y="3470785"/>
            <a:ext cx="262480" cy="339913"/>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4" name="Google Shape;8214;p54"/>
          <p:cNvGrpSpPr/>
          <p:nvPr/>
        </p:nvGrpSpPr>
        <p:grpSpPr>
          <a:xfrm>
            <a:off x="5045330" y="3900210"/>
            <a:ext cx="341579" cy="319511"/>
            <a:chOff x="-10858725" y="4092875"/>
            <a:chExt cx="353675" cy="330825"/>
          </a:xfrm>
        </p:grpSpPr>
        <p:sp>
          <p:nvSpPr>
            <p:cNvPr id="8215" name="Google Shape;8215;p54"/>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4"/>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4"/>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4"/>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4"/>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4"/>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54"/>
          <p:cNvGrpSpPr/>
          <p:nvPr/>
        </p:nvGrpSpPr>
        <p:grpSpPr>
          <a:xfrm>
            <a:off x="6321349" y="3048241"/>
            <a:ext cx="341459" cy="339865"/>
            <a:chOff x="-9089725" y="3180200"/>
            <a:chExt cx="353550" cy="351900"/>
          </a:xfrm>
        </p:grpSpPr>
        <p:sp>
          <p:nvSpPr>
            <p:cNvPr id="8222" name="Google Shape;8222;p54"/>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4"/>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54"/>
          <p:cNvGrpSpPr/>
          <p:nvPr/>
        </p:nvGrpSpPr>
        <p:grpSpPr>
          <a:xfrm>
            <a:off x="6371124" y="3470332"/>
            <a:ext cx="241909" cy="340807"/>
            <a:chOff x="-9039300" y="3614000"/>
            <a:chExt cx="250475" cy="352875"/>
          </a:xfrm>
        </p:grpSpPr>
        <p:sp>
          <p:nvSpPr>
            <p:cNvPr id="8225" name="Google Shape;8225;p54"/>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4"/>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54"/>
          <p:cNvGrpSpPr/>
          <p:nvPr/>
        </p:nvGrpSpPr>
        <p:grpSpPr>
          <a:xfrm>
            <a:off x="6753430" y="3889936"/>
            <a:ext cx="340058" cy="340058"/>
            <a:chOff x="-9088150" y="4049550"/>
            <a:chExt cx="352100" cy="352100"/>
          </a:xfrm>
        </p:grpSpPr>
        <p:sp>
          <p:nvSpPr>
            <p:cNvPr id="8228" name="Google Shape;8228;p54"/>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4"/>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4"/>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4"/>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4"/>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4"/>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54"/>
          <p:cNvGrpSpPr/>
          <p:nvPr/>
        </p:nvGrpSpPr>
        <p:grpSpPr>
          <a:xfrm>
            <a:off x="7201469" y="3048145"/>
            <a:ext cx="302778" cy="340058"/>
            <a:chOff x="-8191825" y="3174500"/>
            <a:chExt cx="313500" cy="352100"/>
          </a:xfrm>
        </p:grpSpPr>
        <p:sp>
          <p:nvSpPr>
            <p:cNvPr id="8235" name="Google Shape;8235;p54"/>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4"/>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4"/>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54"/>
          <p:cNvGrpSpPr/>
          <p:nvPr/>
        </p:nvGrpSpPr>
        <p:grpSpPr>
          <a:xfrm>
            <a:off x="6330362" y="2508154"/>
            <a:ext cx="343094" cy="341569"/>
            <a:chOff x="6001575" y="3119050"/>
            <a:chExt cx="315025" cy="313625"/>
          </a:xfrm>
        </p:grpSpPr>
        <p:sp>
          <p:nvSpPr>
            <p:cNvPr id="8239" name="Google Shape;8239;p54"/>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4"/>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1" name="Google Shape;8241;p5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29</a:t>
            </a:fld>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8"/>
        <p:cNvGrpSpPr/>
        <p:nvPr/>
      </p:nvGrpSpPr>
      <p:grpSpPr>
        <a:xfrm>
          <a:off x="0" y="0"/>
          <a:ext cx="0" cy="0"/>
          <a:chOff x="0" y="0"/>
          <a:chExt cx="0" cy="0"/>
        </a:xfrm>
      </p:grpSpPr>
      <p:sp>
        <p:nvSpPr>
          <p:cNvPr id="169" name="Google Shape;169;p25"/>
          <p:cNvSpPr txBox="1">
            <a:spLocks noGrp="1"/>
          </p:cNvSpPr>
          <p:nvPr>
            <p:ph type="subTitle" idx="1"/>
          </p:nvPr>
        </p:nvSpPr>
        <p:spPr>
          <a:xfrm flipH="1">
            <a:off x="2412425" y="1398150"/>
            <a:ext cx="4319100" cy="13704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Venus has a beautiful name and is the second planet from the Sun. It’s terribly hot—even hotter than Mercury—and its atmosphere is extremely poisonous. It’s the second-brightest natural object in the night sky after the Moon</a:t>
            </a:r>
            <a:endParaRPr/>
          </a:p>
        </p:txBody>
      </p:sp>
      <p:sp>
        <p:nvSpPr>
          <p:cNvPr id="170" name="Google Shape;170;p25"/>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3</a:t>
            </a:fld>
            <a:endParaRPr>
              <a:latin typeface="Oswald Regular"/>
              <a:ea typeface="Oswald Regular"/>
              <a:cs typeface="Oswald Regular"/>
              <a:sym typeface="Oswald Regular"/>
            </a:endParaRPr>
          </a:p>
        </p:txBody>
      </p:sp>
      <p:sp>
        <p:nvSpPr>
          <p:cNvPr id="171" name="Google Shape;171;p25"/>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INTRODUCTION</a:t>
            </a:r>
            <a:endParaRPr/>
          </a:p>
        </p:txBody>
      </p:sp>
      <p:grpSp>
        <p:nvGrpSpPr>
          <p:cNvPr id="172" name="Google Shape;172;p25"/>
          <p:cNvGrpSpPr/>
          <p:nvPr/>
        </p:nvGrpSpPr>
        <p:grpSpPr>
          <a:xfrm>
            <a:off x="1545850" y="3004200"/>
            <a:ext cx="5836850" cy="2167453"/>
            <a:chOff x="1545850" y="3004200"/>
            <a:chExt cx="5836850" cy="2167453"/>
          </a:xfrm>
        </p:grpSpPr>
        <p:pic>
          <p:nvPicPr>
            <p:cNvPr id="173" name="Google Shape;173;p25"/>
            <p:cNvPicPr preferRelativeResize="0"/>
            <p:nvPr/>
          </p:nvPicPr>
          <p:blipFill rotWithShape="1">
            <a:blip r:embed="rId3">
              <a:alphaModFix/>
            </a:blip>
            <a:srcRect l="16453" t="9568" r="16446" b="44562"/>
            <a:stretch/>
          </p:blipFill>
          <p:spPr>
            <a:xfrm flipH="1">
              <a:off x="1761300" y="3004200"/>
              <a:ext cx="5621400" cy="2161500"/>
            </a:xfrm>
            <a:prstGeom prst="rect">
              <a:avLst/>
            </a:prstGeom>
            <a:noFill/>
            <a:ln>
              <a:noFill/>
            </a:ln>
          </p:spPr>
        </p:pic>
        <p:sp>
          <p:nvSpPr>
            <p:cNvPr id="174" name="Google Shape;174;p25"/>
            <p:cNvSpPr/>
            <p:nvPr/>
          </p:nvSpPr>
          <p:spPr>
            <a:xfrm>
              <a:off x="1761300" y="3004200"/>
              <a:ext cx="5621400" cy="21615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5"/>
            <p:cNvSpPr/>
            <p:nvPr/>
          </p:nvSpPr>
          <p:spPr>
            <a:xfrm>
              <a:off x="1545850" y="3794053"/>
              <a:ext cx="435600" cy="13776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45"/>
        <p:cNvGrpSpPr/>
        <p:nvPr/>
      </p:nvGrpSpPr>
      <p:grpSpPr>
        <a:xfrm>
          <a:off x="0" y="0"/>
          <a:ext cx="0" cy="0"/>
          <a:chOff x="0" y="0"/>
          <a:chExt cx="0" cy="0"/>
        </a:xfrm>
      </p:grpSpPr>
      <p:sp>
        <p:nvSpPr>
          <p:cNvPr id="8246" name="Google Shape;8246;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8247" name="Google Shape;8247;p55"/>
          <p:cNvSpPr/>
          <p:nvPr/>
        </p:nvSpPr>
        <p:spPr>
          <a:xfrm>
            <a:off x="1025405" y="1703231"/>
            <a:ext cx="337552" cy="329370"/>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8" name="Google Shape;8248;p55"/>
          <p:cNvGrpSpPr/>
          <p:nvPr/>
        </p:nvGrpSpPr>
        <p:grpSpPr>
          <a:xfrm>
            <a:off x="1027959" y="2100694"/>
            <a:ext cx="332238" cy="327823"/>
            <a:chOff x="-6713450" y="2397900"/>
            <a:chExt cx="295375" cy="291450"/>
          </a:xfrm>
        </p:grpSpPr>
        <p:sp>
          <p:nvSpPr>
            <p:cNvPr id="8249" name="Google Shape;8249;p55"/>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5"/>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1" name="Google Shape;8251;p55"/>
          <p:cNvSpPr/>
          <p:nvPr/>
        </p:nvSpPr>
        <p:spPr>
          <a:xfrm>
            <a:off x="1028048" y="2505751"/>
            <a:ext cx="332266" cy="328695"/>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2" name="Google Shape;8252;p55"/>
          <p:cNvGrpSpPr/>
          <p:nvPr/>
        </p:nvGrpSpPr>
        <p:grpSpPr>
          <a:xfrm>
            <a:off x="3135120" y="1704145"/>
            <a:ext cx="329595" cy="327598"/>
            <a:chOff x="-4932650" y="2046625"/>
            <a:chExt cx="293025" cy="291250"/>
          </a:xfrm>
        </p:grpSpPr>
        <p:sp>
          <p:nvSpPr>
            <p:cNvPr id="8253" name="Google Shape;8253;p55"/>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5"/>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5" name="Google Shape;8255;p55"/>
          <p:cNvSpPr/>
          <p:nvPr/>
        </p:nvSpPr>
        <p:spPr>
          <a:xfrm>
            <a:off x="3136082" y="2101095"/>
            <a:ext cx="327823" cy="326951"/>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6" name="Google Shape;8256;p55"/>
          <p:cNvGrpSpPr/>
          <p:nvPr/>
        </p:nvGrpSpPr>
        <p:grpSpPr>
          <a:xfrm>
            <a:off x="3135120" y="2506226"/>
            <a:ext cx="329595" cy="327823"/>
            <a:chOff x="-4931075" y="2765725"/>
            <a:chExt cx="293025" cy="291450"/>
          </a:xfrm>
        </p:grpSpPr>
        <p:sp>
          <p:nvSpPr>
            <p:cNvPr id="8257" name="Google Shape;8257;p55"/>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5"/>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55"/>
          <p:cNvGrpSpPr/>
          <p:nvPr/>
        </p:nvGrpSpPr>
        <p:grpSpPr>
          <a:xfrm>
            <a:off x="5252205" y="1723534"/>
            <a:ext cx="327823" cy="288821"/>
            <a:chOff x="-3137650" y="2067900"/>
            <a:chExt cx="291450" cy="256775"/>
          </a:xfrm>
        </p:grpSpPr>
        <p:sp>
          <p:nvSpPr>
            <p:cNvPr id="8260" name="Google Shape;8260;p55"/>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5"/>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5"/>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55"/>
          <p:cNvGrpSpPr/>
          <p:nvPr/>
        </p:nvGrpSpPr>
        <p:grpSpPr>
          <a:xfrm>
            <a:off x="5252205" y="2100314"/>
            <a:ext cx="327823" cy="328582"/>
            <a:chOff x="-3137650" y="2408950"/>
            <a:chExt cx="291450" cy="292125"/>
          </a:xfrm>
        </p:grpSpPr>
        <p:sp>
          <p:nvSpPr>
            <p:cNvPr id="8264" name="Google Shape;8264;p55"/>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5"/>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5"/>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5"/>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5"/>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55"/>
          <p:cNvGrpSpPr/>
          <p:nvPr/>
        </p:nvGrpSpPr>
        <p:grpSpPr>
          <a:xfrm>
            <a:off x="5252205" y="2525278"/>
            <a:ext cx="327823" cy="289720"/>
            <a:chOff x="-3137650" y="2787000"/>
            <a:chExt cx="291450" cy="257575"/>
          </a:xfrm>
        </p:grpSpPr>
        <p:sp>
          <p:nvSpPr>
            <p:cNvPr id="8270" name="Google Shape;8270;p55"/>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5"/>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5"/>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5"/>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5"/>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5"/>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5"/>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5"/>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8" name="Google Shape;8278;p55"/>
          <p:cNvSpPr/>
          <p:nvPr/>
        </p:nvSpPr>
        <p:spPr>
          <a:xfrm>
            <a:off x="7365223" y="1752735"/>
            <a:ext cx="327823" cy="230359"/>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5"/>
          <p:cNvSpPr/>
          <p:nvPr/>
        </p:nvSpPr>
        <p:spPr>
          <a:xfrm>
            <a:off x="1449088" y="1703498"/>
            <a:ext cx="328695" cy="32883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5"/>
          <p:cNvSpPr/>
          <p:nvPr/>
        </p:nvSpPr>
        <p:spPr>
          <a:xfrm>
            <a:off x="1447752" y="2099886"/>
            <a:ext cx="331366" cy="329370"/>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1" name="Google Shape;8281;p55"/>
          <p:cNvGrpSpPr/>
          <p:nvPr/>
        </p:nvGrpSpPr>
        <p:grpSpPr>
          <a:xfrm>
            <a:off x="1448990" y="2505790"/>
            <a:ext cx="328695" cy="328695"/>
            <a:chOff x="-6354300" y="2757075"/>
            <a:chExt cx="292225" cy="292225"/>
          </a:xfrm>
        </p:grpSpPr>
        <p:sp>
          <p:nvSpPr>
            <p:cNvPr id="8282" name="Google Shape;8282;p55"/>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5"/>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5"/>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5"/>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55"/>
          <p:cNvGrpSpPr/>
          <p:nvPr/>
        </p:nvGrpSpPr>
        <p:grpSpPr>
          <a:xfrm>
            <a:off x="3557065" y="1702711"/>
            <a:ext cx="330466" cy="330466"/>
            <a:chOff x="-4573475" y="2045850"/>
            <a:chExt cx="293800" cy="293800"/>
          </a:xfrm>
        </p:grpSpPr>
        <p:sp>
          <p:nvSpPr>
            <p:cNvPr id="8287" name="Google Shape;8287;p55"/>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5"/>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55"/>
          <p:cNvGrpSpPr/>
          <p:nvPr/>
        </p:nvGrpSpPr>
        <p:grpSpPr>
          <a:xfrm>
            <a:off x="3556615" y="2099358"/>
            <a:ext cx="331366" cy="330494"/>
            <a:chOff x="-4570325" y="2405775"/>
            <a:chExt cx="294600" cy="293825"/>
          </a:xfrm>
        </p:grpSpPr>
        <p:sp>
          <p:nvSpPr>
            <p:cNvPr id="8290" name="Google Shape;8290;p55"/>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5"/>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55"/>
          <p:cNvGrpSpPr/>
          <p:nvPr/>
        </p:nvGrpSpPr>
        <p:grpSpPr>
          <a:xfrm>
            <a:off x="3557501" y="2505355"/>
            <a:ext cx="329595" cy="329566"/>
            <a:chOff x="-4572700" y="2764950"/>
            <a:chExt cx="293025" cy="293000"/>
          </a:xfrm>
        </p:grpSpPr>
        <p:sp>
          <p:nvSpPr>
            <p:cNvPr id="8293" name="Google Shape;8293;p55"/>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5"/>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5"/>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5"/>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5"/>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55"/>
          <p:cNvGrpSpPr/>
          <p:nvPr/>
        </p:nvGrpSpPr>
        <p:grpSpPr>
          <a:xfrm>
            <a:off x="5676830" y="1704019"/>
            <a:ext cx="323183" cy="327851"/>
            <a:chOff x="-2777700" y="2049775"/>
            <a:chExt cx="287325" cy="291475"/>
          </a:xfrm>
        </p:grpSpPr>
        <p:sp>
          <p:nvSpPr>
            <p:cNvPr id="8299" name="Google Shape;8299;p55"/>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5"/>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5"/>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55"/>
          <p:cNvGrpSpPr/>
          <p:nvPr/>
        </p:nvGrpSpPr>
        <p:grpSpPr>
          <a:xfrm>
            <a:off x="5674078" y="2100708"/>
            <a:ext cx="328695" cy="327795"/>
            <a:chOff x="-2571737" y="2403625"/>
            <a:chExt cx="292225" cy="291425"/>
          </a:xfrm>
        </p:grpSpPr>
        <p:sp>
          <p:nvSpPr>
            <p:cNvPr id="8303" name="Google Shape;8303;p55"/>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5"/>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5"/>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5"/>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5"/>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5"/>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5"/>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55"/>
          <p:cNvGrpSpPr/>
          <p:nvPr/>
        </p:nvGrpSpPr>
        <p:grpSpPr>
          <a:xfrm>
            <a:off x="5674078" y="2506676"/>
            <a:ext cx="328695" cy="326923"/>
            <a:chOff x="-2571737" y="2764550"/>
            <a:chExt cx="292225" cy="290650"/>
          </a:xfrm>
        </p:grpSpPr>
        <p:sp>
          <p:nvSpPr>
            <p:cNvPr id="8311" name="Google Shape;8311;p55"/>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5"/>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5"/>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55"/>
          <p:cNvGrpSpPr/>
          <p:nvPr/>
        </p:nvGrpSpPr>
        <p:grpSpPr>
          <a:xfrm>
            <a:off x="7364767" y="2099498"/>
            <a:ext cx="328695" cy="330213"/>
            <a:chOff x="-1333975" y="2365850"/>
            <a:chExt cx="292225" cy="293575"/>
          </a:xfrm>
        </p:grpSpPr>
        <p:sp>
          <p:nvSpPr>
            <p:cNvPr id="8315" name="Google Shape;8315;p55"/>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5"/>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5"/>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5"/>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5"/>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5"/>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5"/>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5"/>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55"/>
          <p:cNvGrpSpPr/>
          <p:nvPr/>
        </p:nvGrpSpPr>
        <p:grpSpPr>
          <a:xfrm>
            <a:off x="1881129" y="2505790"/>
            <a:ext cx="310079" cy="328695"/>
            <a:chOff x="-5995925" y="2757850"/>
            <a:chExt cx="275675" cy="292225"/>
          </a:xfrm>
        </p:grpSpPr>
        <p:sp>
          <p:nvSpPr>
            <p:cNvPr id="8324" name="Google Shape;8324;p55"/>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5"/>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5"/>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5"/>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5"/>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5"/>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5"/>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5"/>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5"/>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55"/>
          <p:cNvGrpSpPr/>
          <p:nvPr/>
        </p:nvGrpSpPr>
        <p:grpSpPr>
          <a:xfrm>
            <a:off x="3978518" y="1704469"/>
            <a:ext cx="328723" cy="326951"/>
            <a:chOff x="-4211975" y="2046625"/>
            <a:chExt cx="292250" cy="290675"/>
          </a:xfrm>
        </p:grpSpPr>
        <p:sp>
          <p:nvSpPr>
            <p:cNvPr id="8334" name="Google Shape;8334;p55"/>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5"/>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55"/>
          <p:cNvGrpSpPr/>
          <p:nvPr/>
        </p:nvGrpSpPr>
        <p:grpSpPr>
          <a:xfrm>
            <a:off x="4017507" y="2099358"/>
            <a:ext cx="250746" cy="330494"/>
            <a:chOff x="-4178875" y="2405775"/>
            <a:chExt cx="222925" cy="293825"/>
          </a:xfrm>
        </p:grpSpPr>
        <p:sp>
          <p:nvSpPr>
            <p:cNvPr id="8337" name="Google Shape;8337;p55"/>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5"/>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5"/>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55"/>
          <p:cNvGrpSpPr/>
          <p:nvPr/>
        </p:nvGrpSpPr>
        <p:grpSpPr>
          <a:xfrm>
            <a:off x="3978968" y="2515984"/>
            <a:ext cx="327823" cy="308308"/>
            <a:chOff x="-4211975" y="2783850"/>
            <a:chExt cx="291450" cy="274100"/>
          </a:xfrm>
        </p:grpSpPr>
        <p:sp>
          <p:nvSpPr>
            <p:cNvPr id="8341" name="Google Shape;8341;p55"/>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5"/>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5"/>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4" name="Google Shape;8344;p55"/>
          <p:cNvSpPr/>
          <p:nvPr/>
        </p:nvSpPr>
        <p:spPr>
          <a:xfrm>
            <a:off x="6104015" y="1703118"/>
            <a:ext cx="310979" cy="329595"/>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5" name="Google Shape;8345;p55"/>
          <p:cNvGrpSpPr/>
          <p:nvPr/>
        </p:nvGrpSpPr>
        <p:grpSpPr>
          <a:xfrm>
            <a:off x="6095556" y="2100694"/>
            <a:ext cx="327823" cy="327823"/>
            <a:chOff x="-2419325" y="2408150"/>
            <a:chExt cx="291450" cy="291450"/>
          </a:xfrm>
        </p:grpSpPr>
        <p:sp>
          <p:nvSpPr>
            <p:cNvPr id="8346" name="Google Shape;8346;p55"/>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5"/>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5"/>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5"/>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5"/>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5"/>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5"/>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3" name="Google Shape;8353;p55"/>
          <p:cNvSpPr/>
          <p:nvPr/>
        </p:nvSpPr>
        <p:spPr>
          <a:xfrm>
            <a:off x="6094272" y="2505301"/>
            <a:ext cx="330466" cy="329595"/>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4" name="Google Shape;8354;p55"/>
          <p:cNvGrpSpPr/>
          <p:nvPr/>
        </p:nvGrpSpPr>
        <p:grpSpPr>
          <a:xfrm>
            <a:off x="7365203" y="2505791"/>
            <a:ext cx="327823" cy="328695"/>
            <a:chOff x="-1333200" y="2770450"/>
            <a:chExt cx="291450" cy="292225"/>
          </a:xfrm>
        </p:grpSpPr>
        <p:sp>
          <p:nvSpPr>
            <p:cNvPr id="8355" name="Google Shape;8355;p55"/>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5"/>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55"/>
          <p:cNvGrpSpPr/>
          <p:nvPr/>
        </p:nvGrpSpPr>
        <p:grpSpPr>
          <a:xfrm>
            <a:off x="2292310" y="1704033"/>
            <a:ext cx="329595" cy="327823"/>
            <a:chOff x="-5635200" y="2037975"/>
            <a:chExt cx="293025" cy="291450"/>
          </a:xfrm>
        </p:grpSpPr>
        <p:sp>
          <p:nvSpPr>
            <p:cNvPr id="8358" name="Google Shape;8358;p55"/>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5"/>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55"/>
          <p:cNvGrpSpPr/>
          <p:nvPr/>
        </p:nvGrpSpPr>
        <p:grpSpPr>
          <a:xfrm>
            <a:off x="2290974" y="2100694"/>
            <a:ext cx="332266" cy="327823"/>
            <a:chOff x="-5637575" y="2397900"/>
            <a:chExt cx="295400" cy="291450"/>
          </a:xfrm>
        </p:grpSpPr>
        <p:sp>
          <p:nvSpPr>
            <p:cNvPr id="8361" name="Google Shape;8361;p55"/>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5"/>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5"/>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5"/>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55"/>
          <p:cNvGrpSpPr/>
          <p:nvPr/>
        </p:nvGrpSpPr>
        <p:grpSpPr>
          <a:xfrm>
            <a:off x="2292324" y="2505790"/>
            <a:ext cx="329566" cy="328695"/>
            <a:chOff x="-5635975" y="2757075"/>
            <a:chExt cx="293000" cy="292225"/>
          </a:xfrm>
        </p:grpSpPr>
        <p:sp>
          <p:nvSpPr>
            <p:cNvPr id="8366" name="Google Shape;8366;p55"/>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5"/>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55"/>
          <p:cNvGrpSpPr/>
          <p:nvPr/>
        </p:nvGrpSpPr>
        <p:grpSpPr>
          <a:xfrm>
            <a:off x="4392556" y="1704033"/>
            <a:ext cx="329595" cy="327823"/>
            <a:chOff x="-3854375" y="2046625"/>
            <a:chExt cx="293025" cy="291450"/>
          </a:xfrm>
        </p:grpSpPr>
        <p:sp>
          <p:nvSpPr>
            <p:cNvPr id="8369" name="Google Shape;8369;p55"/>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5"/>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55"/>
          <p:cNvGrpSpPr/>
          <p:nvPr/>
        </p:nvGrpSpPr>
        <p:grpSpPr>
          <a:xfrm>
            <a:off x="4391670" y="2099372"/>
            <a:ext cx="331366" cy="330466"/>
            <a:chOff x="-3854375" y="2405000"/>
            <a:chExt cx="294600" cy="293800"/>
          </a:xfrm>
        </p:grpSpPr>
        <p:sp>
          <p:nvSpPr>
            <p:cNvPr id="8372" name="Google Shape;8372;p55"/>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5"/>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55"/>
          <p:cNvGrpSpPr/>
          <p:nvPr/>
        </p:nvGrpSpPr>
        <p:grpSpPr>
          <a:xfrm>
            <a:off x="4393441" y="2505355"/>
            <a:ext cx="327823" cy="329566"/>
            <a:chOff x="-3852025" y="2764950"/>
            <a:chExt cx="291450" cy="293000"/>
          </a:xfrm>
        </p:grpSpPr>
        <p:sp>
          <p:nvSpPr>
            <p:cNvPr id="8375" name="Google Shape;8375;p55"/>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5"/>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7" name="Google Shape;8377;p55"/>
          <p:cNvSpPr/>
          <p:nvPr/>
        </p:nvSpPr>
        <p:spPr>
          <a:xfrm>
            <a:off x="6520588" y="1743442"/>
            <a:ext cx="328695" cy="248946"/>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5"/>
          <p:cNvSpPr/>
          <p:nvPr/>
        </p:nvSpPr>
        <p:spPr>
          <a:xfrm>
            <a:off x="6520588" y="2100674"/>
            <a:ext cx="328695" cy="327795"/>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9" name="Google Shape;8379;p55"/>
          <p:cNvGrpSpPr/>
          <p:nvPr/>
        </p:nvGrpSpPr>
        <p:grpSpPr>
          <a:xfrm>
            <a:off x="6520992" y="2505791"/>
            <a:ext cx="327823" cy="328695"/>
            <a:chOff x="-2060175" y="2768875"/>
            <a:chExt cx="291450" cy="292225"/>
          </a:xfrm>
        </p:grpSpPr>
        <p:sp>
          <p:nvSpPr>
            <p:cNvPr id="8380" name="Google Shape;8380;p55"/>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5"/>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55"/>
          <p:cNvGrpSpPr/>
          <p:nvPr/>
        </p:nvGrpSpPr>
        <p:grpSpPr>
          <a:xfrm>
            <a:off x="7798443" y="1704033"/>
            <a:ext cx="328695" cy="327823"/>
            <a:chOff x="-937025" y="2064750"/>
            <a:chExt cx="292225" cy="291450"/>
          </a:xfrm>
        </p:grpSpPr>
        <p:sp>
          <p:nvSpPr>
            <p:cNvPr id="8383" name="Google Shape;8383;p55"/>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5"/>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5"/>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55"/>
          <p:cNvGrpSpPr/>
          <p:nvPr/>
        </p:nvGrpSpPr>
        <p:grpSpPr>
          <a:xfrm>
            <a:off x="2719477" y="1703597"/>
            <a:ext cx="328723" cy="328695"/>
            <a:chOff x="-5276050" y="2037975"/>
            <a:chExt cx="292250" cy="292225"/>
          </a:xfrm>
        </p:grpSpPr>
        <p:sp>
          <p:nvSpPr>
            <p:cNvPr id="8387" name="Google Shape;8387;p55"/>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5"/>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5"/>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0" name="Google Shape;8390;p55"/>
          <p:cNvSpPr/>
          <p:nvPr/>
        </p:nvSpPr>
        <p:spPr>
          <a:xfrm>
            <a:off x="2716466" y="2110516"/>
            <a:ext cx="334909" cy="308111"/>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5"/>
          <p:cNvSpPr/>
          <p:nvPr/>
        </p:nvSpPr>
        <p:spPr>
          <a:xfrm>
            <a:off x="2719573" y="2506201"/>
            <a:ext cx="328695" cy="327795"/>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2" name="Google Shape;8392;p55"/>
          <p:cNvGrpSpPr/>
          <p:nvPr/>
        </p:nvGrpSpPr>
        <p:grpSpPr>
          <a:xfrm>
            <a:off x="4868749" y="1704033"/>
            <a:ext cx="252518" cy="327823"/>
            <a:chOff x="-3462150" y="2046625"/>
            <a:chExt cx="224500" cy="291450"/>
          </a:xfrm>
        </p:grpSpPr>
        <p:sp>
          <p:nvSpPr>
            <p:cNvPr id="8393" name="Google Shape;8393;p55"/>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5"/>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5"/>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5"/>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5"/>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5"/>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5"/>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55"/>
          <p:cNvGrpSpPr/>
          <p:nvPr/>
        </p:nvGrpSpPr>
        <p:grpSpPr>
          <a:xfrm>
            <a:off x="4849711" y="2099808"/>
            <a:ext cx="290592" cy="329595"/>
            <a:chOff x="-3478675" y="2405775"/>
            <a:chExt cx="258350" cy="293025"/>
          </a:xfrm>
        </p:grpSpPr>
        <p:sp>
          <p:nvSpPr>
            <p:cNvPr id="8401" name="Google Shape;8401;p55"/>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5"/>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5"/>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5"/>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55"/>
          <p:cNvGrpSpPr/>
          <p:nvPr/>
        </p:nvGrpSpPr>
        <p:grpSpPr>
          <a:xfrm>
            <a:off x="4889122" y="2505790"/>
            <a:ext cx="211772" cy="328695"/>
            <a:chOff x="-3443250" y="2765725"/>
            <a:chExt cx="188275" cy="292225"/>
          </a:xfrm>
        </p:grpSpPr>
        <p:sp>
          <p:nvSpPr>
            <p:cNvPr id="8406" name="Google Shape;8406;p55"/>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5"/>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5"/>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5"/>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55"/>
          <p:cNvGrpSpPr/>
          <p:nvPr/>
        </p:nvGrpSpPr>
        <p:grpSpPr>
          <a:xfrm>
            <a:off x="6964040" y="1703147"/>
            <a:ext cx="289720" cy="329595"/>
            <a:chOff x="-1684475" y="2049000"/>
            <a:chExt cx="257575" cy="293025"/>
          </a:xfrm>
        </p:grpSpPr>
        <p:sp>
          <p:nvSpPr>
            <p:cNvPr id="8411" name="Google Shape;8411;p55"/>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5"/>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5"/>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5"/>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5" name="Google Shape;8415;p55"/>
          <p:cNvSpPr/>
          <p:nvPr/>
        </p:nvSpPr>
        <p:spPr>
          <a:xfrm>
            <a:off x="6937493" y="2100435"/>
            <a:ext cx="342867" cy="3282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6" name="Google Shape;8416;p55"/>
          <p:cNvGrpSpPr/>
          <p:nvPr/>
        </p:nvGrpSpPr>
        <p:grpSpPr>
          <a:xfrm>
            <a:off x="6944988" y="2505791"/>
            <a:ext cx="327823" cy="328695"/>
            <a:chOff x="-1700225" y="2768875"/>
            <a:chExt cx="291450" cy="292225"/>
          </a:xfrm>
        </p:grpSpPr>
        <p:sp>
          <p:nvSpPr>
            <p:cNvPr id="8417" name="Google Shape;8417;p55"/>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5"/>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5"/>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5"/>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5"/>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5"/>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55"/>
          <p:cNvGrpSpPr/>
          <p:nvPr/>
        </p:nvGrpSpPr>
        <p:grpSpPr>
          <a:xfrm>
            <a:off x="7817930" y="2099808"/>
            <a:ext cx="289720" cy="329595"/>
            <a:chOff x="-919700" y="2420750"/>
            <a:chExt cx="257575" cy="293025"/>
          </a:xfrm>
        </p:grpSpPr>
        <p:sp>
          <p:nvSpPr>
            <p:cNvPr id="8424" name="Google Shape;8424;p55"/>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5"/>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5"/>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55"/>
          <p:cNvGrpSpPr/>
          <p:nvPr/>
        </p:nvGrpSpPr>
        <p:grpSpPr>
          <a:xfrm>
            <a:off x="1021308" y="3052865"/>
            <a:ext cx="345539" cy="327795"/>
            <a:chOff x="-6696925" y="3272575"/>
            <a:chExt cx="307200" cy="291425"/>
          </a:xfrm>
        </p:grpSpPr>
        <p:sp>
          <p:nvSpPr>
            <p:cNvPr id="8428" name="Google Shape;8428;p55"/>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5"/>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55"/>
          <p:cNvGrpSpPr/>
          <p:nvPr/>
        </p:nvGrpSpPr>
        <p:grpSpPr>
          <a:xfrm>
            <a:off x="1021295" y="3455473"/>
            <a:ext cx="345567" cy="328695"/>
            <a:chOff x="-6690625" y="3631325"/>
            <a:chExt cx="307225" cy="292225"/>
          </a:xfrm>
        </p:grpSpPr>
        <p:sp>
          <p:nvSpPr>
            <p:cNvPr id="8431" name="Google Shape;8431;p55"/>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5"/>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5"/>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5"/>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5"/>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55"/>
          <p:cNvGrpSpPr/>
          <p:nvPr/>
        </p:nvGrpSpPr>
        <p:grpSpPr>
          <a:xfrm>
            <a:off x="1029281" y="3867544"/>
            <a:ext cx="329595" cy="327598"/>
            <a:chOff x="-6689825" y="3992050"/>
            <a:chExt cx="293025" cy="291250"/>
          </a:xfrm>
        </p:grpSpPr>
        <p:sp>
          <p:nvSpPr>
            <p:cNvPr id="8437" name="Google Shape;8437;p55"/>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5"/>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5"/>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5"/>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5"/>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5"/>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5"/>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5"/>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5"/>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5"/>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5"/>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5"/>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9" name="Google Shape;8449;p55"/>
          <p:cNvSpPr/>
          <p:nvPr/>
        </p:nvSpPr>
        <p:spPr>
          <a:xfrm>
            <a:off x="3130233" y="3052974"/>
            <a:ext cx="339521" cy="327486"/>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0" name="Google Shape;8450;p55"/>
          <p:cNvGrpSpPr/>
          <p:nvPr/>
        </p:nvGrpSpPr>
        <p:grpSpPr>
          <a:xfrm>
            <a:off x="3134686" y="3455909"/>
            <a:ext cx="330466" cy="327823"/>
            <a:chOff x="-4837325" y="3612425"/>
            <a:chExt cx="293800" cy="291450"/>
          </a:xfrm>
        </p:grpSpPr>
        <p:sp>
          <p:nvSpPr>
            <p:cNvPr id="8451" name="Google Shape;8451;p55"/>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5"/>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5"/>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55"/>
          <p:cNvGrpSpPr/>
          <p:nvPr/>
        </p:nvGrpSpPr>
        <p:grpSpPr>
          <a:xfrm>
            <a:off x="3135572" y="3867431"/>
            <a:ext cx="328695" cy="327823"/>
            <a:chOff x="-4837325" y="3971575"/>
            <a:chExt cx="292225" cy="291450"/>
          </a:xfrm>
        </p:grpSpPr>
        <p:sp>
          <p:nvSpPr>
            <p:cNvPr id="8455" name="Google Shape;8455;p55"/>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5"/>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5"/>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5"/>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5"/>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5"/>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1" name="Google Shape;8461;p55"/>
          <p:cNvGrpSpPr/>
          <p:nvPr/>
        </p:nvGrpSpPr>
        <p:grpSpPr>
          <a:xfrm>
            <a:off x="5247778" y="3072352"/>
            <a:ext cx="336681" cy="288821"/>
            <a:chOff x="-3037625" y="3254850"/>
            <a:chExt cx="299325" cy="256775"/>
          </a:xfrm>
        </p:grpSpPr>
        <p:sp>
          <p:nvSpPr>
            <p:cNvPr id="8462" name="Google Shape;8462;p55"/>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5"/>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5"/>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5"/>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55"/>
          <p:cNvGrpSpPr/>
          <p:nvPr/>
        </p:nvGrpSpPr>
        <p:grpSpPr>
          <a:xfrm>
            <a:off x="5250871" y="3455459"/>
            <a:ext cx="330494" cy="328723"/>
            <a:chOff x="-3031325" y="3597450"/>
            <a:chExt cx="293825" cy="292250"/>
          </a:xfrm>
        </p:grpSpPr>
        <p:sp>
          <p:nvSpPr>
            <p:cNvPr id="8467" name="Google Shape;8467;p55"/>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5"/>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5"/>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5"/>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55"/>
          <p:cNvGrpSpPr/>
          <p:nvPr/>
        </p:nvGrpSpPr>
        <p:grpSpPr>
          <a:xfrm>
            <a:off x="5251321" y="3886482"/>
            <a:ext cx="329595" cy="289720"/>
            <a:chOff x="-3030525" y="3973150"/>
            <a:chExt cx="293025" cy="257575"/>
          </a:xfrm>
        </p:grpSpPr>
        <p:sp>
          <p:nvSpPr>
            <p:cNvPr id="8472" name="Google Shape;8472;p55"/>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5"/>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55"/>
          <p:cNvGrpSpPr/>
          <p:nvPr/>
        </p:nvGrpSpPr>
        <p:grpSpPr>
          <a:xfrm>
            <a:off x="7364319" y="3100683"/>
            <a:ext cx="329595" cy="232159"/>
            <a:chOff x="-1199300" y="3279250"/>
            <a:chExt cx="293025" cy="206400"/>
          </a:xfrm>
        </p:grpSpPr>
        <p:sp>
          <p:nvSpPr>
            <p:cNvPr id="8475" name="Google Shape;8475;p55"/>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5"/>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5"/>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5"/>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55"/>
          <p:cNvGrpSpPr/>
          <p:nvPr/>
        </p:nvGrpSpPr>
        <p:grpSpPr>
          <a:xfrm>
            <a:off x="1439682" y="3052500"/>
            <a:ext cx="347310" cy="328526"/>
            <a:chOff x="-6338550" y="3272950"/>
            <a:chExt cx="308775" cy="292075"/>
          </a:xfrm>
        </p:grpSpPr>
        <p:sp>
          <p:nvSpPr>
            <p:cNvPr id="8480" name="Google Shape;8480;p55"/>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5"/>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5"/>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55"/>
          <p:cNvGrpSpPr/>
          <p:nvPr/>
        </p:nvGrpSpPr>
        <p:grpSpPr>
          <a:xfrm>
            <a:off x="1448540" y="3455909"/>
            <a:ext cx="329595" cy="327823"/>
            <a:chOff x="-6329100" y="3632100"/>
            <a:chExt cx="293025" cy="291450"/>
          </a:xfrm>
        </p:grpSpPr>
        <p:sp>
          <p:nvSpPr>
            <p:cNvPr id="8484" name="Google Shape;8484;p55"/>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5"/>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5"/>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55"/>
          <p:cNvGrpSpPr/>
          <p:nvPr/>
        </p:nvGrpSpPr>
        <p:grpSpPr>
          <a:xfrm>
            <a:off x="1449440" y="3867431"/>
            <a:ext cx="327795" cy="327823"/>
            <a:chOff x="-6329875" y="3992050"/>
            <a:chExt cx="291425" cy="291450"/>
          </a:xfrm>
        </p:grpSpPr>
        <p:sp>
          <p:nvSpPr>
            <p:cNvPr id="8488" name="Google Shape;8488;p55"/>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5"/>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5"/>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5"/>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55"/>
          <p:cNvGrpSpPr/>
          <p:nvPr/>
        </p:nvGrpSpPr>
        <p:grpSpPr>
          <a:xfrm>
            <a:off x="3557053" y="3051529"/>
            <a:ext cx="330494" cy="330466"/>
            <a:chOff x="-4478975" y="3251700"/>
            <a:chExt cx="293825" cy="293800"/>
          </a:xfrm>
        </p:grpSpPr>
        <p:sp>
          <p:nvSpPr>
            <p:cNvPr id="8493" name="Google Shape;8493;p55"/>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5"/>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5"/>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55"/>
          <p:cNvGrpSpPr/>
          <p:nvPr/>
        </p:nvGrpSpPr>
        <p:grpSpPr>
          <a:xfrm>
            <a:off x="3557053" y="3455909"/>
            <a:ext cx="330494" cy="327823"/>
            <a:chOff x="-4475825" y="3612425"/>
            <a:chExt cx="293825" cy="291450"/>
          </a:xfrm>
        </p:grpSpPr>
        <p:sp>
          <p:nvSpPr>
            <p:cNvPr id="8497" name="Google Shape;8497;p55"/>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5"/>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5"/>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55"/>
          <p:cNvGrpSpPr/>
          <p:nvPr/>
        </p:nvGrpSpPr>
        <p:grpSpPr>
          <a:xfrm>
            <a:off x="3554845" y="3867445"/>
            <a:ext cx="334909" cy="327795"/>
            <a:chOff x="-4480550" y="3970800"/>
            <a:chExt cx="297750" cy="291425"/>
          </a:xfrm>
        </p:grpSpPr>
        <p:sp>
          <p:nvSpPr>
            <p:cNvPr id="8501" name="Google Shape;8501;p55"/>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5"/>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55"/>
          <p:cNvGrpSpPr/>
          <p:nvPr/>
        </p:nvGrpSpPr>
        <p:grpSpPr>
          <a:xfrm>
            <a:off x="5676284" y="3052851"/>
            <a:ext cx="324280" cy="327823"/>
            <a:chOff x="-2668225" y="3239075"/>
            <a:chExt cx="288300" cy="291450"/>
          </a:xfrm>
        </p:grpSpPr>
        <p:sp>
          <p:nvSpPr>
            <p:cNvPr id="8504" name="Google Shape;8504;p55"/>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5"/>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5"/>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5"/>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5"/>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55"/>
          <p:cNvGrpSpPr/>
          <p:nvPr/>
        </p:nvGrpSpPr>
        <p:grpSpPr>
          <a:xfrm>
            <a:off x="5674062" y="3455909"/>
            <a:ext cx="328723" cy="327823"/>
            <a:chOff x="-2671375" y="3597450"/>
            <a:chExt cx="292250" cy="291450"/>
          </a:xfrm>
        </p:grpSpPr>
        <p:sp>
          <p:nvSpPr>
            <p:cNvPr id="8510" name="Google Shape;8510;p55"/>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5"/>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55"/>
          <p:cNvGrpSpPr/>
          <p:nvPr/>
        </p:nvGrpSpPr>
        <p:grpSpPr>
          <a:xfrm>
            <a:off x="5673191" y="3866545"/>
            <a:ext cx="330466" cy="329595"/>
            <a:chOff x="-2670575" y="3956600"/>
            <a:chExt cx="293800" cy="293025"/>
          </a:xfrm>
        </p:grpSpPr>
        <p:sp>
          <p:nvSpPr>
            <p:cNvPr id="8513" name="Google Shape;8513;p55"/>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5"/>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5"/>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5"/>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55"/>
          <p:cNvGrpSpPr/>
          <p:nvPr/>
        </p:nvGrpSpPr>
        <p:grpSpPr>
          <a:xfrm>
            <a:off x="7362548" y="3456415"/>
            <a:ext cx="333138" cy="326811"/>
            <a:chOff x="-1183550" y="3586525"/>
            <a:chExt cx="296175" cy="290550"/>
          </a:xfrm>
        </p:grpSpPr>
        <p:sp>
          <p:nvSpPr>
            <p:cNvPr id="8518" name="Google Shape;8518;p55"/>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5"/>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5"/>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5"/>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5"/>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5"/>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5"/>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5"/>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5"/>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55"/>
          <p:cNvGrpSpPr/>
          <p:nvPr/>
        </p:nvGrpSpPr>
        <p:grpSpPr>
          <a:xfrm>
            <a:off x="1871279" y="3053301"/>
            <a:ext cx="328723" cy="326923"/>
            <a:chOff x="-5971525" y="3273750"/>
            <a:chExt cx="292250" cy="290650"/>
          </a:xfrm>
        </p:grpSpPr>
        <p:sp>
          <p:nvSpPr>
            <p:cNvPr id="8528" name="Google Shape;8528;p55"/>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5"/>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55"/>
          <p:cNvGrpSpPr/>
          <p:nvPr/>
        </p:nvGrpSpPr>
        <p:grpSpPr>
          <a:xfrm>
            <a:off x="1866850" y="3454841"/>
            <a:ext cx="337581" cy="329960"/>
            <a:chOff x="-5974675" y="3632100"/>
            <a:chExt cx="300125" cy="293350"/>
          </a:xfrm>
        </p:grpSpPr>
        <p:sp>
          <p:nvSpPr>
            <p:cNvPr id="8531" name="Google Shape;8531;p55"/>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5"/>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5"/>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55"/>
          <p:cNvGrpSpPr/>
          <p:nvPr/>
        </p:nvGrpSpPr>
        <p:grpSpPr>
          <a:xfrm>
            <a:off x="1881022" y="3866546"/>
            <a:ext cx="309236" cy="329595"/>
            <a:chOff x="-5971525" y="3990475"/>
            <a:chExt cx="274925" cy="293025"/>
          </a:xfrm>
        </p:grpSpPr>
        <p:sp>
          <p:nvSpPr>
            <p:cNvPr id="8535" name="Google Shape;8535;p55"/>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5"/>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5"/>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5"/>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55"/>
          <p:cNvGrpSpPr/>
          <p:nvPr/>
        </p:nvGrpSpPr>
        <p:grpSpPr>
          <a:xfrm>
            <a:off x="3978534" y="3053301"/>
            <a:ext cx="328695" cy="326923"/>
            <a:chOff x="-4118225" y="3253275"/>
            <a:chExt cx="292225" cy="290650"/>
          </a:xfrm>
        </p:grpSpPr>
        <p:sp>
          <p:nvSpPr>
            <p:cNvPr id="8540" name="Google Shape;8540;p55"/>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5"/>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55"/>
          <p:cNvGrpSpPr/>
          <p:nvPr/>
        </p:nvGrpSpPr>
        <p:grpSpPr>
          <a:xfrm>
            <a:off x="4017944" y="3455698"/>
            <a:ext cx="249874" cy="328245"/>
            <a:chOff x="-4082800" y="3612425"/>
            <a:chExt cx="222150" cy="291825"/>
          </a:xfrm>
        </p:grpSpPr>
        <p:sp>
          <p:nvSpPr>
            <p:cNvPr id="8543" name="Google Shape;8543;p55"/>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5"/>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5"/>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55"/>
          <p:cNvGrpSpPr/>
          <p:nvPr/>
        </p:nvGrpSpPr>
        <p:grpSpPr>
          <a:xfrm>
            <a:off x="3978534" y="3877625"/>
            <a:ext cx="328695" cy="307436"/>
            <a:chOff x="-4118225" y="3990475"/>
            <a:chExt cx="292225" cy="273325"/>
          </a:xfrm>
        </p:grpSpPr>
        <p:sp>
          <p:nvSpPr>
            <p:cNvPr id="8547" name="Google Shape;8547;p55"/>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5"/>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5"/>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5"/>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55"/>
          <p:cNvGrpSpPr/>
          <p:nvPr/>
        </p:nvGrpSpPr>
        <p:grpSpPr>
          <a:xfrm>
            <a:off x="6105301" y="3051965"/>
            <a:ext cx="308336" cy="329595"/>
            <a:chOff x="-2312225" y="3238300"/>
            <a:chExt cx="274125" cy="293025"/>
          </a:xfrm>
        </p:grpSpPr>
        <p:sp>
          <p:nvSpPr>
            <p:cNvPr id="8552" name="Google Shape;8552;p55"/>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5"/>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55"/>
          <p:cNvGrpSpPr/>
          <p:nvPr/>
        </p:nvGrpSpPr>
        <p:grpSpPr>
          <a:xfrm>
            <a:off x="6095108" y="3415598"/>
            <a:ext cx="328723" cy="408443"/>
            <a:chOff x="-2310650" y="3525775"/>
            <a:chExt cx="292250" cy="363125"/>
          </a:xfrm>
        </p:grpSpPr>
        <p:sp>
          <p:nvSpPr>
            <p:cNvPr id="8555" name="Google Shape;8555;p55"/>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5"/>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5"/>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5"/>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55"/>
          <p:cNvGrpSpPr/>
          <p:nvPr/>
        </p:nvGrpSpPr>
        <p:grpSpPr>
          <a:xfrm>
            <a:off x="6094222" y="3867431"/>
            <a:ext cx="330494" cy="327823"/>
            <a:chOff x="-2310650" y="3958175"/>
            <a:chExt cx="293825" cy="291450"/>
          </a:xfrm>
        </p:grpSpPr>
        <p:sp>
          <p:nvSpPr>
            <p:cNvPr id="8560" name="Google Shape;8560;p55"/>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5"/>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55"/>
          <p:cNvGrpSpPr/>
          <p:nvPr/>
        </p:nvGrpSpPr>
        <p:grpSpPr>
          <a:xfrm>
            <a:off x="7363447" y="3867431"/>
            <a:ext cx="331338" cy="327823"/>
            <a:chOff x="-1182750" y="3962900"/>
            <a:chExt cx="294575" cy="291450"/>
          </a:xfrm>
        </p:grpSpPr>
        <p:sp>
          <p:nvSpPr>
            <p:cNvPr id="8563" name="Google Shape;8563;p55"/>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5"/>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5"/>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5"/>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5"/>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5"/>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5"/>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55"/>
          <p:cNvGrpSpPr/>
          <p:nvPr/>
        </p:nvGrpSpPr>
        <p:grpSpPr>
          <a:xfrm>
            <a:off x="2291424" y="3052851"/>
            <a:ext cx="331366" cy="327823"/>
            <a:chOff x="-5611575" y="3272950"/>
            <a:chExt cx="294600" cy="291450"/>
          </a:xfrm>
        </p:grpSpPr>
        <p:sp>
          <p:nvSpPr>
            <p:cNvPr id="8571" name="Google Shape;8571;p55"/>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5"/>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5"/>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5"/>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5"/>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55"/>
          <p:cNvGrpSpPr/>
          <p:nvPr/>
        </p:nvGrpSpPr>
        <p:grpSpPr>
          <a:xfrm>
            <a:off x="2291424" y="3456359"/>
            <a:ext cx="331366" cy="326923"/>
            <a:chOff x="-5613150" y="3632900"/>
            <a:chExt cx="294600" cy="290650"/>
          </a:xfrm>
        </p:grpSpPr>
        <p:sp>
          <p:nvSpPr>
            <p:cNvPr id="8577" name="Google Shape;8577;p55"/>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5"/>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9" name="Google Shape;8579;p55"/>
          <p:cNvGrpSpPr/>
          <p:nvPr/>
        </p:nvGrpSpPr>
        <p:grpSpPr>
          <a:xfrm>
            <a:off x="2291424" y="3866996"/>
            <a:ext cx="331366" cy="328695"/>
            <a:chOff x="-5613150" y="3991275"/>
            <a:chExt cx="294600" cy="292225"/>
          </a:xfrm>
        </p:grpSpPr>
        <p:sp>
          <p:nvSpPr>
            <p:cNvPr id="8580" name="Google Shape;8580;p55"/>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5"/>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5"/>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5"/>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5"/>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5"/>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5"/>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5"/>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5"/>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55"/>
          <p:cNvGrpSpPr/>
          <p:nvPr/>
        </p:nvGrpSpPr>
        <p:grpSpPr>
          <a:xfrm>
            <a:off x="4387594" y="3053020"/>
            <a:ext cx="339521" cy="327486"/>
            <a:chOff x="-3768700" y="3253275"/>
            <a:chExt cx="301850" cy="291150"/>
          </a:xfrm>
        </p:grpSpPr>
        <p:sp>
          <p:nvSpPr>
            <p:cNvPr id="8590" name="Google Shape;8590;p55"/>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5"/>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5"/>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55"/>
          <p:cNvGrpSpPr/>
          <p:nvPr/>
        </p:nvGrpSpPr>
        <p:grpSpPr>
          <a:xfrm>
            <a:off x="4390785" y="3465203"/>
            <a:ext cx="333138" cy="309236"/>
            <a:chOff x="-3808700" y="3628950"/>
            <a:chExt cx="296175" cy="274925"/>
          </a:xfrm>
        </p:grpSpPr>
        <p:sp>
          <p:nvSpPr>
            <p:cNvPr id="8594" name="Google Shape;8594;p55"/>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5"/>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5"/>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8597" name="Google Shape;8597;p55"/>
          <p:cNvGrpSpPr/>
          <p:nvPr/>
        </p:nvGrpSpPr>
        <p:grpSpPr>
          <a:xfrm>
            <a:off x="4432430" y="3867108"/>
            <a:ext cx="327654" cy="328470"/>
            <a:chOff x="-3771675" y="3971775"/>
            <a:chExt cx="291300" cy="292025"/>
          </a:xfrm>
        </p:grpSpPr>
        <p:sp>
          <p:nvSpPr>
            <p:cNvPr id="8598" name="Google Shape;8598;p55"/>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5"/>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5"/>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5"/>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5"/>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55"/>
          <p:cNvGrpSpPr/>
          <p:nvPr/>
        </p:nvGrpSpPr>
        <p:grpSpPr>
          <a:xfrm>
            <a:off x="6520755" y="3091474"/>
            <a:ext cx="328301" cy="250577"/>
            <a:chOff x="-1951475" y="3273100"/>
            <a:chExt cx="291875" cy="222775"/>
          </a:xfrm>
        </p:grpSpPr>
        <p:sp>
          <p:nvSpPr>
            <p:cNvPr id="8604" name="Google Shape;8604;p55"/>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5"/>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5"/>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55"/>
          <p:cNvGrpSpPr/>
          <p:nvPr/>
        </p:nvGrpSpPr>
        <p:grpSpPr>
          <a:xfrm>
            <a:off x="6518786" y="3455909"/>
            <a:ext cx="332238" cy="327823"/>
            <a:chOff x="-1951475" y="3597450"/>
            <a:chExt cx="295375" cy="291450"/>
          </a:xfrm>
        </p:grpSpPr>
        <p:sp>
          <p:nvSpPr>
            <p:cNvPr id="8608" name="Google Shape;8608;p55"/>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5"/>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5"/>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5"/>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55"/>
          <p:cNvGrpSpPr/>
          <p:nvPr/>
        </p:nvGrpSpPr>
        <p:grpSpPr>
          <a:xfrm>
            <a:off x="6511250" y="3867431"/>
            <a:ext cx="347310" cy="327823"/>
            <a:chOff x="-1960150" y="3956600"/>
            <a:chExt cx="308775" cy="291450"/>
          </a:xfrm>
        </p:grpSpPr>
        <p:sp>
          <p:nvSpPr>
            <p:cNvPr id="8613" name="Google Shape;8613;p55"/>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5"/>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55"/>
          <p:cNvGrpSpPr/>
          <p:nvPr/>
        </p:nvGrpSpPr>
        <p:grpSpPr>
          <a:xfrm>
            <a:off x="7798445" y="3052415"/>
            <a:ext cx="328695" cy="328695"/>
            <a:chOff x="-804700" y="3226500"/>
            <a:chExt cx="292225" cy="292225"/>
          </a:xfrm>
        </p:grpSpPr>
        <p:sp>
          <p:nvSpPr>
            <p:cNvPr id="8616" name="Google Shape;8616;p55"/>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5"/>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5"/>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5"/>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5"/>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5"/>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5"/>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55"/>
          <p:cNvGrpSpPr/>
          <p:nvPr/>
        </p:nvGrpSpPr>
        <p:grpSpPr>
          <a:xfrm>
            <a:off x="2719492" y="3052401"/>
            <a:ext cx="328695" cy="328723"/>
            <a:chOff x="-5251625" y="3272950"/>
            <a:chExt cx="292225" cy="292250"/>
          </a:xfrm>
        </p:grpSpPr>
        <p:sp>
          <p:nvSpPr>
            <p:cNvPr id="8624" name="Google Shape;8624;p55"/>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5"/>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5"/>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7" name="Google Shape;8627;p55"/>
          <p:cNvGrpSpPr/>
          <p:nvPr/>
        </p:nvGrpSpPr>
        <p:grpSpPr>
          <a:xfrm>
            <a:off x="2716834" y="3455249"/>
            <a:ext cx="334009" cy="329145"/>
            <a:chOff x="-5254775" y="3631325"/>
            <a:chExt cx="296950" cy="292625"/>
          </a:xfrm>
        </p:grpSpPr>
        <p:sp>
          <p:nvSpPr>
            <p:cNvPr id="8628" name="Google Shape;8628;p55"/>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5"/>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5"/>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5"/>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5"/>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5"/>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5"/>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55"/>
          <p:cNvGrpSpPr/>
          <p:nvPr/>
        </p:nvGrpSpPr>
        <p:grpSpPr>
          <a:xfrm>
            <a:off x="2719928" y="3866996"/>
            <a:ext cx="327823" cy="328695"/>
            <a:chOff x="-5251625" y="3991275"/>
            <a:chExt cx="291450" cy="292225"/>
          </a:xfrm>
        </p:grpSpPr>
        <p:sp>
          <p:nvSpPr>
            <p:cNvPr id="8636" name="Google Shape;8636;p55"/>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5"/>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5"/>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5"/>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5"/>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55"/>
          <p:cNvGrpSpPr/>
          <p:nvPr/>
        </p:nvGrpSpPr>
        <p:grpSpPr>
          <a:xfrm>
            <a:off x="4870072" y="3052865"/>
            <a:ext cx="249874" cy="327795"/>
            <a:chOff x="-3365275" y="3253275"/>
            <a:chExt cx="222150" cy="291425"/>
          </a:xfrm>
        </p:grpSpPr>
        <p:sp>
          <p:nvSpPr>
            <p:cNvPr id="8642" name="Google Shape;8642;p55"/>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5"/>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55"/>
          <p:cNvGrpSpPr/>
          <p:nvPr/>
        </p:nvGrpSpPr>
        <p:grpSpPr>
          <a:xfrm>
            <a:off x="4849713" y="3455023"/>
            <a:ext cx="290592" cy="329595"/>
            <a:chOff x="-3383375" y="3611625"/>
            <a:chExt cx="258350" cy="293025"/>
          </a:xfrm>
        </p:grpSpPr>
        <p:sp>
          <p:nvSpPr>
            <p:cNvPr id="8645" name="Google Shape;8645;p55"/>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5"/>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55"/>
          <p:cNvGrpSpPr/>
          <p:nvPr/>
        </p:nvGrpSpPr>
        <p:grpSpPr>
          <a:xfrm>
            <a:off x="4889123" y="3867431"/>
            <a:ext cx="211772" cy="327823"/>
            <a:chOff x="-3347950" y="3971575"/>
            <a:chExt cx="188275" cy="291450"/>
          </a:xfrm>
        </p:grpSpPr>
        <p:sp>
          <p:nvSpPr>
            <p:cNvPr id="8648" name="Google Shape;8648;p55"/>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5"/>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5"/>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55"/>
          <p:cNvGrpSpPr/>
          <p:nvPr/>
        </p:nvGrpSpPr>
        <p:grpSpPr>
          <a:xfrm>
            <a:off x="6963606" y="3051965"/>
            <a:ext cx="290592" cy="329595"/>
            <a:chOff x="-1575775" y="3238300"/>
            <a:chExt cx="258350" cy="293025"/>
          </a:xfrm>
        </p:grpSpPr>
        <p:sp>
          <p:nvSpPr>
            <p:cNvPr id="8652" name="Google Shape;8652;p55"/>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5"/>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5"/>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5"/>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5"/>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55"/>
          <p:cNvGrpSpPr/>
          <p:nvPr/>
        </p:nvGrpSpPr>
        <p:grpSpPr>
          <a:xfrm>
            <a:off x="6943654" y="3454151"/>
            <a:ext cx="330494" cy="331338"/>
            <a:chOff x="-1591550" y="3597475"/>
            <a:chExt cx="293825" cy="294575"/>
          </a:xfrm>
        </p:grpSpPr>
        <p:sp>
          <p:nvSpPr>
            <p:cNvPr id="8658" name="Google Shape;8658;p55"/>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5"/>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5"/>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55"/>
          <p:cNvGrpSpPr/>
          <p:nvPr/>
        </p:nvGrpSpPr>
        <p:grpSpPr>
          <a:xfrm>
            <a:off x="6944104" y="3875403"/>
            <a:ext cx="329595" cy="311879"/>
            <a:chOff x="-1592325" y="3957400"/>
            <a:chExt cx="293025" cy="277275"/>
          </a:xfrm>
        </p:grpSpPr>
        <p:sp>
          <p:nvSpPr>
            <p:cNvPr id="8662" name="Google Shape;8662;p55"/>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5"/>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5"/>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5"/>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55"/>
          <p:cNvGrpSpPr/>
          <p:nvPr/>
        </p:nvGrpSpPr>
        <p:grpSpPr>
          <a:xfrm>
            <a:off x="7818383" y="3455473"/>
            <a:ext cx="288821" cy="328695"/>
            <a:chOff x="-778700" y="3612425"/>
            <a:chExt cx="256775" cy="292225"/>
          </a:xfrm>
        </p:grpSpPr>
        <p:sp>
          <p:nvSpPr>
            <p:cNvPr id="8667" name="Google Shape;8667;p55"/>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5"/>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5"/>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5"/>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5"/>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5"/>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55"/>
          <p:cNvGrpSpPr/>
          <p:nvPr/>
        </p:nvGrpSpPr>
        <p:grpSpPr>
          <a:xfrm>
            <a:off x="1876916" y="1715612"/>
            <a:ext cx="319043" cy="319909"/>
            <a:chOff x="6679825" y="2693700"/>
            <a:chExt cx="257875" cy="258575"/>
          </a:xfrm>
        </p:grpSpPr>
        <p:sp>
          <p:nvSpPr>
            <p:cNvPr id="8674" name="Google Shape;8674;p55"/>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5"/>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55"/>
          <p:cNvGrpSpPr/>
          <p:nvPr/>
        </p:nvGrpSpPr>
        <p:grpSpPr>
          <a:xfrm>
            <a:off x="1869734" y="2102188"/>
            <a:ext cx="327649" cy="325088"/>
            <a:chOff x="6790450" y="3119050"/>
            <a:chExt cx="262750" cy="260675"/>
          </a:xfrm>
        </p:grpSpPr>
        <p:sp>
          <p:nvSpPr>
            <p:cNvPr id="8677" name="Google Shape;8677;p55"/>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5"/>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9" name="Google Shape;8679;p5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30</a:t>
            </a:fld>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83"/>
        <p:cNvGrpSpPr/>
        <p:nvPr/>
      </p:nvGrpSpPr>
      <p:grpSpPr>
        <a:xfrm>
          <a:off x="0" y="0"/>
          <a:ext cx="0" cy="0"/>
          <a:chOff x="0" y="0"/>
          <a:chExt cx="0" cy="0"/>
        </a:xfrm>
      </p:grpSpPr>
      <p:sp>
        <p:nvSpPr>
          <p:cNvPr id="8684" name="Google Shape;8684;p56"/>
          <p:cNvSpPr txBox="1">
            <a:spLocks noGrp="1"/>
          </p:cNvSpPr>
          <p:nvPr>
            <p:ph type="title" idx="4294967295"/>
          </p:nvPr>
        </p:nvSpPr>
        <p:spPr>
          <a:xfrm>
            <a:off x="1068100" y="1003934"/>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8685" name="Google Shape;8685;p56"/>
          <p:cNvGrpSpPr/>
          <p:nvPr/>
        </p:nvGrpSpPr>
        <p:grpSpPr>
          <a:xfrm>
            <a:off x="1049401" y="1688535"/>
            <a:ext cx="334346" cy="329068"/>
            <a:chOff x="683125" y="1955275"/>
            <a:chExt cx="299325" cy="294600"/>
          </a:xfrm>
        </p:grpSpPr>
        <p:sp>
          <p:nvSpPr>
            <p:cNvPr id="8686" name="Google Shape;8686;p56"/>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6"/>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6"/>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6"/>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56"/>
          <p:cNvGrpSpPr/>
          <p:nvPr/>
        </p:nvGrpSpPr>
        <p:grpSpPr>
          <a:xfrm>
            <a:off x="1050281" y="2079583"/>
            <a:ext cx="332587" cy="330855"/>
            <a:chOff x="685475" y="2318350"/>
            <a:chExt cx="297750" cy="296200"/>
          </a:xfrm>
        </p:grpSpPr>
        <p:sp>
          <p:nvSpPr>
            <p:cNvPr id="8691" name="Google Shape;8691;p56"/>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6"/>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6"/>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4" name="Google Shape;8694;p56"/>
          <p:cNvSpPr/>
          <p:nvPr/>
        </p:nvSpPr>
        <p:spPr>
          <a:xfrm>
            <a:off x="1051601" y="2504974"/>
            <a:ext cx="329934" cy="330800"/>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5" name="Google Shape;8695;p56"/>
          <p:cNvGrpSpPr/>
          <p:nvPr/>
        </p:nvGrpSpPr>
        <p:grpSpPr>
          <a:xfrm>
            <a:off x="3159658" y="1688312"/>
            <a:ext cx="293017" cy="329515"/>
            <a:chOff x="2523000" y="1954875"/>
            <a:chExt cx="262325" cy="295000"/>
          </a:xfrm>
        </p:grpSpPr>
        <p:sp>
          <p:nvSpPr>
            <p:cNvPr id="8696" name="Google Shape;8696;p56"/>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6"/>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56"/>
          <p:cNvGrpSpPr/>
          <p:nvPr/>
        </p:nvGrpSpPr>
        <p:grpSpPr>
          <a:xfrm>
            <a:off x="3139873" y="2080030"/>
            <a:ext cx="332587" cy="329962"/>
            <a:chOff x="2508825" y="2318350"/>
            <a:chExt cx="297750" cy="295400"/>
          </a:xfrm>
        </p:grpSpPr>
        <p:sp>
          <p:nvSpPr>
            <p:cNvPr id="8699" name="Google Shape;8699;p56"/>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6"/>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1" name="Google Shape;8701;p56"/>
          <p:cNvSpPr/>
          <p:nvPr/>
        </p:nvSpPr>
        <p:spPr>
          <a:xfrm>
            <a:off x="3140731" y="2504974"/>
            <a:ext cx="330827" cy="330800"/>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2" name="Google Shape;8702;p56"/>
          <p:cNvGrpSpPr/>
          <p:nvPr/>
        </p:nvGrpSpPr>
        <p:grpSpPr>
          <a:xfrm>
            <a:off x="5245510" y="1688103"/>
            <a:ext cx="329068" cy="329934"/>
            <a:chOff x="4321150" y="1946600"/>
            <a:chExt cx="294600" cy="295375"/>
          </a:xfrm>
        </p:grpSpPr>
        <p:sp>
          <p:nvSpPr>
            <p:cNvPr id="8703" name="Google Shape;8703;p56"/>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6"/>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6"/>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6" name="Google Shape;8706;p56"/>
          <p:cNvSpPr/>
          <p:nvPr/>
        </p:nvSpPr>
        <p:spPr>
          <a:xfrm>
            <a:off x="5242386" y="2090582"/>
            <a:ext cx="335240" cy="308851"/>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6"/>
          <p:cNvSpPr/>
          <p:nvPr/>
        </p:nvSpPr>
        <p:spPr>
          <a:xfrm>
            <a:off x="5242833" y="2505407"/>
            <a:ext cx="334346" cy="32993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6"/>
          <p:cNvSpPr/>
          <p:nvPr/>
        </p:nvSpPr>
        <p:spPr>
          <a:xfrm>
            <a:off x="7397176" y="1688979"/>
            <a:ext cx="212062" cy="32817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6"/>
          <p:cNvSpPr/>
          <p:nvPr/>
        </p:nvSpPr>
        <p:spPr>
          <a:xfrm>
            <a:off x="1470463" y="1687653"/>
            <a:ext cx="332559" cy="33082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0" name="Google Shape;8710;p56"/>
          <p:cNvGrpSpPr/>
          <p:nvPr/>
        </p:nvGrpSpPr>
        <p:grpSpPr>
          <a:xfrm>
            <a:off x="1470025" y="2080030"/>
            <a:ext cx="333452" cy="329962"/>
            <a:chOff x="1049375" y="2318350"/>
            <a:chExt cx="298525" cy="295400"/>
          </a:xfrm>
        </p:grpSpPr>
        <p:sp>
          <p:nvSpPr>
            <p:cNvPr id="8711" name="Google Shape;8711;p56"/>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6"/>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6"/>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6"/>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56"/>
          <p:cNvGrpSpPr/>
          <p:nvPr/>
        </p:nvGrpSpPr>
        <p:grpSpPr>
          <a:xfrm>
            <a:off x="1470472" y="2504099"/>
            <a:ext cx="332559" cy="332559"/>
            <a:chOff x="1049375" y="2680675"/>
            <a:chExt cx="297725" cy="297725"/>
          </a:xfrm>
        </p:grpSpPr>
        <p:sp>
          <p:nvSpPr>
            <p:cNvPr id="8716" name="Google Shape;8716;p56"/>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6"/>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56"/>
          <p:cNvGrpSpPr/>
          <p:nvPr/>
        </p:nvGrpSpPr>
        <p:grpSpPr>
          <a:xfrm>
            <a:off x="3565926" y="1688089"/>
            <a:ext cx="329934" cy="329962"/>
            <a:chOff x="2872725" y="1954475"/>
            <a:chExt cx="295375" cy="295400"/>
          </a:xfrm>
        </p:grpSpPr>
        <p:sp>
          <p:nvSpPr>
            <p:cNvPr id="8719" name="Google Shape;8719;p56"/>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6"/>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6"/>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56"/>
          <p:cNvGrpSpPr/>
          <p:nvPr/>
        </p:nvGrpSpPr>
        <p:grpSpPr>
          <a:xfrm>
            <a:off x="3586158" y="2079150"/>
            <a:ext cx="289471" cy="331721"/>
            <a:chOff x="2890050" y="2318350"/>
            <a:chExt cx="259150" cy="296975"/>
          </a:xfrm>
        </p:grpSpPr>
        <p:sp>
          <p:nvSpPr>
            <p:cNvPr id="8723" name="Google Shape;8723;p56"/>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6"/>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5" name="Google Shape;8725;p56"/>
          <p:cNvSpPr/>
          <p:nvPr/>
        </p:nvSpPr>
        <p:spPr>
          <a:xfrm>
            <a:off x="3623957" y="2504527"/>
            <a:ext cx="213822" cy="331693"/>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6" name="Google Shape;8726;p56"/>
          <p:cNvGrpSpPr/>
          <p:nvPr/>
        </p:nvGrpSpPr>
        <p:grpSpPr>
          <a:xfrm>
            <a:off x="5662394" y="1688549"/>
            <a:ext cx="329040" cy="329040"/>
            <a:chOff x="4685050" y="1945825"/>
            <a:chExt cx="294575" cy="294575"/>
          </a:xfrm>
        </p:grpSpPr>
        <p:sp>
          <p:nvSpPr>
            <p:cNvPr id="8727" name="Google Shape;8727;p56"/>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6"/>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6"/>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6"/>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6"/>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2" name="Google Shape;8732;p56"/>
          <p:cNvSpPr/>
          <p:nvPr/>
        </p:nvSpPr>
        <p:spPr>
          <a:xfrm>
            <a:off x="5661906" y="2080473"/>
            <a:ext cx="329934" cy="329068"/>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6"/>
          <p:cNvSpPr/>
          <p:nvPr/>
        </p:nvSpPr>
        <p:spPr>
          <a:xfrm>
            <a:off x="5681705" y="2504527"/>
            <a:ext cx="290336" cy="331693"/>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4" name="Google Shape;8734;p56"/>
          <p:cNvGrpSpPr/>
          <p:nvPr/>
        </p:nvGrpSpPr>
        <p:grpSpPr>
          <a:xfrm>
            <a:off x="7338295" y="2080477"/>
            <a:ext cx="329934" cy="329068"/>
            <a:chOff x="6131900" y="2301825"/>
            <a:chExt cx="295375" cy="294600"/>
          </a:xfrm>
        </p:grpSpPr>
        <p:sp>
          <p:nvSpPr>
            <p:cNvPr id="8735" name="Google Shape;8735;p56"/>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6"/>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6"/>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6"/>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56"/>
          <p:cNvGrpSpPr/>
          <p:nvPr/>
        </p:nvGrpSpPr>
        <p:grpSpPr>
          <a:xfrm>
            <a:off x="1890428" y="1687656"/>
            <a:ext cx="332587" cy="330827"/>
            <a:chOff x="1412450" y="1954475"/>
            <a:chExt cx="297750" cy="296175"/>
          </a:xfrm>
        </p:grpSpPr>
        <p:sp>
          <p:nvSpPr>
            <p:cNvPr id="8740" name="Google Shape;8740;p56"/>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6"/>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2" name="Google Shape;8742;p56"/>
          <p:cNvSpPr/>
          <p:nvPr/>
        </p:nvSpPr>
        <p:spPr>
          <a:xfrm>
            <a:off x="1891728" y="2081353"/>
            <a:ext cx="329962" cy="327309"/>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3" name="Google Shape;8743;p56"/>
          <p:cNvGrpSpPr/>
          <p:nvPr/>
        </p:nvGrpSpPr>
        <p:grpSpPr>
          <a:xfrm>
            <a:off x="1890428" y="2504211"/>
            <a:ext cx="332587" cy="332335"/>
            <a:chOff x="1413250" y="2680675"/>
            <a:chExt cx="297750" cy="297525"/>
          </a:xfrm>
        </p:grpSpPr>
        <p:sp>
          <p:nvSpPr>
            <p:cNvPr id="8744" name="Google Shape;8744;p56"/>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6"/>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6"/>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6"/>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8" name="Google Shape;8748;p56"/>
          <p:cNvSpPr/>
          <p:nvPr/>
        </p:nvSpPr>
        <p:spPr>
          <a:xfrm>
            <a:off x="4028449" y="1687666"/>
            <a:ext cx="256044" cy="330800"/>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6"/>
          <p:cNvSpPr/>
          <p:nvPr/>
        </p:nvSpPr>
        <p:spPr>
          <a:xfrm>
            <a:off x="3983141" y="2080263"/>
            <a:ext cx="346661" cy="329487"/>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6"/>
          <p:cNvSpPr/>
          <p:nvPr/>
        </p:nvSpPr>
        <p:spPr>
          <a:xfrm>
            <a:off x="3990178" y="2504974"/>
            <a:ext cx="332587" cy="330800"/>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1" name="Google Shape;8751;p56"/>
          <p:cNvGrpSpPr/>
          <p:nvPr/>
        </p:nvGrpSpPr>
        <p:grpSpPr>
          <a:xfrm>
            <a:off x="6081470" y="1688228"/>
            <a:ext cx="331693" cy="329683"/>
            <a:chOff x="5045775" y="1946400"/>
            <a:chExt cx="296950" cy="295150"/>
          </a:xfrm>
        </p:grpSpPr>
        <p:sp>
          <p:nvSpPr>
            <p:cNvPr id="8752" name="Google Shape;8752;p56"/>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6"/>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56"/>
          <p:cNvGrpSpPr/>
          <p:nvPr/>
        </p:nvGrpSpPr>
        <p:grpSpPr>
          <a:xfrm>
            <a:off x="6080144" y="2098949"/>
            <a:ext cx="334346" cy="292123"/>
            <a:chOff x="5046550" y="2327025"/>
            <a:chExt cx="299325" cy="261525"/>
          </a:xfrm>
        </p:grpSpPr>
        <p:sp>
          <p:nvSpPr>
            <p:cNvPr id="8755" name="Google Shape;8755;p56"/>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6"/>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6"/>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8" name="Google Shape;8758;p56"/>
          <p:cNvSpPr/>
          <p:nvPr/>
        </p:nvSpPr>
        <p:spPr>
          <a:xfrm>
            <a:off x="6154882" y="2504527"/>
            <a:ext cx="184780" cy="331693"/>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9" name="Google Shape;8759;p56"/>
          <p:cNvGrpSpPr/>
          <p:nvPr/>
        </p:nvGrpSpPr>
        <p:grpSpPr>
          <a:xfrm>
            <a:off x="7336969" y="2505411"/>
            <a:ext cx="332587" cy="329934"/>
            <a:chOff x="6167350" y="2672800"/>
            <a:chExt cx="297750" cy="295375"/>
          </a:xfrm>
        </p:grpSpPr>
        <p:sp>
          <p:nvSpPr>
            <p:cNvPr id="8760" name="Google Shape;8760;p56"/>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6"/>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6"/>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6"/>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6"/>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56"/>
          <p:cNvGrpSpPr/>
          <p:nvPr/>
        </p:nvGrpSpPr>
        <p:grpSpPr>
          <a:xfrm>
            <a:off x="2310383" y="1687223"/>
            <a:ext cx="329068" cy="331693"/>
            <a:chOff x="1777925" y="1953700"/>
            <a:chExt cx="294600" cy="296950"/>
          </a:xfrm>
        </p:grpSpPr>
        <p:sp>
          <p:nvSpPr>
            <p:cNvPr id="8766" name="Google Shape;8766;p56"/>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6"/>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6"/>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6"/>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56"/>
          <p:cNvGrpSpPr/>
          <p:nvPr/>
        </p:nvGrpSpPr>
        <p:grpSpPr>
          <a:xfrm>
            <a:off x="2325351" y="2080477"/>
            <a:ext cx="299133" cy="329068"/>
            <a:chOff x="1790525" y="2319150"/>
            <a:chExt cx="267800" cy="294600"/>
          </a:xfrm>
        </p:grpSpPr>
        <p:sp>
          <p:nvSpPr>
            <p:cNvPr id="8771" name="Google Shape;8771;p56"/>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6"/>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3" name="Google Shape;8773;p56"/>
          <p:cNvSpPr/>
          <p:nvPr/>
        </p:nvSpPr>
        <p:spPr>
          <a:xfrm>
            <a:off x="2309041" y="2504527"/>
            <a:ext cx="331721" cy="331693"/>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4" name="Google Shape;8774;p56"/>
          <p:cNvGrpSpPr/>
          <p:nvPr/>
        </p:nvGrpSpPr>
        <p:grpSpPr>
          <a:xfrm>
            <a:off x="4411489" y="1688089"/>
            <a:ext cx="330827" cy="329962"/>
            <a:chOff x="3599700" y="1954475"/>
            <a:chExt cx="296175" cy="295400"/>
          </a:xfrm>
        </p:grpSpPr>
        <p:sp>
          <p:nvSpPr>
            <p:cNvPr id="8775" name="Google Shape;8775;p56"/>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6"/>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6"/>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56"/>
          <p:cNvGrpSpPr/>
          <p:nvPr/>
        </p:nvGrpSpPr>
        <p:grpSpPr>
          <a:xfrm>
            <a:off x="4412368" y="2080477"/>
            <a:ext cx="329068" cy="329068"/>
            <a:chOff x="3601275" y="2319150"/>
            <a:chExt cx="294600" cy="294600"/>
          </a:xfrm>
        </p:grpSpPr>
        <p:sp>
          <p:nvSpPr>
            <p:cNvPr id="8779" name="Google Shape;8779;p56"/>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6"/>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1" name="Google Shape;8781;p56"/>
          <p:cNvSpPr/>
          <p:nvPr/>
        </p:nvSpPr>
        <p:spPr>
          <a:xfrm>
            <a:off x="4411889" y="2505407"/>
            <a:ext cx="329962" cy="32993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2" name="Google Shape;8782;p56"/>
          <p:cNvGrpSpPr/>
          <p:nvPr/>
        </p:nvGrpSpPr>
        <p:grpSpPr>
          <a:xfrm>
            <a:off x="6513741" y="1687670"/>
            <a:ext cx="310582" cy="330800"/>
            <a:chOff x="5421475" y="1945825"/>
            <a:chExt cx="278050" cy="296150"/>
          </a:xfrm>
        </p:grpSpPr>
        <p:sp>
          <p:nvSpPr>
            <p:cNvPr id="8783" name="Google Shape;8783;p56"/>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6"/>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6"/>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6"/>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6"/>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6"/>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6"/>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6"/>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1" name="Google Shape;8791;p56"/>
          <p:cNvSpPr/>
          <p:nvPr/>
        </p:nvSpPr>
        <p:spPr>
          <a:xfrm>
            <a:off x="6501811" y="2078714"/>
            <a:ext cx="334346" cy="332587"/>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2" name="Google Shape;8792;p56"/>
          <p:cNvGrpSpPr/>
          <p:nvPr/>
        </p:nvGrpSpPr>
        <p:grpSpPr>
          <a:xfrm>
            <a:off x="6503185" y="2563914"/>
            <a:ext cx="331693" cy="212928"/>
            <a:chOff x="5411225" y="2726350"/>
            <a:chExt cx="296950" cy="190625"/>
          </a:xfrm>
        </p:grpSpPr>
        <p:sp>
          <p:nvSpPr>
            <p:cNvPr id="8793" name="Google Shape;8793;p56"/>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6"/>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56"/>
          <p:cNvGrpSpPr/>
          <p:nvPr/>
        </p:nvGrpSpPr>
        <p:grpSpPr>
          <a:xfrm>
            <a:off x="7764197" y="1698574"/>
            <a:ext cx="332559" cy="308990"/>
            <a:chOff x="6524150" y="1938725"/>
            <a:chExt cx="297725" cy="276625"/>
          </a:xfrm>
        </p:grpSpPr>
        <p:sp>
          <p:nvSpPr>
            <p:cNvPr id="8796" name="Google Shape;8796;p56"/>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6"/>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6"/>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6"/>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56"/>
          <p:cNvGrpSpPr/>
          <p:nvPr/>
        </p:nvGrpSpPr>
        <p:grpSpPr>
          <a:xfrm>
            <a:off x="2726867" y="1687656"/>
            <a:ext cx="331721" cy="330827"/>
            <a:chOff x="2141000" y="1954475"/>
            <a:chExt cx="296975" cy="296175"/>
          </a:xfrm>
        </p:grpSpPr>
        <p:sp>
          <p:nvSpPr>
            <p:cNvPr id="8801" name="Google Shape;8801;p56"/>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6"/>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6"/>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6"/>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56"/>
          <p:cNvGrpSpPr/>
          <p:nvPr/>
        </p:nvGrpSpPr>
        <p:grpSpPr>
          <a:xfrm>
            <a:off x="2720723" y="2079918"/>
            <a:ext cx="344008" cy="330185"/>
            <a:chOff x="2140225" y="2318650"/>
            <a:chExt cx="307975" cy="295600"/>
          </a:xfrm>
        </p:grpSpPr>
        <p:sp>
          <p:nvSpPr>
            <p:cNvPr id="8806" name="Google Shape;8806;p56"/>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6"/>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56"/>
          <p:cNvGrpSpPr/>
          <p:nvPr/>
        </p:nvGrpSpPr>
        <p:grpSpPr>
          <a:xfrm>
            <a:off x="2725987" y="2504979"/>
            <a:ext cx="333480" cy="330800"/>
            <a:chOff x="2139425" y="2682250"/>
            <a:chExt cx="298550" cy="296150"/>
          </a:xfrm>
        </p:grpSpPr>
        <p:sp>
          <p:nvSpPr>
            <p:cNvPr id="8809" name="Google Shape;8809;p56"/>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6"/>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6"/>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6"/>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56"/>
          <p:cNvGrpSpPr/>
          <p:nvPr/>
        </p:nvGrpSpPr>
        <p:grpSpPr>
          <a:xfrm>
            <a:off x="4823141" y="1727686"/>
            <a:ext cx="331721" cy="250767"/>
            <a:chOff x="3962775" y="1990700"/>
            <a:chExt cx="296975" cy="224500"/>
          </a:xfrm>
        </p:grpSpPr>
        <p:sp>
          <p:nvSpPr>
            <p:cNvPr id="8814" name="Google Shape;8814;p56"/>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6"/>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6"/>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6"/>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56"/>
          <p:cNvGrpSpPr/>
          <p:nvPr/>
        </p:nvGrpSpPr>
        <p:grpSpPr>
          <a:xfrm>
            <a:off x="4823588" y="2079597"/>
            <a:ext cx="330827" cy="330827"/>
            <a:chOff x="3963575" y="2317575"/>
            <a:chExt cx="296175" cy="296175"/>
          </a:xfrm>
        </p:grpSpPr>
        <p:sp>
          <p:nvSpPr>
            <p:cNvPr id="8819" name="Google Shape;8819;p56"/>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6"/>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6"/>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6"/>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6"/>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6"/>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6"/>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6"/>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6"/>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6"/>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6"/>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6"/>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6"/>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6"/>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6"/>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6"/>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56"/>
          <p:cNvGrpSpPr/>
          <p:nvPr/>
        </p:nvGrpSpPr>
        <p:grpSpPr>
          <a:xfrm>
            <a:off x="4823588" y="2505411"/>
            <a:ext cx="330827" cy="329934"/>
            <a:chOff x="3962775" y="2683025"/>
            <a:chExt cx="296175" cy="295375"/>
          </a:xfrm>
        </p:grpSpPr>
        <p:sp>
          <p:nvSpPr>
            <p:cNvPr id="8836" name="Google Shape;8836;p56"/>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6"/>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6"/>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9" name="Google Shape;8839;p56"/>
          <p:cNvSpPr/>
          <p:nvPr/>
        </p:nvSpPr>
        <p:spPr>
          <a:xfrm>
            <a:off x="6917365" y="1688099"/>
            <a:ext cx="335240" cy="32993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0" name="Google Shape;8840;p56"/>
          <p:cNvGrpSpPr/>
          <p:nvPr/>
        </p:nvGrpSpPr>
        <p:grpSpPr>
          <a:xfrm>
            <a:off x="6920069" y="2080044"/>
            <a:ext cx="329934" cy="329934"/>
            <a:chOff x="5775900" y="2308125"/>
            <a:chExt cx="295375" cy="295375"/>
          </a:xfrm>
        </p:grpSpPr>
        <p:sp>
          <p:nvSpPr>
            <p:cNvPr id="8841" name="Google Shape;8841;p56"/>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6"/>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6"/>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6"/>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6"/>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56"/>
          <p:cNvGrpSpPr/>
          <p:nvPr/>
        </p:nvGrpSpPr>
        <p:grpSpPr>
          <a:xfrm>
            <a:off x="6939868" y="2504965"/>
            <a:ext cx="290336" cy="330827"/>
            <a:chOff x="5794025" y="2673575"/>
            <a:chExt cx="259925" cy="296175"/>
          </a:xfrm>
        </p:grpSpPr>
        <p:sp>
          <p:nvSpPr>
            <p:cNvPr id="8847" name="Google Shape;8847;p56"/>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6"/>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9" name="Google Shape;8849;p56"/>
          <p:cNvSpPr/>
          <p:nvPr/>
        </p:nvSpPr>
        <p:spPr>
          <a:xfrm>
            <a:off x="7765005" y="2080040"/>
            <a:ext cx="330827" cy="32993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0" name="Google Shape;8850;p56"/>
          <p:cNvGrpSpPr/>
          <p:nvPr/>
        </p:nvGrpSpPr>
        <p:grpSpPr>
          <a:xfrm>
            <a:off x="1050280" y="3049892"/>
            <a:ext cx="332587" cy="329040"/>
            <a:chOff x="581525" y="3254850"/>
            <a:chExt cx="297750" cy="294575"/>
          </a:xfrm>
        </p:grpSpPr>
        <p:sp>
          <p:nvSpPr>
            <p:cNvPr id="8851" name="Google Shape;8851;p56"/>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6"/>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6"/>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56"/>
          <p:cNvGrpSpPr/>
          <p:nvPr/>
        </p:nvGrpSpPr>
        <p:grpSpPr>
          <a:xfrm>
            <a:off x="1049401" y="3464690"/>
            <a:ext cx="334346" cy="332168"/>
            <a:chOff x="580725" y="3617925"/>
            <a:chExt cx="299325" cy="297375"/>
          </a:xfrm>
        </p:grpSpPr>
        <p:sp>
          <p:nvSpPr>
            <p:cNvPr id="8855" name="Google Shape;8855;p56"/>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6"/>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6"/>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6"/>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6"/>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56"/>
          <p:cNvGrpSpPr/>
          <p:nvPr/>
        </p:nvGrpSpPr>
        <p:grpSpPr>
          <a:xfrm>
            <a:off x="1051160" y="3866308"/>
            <a:ext cx="330827" cy="330827"/>
            <a:chOff x="583100" y="3982600"/>
            <a:chExt cx="296175" cy="296175"/>
          </a:xfrm>
        </p:grpSpPr>
        <p:sp>
          <p:nvSpPr>
            <p:cNvPr id="8861" name="Google Shape;8861;p56"/>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6"/>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6"/>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6"/>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6"/>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6"/>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6"/>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56"/>
          <p:cNvGrpSpPr/>
          <p:nvPr/>
        </p:nvGrpSpPr>
        <p:grpSpPr>
          <a:xfrm>
            <a:off x="3160998" y="3049655"/>
            <a:ext cx="290336" cy="329515"/>
            <a:chOff x="2423775" y="3226875"/>
            <a:chExt cx="259925" cy="295000"/>
          </a:xfrm>
        </p:grpSpPr>
        <p:sp>
          <p:nvSpPr>
            <p:cNvPr id="8869" name="Google Shape;8869;p56"/>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6"/>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6"/>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56"/>
          <p:cNvGrpSpPr/>
          <p:nvPr/>
        </p:nvGrpSpPr>
        <p:grpSpPr>
          <a:xfrm>
            <a:off x="3139439" y="3466673"/>
            <a:ext cx="333452" cy="328203"/>
            <a:chOff x="2404875" y="3592725"/>
            <a:chExt cx="298525" cy="293825"/>
          </a:xfrm>
        </p:grpSpPr>
        <p:sp>
          <p:nvSpPr>
            <p:cNvPr id="8873" name="Google Shape;8873;p56"/>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6"/>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6"/>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56"/>
          <p:cNvGrpSpPr/>
          <p:nvPr/>
        </p:nvGrpSpPr>
        <p:grpSpPr>
          <a:xfrm>
            <a:off x="3140319" y="3866754"/>
            <a:ext cx="331693" cy="329934"/>
            <a:chOff x="2404875" y="3955825"/>
            <a:chExt cx="296950" cy="295375"/>
          </a:xfrm>
        </p:grpSpPr>
        <p:sp>
          <p:nvSpPr>
            <p:cNvPr id="8877" name="Google Shape;8877;p56"/>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6"/>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6"/>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6"/>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56"/>
          <p:cNvGrpSpPr/>
          <p:nvPr/>
        </p:nvGrpSpPr>
        <p:grpSpPr>
          <a:xfrm>
            <a:off x="5245063" y="3048999"/>
            <a:ext cx="329962" cy="330827"/>
            <a:chOff x="4263650" y="3235150"/>
            <a:chExt cx="295400" cy="296175"/>
          </a:xfrm>
        </p:grpSpPr>
        <p:sp>
          <p:nvSpPr>
            <p:cNvPr id="8882" name="Google Shape;8882;p56"/>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6"/>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6"/>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6"/>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6"/>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56"/>
          <p:cNvGrpSpPr/>
          <p:nvPr/>
        </p:nvGrpSpPr>
        <p:grpSpPr>
          <a:xfrm>
            <a:off x="5242871" y="3475916"/>
            <a:ext cx="334346" cy="309716"/>
            <a:chOff x="4266025" y="3609275"/>
            <a:chExt cx="299325" cy="277275"/>
          </a:xfrm>
        </p:grpSpPr>
        <p:sp>
          <p:nvSpPr>
            <p:cNvPr id="8888" name="Google Shape;8888;p56"/>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6"/>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56"/>
          <p:cNvGrpSpPr/>
          <p:nvPr/>
        </p:nvGrpSpPr>
        <p:grpSpPr>
          <a:xfrm>
            <a:off x="5243304" y="3866754"/>
            <a:ext cx="333480" cy="329934"/>
            <a:chOff x="4263650" y="3963700"/>
            <a:chExt cx="298550" cy="295375"/>
          </a:xfrm>
        </p:grpSpPr>
        <p:sp>
          <p:nvSpPr>
            <p:cNvPr id="8891" name="Google Shape;8891;p56"/>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6"/>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6"/>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6"/>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6"/>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6"/>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6"/>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56"/>
          <p:cNvGrpSpPr/>
          <p:nvPr/>
        </p:nvGrpSpPr>
        <p:grpSpPr>
          <a:xfrm>
            <a:off x="7396351" y="3048999"/>
            <a:ext cx="213822" cy="330827"/>
            <a:chOff x="6164975" y="3211525"/>
            <a:chExt cx="191425" cy="296175"/>
          </a:xfrm>
        </p:grpSpPr>
        <p:sp>
          <p:nvSpPr>
            <p:cNvPr id="8899" name="Google Shape;8899;p56"/>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6"/>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6"/>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6"/>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6"/>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6"/>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6"/>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56"/>
          <p:cNvGrpSpPr/>
          <p:nvPr/>
        </p:nvGrpSpPr>
        <p:grpSpPr>
          <a:xfrm>
            <a:off x="1470010" y="3049013"/>
            <a:ext cx="333480" cy="330800"/>
            <a:chOff x="946175" y="3253275"/>
            <a:chExt cx="298550" cy="296150"/>
          </a:xfrm>
        </p:grpSpPr>
        <p:sp>
          <p:nvSpPr>
            <p:cNvPr id="8907" name="Google Shape;8907;p56"/>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6"/>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6"/>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6"/>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6"/>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56"/>
          <p:cNvGrpSpPr/>
          <p:nvPr/>
        </p:nvGrpSpPr>
        <p:grpSpPr>
          <a:xfrm>
            <a:off x="1470890" y="3466673"/>
            <a:ext cx="331721" cy="328203"/>
            <a:chOff x="946175" y="3619500"/>
            <a:chExt cx="296975" cy="293825"/>
          </a:xfrm>
        </p:grpSpPr>
        <p:sp>
          <p:nvSpPr>
            <p:cNvPr id="8913" name="Google Shape;8913;p56"/>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6"/>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6"/>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6"/>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6"/>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6"/>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56"/>
          <p:cNvGrpSpPr/>
          <p:nvPr/>
        </p:nvGrpSpPr>
        <p:grpSpPr>
          <a:xfrm>
            <a:off x="1470457" y="3865875"/>
            <a:ext cx="332587" cy="331693"/>
            <a:chOff x="944600" y="3981825"/>
            <a:chExt cx="297750" cy="296950"/>
          </a:xfrm>
        </p:grpSpPr>
        <p:sp>
          <p:nvSpPr>
            <p:cNvPr id="8920" name="Google Shape;8920;p56"/>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6"/>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6"/>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6"/>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56"/>
          <p:cNvGrpSpPr/>
          <p:nvPr/>
        </p:nvGrpSpPr>
        <p:grpSpPr>
          <a:xfrm>
            <a:off x="3565479" y="3049445"/>
            <a:ext cx="330827" cy="329934"/>
            <a:chOff x="2768750" y="3227275"/>
            <a:chExt cx="296175" cy="295375"/>
          </a:xfrm>
        </p:grpSpPr>
        <p:sp>
          <p:nvSpPr>
            <p:cNvPr id="8925" name="Google Shape;8925;p56"/>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6"/>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6"/>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6"/>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6"/>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6"/>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6"/>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6"/>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56"/>
          <p:cNvGrpSpPr/>
          <p:nvPr/>
        </p:nvGrpSpPr>
        <p:grpSpPr>
          <a:xfrm>
            <a:off x="3585277" y="3466072"/>
            <a:ext cx="291230" cy="329403"/>
            <a:chOff x="2786075" y="3591800"/>
            <a:chExt cx="260725" cy="294900"/>
          </a:xfrm>
        </p:grpSpPr>
        <p:sp>
          <p:nvSpPr>
            <p:cNvPr id="8934" name="Google Shape;8934;p56"/>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6"/>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6"/>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6"/>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6"/>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56"/>
          <p:cNvGrpSpPr/>
          <p:nvPr/>
        </p:nvGrpSpPr>
        <p:grpSpPr>
          <a:xfrm>
            <a:off x="3623549" y="3866308"/>
            <a:ext cx="214687" cy="330827"/>
            <a:chOff x="2819150" y="3955025"/>
            <a:chExt cx="192200" cy="296175"/>
          </a:xfrm>
        </p:grpSpPr>
        <p:sp>
          <p:nvSpPr>
            <p:cNvPr id="8940" name="Google Shape;8940;p56"/>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6"/>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6"/>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6"/>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56"/>
          <p:cNvGrpSpPr/>
          <p:nvPr/>
        </p:nvGrpSpPr>
        <p:grpSpPr>
          <a:xfrm>
            <a:off x="5661947" y="3049878"/>
            <a:ext cx="329934" cy="329068"/>
            <a:chOff x="4629125" y="3235150"/>
            <a:chExt cx="295375" cy="294600"/>
          </a:xfrm>
        </p:grpSpPr>
        <p:sp>
          <p:nvSpPr>
            <p:cNvPr id="8945" name="Google Shape;8945;p56"/>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6"/>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6"/>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6"/>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6"/>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56"/>
          <p:cNvGrpSpPr/>
          <p:nvPr/>
        </p:nvGrpSpPr>
        <p:grpSpPr>
          <a:xfrm>
            <a:off x="5661933" y="3465807"/>
            <a:ext cx="329962" cy="329934"/>
            <a:chOff x="4628325" y="3599825"/>
            <a:chExt cx="295400" cy="295375"/>
          </a:xfrm>
        </p:grpSpPr>
        <p:sp>
          <p:nvSpPr>
            <p:cNvPr id="8951" name="Google Shape;8951;p56"/>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6"/>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6"/>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6"/>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6"/>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6"/>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6"/>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6"/>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6"/>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6"/>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6"/>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6"/>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56"/>
          <p:cNvGrpSpPr/>
          <p:nvPr/>
        </p:nvGrpSpPr>
        <p:grpSpPr>
          <a:xfrm>
            <a:off x="5681732" y="3866308"/>
            <a:ext cx="290364" cy="330827"/>
            <a:chOff x="4645650" y="3962900"/>
            <a:chExt cx="259950" cy="296175"/>
          </a:xfrm>
        </p:grpSpPr>
        <p:sp>
          <p:nvSpPr>
            <p:cNvPr id="8964" name="Google Shape;8964;p56"/>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6"/>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6"/>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6"/>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6"/>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6"/>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56"/>
          <p:cNvGrpSpPr/>
          <p:nvPr/>
        </p:nvGrpSpPr>
        <p:grpSpPr>
          <a:xfrm>
            <a:off x="7338295" y="3466254"/>
            <a:ext cx="329934" cy="329040"/>
            <a:chOff x="6143725" y="3582500"/>
            <a:chExt cx="295375" cy="294575"/>
          </a:xfrm>
        </p:grpSpPr>
        <p:sp>
          <p:nvSpPr>
            <p:cNvPr id="8971" name="Google Shape;8971;p56"/>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6"/>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6"/>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6"/>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6"/>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6"/>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6"/>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56"/>
          <p:cNvGrpSpPr/>
          <p:nvPr/>
        </p:nvGrpSpPr>
        <p:grpSpPr>
          <a:xfrm>
            <a:off x="1890873" y="3049013"/>
            <a:ext cx="331693" cy="330800"/>
            <a:chOff x="1310075" y="3253275"/>
            <a:chExt cx="296950" cy="296150"/>
          </a:xfrm>
        </p:grpSpPr>
        <p:sp>
          <p:nvSpPr>
            <p:cNvPr id="8979" name="Google Shape;8979;p56"/>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6"/>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6"/>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2" name="Google Shape;8982;p56"/>
          <p:cNvSpPr/>
          <p:nvPr/>
        </p:nvSpPr>
        <p:spPr>
          <a:xfrm>
            <a:off x="1892174" y="3466681"/>
            <a:ext cx="329068" cy="328175"/>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3" name="Google Shape;8983;p56"/>
          <p:cNvGrpSpPr/>
          <p:nvPr/>
        </p:nvGrpSpPr>
        <p:grpSpPr>
          <a:xfrm>
            <a:off x="1890427" y="3865554"/>
            <a:ext cx="332587" cy="332335"/>
            <a:chOff x="1310075" y="3980250"/>
            <a:chExt cx="297750" cy="297525"/>
          </a:xfrm>
        </p:grpSpPr>
        <p:sp>
          <p:nvSpPr>
            <p:cNvPr id="8984" name="Google Shape;8984;p56"/>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6"/>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6"/>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6"/>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56"/>
          <p:cNvGrpSpPr/>
          <p:nvPr/>
        </p:nvGrpSpPr>
        <p:grpSpPr>
          <a:xfrm>
            <a:off x="4030669" y="3049445"/>
            <a:ext cx="251660" cy="329934"/>
            <a:chOff x="3167275" y="3227275"/>
            <a:chExt cx="225300" cy="295375"/>
          </a:xfrm>
        </p:grpSpPr>
        <p:sp>
          <p:nvSpPr>
            <p:cNvPr id="8989" name="Google Shape;8989;p56"/>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6"/>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6"/>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6"/>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6"/>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4" name="Google Shape;8994;p56"/>
          <p:cNvSpPr/>
          <p:nvPr/>
        </p:nvSpPr>
        <p:spPr>
          <a:xfrm>
            <a:off x="3982694" y="3465033"/>
            <a:ext cx="347555" cy="331470"/>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5" name="Google Shape;8995;p56"/>
          <p:cNvGrpSpPr/>
          <p:nvPr/>
        </p:nvGrpSpPr>
        <p:grpSpPr>
          <a:xfrm>
            <a:off x="3990205" y="3866740"/>
            <a:ext cx="332587" cy="329962"/>
            <a:chOff x="3133425" y="3955025"/>
            <a:chExt cx="297750" cy="295400"/>
          </a:xfrm>
        </p:grpSpPr>
        <p:sp>
          <p:nvSpPr>
            <p:cNvPr id="8996" name="Google Shape;8996;p56"/>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6"/>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6"/>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56"/>
          <p:cNvGrpSpPr/>
          <p:nvPr/>
        </p:nvGrpSpPr>
        <p:grpSpPr>
          <a:xfrm>
            <a:off x="6081903" y="3048412"/>
            <a:ext cx="330827" cy="332000"/>
            <a:chOff x="4991425" y="3234750"/>
            <a:chExt cx="296175" cy="297225"/>
          </a:xfrm>
        </p:grpSpPr>
        <p:sp>
          <p:nvSpPr>
            <p:cNvPr id="9000" name="Google Shape;9000;p56"/>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6"/>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6"/>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6"/>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6"/>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6"/>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56"/>
          <p:cNvGrpSpPr/>
          <p:nvPr/>
        </p:nvGrpSpPr>
        <p:grpSpPr>
          <a:xfrm>
            <a:off x="6081903" y="3485159"/>
            <a:ext cx="330827" cy="291230"/>
            <a:chOff x="4991425" y="3617150"/>
            <a:chExt cx="296175" cy="260725"/>
          </a:xfrm>
        </p:grpSpPr>
        <p:sp>
          <p:nvSpPr>
            <p:cNvPr id="9007" name="Google Shape;9007;p56"/>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6"/>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6"/>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6"/>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6"/>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6"/>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6"/>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56"/>
          <p:cNvGrpSpPr/>
          <p:nvPr/>
        </p:nvGrpSpPr>
        <p:grpSpPr>
          <a:xfrm>
            <a:off x="6154927" y="3866740"/>
            <a:ext cx="184780" cy="329962"/>
            <a:chOff x="5056800" y="3962900"/>
            <a:chExt cx="165425" cy="295400"/>
          </a:xfrm>
        </p:grpSpPr>
        <p:sp>
          <p:nvSpPr>
            <p:cNvPr id="9015" name="Google Shape;9015;p56"/>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6"/>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6"/>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56"/>
          <p:cNvGrpSpPr/>
          <p:nvPr/>
        </p:nvGrpSpPr>
        <p:grpSpPr>
          <a:xfrm>
            <a:off x="7337415" y="3866754"/>
            <a:ext cx="331693" cy="329934"/>
            <a:chOff x="6168925" y="3936925"/>
            <a:chExt cx="296950" cy="295375"/>
          </a:xfrm>
        </p:grpSpPr>
        <p:sp>
          <p:nvSpPr>
            <p:cNvPr id="9019" name="Google Shape;9019;p56"/>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6"/>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6"/>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6"/>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6"/>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6"/>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56"/>
          <p:cNvGrpSpPr/>
          <p:nvPr/>
        </p:nvGrpSpPr>
        <p:grpSpPr>
          <a:xfrm>
            <a:off x="2310396" y="3049446"/>
            <a:ext cx="329040" cy="329934"/>
            <a:chOff x="1674750" y="3254050"/>
            <a:chExt cx="294575" cy="295375"/>
          </a:xfrm>
        </p:grpSpPr>
        <p:sp>
          <p:nvSpPr>
            <p:cNvPr id="9026" name="Google Shape;9026;p56"/>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6"/>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6"/>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56"/>
          <p:cNvGrpSpPr/>
          <p:nvPr/>
        </p:nvGrpSpPr>
        <p:grpSpPr>
          <a:xfrm>
            <a:off x="2324024" y="3465807"/>
            <a:ext cx="301785" cy="329934"/>
            <a:chOff x="1687350" y="3618725"/>
            <a:chExt cx="270175" cy="295375"/>
          </a:xfrm>
        </p:grpSpPr>
        <p:sp>
          <p:nvSpPr>
            <p:cNvPr id="9030" name="Google Shape;9030;p56"/>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6"/>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6"/>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56"/>
          <p:cNvGrpSpPr/>
          <p:nvPr/>
        </p:nvGrpSpPr>
        <p:grpSpPr>
          <a:xfrm>
            <a:off x="2308623" y="3866754"/>
            <a:ext cx="332587" cy="329934"/>
            <a:chOff x="1672375" y="3982600"/>
            <a:chExt cx="297750" cy="295375"/>
          </a:xfrm>
        </p:grpSpPr>
        <p:sp>
          <p:nvSpPr>
            <p:cNvPr id="9034" name="Google Shape;9034;p56"/>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6"/>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6"/>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56"/>
          <p:cNvGrpSpPr/>
          <p:nvPr/>
        </p:nvGrpSpPr>
        <p:grpSpPr>
          <a:xfrm>
            <a:off x="4411488" y="3048999"/>
            <a:ext cx="330827" cy="330827"/>
            <a:chOff x="3497300" y="3227275"/>
            <a:chExt cx="296175" cy="296175"/>
          </a:xfrm>
        </p:grpSpPr>
        <p:sp>
          <p:nvSpPr>
            <p:cNvPr id="9038" name="Google Shape;9038;p56"/>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6"/>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6"/>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6"/>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6"/>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6"/>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6"/>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6"/>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56"/>
          <p:cNvGrpSpPr/>
          <p:nvPr/>
        </p:nvGrpSpPr>
        <p:grpSpPr>
          <a:xfrm>
            <a:off x="4411934" y="3466687"/>
            <a:ext cx="329934" cy="328175"/>
            <a:chOff x="3497300" y="3591950"/>
            <a:chExt cx="295375" cy="293800"/>
          </a:xfrm>
        </p:grpSpPr>
        <p:sp>
          <p:nvSpPr>
            <p:cNvPr id="9047" name="Google Shape;9047;p56"/>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6"/>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6"/>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56"/>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6"/>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6"/>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6"/>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6"/>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56"/>
          <p:cNvGrpSpPr/>
          <p:nvPr/>
        </p:nvGrpSpPr>
        <p:grpSpPr>
          <a:xfrm>
            <a:off x="4411934" y="3866740"/>
            <a:ext cx="329934" cy="329962"/>
            <a:chOff x="3497300" y="3955025"/>
            <a:chExt cx="295375" cy="295400"/>
          </a:xfrm>
        </p:grpSpPr>
        <p:sp>
          <p:nvSpPr>
            <p:cNvPr id="9056" name="Google Shape;9056;p56"/>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6"/>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6"/>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56"/>
          <p:cNvGrpSpPr/>
          <p:nvPr/>
        </p:nvGrpSpPr>
        <p:grpSpPr>
          <a:xfrm>
            <a:off x="6514173" y="3049683"/>
            <a:ext cx="309716" cy="329459"/>
            <a:chOff x="5364750" y="3235150"/>
            <a:chExt cx="277275" cy="294950"/>
          </a:xfrm>
        </p:grpSpPr>
        <p:sp>
          <p:nvSpPr>
            <p:cNvPr id="9060" name="Google Shape;9060;p56"/>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6"/>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6"/>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6"/>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6"/>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6"/>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6"/>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6"/>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56"/>
          <p:cNvGrpSpPr/>
          <p:nvPr/>
        </p:nvGrpSpPr>
        <p:grpSpPr>
          <a:xfrm>
            <a:off x="6503171" y="3464481"/>
            <a:ext cx="331721" cy="332587"/>
            <a:chOff x="5355300" y="3598250"/>
            <a:chExt cx="296975" cy="297750"/>
          </a:xfrm>
        </p:grpSpPr>
        <p:sp>
          <p:nvSpPr>
            <p:cNvPr id="9069" name="Google Shape;9069;p56"/>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6"/>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6"/>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6"/>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6"/>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6"/>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6"/>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6"/>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56"/>
          <p:cNvGrpSpPr/>
          <p:nvPr/>
        </p:nvGrpSpPr>
        <p:grpSpPr>
          <a:xfrm>
            <a:off x="6507136" y="3924810"/>
            <a:ext cx="323790" cy="213822"/>
            <a:chOff x="5358450" y="4015675"/>
            <a:chExt cx="289875" cy="191425"/>
          </a:xfrm>
        </p:grpSpPr>
        <p:sp>
          <p:nvSpPr>
            <p:cNvPr id="9078" name="Google Shape;9078;p56"/>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6"/>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6"/>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6"/>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56"/>
          <p:cNvGrpSpPr/>
          <p:nvPr/>
        </p:nvGrpSpPr>
        <p:grpSpPr>
          <a:xfrm>
            <a:off x="7764616" y="3060629"/>
            <a:ext cx="331721" cy="307566"/>
            <a:chOff x="6543825" y="3202075"/>
            <a:chExt cx="296975" cy="275350"/>
          </a:xfrm>
        </p:grpSpPr>
        <p:sp>
          <p:nvSpPr>
            <p:cNvPr id="9083" name="Google Shape;9083;p56"/>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56"/>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6"/>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6"/>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6"/>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6"/>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6"/>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56"/>
          <p:cNvGrpSpPr/>
          <p:nvPr/>
        </p:nvGrpSpPr>
        <p:grpSpPr>
          <a:xfrm>
            <a:off x="2727312" y="3048999"/>
            <a:ext cx="330827" cy="330827"/>
            <a:chOff x="2037825" y="3254050"/>
            <a:chExt cx="296175" cy="296175"/>
          </a:xfrm>
        </p:grpSpPr>
        <p:sp>
          <p:nvSpPr>
            <p:cNvPr id="9091" name="Google Shape;9091;p56"/>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6"/>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6"/>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6"/>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6"/>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6"/>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56"/>
          <p:cNvGrpSpPr/>
          <p:nvPr/>
        </p:nvGrpSpPr>
        <p:grpSpPr>
          <a:xfrm>
            <a:off x="2725553" y="3465905"/>
            <a:ext cx="334346" cy="329738"/>
            <a:chOff x="2034675" y="3617925"/>
            <a:chExt cx="299325" cy="295200"/>
          </a:xfrm>
        </p:grpSpPr>
        <p:sp>
          <p:nvSpPr>
            <p:cNvPr id="9098" name="Google Shape;9098;p56"/>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6"/>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6"/>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6"/>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6"/>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56"/>
          <p:cNvGrpSpPr/>
          <p:nvPr/>
        </p:nvGrpSpPr>
        <p:grpSpPr>
          <a:xfrm>
            <a:off x="2727312" y="3866754"/>
            <a:ext cx="330827" cy="329934"/>
            <a:chOff x="2037825" y="3981825"/>
            <a:chExt cx="296175" cy="295375"/>
          </a:xfrm>
        </p:grpSpPr>
        <p:sp>
          <p:nvSpPr>
            <p:cNvPr id="9104" name="Google Shape;9104;p56"/>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6"/>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6"/>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56"/>
          <p:cNvGrpSpPr/>
          <p:nvPr/>
        </p:nvGrpSpPr>
        <p:grpSpPr>
          <a:xfrm>
            <a:off x="4823587" y="3079353"/>
            <a:ext cx="330827" cy="270119"/>
            <a:chOff x="3860400" y="3254050"/>
            <a:chExt cx="296175" cy="241825"/>
          </a:xfrm>
        </p:grpSpPr>
        <p:sp>
          <p:nvSpPr>
            <p:cNvPr id="9108" name="Google Shape;9108;p56"/>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6"/>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6"/>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6"/>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6"/>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6"/>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6"/>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56"/>
          <p:cNvGrpSpPr/>
          <p:nvPr/>
        </p:nvGrpSpPr>
        <p:grpSpPr>
          <a:xfrm>
            <a:off x="4823140" y="3465360"/>
            <a:ext cx="331721" cy="330827"/>
            <a:chOff x="3859600" y="3591950"/>
            <a:chExt cx="296975" cy="296175"/>
          </a:xfrm>
        </p:grpSpPr>
        <p:sp>
          <p:nvSpPr>
            <p:cNvPr id="9116" name="Google Shape;9116;p56"/>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6"/>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6"/>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56"/>
          <p:cNvGrpSpPr/>
          <p:nvPr/>
        </p:nvGrpSpPr>
        <p:grpSpPr>
          <a:xfrm>
            <a:off x="4823587" y="3866308"/>
            <a:ext cx="330827" cy="330827"/>
            <a:chOff x="3860400" y="3955025"/>
            <a:chExt cx="296175" cy="296175"/>
          </a:xfrm>
        </p:grpSpPr>
        <p:sp>
          <p:nvSpPr>
            <p:cNvPr id="9120" name="Google Shape;9120;p56"/>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6"/>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6"/>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6"/>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6"/>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56"/>
          <p:cNvGrpSpPr/>
          <p:nvPr/>
        </p:nvGrpSpPr>
        <p:grpSpPr>
          <a:xfrm>
            <a:off x="6916983" y="3049445"/>
            <a:ext cx="336105" cy="329934"/>
            <a:chOff x="5716825" y="3235950"/>
            <a:chExt cx="300900" cy="295375"/>
          </a:xfrm>
        </p:grpSpPr>
        <p:sp>
          <p:nvSpPr>
            <p:cNvPr id="9126" name="Google Shape;9126;p56"/>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6"/>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6"/>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6"/>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56"/>
          <p:cNvGrpSpPr/>
          <p:nvPr/>
        </p:nvGrpSpPr>
        <p:grpSpPr>
          <a:xfrm>
            <a:off x="6929298" y="3475916"/>
            <a:ext cx="311475" cy="309716"/>
            <a:chOff x="5727850" y="3609275"/>
            <a:chExt cx="278850" cy="277275"/>
          </a:xfrm>
        </p:grpSpPr>
        <p:sp>
          <p:nvSpPr>
            <p:cNvPr id="9131" name="Google Shape;9131;p56"/>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6"/>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6"/>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6"/>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6"/>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56"/>
          <p:cNvGrpSpPr/>
          <p:nvPr/>
        </p:nvGrpSpPr>
        <p:grpSpPr>
          <a:xfrm>
            <a:off x="6939868" y="3866754"/>
            <a:ext cx="290336" cy="329934"/>
            <a:chOff x="5736525" y="3963700"/>
            <a:chExt cx="259925" cy="295375"/>
          </a:xfrm>
        </p:grpSpPr>
        <p:sp>
          <p:nvSpPr>
            <p:cNvPr id="9137" name="Google Shape;9137;p56"/>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6"/>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6"/>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6"/>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6"/>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6"/>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6"/>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56"/>
          <p:cNvGrpSpPr/>
          <p:nvPr/>
        </p:nvGrpSpPr>
        <p:grpSpPr>
          <a:xfrm>
            <a:off x="7764616" y="3465360"/>
            <a:ext cx="331721" cy="330827"/>
            <a:chOff x="6553275" y="3604550"/>
            <a:chExt cx="296975" cy="296175"/>
          </a:xfrm>
        </p:grpSpPr>
        <p:sp>
          <p:nvSpPr>
            <p:cNvPr id="9145" name="Google Shape;9145;p56"/>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6"/>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6"/>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6"/>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6"/>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6"/>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1" name="Google Shape;9151;p5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s"/>
              <a:t>31</a:t>
            </a:fld>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9"/>
        <p:cNvGrpSpPr/>
        <p:nvPr/>
      </p:nvGrpSpPr>
      <p:grpSpPr>
        <a:xfrm>
          <a:off x="0" y="0"/>
          <a:ext cx="0" cy="0"/>
          <a:chOff x="0" y="0"/>
          <a:chExt cx="0" cy="0"/>
        </a:xfrm>
      </p:grpSpPr>
      <p:sp>
        <p:nvSpPr>
          <p:cNvPr id="180" name="Google Shape;180;p26"/>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4</a:t>
            </a:fld>
            <a:endParaRPr>
              <a:latin typeface="Oswald Regular"/>
              <a:ea typeface="Oswald Regular"/>
              <a:cs typeface="Oswald Regular"/>
              <a:sym typeface="Oswald Regular"/>
            </a:endParaRPr>
          </a:p>
        </p:txBody>
      </p:sp>
      <p:sp>
        <p:nvSpPr>
          <p:cNvPr id="181" name="Google Shape;181;p26"/>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QUOTE</a:t>
            </a:r>
            <a:endParaRPr/>
          </a:p>
        </p:txBody>
      </p:sp>
      <p:grpSp>
        <p:nvGrpSpPr>
          <p:cNvPr id="182" name="Google Shape;182;p26"/>
          <p:cNvGrpSpPr/>
          <p:nvPr/>
        </p:nvGrpSpPr>
        <p:grpSpPr>
          <a:xfrm>
            <a:off x="1545850" y="-27922"/>
            <a:ext cx="5836850" cy="2189422"/>
            <a:chOff x="1545850" y="-27922"/>
            <a:chExt cx="5836850" cy="2189422"/>
          </a:xfrm>
        </p:grpSpPr>
        <p:pic>
          <p:nvPicPr>
            <p:cNvPr id="183" name="Google Shape;183;p26"/>
            <p:cNvPicPr preferRelativeResize="0"/>
            <p:nvPr/>
          </p:nvPicPr>
          <p:blipFill rotWithShape="1">
            <a:blip r:embed="rId3">
              <a:alphaModFix/>
            </a:blip>
            <a:srcRect l="16453" t="54130" r="16446"/>
            <a:stretch/>
          </p:blipFill>
          <p:spPr>
            <a:xfrm flipH="1">
              <a:off x="1761300" y="0"/>
              <a:ext cx="5621400" cy="2161500"/>
            </a:xfrm>
            <a:prstGeom prst="rect">
              <a:avLst/>
            </a:prstGeom>
            <a:noFill/>
            <a:ln>
              <a:noFill/>
            </a:ln>
          </p:spPr>
        </p:pic>
        <p:sp>
          <p:nvSpPr>
            <p:cNvPr id="184" name="Google Shape;184;p26"/>
            <p:cNvSpPr/>
            <p:nvPr/>
          </p:nvSpPr>
          <p:spPr>
            <a:xfrm>
              <a:off x="1761300" y="0"/>
              <a:ext cx="5621400" cy="21615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6"/>
            <p:cNvSpPr/>
            <p:nvPr/>
          </p:nvSpPr>
          <p:spPr>
            <a:xfrm>
              <a:off x="1545850" y="-27922"/>
              <a:ext cx="435600" cy="13776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 name="Google Shape;186;p26"/>
          <p:cNvSpPr txBox="1">
            <a:spLocks noGrp="1"/>
          </p:cNvSpPr>
          <p:nvPr>
            <p:ph type="ctrTitle"/>
          </p:nvPr>
        </p:nvSpPr>
        <p:spPr>
          <a:xfrm>
            <a:off x="3541876" y="3580225"/>
            <a:ext cx="28755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t>—SOMEONE FAMOUS</a:t>
            </a:r>
            <a:endParaRPr/>
          </a:p>
        </p:txBody>
      </p:sp>
      <p:sp>
        <p:nvSpPr>
          <p:cNvPr id="187" name="Google Shape;187;p26"/>
          <p:cNvSpPr txBox="1">
            <a:spLocks noGrp="1"/>
          </p:cNvSpPr>
          <p:nvPr>
            <p:ph type="subTitle" idx="1"/>
          </p:nvPr>
        </p:nvSpPr>
        <p:spPr>
          <a:xfrm>
            <a:off x="2515950" y="3209275"/>
            <a:ext cx="411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“This is a quote. Words full of wisdom that someone important said and can make the reader get inspired.”</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1"/>
        <p:cNvGrpSpPr/>
        <p:nvPr/>
      </p:nvGrpSpPr>
      <p:grpSpPr>
        <a:xfrm>
          <a:off x="0" y="0"/>
          <a:ext cx="0" cy="0"/>
          <a:chOff x="0" y="0"/>
          <a:chExt cx="0" cy="0"/>
        </a:xfrm>
      </p:grpSpPr>
      <p:sp>
        <p:nvSpPr>
          <p:cNvPr id="192" name="Google Shape;192;p27"/>
          <p:cNvSpPr txBox="1">
            <a:spLocks noGrp="1"/>
          </p:cNvSpPr>
          <p:nvPr>
            <p:ph type="ctrTitle"/>
          </p:nvPr>
        </p:nvSpPr>
        <p:spPr>
          <a:xfrm>
            <a:off x="5185650" y="1882850"/>
            <a:ext cx="2660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WHAT IS THIS TOPIC ABOUT?</a:t>
            </a:r>
            <a:endParaRPr/>
          </a:p>
        </p:txBody>
      </p:sp>
      <p:sp>
        <p:nvSpPr>
          <p:cNvPr id="193" name="Google Shape;193;p27"/>
          <p:cNvSpPr txBox="1">
            <a:spLocks noGrp="1"/>
          </p:cNvSpPr>
          <p:nvPr>
            <p:ph type="subTitle" idx="1"/>
          </p:nvPr>
        </p:nvSpPr>
        <p:spPr>
          <a:xfrm>
            <a:off x="3982673" y="2539125"/>
            <a:ext cx="38628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Here you could give a brief description of the matter you want to talk about. For example, if you want to talk about Mercury, you could say that it’s the closest planet to the Sun and the smallest one in the Solar System. It’s only a bit larger than our Moon, and its name has nothing to do with the liquid metal, since it was named after the Roman messenger god, Mercury</a:t>
            </a:r>
            <a:endParaRPr/>
          </a:p>
        </p:txBody>
      </p:sp>
      <p:sp>
        <p:nvSpPr>
          <p:cNvPr id="194" name="Google Shape;194;p27"/>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5</a:t>
            </a:fld>
            <a:endParaRPr>
              <a:latin typeface="Oswald Regular"/>
              <a:ea typeface="Oswald Regular"/>
              <a:cs typeface="Oswald Regular"/>
              <a:sym typeface="Oswald Regular"/>
            </a:endParaRPr>
          </a:p>
        </p:txBody>
      </p:sp>
      <p:sp>
        <p:nvSpPr>
          <p:cNvPr id="195" name="Google Shape;195;p27"/>
          <p:cNvSpPr txBox="1">
            <a:spLocks noGrp="1"/>
          </p:cNvSpPr>
          <p:nvPr>
            <p:ph type="ctrTitle" idx="2"/>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WHAT IS THIS TOPIC ABOUT?</a:t>
            </a:r>
            <a:endParaRPr/>
          </a:p>
        </p:txBody>
      </p:sp>
      <p:pic>
        <p:nvPicPr>
          <p:cNvPr id="196" name="Google Shape;196;p27"/>
          <p:cNvPicPr preferRelativeResize="0"/>
          <p:nvPr/>
        </p:nvPicPr>
        <p:blipFill rotWithShape="1">
          <a:blip r:embed="rId3">
            <a:alphaModFix/>
          </a:blip>
          <a:srcRect l="56910" r="16860"/>
          <a:stretch/>
        </p:blipFill>
        <p:spPr>
          <a:xfrm>
            <a:off x="0" y="-27925"/>
            <a:ext cx="2043374" cy="5193600"/>
          </a:xfrm>
          <a:prstGeom prst="rect">
            <a:avLst/>
          </a:prstGeom>
          <a:noFill/>
          <a:ln>
            <a:noFill/>
          </a:ln>
        </p:spPr>
      </p:pic>
      <p:sp>
        <p:nvSpPr>
          <p:cNvPr id="197" name="Google Shape;197;p27"/>
          <p:cNvSpPr/>
          <p:nvPr/>
        </p:nvSpPr>
        <p:spPr>
          <a:xfrm>
            <a:off x="6900" y="-25050"/>
            <a:ext cx="2043300" cy="51936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1"/>
        <p:cNvGrpSpPr/>
        <p:nvPr/>
      </p:nvGrpSpPr>
      <p:grpSpPr>
        <a:xfrm>
          <a:off x="0" y="0"/>
          <a:ext cx="0" cy="0"/>
          <a:chOff x="0" y="0"/>
          <a:chExt cx="0" cy="0"/>
        </a:xfrm>
      </p:grpSpPr>
      <p:pic>
        <p:nvPicPr>
          <p:cNvPr id="202" name="Google Shape;202;p28"/>
          <p:cNvPicPr preferRelativeResize="0"/>
          <p:nvPr/>
        </p:nvPicPr>
        <p:blipFill rotWithShape="1">
          <a:blip r:embed="rId3">
            <a:alphaModFix/>
          </a:blip>
          <a:srcRect l="31318" t="20888" r="46458" b="37434"/>
          <a:stretch/>
        </p:blipFill>
        <p:spPr>
          <a:xfrm>
            <a:off x="4278075" y="2575800"/>
            <a:ext cx="885874" cy="934524"/>
          </a:xfrm>
          <a:prstGeom prst="rect">
            <a:avLst/>
          </a:prstGeom>
          <a:noFill/>
          <a:ln>
            <a:noFill/>
          </a:ln>
        </p:spPr>
      </p:pic>
      <p:pic>
        <p:nvPicPr>
          <p:cNvPr id="203" name="Google Shape;203;p28"/>
          <p:cNvPicPr preferRelativeResize="0"/>
          <p:nvPr/>
        </p:nvPicPr>
        <p:blipFill rotWithShape="1">
          <a:blip r:embed="rId4">
            <a:alphaModFix/>
          </a:blip>
          <a:srcRect l="64422" t="16914" r="14419" b="43407"/>
          <a:stretch/>
        </p:blipFill>
        <p:spPr>
          <a:xfrm>
            <a:off x="1060473" y="2575800"/>
            <a:ext cx="885874" cy="934524"/>
          </a:xfrm>
          <a:prstGeom prst="rect">
            <a:avLst/>
          </a:prstGeom>
          <a:noFill/>
          <a:ln>
            <a:noFill/>
          </a:ln>
        </p:spPr>
      </p:pic>
      <p:pic>
        <p:nvPicPr>
          <p:cNvPr id="204" name="Google Shape;204;p28"/>
          <p:cNvPicPr preferRelativeResize="0"/>
          <p:nvPr/>
        </p:nvPicPr>
        <p:blipFill rotWithShape="1">
          <a:blip r:embed="rId5">
            <a:alphaModFix/>
          </a:blip>
          <a:srcRect l="41590" t="29716" r="19852" b="16064"/>
          <a:stretch/>
        </p:blipFill>
        <p:spPr>
          <a:xfrm>
            <a:off x="4278075" y="582675"/>
            <a:ext cx="885872" cy="934525"/>
          </a:xfrm>
          <a:prstGeom prst="rect">
            <a:avLst/>
          </a:prstGeom>
          <a:noFill/>
          <a:ln>
            <a:noFill/>
          </a:ln>
        </p:spPr>
      </p:pic>
      <p:pic>
        <p:nvPicPr>
          <p:cNvPr id="205" name="Google Shape;205;p28"/>
          <p:cNvPicPr preferRelativeResize="0"/>
          <p:nvPr/>
        </p:nvPicPr>
        <p:blipFill rotWithShape="1">
          <a:blip r:embed="rId6">
            <a:alphaModFix/>
          </a:blip>
          <a:srcRect t="67613" r="80410" b="4457"/>
          <a:stretch/>
        </p:blipFill>
        <p:spPr>
          <a:xfrm>
            <a:off x="1060461" y="582675"/>
            <a:ext cx="885874" cy="934500"/>
          </a:xfrm>
          <a:prstGeom prst="rect">
            <a:avLst/>
          </a:prstGeom>
          <a:noFill/>
          <a:ln>
            <a:noFill/>
          </a:ln>
        </p:spPr>
      </p:pic>
      <p:sp>
        <p:nvSpPr>
          <p:cNvPr id="206" name="Google Shape;206;p28"/>
          <p:cNvSpPr/>
          <p:nvPr/>
        </p:nvSpPr>
        <p:spPr>
          <a:xfrm>
            <a:off x="1060447" y="582675"/>
            <a:ext cx="885900" cy="9345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1060447" y="2575821"/>
            <a:ext cx="885900" cy="9345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4280707" y="582675"/>
            <a:ext cx="885900" cy="9345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4280707" y="2575821"/>
            <a:ext cx="885900" cy="9345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6</a:t>
            </a:fld>
            <a:endParaRPr>
              <a:latin typeface="Oswald Regular"/>
              <a:ea typeface="Oswald Regular"/>
              <a:cs typeface="Oswald Regular"/>
              <a:sym typeface="Oswald Regular"/>
            </a:endParaRPr>
          </a:p>
        </p:txBody>
      </p:sp>
      <p:sp>
        <p:nvSpPr>
          <p:cNvPr id="211" name="Google Shape;211;p28"/>
          <p:cNvSpPr txBox="1">
            <a:spLocks noGrp="1"/>
          </p:cNvSpPr>
          <p:nvPr>
            <p:ph type="ctrTitle" idx="4"/>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DEFINITION OF CONCEPTS</a:t>
            </a:r>
            <a:endParaRPr/>
          </a:p>
        </p:txBody>
      </p:sp>
      <p:sp>
        <p:nvSpPr>
          <p:cNvPr id="212" name="Google Shape;212;p28"/>
          <p:cNvSpPr txBox="1">
            <a:spLocks noGrp="1"/>
          </p:cNvSpPr>
          <p:nvPr>
            <p:ph type="ctrTitle"/>
          </p:nvPr>
        </p:nvSpPr>
        <p:spPr>
          <a:xfrm>
            <a:off x="4943814" y="1202875"/>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MARS</a:t>
            </a:r>
            <a:endParaRPr/>
          </a:p>
        </p:txBody>
      </p:sp>
      <p:sp>
        <p:nvSpPr>
          <p:cNvPr id="213" name="Google Shape;213;p28"/>
          <p:cNvSpPr txBox="1">
            <a:spLocks noGrp="1"/>
          </p:cNvSpPr>
          <p:nvPr>
            <p:ph type="subTitle" idx="1"/>
          </p:nvPr>
        </p:nvSpPr>
        <p:spPr>
          <a:xfrm>
            <a:off x="4943826" y="1645175"/>
            <a:ext cx="2229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t>Despite being red, Mars is a cold place, not hot. It’s full of iron oxide dust</a:t>
            </a:r>
            <a:endParaRPr/>
          </a:p>
          <a:p>
            <a:pPr marL="0" lvl="0" indent="0" algn="l" rtl="0">
              <a:spcBef>
                <a:spcPts val="1600"/>
              </a:spcBef>
              <a:spcAft>
                <a:spcPts val="1600"/>
              </a:spcAft>
              <a:buNone/>
            </a:pPr>
            <a:endParaRPr sz="1100"/>
          </a:p>
        </p:txBody>
      </p:sp>
      <p:sp>
        <p:nvSpPr>
          <p:cNvPr id="214" name="Google Shape;214;p28"/>
          <p:cNvSpPr txBox="1">
            <a:spLocks noGrp="1"/>
          </p:cNvSpPr>
          <p:nvPr>
            <p:ph type="ctrTitle" idx="5"/>
          </p:nvPr>
        </p:nvSpPr>
        <p:spPr>
          <a:xfrm>
            <a:off x="1733277" y="1202875"/>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MERCURY</a:t>
            </a:r>
            <a:endParaRPr/>
          </a:p>
        </p:txBody>
      </p:sp>
      <p:sp>
        <p:nvSpPr>
          <p:cNvPr id="215" name="Google Shape;215;p28"/>
          <p:cNvSpPr txBox="1">
            <a:spLocks noGrp="1"/>
          </p:cNvSpPr>
          <p:nvPr>
            <p:ph type="ctrTitle" idx="2"/>
          </p:nvPr>
        </p:nvSpPr>
        <p:spPr>
          <a:xfrm>
            <a:off x="4943814" y="3188700"/>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VENUS</a:t>
            </a:r>
            <a:endParaRPr/>
          </a:p>
        </p:txBody>
      </p:sp>
      <p:sp>
        <p:nvSpPr>
          <p:cNvPr id="216" name="Google Shape;216;p28"/>
          <p:cNvSpPr txBox="1">
            <a:spLocks noGrp="1"/>
          </p:cNvSpPr>
          <p:nvPr>
            <p:ph type="subTitle" idx="3"/>
          </p:nvPr>
        </p:nvSpPr>
        <p:spPr>
          <a:xfrm>
            <a:off x="4943826" y="3631000"/>
            <a:ext cx="2229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t>Venus has a beautiful name and is the second planet from the Sun</a:t>
            </a:r>
            <a:endParaRPr/>
          </a:p>
          <a:p>
            <a:pPr marL="0" lvl="0" indent="0" algn="l" rtl="0">
              <a:spcBef>
                <a:spcPts val="1600"/>
              </a:spcBef>
              <a:spcAft>
                <a:spcPts val="1600"/>
              </a:spcAft>
              <a:buNone/>
            </a:pPr>
            <a:endParaRPr sz="1100"/>
          </a:p>
        </p:txBody>
      </p:sp>
      <p:sp>
        <p:nvSpPr>
          <p:cNvPr id="217" name="Google Shape;217;p28"/>
          <p:cNvSpPr txBox="1">
            <a:spLocks noGrp="1"/>
          </p:cNvSpPr>
          <p:nvPr>
            <p:ph type="subTitle" idx="6"/>
          </p:nvPr>
        </p:nvSpPr>
        <p:spPr>
          <a:xfrm>
            <a:off x="1733288" y="1645175"/>
            <a:ext cx="2229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Mercury is the closest planet to the Sun and the smallest one in the Solar System</a:t>
            </a:r>
            <a:endParaRPr/>
          </a:p>
        </p:txBody>
      </p:sp>
      <p:sp>
        <p:nvSpPr>
          <p:cNvPr id="218" name="Google Shape;218;p28"/>
          <p:cNvSpPr txBox="1">
            <a:spLocks noGrp="1"/>
          </p:cNvSpPr>
          <p:nvPr>
            <p:ph type="ctrTitle" idx="7"/>
          </p:nvPr>
        </p:nvSpPr>
        <p:spPr>
          <a:xfrm>
            <a:off x="1733277" y="3188700"/>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SATURN</a:t>
            </a:r>
            <a:endParaRPr/>
          </a:p>
        </p:txBody>
      </p:sp>
      <p:sp>
        <p:nvSpPr>
          <p:cNvPr id="219" name="Google Shape;219;p28"/>
          <p:cNvSpPr txBox="1">
            <a:spLocks noGrp="1"/>
          </p:cNvSpPr>
          <p:nvPr>
            <p:ph type="subTitle" idx="8"/>
          </p:nvPr>
        </p:nvSpPr>
        <p:spPr>
          <a:xfrm>
            <a:off x="1733287" y="3631000"/>
            <a:ext cx="2229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Yes, this is the ringed one. It’s a gas giant, composed mostly of hydrogen and helium</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23"/>
        <p:cNvGrpSpPr/>
        <p:nvPr/>
      </p:nvGrpSpPr>
      <p:grpSpPr>
        <a:xfrm>
          <a:off x="0" y="0"/>
          <a:ext cx="0" cy="0"/>
          <a:chOff x="0" y="0"/>
          <a:chExt cx="0" cy="0"/>
        </a:xfrm>
      </p:grpSpPr>
      <p:sp>
        <p:nvSpPr>
          <p:cNvPr id="224" name="Google Shape;224;p29"/>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7</a:t>
            </a:fld>
            <a:endParaRPr>
              <a:latin typeface="Oswald Regular"/>
              <a:ea typeface="Oswald Regular"/>
              <a:cs typeface="Oswald Regular"/>
              <a:sym typeface="Oswald Regular"/>
            </a:endParaRPr>
          </a:p>
        </p:txBody>
      </p:sp>
      <p:pic>
        <p:nvPicPr>
          <p:cNvPr id="225" name="Google Shape;225;p29"/>
          <p:cNvPicPr preferRelativeResize="0"/>
          <p:nvPr/>
        </p:nvPicPr>
        <p:blipFill rotWithShape="1">
          <a:blip r:embed="rId3">
            <a:alphaModFix/>
          </a:blip>
          <a:srcRect b="21899"/>
          <a:stretch/>
        </p:blipFill>
        <p:spPr>
          <a:xfrm>
            <a:off x="0" y="741725"/>
            <a:ext cx="7949174" cy="3492199"/>
          </a:xfrm>
          <a:prstGeom prst="rect">
            <a:avLst/>
          </a:prstGeom>
          <a:noFill/>
          <a:ln>
            <a:noFill/>
          </a:ln>
        </p:spPr>
      </p:pic>
      <p:cxnSp>
        <p:nvCxnSpPr>
          <p:cNvPr id="226" name="Google Shape;226;p29"/>
          <p:cNvCxnSpPr/>
          <p:nvPr/>
        </p:nvCxnSpPr>
        <p:spPr>
          <a:xfrm>
            <a:off x="4712250" y="3772600"/>
            <a:ext cx="1028400" cy="305100"/>
          </a:xfrm>
          <a:prstGeom prst="bentConnector3">
            <a:avLst>
              <a:gd name="adj1" fmla="val 50000"/>
            </a:avLst>
          </a:prstGeom>
          <a:noFill/>
          <a:ln w="19050" cap="flat" cmpd="sng">
            <a:solidFill>
              <a:srgbClr val="466269"/>
            </a:solidFill>
            <a:prstDash val="solid"/>
            <a:round/>
            <a:headEnd type="none" w="med" len="med"/>
            <a:tailEnd type="none" w="med" len="med"/>
          </a:ln>
        </p:spPr>
      </p:cxnSp>
      <p:sp>
        <p:nvSpPr>
          <p:cNvPr id="227" name="Google Shape;227;p29"/>
          <p:cNvSpPr/>
          <p:nvPr/>
        </p:nvSpPr>
        <p:spPr>
          <a:xfrm>
            <a:off x="5733850" y="3602550"/>
            <a:ext cx="1730400" cy="9906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8" name="Google Shape;228;p29"/>
          <p:cNvCxnSpPr>
            <a:endCxn id="229" idx="1"/>
          </p:cNvCxnSpPr>
          <p:nvPr/>
        </p:nvCxnSpPr>
        <p:spPr>
          <a:xfrm rot="10800000" flipH="1">
            <a:off x="981775" y="980125"/>
            <a:ext cx="843900" cy="346500"/>
          </a:xfrm>
          <a:prstGeom prst="bentConnector3">
            <a:avLst>
              <a:gd name="adj1" fmla="val 50000"/>
            </a:avLst>
          </a:prstGeom>
          <a:noFill/>
          <a:ln w="19050" cap="flat" cmpd="sng">
            <a:solidFill>
              <a:srgbClr val="466269"/>
            </a:solidFill>
            <a:prstDash val="solid"/>
            <a:round/>
            <a:headEnd type="none" w="med" len="med"/>
            <a:tailEnd type="none" w="med" len="med"/>
          </a:ln>
        </p:spPr>
      </p:cxnSp>
      <p:sp>
        <p:nvSpPr>
          <p:cNvPr id="229" name="Google Shape;229;p29"/>
          <p:cNvSpPr/>
          <p:nvPr/>
        </p:nvSpPr>
        <p:spPr>
          <a:xfrm>
            <a:off x="1825675" y="484825"/>
            <a:ext cx="1730400" cy="9906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9"/>
          <p:cNvSpPr txBox="1"/>
          <p:nvPr/>
        </p:nvSpPr>
        <p:spPr>
          <a:xfrm>
            <a:off x="1953900" y="945075"/>
            <a:ext cx="1602300" cy="53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s" sz="1000">
                <a:solidFill>
                  <a:srgbClr val="F3F3F3"/>
                </a:solidFill>
                <a:latin typeface="Didact Gothic"/>
                <a:ea typeface="Didact Gothic"/>
                <a:cs typeface="Didact Gothic"/>
                <a:sym typeface="Didact Gothic"/>
              </a:rPr>
              <a:t>Mercury is the closest planet to the Sun</a:t>
            </a:r>
            <a:endParaRPr sz="1000">
              <a:solidFill>
                <a:srgbClr val="F3F3F3"/>
              </a:solidFill>
              <a:latin typeface="Didact Gothic"/>
              <a:ea typeface="Didact Gothic"/>
              <a:cs typeface="Didact Gothic"/>
              <a:sym typeface="Didact Gothic"/>
            </a:endParaRPr>
          </a:p>
        </p:txBody>
      </p:sp>
      <p:cxnSp>
        <p:nvCxnSpPr>
          <p:cNvPr id="231" name="Google Shape;231;p29"/>
          <p:cNvCxnSpPr>
            <a:endCxn id="232" idx="1"/>
          </p:cNvCxnSpPr>
          <p:nvPr/>
        </p:nvCxnSpPr>
        <p:spPr>
          <a:xfrm>
            <a:off x="582125" y="3861250"/>
            <a:ext cx="528300" cy="600"/>
          </a:xfrm>
          <a:prstGeom prst="bentConnector3">
            <a:avLst>
              <a:gd name="adj1" fmla="val 50000"/>
            </a:avLst>
          </a:prstGeom>
          <a:noFill/>
          <a:ln w="19050" cap="flat" cmpd="sng">
            <a:solidFill>
              <a:srgbClr val="466269"/>
            </a:solidFill>
            <a:prstDash val="solid"/>
            <a:round/>
            <a:headEnd type="none" w="med" len="med"/>
            <a:tailEnd type="none" w="med" len="med"/>
          </a:ln>
        </p:spPr>
      </p:cxnSp>
      <p:sp>
        <p:nvSpPr>
          <p:cNvPr id="232" name="Google Shape;232;p29"/>
          <p:cNvSpPr/>
          <p:nvPr/>
        </p:nvSpPr>
        <p:spPr>
          <a:xfrm>
            <a:off x="1110425" y="3366550"/>
            <a:ext cx="1730400" cy="9906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9"/>
          <p:cNvSpPr txBox="1"/>
          <p:nvPr/>
        </p:nvSpPr>
        <p:spPr>
          <a:xfrm>
            <a:off x="1238650" y="3826800"/>
            <a:ext cx="1489200" cy="53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s" sz="1000">
                <a:solidFill>
                  <a:srgbClr val="F3F3F3"/>
                </a:solidFill>
                <a:latin typeface="Didact Gothic"/>
                <a:ea typeface="Didact Gothic"/>
                <a:cs typeface="Didact Gothic"/>
                <a:sym typeface="Didact Gothic"/>
              </a:rPr>
              <a:t>Despite being red, Mars is a cold place, not hot</a:t>
            </a:r>
            <a:endParaRPr sz="1000">
              <a:solidFill>
                <a:srgbClr val="F3F3F3"/>
              </a:solidFill>
              <a:latin typeface="Didact Gothic"/>
              <a:ea typeface="Didact Gothic"/>
              <a:cs typeface="Didact Gothic"/>
              <a:sym typeface="Didact Gothic"/>
            </a:endParaRPr>
          </a:p>
        </p:txBody>
      </p:sp>
      <p:sp>
        <p:nvSpPr>
          <p:cNvPr id="234" name="Google Shape;234;p29"/>
          <p:cNvSpPr txBox="1">
            <a:spLocks noGrp="1"/>
          </p:cNvSpPr>
          <p:nvPr>
            <p:ph type="ctrTitle"/>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FEATURES OF THE TOPIC</a:t>
            </a:r>
            <a:endParaRPr/>
          </a:p>
        </p:txBody>
      </p:sp>
      <p:grpSp>
        <p:nvGrpSpPr>
          <p:cNvPr id="235" name="Google Shape;235;p29"/>
          <p:cNvGrpSpPr/>
          <p:nvPr/>
        </p:nvGrpSpPr>
        <p:grpSpPr>
          <a:xfrm>
            <a:off x="5956439" y="3814733"/>
            <a:ext cx="341820" cy="240579"/>
            <a:chOff x="5956439" y="3720197"/>
            <a:chExt cx="341820" cy="240579"/>
          </a:xfrm>
        </p:grpSpPr>
        <p:grpSp>
          <p:nvGrpSpPr>
            <p:cNvPr id="236" name="Google Shape;236;p29"/>
            <p:cNvGrpSpPr/>
            <p:nvPr/>
          </p:nvGrpSpPr>
          <p:grpSpPr>
            <a:xfrm>
              <a:off x="5956439" y="3720197"/>
              <a:ext cx="341820" cy="102555"/>
              <a:chOff x="-21298675" y="3013050"/>
              <a:chExt cx="306400" cy="91928"/>
            </a:xfrm>
          </p:grpSpPr>
          <p:sp>
            <p:nvSpPr>
              <p:cNvPr id="237" name="Google Shape;237;p29"/>
              <p:cNvSpPr/>
              <p:nvPr/>
            </p:nvSpPr>
            <p:spPr>
              <a:xfrm>
                <a:off x="-21298675" y="3069703"/>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9"/>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 name="Google Shape;239;p29"/>
            <p:cNvGrpSpPr/>
            <p:nvPr/>
          </p:nvGrpSpPr>
          <p:grpSpPr>
            <a:xfrm>
              <a:off x="5956439" y="3852962"/>
              <a:ext cx="341820" cy="107814"/>
              <a:chOff x="-21298675" y="3049926"/>
              <a:chExt cx="306400" cy="96643"/>
            </a:xfrm>
          </p:grpSpPr>
          <p:sp>
            <p:nvSpPr>
              <p:cNvPr id="240" name="Google Shape;240;p29"/>
              <p:cNvSpPr/>
              <p:nvPr/>
            </p:nvSpPr>
            <p:spPr>
              <a:xfrm>
                <a:off x="-21298675" y="3111293"/>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9"/>
              <p:cNvSpPr/>
              <p:nvPr/>
            </p:nvSpPr>
            <p:spPr>
              <a:xfrm>
                <a:off x="-21298675" y="3049926"/>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 name="Google Shape;242;p29"/>
          <p:cNvGrpSpPr/>
          <p:nvPr/>
        </p:nvGrpSpPr>
        <p:grpSpPr>
          <a:xfrm>
            <a:off x="2053655" y="654518"/>
            <a:ext cx="330733" cy="325607"/>
            <a:chOff x="-20550425" y="2789350"/>
            <a:chExt cx="308750" cy="304050"/>
          </a:xfrm>
        </p:grpSpPr>
        <p:sp>
          <p:nvSpPr>
            <p:cNvPr id="243" name="Google Shape;243;p29"/>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9"/>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 name="Google Shape;245;p29"/>
          <p:cNvSpPr/>
          <p:nvPr/>
        </p:nvSpPr>
        <p:spPr>
          <a:xfrm>
            <a:off x="1346025" y="3556749"/>
            <a:ext cx="303548" cy="305094"/>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9"/>
          <p:cNvSpPr txBox="1"/>
          <p:nvPr/>
        </p:nvSpPr>
        <p:spPr>
          <a:xfrm>
            <a:off x="5871598" y="4055300"/>
            <a:ext cx="1568400" cy="53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000">
                <a:solidFill>
                  <a:srgbClr val="F3F3F3"/>
                </a:solidFill>
                <a:latin typeface="Didact Gothic"/>
                <a:ea typeface="Didact Gothic"/>
                <a:cs typeface="Didact Gothic"/>
                <a:sym typeface="Didact Gothic"/>
              </a:rPr>
              <a:t>Venus has a beautiful name, but it’s terribly hot</a:t>
            </a:r>
            <a:endParaRPr sz="1000">
              <a:solidFill>
                <a:srgbClr val="F3F3F3"/>
              </a:solidFill>
              <a:latin typeface="Didact Gothic"/>
              <a:ea typeface="Didact Gothic"/>
              <a:cs typeface="Didact Gothic"/>
              <a:sym typeface="Didact Gothic"/>
            </a:endParaRPr>
          </a:p>
          <a:p>
            <a:pPr marL="0" lvl="0" indent="0" algn="l" rtl="0">
              <a:spcBef>
                <a:spcPts val="1600"/>
              </a:spcBef>
              <a:spcAft>
                <a:spcPts val="0"/>
              </a:spcAft>
              <a:buClr>
                <a:schemeClr val="dk1"/>
              </a:buClr>
              <a:buSzPts val="1100"/>
              <a:buFont typeface="Arial"/>
              <a:buNone/>
            </a:pPr>
            <a:endParaRPr sz="1000">
              <a:solidFill>
                <a:srgbClr val="F3F3F3"/>
              </a:solidFill>
              <a:latin typeface="Didact Gothic"/>
              <a:ea typeface="Didact Gothic"/>
              <a:cs typeface="Didact Gothic"/>
              <a:sym typeface="Didact Gothic"/>
            </a:endParaRPr>
          </a:p>
          <a:p>
            <a:pPr marL="0" lvl="0" indent="0" algn="l" rtl="0">
              <a:spcBef>
                <a:spcPts val="1600"/>
              </a:spcBef>
              <a:spcAft>
                <a:spcPts val="1600"/>
              </a:spcAft>
              <a:buNone/>
            </a:pPr>
            <a:endParaRPr sz="1000">
              <a:solidFill>
                <a:srgbClr val="F3F3F3"/>
              </a:solidFill>
              <a:latin typeface="Didact Gothic"/>
              <a:ea typeface="Didact Gothic"/>
              <a:cs typeface="Didact Gothic"/>
              <a:sym typeface="Didact Gothic"/>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0"/>
        <p:cNvGrpSpPr/>
        <p:nvPr/>
      </p:nvGrpSpPr>
      <p:grpSpPr>
        <a:xfrm>
          <a:off x="0" y="0"/>
          <a:ext cx="0" cy="0"/>
          <a:chOff x="0" y="0"/>
          <a:chExt cx="0" cy="0"/>
        </a:xfrm>
      </p:grpSpPr>
      <p:sp>
        <p:nvSpPr>
          <p:cNvPr id="251" name="Google Shape;251;p30"/>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8</a:t>
            </a:fld>
            <a:endParaRPr>
              <a:latin typeface="Oswald Regular"/>
              <a:ea typeface="Oswald Regular"/>
              <a:cs typeface="Oswald Regular"/>
              <a:sym typeface="Oswald Regular"/>
            </a:endParaRPr>
          </a:p>
        </p:txBody>
      </p:sp>
      <p:sp>
        <p:nvSpPr>
          <p:cNvPr id="252" name="Google Shape;252;p30"/>
          <p:cNvSpPr txBox="1">
            <a:spLocks noGrp="1"/>
          </p:cNvSpPr>
          <p:nvPr>
            <p:ph type="subTitle" idx="1"/>
          </p:nvPr>
        </p:nvSpPr>
        <p:spPr>
          <a:xfrm>
            <a:off x="2389050" y="1665438"/>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is the area covered by the Sahara</a:t>
            </a:r>
            <a:endParaRPr/>
          </a:p>
        </p:txBody>
      </p:sp>
      <p:sp>
        <p:nvSpPr>
          <p:cNvPr id="253" name="Google Shape;253;p30"/>
          <p:cNvSpPr txBox="1">
            <a:spLocks noGrp="1"/>
          </p:cNvSpPr>
          <p:nvPr>
            <p:ph type="title" idx="5"/>
          </p:nvPr>
        </p:nvSpPr>
        <p:spPr>
          <a:xfrm>
            <a:off x="2939475" y="809100"/>
            <a:ext cx="32652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9,200,000 km²</a:t>
            </a:r>
            <a:endParaRPr/>
          </a:p>
        </p:txBody>
      </p:sp>
      <p:sp>
        <p:nvSpPr>
          <p:cNvPr id="254" name="Google Shape;254;p30"/>
          <p:cNvSpPr txBox="1">
            <a:spLocks noGrp="1"/>
          </p:cNvSpPr>
          <p:nvPr>
            <p:ph type="title"/>
          </p:nvPr>
        </p:nvSpPr>
        <p:spPr>
          <a:xfrm>
            <a:off x="2939475" y="1849800"/>
            <a:ext cx="32652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15 mm</a:t>
            </a:r>
            <a:endParaRPr/>
          </a:p>
        </p:txBody>
      </p:sp>
      <p:sp>
        <p:nvSpPr>
          <p:cNvPr id="255" name="Google Shape;255;p30"/>
          <p:cNvSpPr txBox="1">
            <a:spLocks noGrp="1"/>
          </p:cNvSpPr>
          <p:nvPr>
            <p:ph type="title" idx="4"/>
          </p:nvPr>
        </p:nvSpPr>
        <p:spPr>
          <a:xfrm>
            <a:off x="2939475" y="2844400"/>
            <a:ext cx="32652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67,700 people</a:t>
            </a:r>
            <a:endParaRPr/>
          </a:p>
        </p:txBody>
      </p:sp>
      <p:sp>
        <p:nvSpPr>
          <p:cNvPr id="256" name="Google Shape;256;p30"/>
          <p:cNvSpPr txBox="1">
            <a:spLocks noGrp="1"/>
          </p:cNvSpPr>
          <p:nvPr>
            <p:ph type="subTitle" idx="3"/>
          </p:nvPr>
        </p:nvSpPr>
        <p:spPr>
          <a:xfrm>
            <a:off x="2389050" y="3654638"/>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live in the Kharga Oasis</a:t>
            </a:r>
            <a:endParaRPr/>
          </a:p>
        </p:txBody>
      </p:sp>
      <p:sp>
        <p:nvSpPr>
          <p:cNvPr id="257" name="Google Shape;257;p30"/>
          <p:cNvSpPr txBox="1">
            <a:spLocks noGrp="1"/>
          </p:cNvSpPr>
          <p:nvPr>
            <p:ph type="subTitle" idx="2"/>
          </p:nvPr>
        </p:nvSpPr>
        <p:spPr>
          <a:xfrm>
            <a:off x="2389050" y="2660038"/>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is the average rainfall per year in the Atacama Desert</a:t>
            </a:r>
            <a:endParaRPr/>
          </a:p>
          <a:p>
            <a:pPr marL="0" lvl="0" indent="0" algn="ctr" rtl="0">
              <a:spcBef>
                <a:spcPts val="0"/>
              </a:spcBef>
              <a:spcAft>
                <a:spcPts val="0"/>
              </a:spcAft>
              <a:buClr>
                <a:schemeClr val="dk1"/>
              </a:buClr>
              <a:buSzPts val="1100"/>
              <a:buFont typeface="Arial"/>
              <a:buNone/>
            </a:pPr>
            <a:endParaRPr/>
          </a:p>
          <a:p>
            <a:pPr marL="0" lvl="0" indent="0" algn="ctr"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sp>
        <p:nvSpPr>
          <p:cNvPr id="262" name="Google Shape;262;p31"/>
          <p:cNvSpPr txBox="1">
            <a:spLocks noGrp="1"/>
          </p:cNvSpPr>
          <p:nvPr>
            <p:ph type="sldNum" idx="12"/>
          </p:nvPr>
        </p:nvSpPr>
        <p:spPr>
          <a:xfrm>
            <a:off x="8743097" y="2374949"/>
            <a:ext cx="548700" cy="39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fld id="{00000000-1234-1234-1234-123412341234}" type="slidenum">
              <a:rPr lang="es"/>
              <a:t>9</a:t>
            </a:fld>
            <a:endParaRPr>
              <a:latin typeface="Oswald Regular"/>
              <a:ea typeface="Oswald Regular"/>
              <a:cs typeface="Oswald Regular"/>
              <a:sym typeface="Oswald Regular"/>
            </a:endParaRPr>
          </a:p>
        </p:txBody>
      </p:sp>
      <p:sp>
        <p:nvSpPr>
          <p:cNvPr id="263" name="Google Shape;263;p31"/>
          <p:cNvSpPr txBox="1">
            <a:spLocks noGrp="1"/>
          </p:cNvSpPr>
          <p:nvPr>
            <p:ph type="ctrTitle" idx="6"/>
          </p:nvPr>
        </p:nvSpPr>
        <p:spPr>
          <a:xfrm rot="-5400000">
            <a:off x="5277450" y="22799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PRACTICAL USES OF THIS SUBJECT</a:t>
            </a:r>
            <a:endParaRPr/>
          </a:p>
        </p:txBody>
      </p:sp>
      <p:grpSp>
        <p:nvGrpSpPr>
          <p:cNvPr id="264" name="Google Shape;264;p31"/>
          <p:cNvGrpSpPr/>
          <p:nvPr/>
        </p:nvGrpSpPr>
        <p:grpSpPr>
          <a:xfrm>
            <a:off x="1107500" y="3076550"/>
            <a:ext cx="1703525" cy="2073951"/>
            <a:chOff x="1107500" y="3076550"/>
            <a:chExt cx="1703525" cy="2073951"/>
          </a:xfrm>
        </p:grpSpPr>
        <p:pic>
          <p:nvPicPr>
            <p:cNvPr id="265" name="Google Shape;265;p31"/>
            <p:cNvPicPr preferRelativeResize="0"/>
            <p:nvPr/>
          </p:nvPicPr>
          <p:blipFill rotWithShape="1">
            <a:blip r:embed="rId3">
              <a:alphaModFix/>
            </a:blip>
            <a:srcRect l="42213"/>
            <a:stretch/>
          </p:blipFill>
          <p:spPr>
            <a:xfrm>
              <a:off x="1107501" y="3492250"/>
              <a:ext cx="1703525" cy="1658251"/>
            </a:xfrm>
            <a:prstGeom prst="rect">
              <a:avLst/>
            </a:prstGeom>
            <a:noFill/>
            <a:ln>
              <a:noFill/>
            </a:ln>
          </p:spPr>
        </p:pic>
        <p:sp>
          <p:nvSpPr>
            <p:cNvPr id="266" name="Google Shape;266;p31"/>
            <p:cNvSpPr/>
            <p:nvPr/>
          </p:nvSpPr>
          <p:spPr>
            <a:xfrm>
              <a:off x="1107500" y="3492250"/>
              <a:ext cx="1703400" cy="16512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1"/>
            <p:cNvSpPr/>
            <p:nvPr/>
          </p:nvSpPr>
          <p:spPr>
            <a:xfrm>
              <a:off x="1633550" y="3076550"/>
              <a:ext cx="607800" cy="6456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 name="Google Shape;268;p31"/>
            <p:cNvGrpSpPr/>
            <p:nvPr/>
          </p:nvGrpSpPr>
          <p:grpSpPr>
            <a:xfrm>
              <a:off x="1749207" y="3207591"/>
              <a:ext cx="379436" cy="379436"/>
              <a:chOff x="1190625" y="238125"/>
              <a:chExt cx="5219200" cy="5219200"/>
            </a:xfrm>
          </p:grpSpPr>
          <p:sp>
            <p:nvSpPr>
              <p:cNvPr id="269" name="Google Shape;269;p31"/>
              <p:cNvSpPr/>
              <p:nvPr/>
            </p:nvSpPr>
            <p:spPr>
              <a:xfrm>
                <a:off x="1190625" y="238125"/>
                <a:ext cx="5219200" cy="5219200"/>
              </a:xfrm>
              <a:custGeom>
                <a:avLst/>
                <a:gdLst/>
                <a:ahLst/>
                <a:cxnLst/>
                <a:rect l="l" t="t" r="r" b="b"/>
                <a:pathLst>
                  <a:path w="208768" h="208768" extrusionOk="0">
                    <a:moveTo>
                      <a:pt x="200612" y="119030"/>
                    </a:moveTo>
                    <a:lnTo>
                      <a:pt x="200612" y="150965"/>
                    </a:lnTo>
                    <a:lnTo>
                      <a:pt x="140820" y="150965"/>
                    </a:lnTo>
                    <a:cubicBezTo>
                      <a:pt x="120824" y="150965"/>
                      <a:pt x="104547" y="167242"/>
                      <a:pt x="104547" y="187271"/>
                    </a:cubicBezTo>
                    <a:lnTo>
                      <a:pt x="104547" y="200612"/>
                    </a:lnTo>
                    <a:lnTo>
                      <a:pt x="72579" y="200612"/>
                    </a:lnTo>
                    <a:lnTo>
                      <a:pt x="72579" y="187271"/>
                    </a:lnTo>
                    <a:cubicBezTo>
                      <a:pt x="72579" y="149627"/>
                      <a:pt x="103177" y="119030"/>
                      <a:pt x="140820" y="119030"/>
                    </a:cubicBezTo>
                    <a:close/>
                    <a:moveTo>
                      <a:pt x="200612" y="159120"/>
                    </a:moveTo>
                    <a:lnTo>
                      <a:pt x="200612" y="200612"/>
                    </a:lnTo>
                    <a:lnTo>
                      <a:pt x="112702" y="200612"/>
                    </a:lnTo>
                    <a:lnTo>
                      <a:pt x="112702" y="187271"/>
                    </a:lnTo>
                    <a:cubicBezTo>
                      <a:pt x="112702" y="171744"/>
                      <a:pt x="125293" y="159120"/>
                      <a:pt x="140820" y="159120"/>
                    </a:cubicBezTo>
                    <a:close/>
                    <a:moveTo>
                      <a:pt x="4077" y="0"/>
                    </a:moveTo>
                    <a:cubicBezTo>
                      <a:pt x="1827" y="0"/>
                      <a:pt x="0" y="1827"/>
                      <a:pt x="0" y="4077"/>
                    </a:cubicBezTo>
                    <a:lnTo>
                      <a:pt x="0" y="204690"/>
                    </a:lnTo>
                    <a:cubicBezTo>
                      <a:pt x="0" y="206940"/>
                      <a:pt x="1827" y="208767"/>
                      <a:pt x="4077" y="208767"/>
                    </a:cubicBezTo>
                    <a:lnTo>
                      <a:pt x="204690" y="208767"/>
                    </a:lnTo>
                    <a:cubicBezTo>
                      <a:pt x="206940" y="208767"/>
                      <a:pt x="208767" y="206940"/>
                      <a:pt x="208767" y="204690"/>
                    </a:cubicBezTo>
                    <a:lnTo>
                      <a:pt x="208767" y="4077"/>
                    </a:lnTo>
                    <a:cubicBezTo>
                      <a:pt x="208767" y="1827"/>
                      <a:pt x="206940" y="0"/>
                      <a:pt x="204690" y="0"/>
                    </a:cubicBezTo>
                    <a:lnTo>
                      <a:pt x="81419" y="0"/>
                    </a:lnTo>
                    <a:cubicBezTo>
                      <a:pt x="79168" y="0"/>
                      <a:pt x="77342" y="1827"/>
                      <a:pt x="77342" y="4077"/>
                    </a:cubicBezTo>
                    <a:cubicBezTo>
                      <a:pt x="77342" y="6328"/>
                      <a:pt x="79168" y="8155"/>
                      <a:pt x="81419" y="8155"/>
                    </a:cubicBezTo>
                    <a:lnTo>
                      <a:pt x="200612" y="8155"/>
                    </a:lnTo>
                    <a:lnTo>
                      <a:pt x="200612" y="110875"/>
                    </a:lnTo>
                    <a:lnTo>
                      <a:pt x="140820" y="110875"/>
                    </a:lnTo>
                    <a:cubicBezTo>
                      <a:pt x="98708" y="110875"/>
                      <a:pt x="64424" y="145126"/>
                      <a:pt x="64424" y="187271"/>
                    </a:cubicBezTo>
                    <a:lnTo>
                      <a:pt x="64424" y="200612"/>
                    </a:lnTo>
                    <a:lnTo>
                      <a:pt x="8155" y="200612"/>
                    </a:lnTo>
                    <a:lnTo>
                      <a:pt x="8155" y="8155"/>
                    </a:lnTo>
                    <a:lnTo>
                      <a:pt x="44591" y="8155"/>
                    </a:lnTo>
                    <a:cubicBezTo>
                      <a:pt x="46842" y="8155"/>
                      <a:pt x="48669" y="6328"/>
                      <a:pt x="48669" y="4077"/>
                    </a:cubicBezTo>
                    <a:cubicBezTo>
                      <a:pt x="48669" y="1827"/>
                      <a:pt x="46842" y="0"/>
                      <a:pt x="445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1"/>
              <p:cNvSpPr/>
              <p:nvPr/>
            </p:nvSpPr>
            <p:spPr>
              <a:xfrm>
                <a:off x="2638125" y="238125"/>
                <a:ext cx="203900" cy="203875"/>
              </a:xfrm>
              <a:custGeom>
                <a:avLst/>
                <a:gdLst/>
                <a:ahLst/>
                <a:cxnLst/>
                <a:rect l="l" t="t" r="r" b="b"/>
                <a:pathLst>
                  <a:path w="8156" h="8155" extrusionOk="0">
                    <a:moveTo>
                      <a:pt x="4078" y="0"/>
                    </a:moveTo>
                    <a:cubicBezTo>
                      <a:pt x="3001" y="0"/>
                      <a:pt x="1957" y="424"/>
                      <a:pt x="1207" y="1207"/>
                    </a:cubicBezTo>
                    <a:cubicBezTo>
                      <a:pt x="457" y="1957"/>
                      <a:pt x="0" y="3001"/>
                      <a:pt x="0" y="4077"/>
                    </a:cubicBezTo>
                    <a:cubicBezTo>
                      <a:pt x="0" y="5154"/>
                      <a:pt x="457" y="6198"/>
                      <a:pt x="1207" y="6948"/>
                    </a:cubicBezTo>
                    <a:cubicBezTo>
                      <a:pt x="1957" y="7731"/>
                      <a:pt x="3001" y="8155"/>
                      <a:pt x="4078" y="8155"/>
                    </a:cubicBezTo>
                    <a:cubicBezTo>
                      <a:pt x="5154" y="8155"/>
                      <a:pt x="6198" y="7731"/>
                      <a:pt x="6981" y="6948"/>
                    </a:cubicBezTo>
                    <a:cubicBezTo>
                      <a:pt x="7731" y="6198"/>
                      <a:pt x="8155" y="5154"/>
                      <a:pt x="8155" y="4077"/>
                    </a:cubicBezTo>
                    <a:cubicBezTo>
                      <a:pt x="8155" y="3001"/>
                      <a:pt x="7731" y="1957"/>
                      <a:pt x="6981" y="1207"/>
                    </a:cubicBezTo>
                    <a:cubicBezTo>
                      <a:pt x="6198" y="424"/>
                      <a:pt x="5154" y="0"/>
                      <a:pt x="40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1"/>
              <p:cNvSpPr/>
              <p:nvPr/>
            </p:nvSpPr>
            <p:spPr>
              <a:xfrm>
                <a:off x="3302750" y="4625200"/>
                <a:ext cx="225100" cy="510000"/>
              </a:xfrm>
              <a:custGeom>
                <a:avLst/>
                <a:gdLst/>
                <a:ahLst/>
                <a:cxnLst/>
                <a:rect l="l" t="t" r="r" b="b"/>
                <a:pathLst>
                  <a:path w="9004" h="20400" extrusionOk="0">
                    <a:moveTo>
                      <a:pt x="4648" y="1"/>
                    </a:moveTo>
                    <a:cubicBezTo>
                      <a:pt x="2644" y="1"/>
                      <a:pt x="917" y="1452"/>
                      <a:pt x="620" y="3470"/>
                    </a:cubicBezTo>
                    <a:cubicBezTo>
                      <a:pt x="196" y="6210"/>
                      <a:pt x="0" y="9015"/>
                      <a:pt x="0" y="11820"/>
                    </a:cubicBezTo>
                    <a:lnTo>
                      <a:pt x="0" y="16322"/>
                    </a:lnTo>
                    <a:cubicBezTo>
                      <a:pt x="0" y="18573"/>
                      <a:pt x="1827" y="20399"/>
                      <a:pt x="4078" y="20399"/>
                    </a:cubicBezTo>
                    <a:cubicBezTo>
                      <a:pt x="6329" y="20399"/>
                      <a:pt x="8155" y="18573"/>
                      <a:pt x="8155" y="16322"/>
                    </a:cubicBezTo>
                    <a:lnTo>
                      <a:pt x="8155" y="11820"/>
                    </a:lnTo>
                    <a:cubicBezTo>
                      <a:pt x="8155" y="9406"/>
                      <a:pt x="8319" y="7025"/>
                      <a:pt x="8677" y="4677"/>
                    </a:cubicBezTo>
                    <a:cubicBezTo>
                      <a:pt x="9004" y="2426"/>
                      <a:pt x="7470" y="371"/>
                      <a:pt x="5252" y="44"/>
                    </a:cubicBezTo>
                    <a:cubicBezTo>
                      <a:pt x="5049" y="15"/>
                      <a:pt x="4847" y="1"/>
                      <a:pt x="46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1"/>
              <p:cNvSpPr/>
              <p:nvPr/>
            </p:nvSpPr>
            <p:spPr>
              <a:xfrm>
                <a:off x="3417725" y="3998700"/>
                <a:ext cx="390650" cy="456375"/>
              </a:xfrm>
              <a:custGeom>
                <a:avLst/>
                <a:gdLst/>
                <a:ahLst/>
                <a:cxnLst/>
                <a:rect l="l" t="t" r="r" b="b"/>
                <a:pathLst>
                  <a:path w="15626" h="18255" extrusionOk="0">
                    <a:moveTo>
                      <a:pt x="11033" y="1"/>
                    </a:moveTo>
                    <a:cubicBezTo>
                      <a:pt x="9840" y="1"/>
                      <a:pt x="8661" y="517"/>
                      <a:pt x="7862" y="1520"/>
                    </a:cubicBezTo>
                    <a:cubicBezTo>
                      <a:pt x="5155" y="4880"/>
                      <a:pt x="2839" y="8534"/>
                      <a:pt x="979" y="12415"/>
                    </a:cubicBezTo>
                    <a:cubicBezTo>
                      <a:pt x="1" y="14438"/>
                      <a:pt x="849" y="16884"/>
                      <a:pt x="2871" y="17863"/>
                    </a:cubicBezTo>
                    <a:cubicBezTo>
                      <a:pt x="3426" y="18124"/>
                      <a:pt x="4046" y="18254"/>
                      <a:pt x="4633" y="18254"/>
                    </a:cubicBezTo>
                    <a:cubicBezTo>
                      <a:pt x="6166" y="18254"/>
                      <a:pt x="7601" y="17406"/>
                      <a:pt x="8319" y="15938"/>
                    </a:cubicBezTo>
                    <a:cubicBezTo>
                      <a:pt x="9917" y="12644"/>
                      <a:pt x="11907" y="9512"/>
                      <a:pt x="14223" y="6642"/>
                    </a:cubicBezTo>
                    <a:cubicBezTo>
                      <a:pt x="15626" y="4880"/>
                      <a:pt x="15365" y="2303"/>
                      <a:pt x="13603" y="901"/>
                    </a:cubicBezTo>
                    <a:cubicBezTo>
                      <a:pt x="12845" y="296"/>
                      <a:pt x="11935" y="1"/>
                      <a:pt x="110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1"/>
              <p:cNvSpPr/>
              <p:nvPr/>
            </p:nvSpPr>
            <p:spPr>
              <a:xfrm>
                <a:off x="3854850" y="3562975"/>
                <a:ext cx="606750" cy="382400"/>
              </a:xfrm>
              <a:custGeom>
                <a:avLst/>
                <a:gdLst/>
                <a:ahLst/>
                <a:cxnLst/>
                <a:rect l="l" t="t" r="r" b="b"/>
                <a:pathLst>
                  <a:path w="24270" h="15296" extrusionOk="0">
                    <a:moveTo>
                      <a:pt x="19734" y="1"/>
                    </a:moveTo>
                    <a:cubicBezTo>
                      <a:pt x="19358" y="1"/>
                      <a:pt x="18975" y="52"/>
                      <a:pt x="18593" y="160"/>
                    </a:cubicBezTo>
                    <a:cubicBezTo>
                      <a:pt x="12787" y="1824"/>
                      <a:pt x="7340" y="4433"/>
                      <a:pt x="2349" y="7859"/>
                    </a:cubicBezTo>
                    <a:cubicBezTo>
                      <a:pt x="489" y="9131"/>
                      <a:pt x="0" y="11675"/>
                      <a:pt x="1305" y="13534"/>
                    </a:cubicBezTo>
                    <a:cubicBezTo>
                      <a:pt x="2088" y="14676"/>
                      <a:pt x="3360" y="15296"/>
                      <a:pt x="4665" y="15296"/>
                    </a:cubicBezTo>
                    <a:cubicBezTo>
                      <a:pt x="5448" y="15296"/>
                      <a:pt x="6263" y="15068"/>
                      <a:pt x="6948" y="14578"/>
                    </a:cubicBezTo>
                    <a:cubicBezTo>
                      <a:pt x="11221" y="11642"/>
                      <a:pt x="15919" y="9424"/>
                      <a:pt x="20877" y="7989"/>
                    </a:cubicBezTo>
                    <a:cubicBezTo>
                      <a:pt x="23030" y="7369"/>
                      <a:pt x="24269" y="5119"/>
                      <a:pt x="23650" y="2933"/>
                    </a:cubicBezTo>
                    <a:cubicBezTo>
                      <a:pt x="23138" y="1156"/>
                      <a:pt x="21514" y="1"/>
                      <a:pt x="1973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1"/>
              <p:cNvSpPr/>
              <p:nvPr/>
            </p:nvSpPr>
            <p:spPr>
              <a:xfrm>
                <a:off x="4720900" y="3511525"/>
                <a:ext cx="203900" cy="203900"/>
              </a:xfrm>
              <a:custGeom>
                <a:avLst/>
                <a:gdLst/>
                <a:ahLst/>
                <a:cxnLst/>
                <a:rect l="l" t="t" r="r" b="b"/>
                <a:pathLst>
                  <a:path w="8156" h="8156" extrusionOk="0">
                    <a:moveTo>
                      <a:pt x="4078" y="0"/>
                    </a:moveTo>
                    <a:cubicBezTo>
                      <a:pt x="3001" y="0"/>
                      <a:pt x="1958" y="457"/>
                      <a:pt x="1207" y="1207"/>
                    </a:cubicBezTo>
                    <a:cubicBezTo>
                      <a:pt x="457" y="1957"/>
                      <a:pt x="0" y="3001"/>
                      <a:pt x="0" y="4078"/>
                    </a:cubicBezTo>
                    <a:cubicBezTo>
                      <a:pt x="0" y="5154"/>
                      <a:pt x="424" y="6198"/>
                      <a:pt x="1207" y="6981"/>
                    </a:cubicBezTo>
                    <a:cubicBezTo>
                      <a:pt x="1958" y="7731"/>
                      <a:pt x="3001" y="8155"/>
                      <a:pt x="4078" y="8155"/>
                    </a:cubicBezTo>
                    <a:cubicBezTo>
                      <a:pt x="5154" y="8155"/>
                      <a:pt x="6198" y="7731"/>
                      <a:pt x="6948" y="6981"/>
                    </a:cubicBezTo>
                    <a:cubicBezTo>
                      <a:pt x="7731" y="6198"/>
                      <a:pt x="8155" y="5154"/>
                      <a:pt x="8155" y="4078"/>
                    </a:cubicBezTo>
                    <a:cubicBezTo>
                      <a:pt x="8155" y="3001"/>
                      <a:pt x="7731" y="1957"/>
                      <a:pt x="6948" y="1207"/>
                    </a:cubicBezTo>
                    <a:cubicBezTo>
                      <a:pt x="6198" y="457"/>
                      <a:pt x="5154" y="0"/>
                      <a:pt x="40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1"/>
              <p:cNvSpPr/>
              <p:nvPr/>
            </p:nvSpPr>
            <p:spPr>
              <a:xfrm>
                <a:off x="5137625" y="3511525"/>
                <a:ext cx="920700" cy="203900"/>
              </a:xfrm>
              <a:custGeom>
                <a:avLst/>
                <a:gdLst/>
                <a:ahLst/>
                <a:cxnLst/>
                <a:rect l="l" t="t" r="r" b="b"/>
                <a:pathLst>
                  <a:path w="36828" h="8156" extrusionOk="0">
                    <a:moveTo>
                      <a:pt x="4078" y="0"/>
                    </a:moveTo>
                    <a:cubicBezTo>
                      <a:pt x="1827" y="0"/>
                      <a:pt x="0" y="1827"/>
                      <a:pt x="0" y="4078"/>
                    </a:cubicBezTo>
                    <a:cubicBezTo>
                      <a:pt x="0" y="6328"/>
                      <a:pt x="1827" y="8155"/>
                      <a:pt x="4078" y="8155"/>
                    </a:cubicBezTo>
                    <a:lnTo>
                      <a:pt x="32750" y="8155"/>
                    </a:lnTo>
                    <a:cubicBezTo>
                      <a:pt x="35001" y="8155"/>
                      <a:pt x="36828" y="6328"/>
                      <a:pt x="36828" y="4078"/>
                    </a:cubicBezTo>
                    <a:cubicBezTo>
                      <a:pt x="36828" y="1827"/>
                      <a:pt x="35001" y="0"/>
                      <a:pt x="3275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1"/>
              <p:cNvSpPr/>
              <p:nvPr/>
            </p:nvSpPr>
            <p:spPr>
              <a:xfrm>
                <a:off x="4026900" y="584700"/>
                <a:ext cx="2179050" cy="1911550"/>
              </a:xfrm>
              <a:custGeom>
                <a:avLst/>
                <a:gdLst/>
                <a:ahLst/>
                <a:cxnLst/>
                <a:rect l="l" t="t" r="r" b="b"/>
                <a:pathLst>
                  <a:path w="87162" h="76462" extrusionOk="0">
                    <a:moveTo>
                      <a:pt x="25412" y="15136"/>
                    </a:moveTo>
                    <a:lnTo>
                      <a:pt x="30109" y="26977"/>
                    </a:lnTo>
                    <a:lnTo>
                      <a:pt x="19703" y="53138"/>
                    </a:lnTo>
                    <a:lnTo>
                      <a:pt x="10309" y="53138"/>
                    </a:lnTo>
                    <a:lnTo>
                      <a:pt x="25412" y="15136"/>
                    </a:lnTo>
                    <a:close/>
                    <a:moveTo>
                      <a:pt x="43581" y="15136"/>
                    </a:moveTo>
                    <a:lnTo>
                      <a:pt x="58684" y="53138"/>
                    </a:lnTo>
                    <a:lnTo>
                      <a:pt x="28478" y="53138"/>
                    </a:lnTo>
                    <a:lnTo>
                      <a:pt x="43581" y="15136"/>
                    </a:lnTo>
                    <a:close/>
                    <a:moveTo>
                      <a:pt x="61783" y="15136"/>
                    </a:moveTo>
                    <a:lnTo>
                      <a:pt x="76886" y="53138"/>
                    </a:lnTo>
                    <a:lnTo>
                      <a:pt x="67459" y="53138"/>
                    </a:lnTo>
                    <a:lnTo>
                      <a:pt x="57053" y="26977"/>
                    </a:lnTo>
                    <a:lnTo>
                      <a:pt x="61783" y="15136"/>
                    </a:lnTo>
                    <a:close/>
                    <a:moveTo>
                      <a:pt x="39504" y="61293"/>
                    </a:moveTo>
                    <a:lnTo>
                      <a:pt x="39504" y="68306"/>
                    </a:lnTo>
                    <a:lnTo>
                      <a:pt x="29489" y="68306"/>
                    </a:lnTo>
                    <a:lnTo>
                      <a:pt x="29489" y="61293"/>
                    </a:lnTo>
                    <a:close/>
                    <a:moveTo>
                      <a:pt x="57705" y="61293"/>
                    </a:moveTo>
                    <a:lnTo>
                      <a:pt x="57705" y="68306"/>
                    </a:lnTo>
                    <a:lnTo>
                      <a:pt x="47659" y="68306"/>
                    </a:lnTo>
                    <a:lnTo>
                      <a:pt x="47659" y="61293"/>
                    </a:lnTo>
                    <a:close/>
                    <a:moveTo>
                      <a:pt x="25412" y="0"/>
                    </a:moveTo>
                    <a:cubicBezTo>
                      <a:pt x="23748" y="0"/>
                      <a:pt x="22248" y="1012"/>
                      <a:pt x="21628" y="2577"/>
                    </a:cubicBezTo>
                    <a:lnTo>
                      <a:pt x="523" y="55715"/>
                    </a:lnTo>
                    <a:cubicBezTo>
                      <a:pt x="1" y="56955"/>
                      <a:pt x="164" y="58390"/>
                      <a:pt x="914" y="59499"/>
                    </a:cubicBezTo>
                    <a:cubicBezTo>
                      <a:pt x="1697" y="60608"/>
                      <a:pt x="2937" y="61293"/>
                      <a:pt x="4307" y="61293"/>
                    </a:cubicBezTo>
                    <a:lnTo>
                      <a:pt x="21334" y="61293"/>
                    </a:lnTo>
                    <a:lnTo>
                      <a:pt x="21334" y="68306"/>
                    </a:lnTo>
                    <a:lnTo>
                      <a:pt x="9069" y="68306"/>
                    </a:lnTo>
                    <a:cubicBezTo>
                      <a:pt x="6818" y="68306"/>
                      <a:pt x="4992" y="70133"/>
                      <a:pt x="4992" y="72384"/>
                    </a:cubicBezTo>
                    <a:cubicBezTo>
                      <a:pt x="4992" y="74635"/>
                      <a:pt x="6818" y="76461"/>
                      <a:pt x="9069" y="76461"/>
                    </a:cubicBezTo>
                    <a:lnTo>
                      <a:pt x="77179" y="76461"/>
                    </a:lnTo>
                    <a:cubicBezTo>
                      <a:pt x="79430" y="76461"/>
                      <a:pt x="81257" y="74635"/>
                      <a:pt x="81257" y="72384"/>
                    </a:cubicBezTo>
                    <a:cubicBezTo>
                      <a:pt x="81257" y="70133"/>
                      <a:pt x="79430" y="68306"/>
                      <a:pt x="77179" y="68306"/>
                    </a:cubicBezTo>
                    <a:lnTo>
                      <a:pt x="65860" y="68306"/>
                    </a:lnTo>
                    <a:lnTo>
                      <a:pt x="65860" y="61293"/>
                    </a:lnTo>
                    <a:lnTo>
                      <a:pt x="82888" y="61293"/>
                    </a:lnTo>
                    <a:cubicBezTo>
                      <a:pt x="84225" y="61293"/>
                      <a:pt x="85498" y="60608"/>
                      <a:pt x="86248" y="59499"/>
                    </a:cubicBezTo>
                    <a:cubicBezTo>
                      <a:pt x="86998" y="58390"/>
                      <a:pt x="87161" y="56955"/>
                      <a:pt x="86672" y="55715"/>
                    </a:cubicBezTo>
                    <a:lnTo>
                      <a:pt x="65567" y="2577"/>
                    </a:lnTo>
                    <a:cubicBezTo>
                      <a:pt x="64947" y="1012"/>
                      <a:pt x="63447" y="0"/>
                      <a:pt x="61783" y="0"/>
                    </a:cubicBezTo>
                    <a:cubicBezTo>
                      <a:pt x="60087" y="0"/>
                      <a:pt x="58586" y="1012"/>
                      <a:pt x="57999" y="2577"/>
                    </a:cubicBezTo>
                    <a:lnTo>
                      <a:pt x="52682" y="15919"/>
                    </a:lnTo>
                    <a:lnTo>
                      <a:pt x="47365" y="2577"/>
                    </a:lnTo>
                    <a:cubicBezTo>
                      <a:pt x="46778" y="1012"/>
                      <a:pt x="45245" y="0"/>
                      <a:pt x="43581" y="0"/>
                    </a:cubicBezTo>
                    <a:cubicBezTo>
                      <a:pt x="41917" y="0"/>
                      <a:pt x="40417" y="1012"/>
                      <a:pt x="39797" y="2577"/>
                    </a:cubicBezTo>
                    <a:lnTo>
                      <a:pt x="34513" y="15919"/>
                    </a:lnTo>
                    <a:lnTo>
                      <a:pt x="29196" y="2577"/>
                    </a:lnTo>
                    <a:cubicBezTo>
                      <a:pt x="28576" y="1012"/>
                      <a:pt x="27075" y="0"/>
                      <a:pt x="254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1"/>
              <p:cNvSpPr/>
              <p:nvPr/>
            </p:nvSpPr>
            <p:spPr>
              <a:xfrm>
                <a:off x="5206925" y="2607950"/>
                <a:ext cx="464050" cy="203900"/>
              </a:xfrm>
              <a:custGeom>
                <a:avLst/>
                <a:gdLst/>
                <a:ahLst/>
                <a:cxnLst/>
                <a:rect l="l" t="t" r="r" b="b"/>
                <a:pathLst>
                  <a:path w="18562" h="8156" extrusionOk="0">
                    <a:moveTo>
                      <a:pt x="4078" y="0"/>
                    </a:moveTo>
                    <a:cubicBezTo>
                      <a:pt x="1828" y="0"/>
                      <a:pt x="1" y="1827"/>
                      <a:pt x="1" y="4078"/>
                    </a:cubicBezTo>
                    <a:cubicBezTo>
                      <a:pt x="1" y="6329"/>
                      <a:pt x="1828" y="8155"/>
                      <a:pt x="4078" y="8155"/>
                    </a:cubicBezTo>
                    <a:lnTo>
                      <a:pt x="14484" y="8155"/>
                    </a:lnTo>
                    <a:cubicBezTo>
                      <a:pt x="16735" y="8155"/>
                      <a:pt x="18562" y="6329"/>
                      <a:pt x="18562" y="4078"/>
                    </a:cubicBezTo>
                    <a:cubicBezTo>
                      <a:pt x="18562" y="1827"/>
                      <a:pt x="16735" y="0"/>
                      <a:pt x="1448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1"/>
              <p:cNvSpPr/>
              <p:nvPr/>
            </p:nvSpPr>
            <p:spPr>
              <a:xfrm>
                <a:off x="4477875" y="2607950"/>
                <a:ext cx="583100" cy="203900"/>
              </a:xfrm>
              <a:custGeom>
                <a:avLst/>
                <a:gdLst/>
                <a:ahLst/>
                <a:cxnLst/>
                <a:rect l="l" t="t" r="r" b="b"/>
                <a:pathLst>
                  <a:path w="23324" h="8156" extrusionOk="0">
                    <a:moveTo>
                      <a:pt x="4078" y="0"/>
                    </a:moveTo>
                    <a:cubicBezTo>
                      <a:pt x="1827" y="0"/>
                      <a:pt x="1" y="1827"/>
                      <a:pt x="1" y="4078"/>
                    </a:cubicBezTo>
                    <a:cubicBezTo>
                      <a:pt x="1" y="6329"/>
                      <a:pt x="1827" y="8155"/>
                      <a:pt x="4078" y="8155"/>
                    </a:cubicBezTo>
                    <a:lnTo>
                      <a:pt x="19246" y="8155"/>
                    </a:lnTo>
                    <a:cubicBezTo>
                      <a:pt x="21497" y="8155"/>
                      <a:pt x="23324" y="6329"/>
                      <a:pt x="23324" y="4078"/>
                    </a:cubicBezTo>
                    <a:cubicBezTo>
                      <a:pt x="23324" y="1827"/>
                      <a:pt x="21497" y="0"/>
                      <a:pt x="1924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1"/>
              <p:cNvSpPr/>
              <p:nvPr/>
            </p:nvSpPr>
            <p:spPr>
              <a:xfrm>
                <a:off x="1944950" y="3433425"/>
                <a:ext cx="567600" cy="547025"/>
              </a:xfrm>
              <a:custGeom>
                <a:avLst/>
                <a:gdLst/>
                <a:ahLst/>
                <a:cxnLst/>
                <a:rect l="l" t="t" r="r" b="b"/>
                <a:pathLst>
                  <a:path w="22704" h="21881" extrusionOk="0">
                    <a:moveTo>
                      <a:pt x="4486" y="1"/>
                    </a:moveTo>
                    <a:cubicBezTo>
                      <a:pt x="3442" y="1"/>
                      <a:pt x="2398" y="400"/>
                      <a:pt x="1599" y="1200"/>
                    </a:cubicBezTo>
                    <a:cubicBezTo>
                      <a:pt x="0" y="2798"/>
                      <a:pt x="0" y="5375"/>
                      <a:pt x="1599" y="6973"/>
                    </a:cubicBezTo>
                    <a:lnTo>
                      <a:pt x="5578" y="10953"/>
                    </a:lnTo>
                    <a:lnTo>
                      <a:pt x="1599" y="14933"/>
                    </a:lnTo>
                    <a:cubicBezTo>
                      <a:pt x="0" y="16531"/>
                      <a:pt x="0" y="19108"/>
                      <a:pt x="1599" y="20706"/>
                    </a:cubicBezTo>
                    <a:cubicBezTo>
                      <a:pt x="2382" y="21489"/>
                      <a:pt x="3425" y="21881"/>
                      <a:pt x="4469" y="21881"/>
                    </a:cubicBezTo>
                    <a:cubicBezTo>
                      <a:pt x="5513" y="21881"/>
                      <a:pt x="6557" y="21489"/>
                      <a:pt x="7372" y="20706"/>
                    </a:cubicBezTo>
                    <a:lnTo>
                      <a:pt x="11352" y="16727"/>
                    </a:lnTo>
                    <a:lnTo>
                      <a:pt x="15332" y="20706"/>
                    </a:lnTo>
                    <a:cubicBezTo>
                      <a:pt x="16115" y="21489"/>
                      <a:pt x="17158" y="21881"/>
                      <a:pt x="18202" y="21881"/>
                    </a:cubicBezTo>
                    <a:cubicBezTo>
                      <a:pt x="19246" y="21881"/>
                      <a:pt x="20290" y="21489"/>
                      <a:pt x="21105" y="20706"/>
                    </a:cubicBezTo>
                    <a:cubicBezTo>
                      <a:pt x="22704" y="19108"/>
                      <a:pt x="22704" y="16531"/>
                      <a:pt x="21105" y="14933"/>
                    </a:cubicBezTo>
                    <a:lnTo>
                      <a:pt x="17126" y="10953"/>
                    </a:lnTo>
                    <a:lnTo>
                      <a:pt x="21105" y="6973"/>
                    </a:lnTo>
                    <a:cubicBezTo>
                      <a:pt x="22704" y="5375"/>
                      <a:pt x="22704" y="2798"/>
                      <a:pt x="21105" y="1200"/>
                    </a:cubicBezTo>
                    <a:cubicBezTo>
                      <a:pt x="20306" y="400"/>
                      <a:pt x="19262" y="1"/>
                      <a:pt x="18219" y="1"/>
                    </a:cubicBezTo>
                    <a:cubicBezTo>
                      <a:pt x="17175" y="1"/>
                      <a:pt x="16131" y="400"/>
                      <a:pt x="15332" y="1200"/>
                    </a:cubicBezTo>
                    <a:lnTo>
                      <a:pt x="11352" y="5179"/>
                    </a:lnTo>
                    <a:lnTo>
                      <a:pt x="7372" y="1200"/>
                    </a:lnTo>
                    <a:cubicBezTo>
                      <a:pt x="6573" y="400"/>
                      <a:pt x="5529" y="1"/>
                      <a:pt x="44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1"/>
              <p:cNvSpPr/>
              <p:nvPr/>
            </p:nvSpPr>
            <p:spPr>
              <a:xfrm>
                <a:off x="1550250" y="1053600"/>
                <a:ext cx="501550" cy="343350"/>
              </a:xfrm>
              <a:custGeom>
                <a:avLst/>
                <a:gdLst/>
                <a:ahLst/>
                <a:cxnLst/>
                <a:rect l="l" t="t" r="r" b="b"/>
                <a:pathLst>
                  <a:path w="20062" h="13734" extrusionOk="0">
                    <a:moveTo>
                      <a:pt x="10047" y="1"/>
                    </a:moveTo>
                    <a:cubicBezTo>
                      <a:pt x="8971" y="1"/>
                      <a:pt x="7927" y="425"/>
                      <a:pt x="7144" y="1208"/>
                    </a:cubicBezTo>
                    <a:lnTo>
                      <a:pt x="1599" y="6753"/>
                    </a:lnTo>
                    <a:cubicBezTo>
                      <a:pt x="0" y="8352"/>
                      <a:pt x="0" y="10929"/>
                      <a:pt x="1599" y="12527"/>
                    </a:cubicBezTo>
                    <a:cubicBezTo>
                      <a:pt x="2398" y="13326"/>
                      <a:pt x="3442" y="13726"/>
                      <a:pt x="4486" y="13726"/>
                    </a:cubicBezTo>
                    <a:cubicBezTo>
                      <a:pt x="5529" y="13726"/>
                      <a:pt x="6573" y="13326"/>
                      <a:pt x="7372" y="12527"/>
                    </a:cubicBezTo>
                    <a:lnTo>
                      <a:pt x="10047" y="9852"/>
                    </a:lnTo>
                    <a:lnTo>
                      <a:pt x="12722" y="12527"/>
                    </a:lnTo>
                    <a:cubicBezTo>
                      <a:pt x="13505" y="13310"/>
                      <a:pt x="14549" y="13734"/>
                      <a:pt x="15593" y="13734"/>
                    </a:cubicBezTo>
                    <a:cubicBezTo>
                      <a:pt x="16636" y="13734"/>
                      <a:pt x="17680" y="13310"/>
                      <a:pt x="18496" y="12527"/>
                    </a:cubicBezTo>
                    <a:cubicBezTo>
                      <a:pt x="20062" y="10929"/>
                      <a:pt x="20062" y="8352"/>
                      <a:pt x="18496" y="6753"/>
                    </a:cubicBezTo>
                    <a:lnTo>
                      <a:pt x="12918" y="1208"/>
                    </a:lnTo>
                    <a:cubicBezTo>
                      <a:pt x="12168" y="425"/>
                      <a:pt x="11124" y="1"/>
                      <a:pt x="1004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1"/>
              <p:cNvSpPr/>
              <p:nvPr/>
            </p:nvSpPr>
            <p:spPr>
              <a:xfrm>
                <a:off x="2192850" y="1053600"/>
                <a:ext cx="502375" cy="343350"/>
              </a:xfrm>
              <a:custGeom>
                <a:avLst/>
                <a:gdLst/>
                <a:ahLst/>
                <a:cxnLst/>
                <a:rect l="l" t="t" r="r" b="b"/>
                <a:pathLst>
                  <a:path w="20095" h="13734" extrusionOk="0">
                    <a:moveTo>
                      <a:pt x="10048" y="1"/>
                    </a:moveTo>
                    <a:cubicBezTo>
                      <a:pt x="8971" y="1"/>
                      <a:pt x="7927" y="425"/>
                      <a:pt x="7177" y="1208"/>
                    </a:cubicBezTo>
                    <a:lnTo>
                      <a:pt x="1599" y="6753"/>
                    </a:lnTo>
                    <a:cubicBezTo>
                      <a:pt x="1" y="8352"/>
                      <a:pt x="1" y="10929"/>
                      <a:pt x="1599" y="12527"/>
                    </a:cubicBezTo>
                    <a:cubicBezTo>
                      <a:pt x="2398" y="13326"/>
                      <a:pt x="3442" y="13726"/>
                      <a:pt x="4486" y="13726"/>
                    </a:cubicBezTo>
                    <a:cubicBezTo>
                      <a:pt x="5530" y="13726"/>
                      <a:pt x="6574" y="13326"/>
                      <a:pt x="7373" y="12527"/>
                    </a:cubicBezTo>
                    <a:lnTo>
                      <a:pt x="10048" y="9852"/>
                    </a:lnTo>
                    <a:lnTo>
                      <a:pt x="12723" y="12527"/>
                    </a:lnTo>
                    <a:cubicBezTo>
                      <a:pt x="13538" y="13310"/>
                      <a:pt x="14582" y="13734"/>
                      <a:pt x="15626" y="13734"/>
                    </a:cubicBezTo>
                    <a:cubicBezTo>
                      <a:pt x="16670" y="13734"/>
                      <a:pt x="17713" y="13310"/>
                      <a:pt x="18496" y="12527"/>
                    </a:cubicBezTo>
                    <a:cubicBezTo>
                      <a:pt x="20095" y="10929"/>
                      <a:pt x="20095" y="8352"/>
                      <a:pt x="18496" y="6753"/>
                    </a:cubicBezTo>
                    <a:lnTo>
                      <a:pt x="12918" y="1208"/>
                    </a:lnTo>
                    <a:cubicBezTo>
                      <a:pt x="12168" y="425"/>
                      <a:pt x="11124" y="1"/>
                      <a:pt x="100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1"/>
              <p:cNvSpPr/>
              <p:nvPr/>
            </p:nvSpPr>
            <p:spPr>
              <a:xfrm>
                <a:off x="2836275" y="1053600"/>
                <a:ext cx="501575" cy="343350"/>
              </a:xfrm>
              <a:custGeom>
                <a:avLst/>
                <a:gdLst/>
                <a:ahLst/>
                <a:cxnLst/>
                <a:rect l="l" t="t" r="r" b="b"/>
                <a:pathLst>
                  <a:path w="20063" h="13734" extrusionOk="0">
                    <a:moveTo>
                      <a:pt x="10015" y="1"/>
                    </a:moveTo>
                    <a:cubicBezTo>
                      <a:pt x="8939" y="1"/>
                      <a:pt x="7895" y="425"/>
                      <a:pt x="7145" y="1208"/>
                    </a:cubicBezTo>
                    <a:lnTo>
                      <a:pt x="1599" y="6753"/>
                    </a:lnTo>
                    <a:cubicBezTo>
                      <a:pt x="1" y="8352"/>
                      <a:pt x="1" y="10929"/>
                      <a:pt x="1599" y="12527"/>
                    </a:cubicBezTo>
                    <a:cubicBezTo>
                      <a:pt x="2382" y="13326"/>
                      <a:pt x="3426" y="13726"/>
                      <a:pt x="4470" y="13726"/>
                    </a:cubicBezTo>
                    <a:cubicBezTo>
                      <a:pt x="5514" y="13726"/>
                      <a:pt x="6557" y="13326"/>
                      <a:pt x="7340" y="12527"/>
                    </a:cubicBezTo>
                    <a:lnTo>
                      <a:pt x="10015" y="9852"/>
                    </a:lnTo>
                    <a:lnTo>
                      <a:pt x="12723" y="12527"/>
                    </a:lnTo>
                    <a:cubicBezTo>
                      <a:pt x="13506" y="13310"/>
                      <a:pt x="14549" y="13734"/>
                      <a:pt x="15593" y="13734"/>
                    </a:cubicBezTo>
                    <a:cubicBezTo>
                      <a:pt x="16637" y="13734"/>
                      <a:pt x="17681" y="13310"/>
                      <a:pt x="18464" y="12527"/>
                    </a:cubicBezTo>
                    <a:cubicBezTo>
                      <a:pt x="20062" y="10929"/>
                      <a:pt x="20062" y="8352"/>
                      <a:pt x="18464" y="6753"/>
                    </a:cubicBezTo>
                    <a:lnTo>
                      <a:pt x="12918" y="1208"/>
                    </a:lnTo>
                    <a:cubicBezTo>
                      <a:pt x="12135" y="425"/>
                      <a:pt x="11124" y="1"/>
                      <a:pt x="1001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1"/>
              <p:cNvSpPr/>
              <p:nvPr/>
            </p:nvSpPr>
            <p:spPr>
              <a:xfrm>
                <a:off x="1871550" y="1577975"/>
                <a:ext cx="502375" cy="342525"/>
              </a:xfrm>
              <a:custGeom>
                <a:avLst/>
                <a:gdLst/>
                <a:ahLst/>
                <a:cxnLst/>
                <a:rect l="l" t="t" r="r" b="b"/>
                <a:pathLst>
                  <a:path w="20095" h="13701" extrusionOk="0">
                    <a:moveTo>
                      <a:pt x="10048" y="0"/>
                    </a:moveTo>
                    <a:cubicBezTo>
                      <a:pt x="8971" y="0"/>
                      <a:pt x="7927" y="424"/>
                      <a:pt x="7177" y="1175"/>
                    </a:cubicBezTo>
                    <a:lnTo>
                      <a:pt x="1599" y="6753"/>
                    </a:lnTo>
                    <a:cubicBezTo>
                      <a:pt x="1" y="8319"/>
                      <a:pt x="1" y="10928"/>
                      <a:pt x="1599" y="12494"/>
                    </a:cubicBezTo>
                    <a:cubicBezTo>
                      <a:pt x="2398" y="13293"/>
                      <a:pt x="3442" y="13693"/>
                      <a:pt x="4486" y="13693"/>
                    </a:cubicBezTo>
                    <a:cubicBezTo>
                      <a:pt x="5530" y="13693"/>
                      <a:pt x="6573" y="13293"/>
                      <a:pt x="7373" y="12494"/>
                    </a:cubicBezTo>
                    <a:lnTo>
                      <a:pt x="10048" y="9819"/>
                    </a:lnTo>
                    <a:lnTo>
                      <a:pt x="12722" y="12494"/>
                    </a:lnTo>
                    <a:cubicBezTo>
                      <a:pt x="13505" y="13309"/>
                      <a:pt x="14549" y="13701"/>
                      <a:pt x="15593" y="13701"/>
                    </a:cubicBezTo>
                    <a:cubicBezTo>
                      <a:pt x="16637" y="13701"/>
                      <a:pt x="17681" y="13309"/>
                      <a:pt x="18496" y="12494"/>
                    </a:cubicBezTo>
                    <a:cubicBezTo>
                      <a:pt x="20094" y="10928"/>
                      <a:pt x="20094" y="8319"/>
                      <a:pt x="18496" y="6753"/>
                    </a:cubicBezTo>
                    <a:lnTo>
                      <a:pt x="12918" y="1175"/>
                    </a:lnTo>
                    <a:cubicBezTo>
                      <a:pt x="12168" y="424"/>
                      <a:pt x="11124" y="0"/>
                      <a:pt x="100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1"/>
              <p:cNvSpPr/>
              <p:nvPr/>
            </p:nvSpPr>
            <p:spPr>
              <a:xfrm>
                <a:off x="2514975" y="1577350"/>
                <a:ext cx="501550" cy="343150"/>
              </a:xfrm>
              <a:custGeom>
                <a:avLst/>
                <a:gdLst/>
                <a:ahLst/>
                <a:cxnLst/>
                <a:rect l="l" t="t" r="r" b="b"/>
                <a:pathLst>
                  <a:path w="20062" h="13726" extrusionOk="0">
                    <a:moveTo>
                      <a:pt x="10031" y="1"/>
                    </a:moveTo>
                    <a:cubicBezTo>
                      <a:pt x="8987" y="1"/>
                      <a:pt x="7944" y="401"/>
                      <a:pt x="7144" y="1200"/>
                    </a:cubicBezTo>
                    <a:lnTo>
                      <a:pt x="1566" y="6778"/>
                    </a:lnTo>
                    <a:cubicBezTo>
                      <a:pt x="1" y="8344"/>
                      <a:pt x="1" y="10953"/>
                      <a:pt x="1566" y="12519"/>
                    </a:cubicBezTo>
                    <a:cubicBezTo>
                      <a:pt x="2366" y="13318"/>
                      <a:pt x="3409" y="13718"/>
                      <a:pt x="4453" y="13718"/>
                    </a:cubicBezTo>
                    <a:cubicBezTo>
                      <a:pt x="5497" y="13718"/>
                      <a:pt x="6541" y="13318"/>
                      <a:pt x="7340" y="12519"/>
                    </a:cubicBezTo>
                    <a:lnTo>
                      <a:pt x="10015" y="9844"/>
                    </a:lnTo>
                    <a:lnTo>
                      <a:pt x="12690" y="12519"/>
                    </a:lnTo>
                    <a:cubicBezTo>
                      <a:pt x="13505" y="13334"/>
                      <a:pt x="14549" y="13726"/>
                      <a:pt x="15593" y="13726"/>
                    </a:cubicBezTo>
                    <a:cubicBezTo>
                      <a:pt x="16637" y="13726"/>
                      <a:pt x="17681" y="13334"/>
                      <a:pt x="18464" y="12519"/>
                    </a:cubicBezTo>
                    <a:cubicBezTo>
                      <a:pt x="20062" y="10953"/>
                      <a:pt x="20062" y="8344"/>
                      <a:pt x="18464" y="6778"/>
                    </a:cubicBezTo>
                    <a:lnTo>
                      <a:pt x="12918" y="1200"/>
                    </a:lnTo>
                    <a:cubicBezTo>
                      <a:pt x="12119" y="401"/>
                      <a:pt x="11075" y="1"/>
                      <a:pt x="1003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1"/>
              <p:cNvSpPr/>
              <p:nvPr/>
            </p:nvSpPr>
            <p:spPr>
              <a:xfrm>
                <a:off x="3157600" y="1577350"/>
                <a:ext cx="501550" cy="343150"/>
              </a:xfrm>
              <a:custGeom>
                <a:avLst/>
                <a:gdLst/>
                <a:ahLst/>
                <a:cxnLst/>
                <a:rect l="l" t="t" r="r" b="b"/>
                <a:pathLst>
                  <a:path w="20062" h="13726" extrusionOk="0">
                    <a:moveTo>
                      <a:pt x="10031" y="1"/>
                    </a:moveTo>
                    <a:cubicBezTo>
                      <a:pt x="8987" y="1"/>
                      <a:pt x="7943" y="401"/>
                      <a:pt x="7144" y="1200"/>
                    </a:cubicBezTo>
                    <a:lnTo>
                      <a:pt x="1598" y="6778"/>
                    </a:lnTo>
                    <a:cubicBezTo>
                      <a:pt x="0" y="8344"/>
                      <a:pt x="0" y="10953"/>
                      <a:pt x="1598" y="12519"/>
                    </a:cubicBezTo>
                    <a:cubicBezTo>
                      <a:pt x="2398" y="13318"/>
                      <a:pt x="3442" y="13718"/>
                      <a:pt x="4485" y="13718"/>
                    </a:cubicBezTo>
                    <a:cubicBezTo>
                      <a:pt x="5529" y="13718"/>
                      <a:pt x="6573" y="13318"/>
                      <a:pt x="7372" y="12519"/>
                    </a:cubicBezTo>
                    <a:lnTo>
                      <a:pt x="10047" y="9844"/>
                    </a:lnTo>
                    <a:lnTo>
                      <a:pt x="12722" y="12519"/>
                    </a:lnTo>
                    <a:cubicBezTo>
                      <a:pt x="13505" y="13334"/>
                      <a:pt x="14549" y="13726"/>
                      <a:pt x="15592" y="13726"/>
                    </a:cubicBezTo>
                    <a:cubicBezTo>
                      <a:pt x="16636" y="13726"/>
                      <a:pt x="17680" y="13334"/>
                      <a:pt x="18463" y="12519"/>
                    </a:cubicBezTo>
                    <a:cubicBezTo>
                      <a:pt x="20061" y="10953"/>
                      <a:pt x="20061" y="8344"/>
                      <a:pt x="18463" y="6778"/>
                    </a:cubicBezTo>
                    <a:lnTo>
                      <a:pt x="12918" y="1200"/>
                    </a:lnTo>
                    <a:cubicBezTo>
                      <a:pt x="12118" y="401"/>
                      <a:pt x="11075" y="1"/>
                      <a:pt x="1003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1"/>
              <p:cNvSpPr/>
              <p:nvPr/>
            </p:nvSpPr>
            <p:spPr>
              <a:xfrm>
                <a:off x="3478900" y="1053600"/>
                <a:ext cx="501550" cy="343350"/>
              </a:xfrm>
              <a:custGeom>
                <a:avLst/>
                <a:gdLst/>
                <a:ahLst/>
                <a:cxnLst/>
                <a:rect l="l" t="t" r="r" b="b"/>
                <a:pathLst>
                  <a:path w="20062" h="13734" extrusionOk="0">
                    <a:moveTo>
                      <a:pt x="10047" y="1"/>
                    </a:moveTo>
                    <a:cubicBezTo>
                      <a:pt x="8971" y="1"/>
                      <a:pt x="7927" y="425"/>
                      <a:pt x="7144" y="1208"/>
                    </a:cubicBezTo>
                    <a:lnTo>
                      <a:pt x="1599" y="6753"/>
                    </a:lnTo>
                    <a:cubicBezTo>
                      <a:pt x="0" y="8352"/>
                      <a:pt x="0" y="10929"/>
                      <a:pt x="1599" y="12527"/>
                    </a:cubicBezTo>
                    <a:cubicBezTo>
                      <a:pt x="2398" y="13326"/>
                      <a:pt x="3442" y="13726"/>
                      <a:pt x="4486" y="13726"/>
                    </a:cubicBezTo>
                    <a:cubicBezTo>
                      <a:pt x="5529" y="13726"/>
                      <a:pt x="6573" y="13326"/>
                      <a:pt x="7372" y="12527"/>
                    </a:cubicBezTo>
                    <a:lnTo>
                      <a:pt x="10047" y="9852"/>
                    </a:lnTo>
                    <a:lnTo>
                      <a:pt x="12722" y="12527"/>
                    </a:lnTo>
                    <a:cubicBezTo>
                      <a:pt x="13505" y="13310"/>
                      <a:pt x="14549" y="13734"/>
                      <a:pt x="15593" y="13734"/>
                    </a:cubicBezTo>
                    <a:cubicBezTo>
                      <a:pt x="16636" y="13734"/>
                      <a:pt x="17680" y="13310"/>
                      <a:pt x="18496" y="12527"/>
                    </a:cubicBezTo>
                    <a:cubicBezTo>
                      <a:pt x="20062" y="10929"/>
                      <a:pt x="20062" y="8352"/>
                      <a:pt x="18496" y="6753"/>
                    </a:cubicBezTo>
                    <a:lnTo>
                      <a:pt x="12918" y="1208"/>
                    </a:lnTo>
                    <a:cubicBezTo>
                      <a:pt x="12168" y="425"/>
                      <a:pt x="11124" y="1"/>
                      <a:pt x="1004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1"/>
              <p:cNvSpPr/>
              <p:nvPr/>
            </p:nvSpPr>
            <p:spPr>
              <a:xfrm>
                <a:off x="1550250" y="2159425"/>
                <a:ext cx="501550" cy="343350"/>
              </a:xfrm>
              <a:custGeom>
                <a:avLst/>
                <a:gdLst/>
                <a:ahLst/>
                <a:cxnLst/>
                <a:rect l="l" t="t" r="r" b="b"/>
                <a:pathLst>
                  <a:path w="20062" h="13734" extrusionOk="0">
                    <a:moveTo>
                      <a:pt x="10047" y="0"/>
                    </a:moveTo>
                    <a:cubicBezTo>
                      <a:pt x="8971" y="0"/>
                      <a:pt x="7927" y="457"/>
                      <a:pt x="7144" y="1207"/>
                    </a:cubicBezTo>
                    <a:lnTo>
                      <a:pt x="1599" y="6785"/>
                    </a:lnTo>
                    <a:cubicBezTo>
                      <a:pt x="0" y="8351"/>
                      <a:pt x="0" y="10928"/>
                      <a:pt x="1599" y="12526"/>
                    </a:cubicBezTo>
                    <a:cubicBezTo>
                      <a:pt x="2398" y="13326"/>
                      <a:pt x="3442" y="13725"/>
                      <a:pt x="4486" y="13725"/>
                    </a:cubicBezTo>
                    <a:cubicBezTo>
                      <a:pt x="5529" y="13725"/>
                      <a:pt x="6573" y="13326"/>
                      <a:pt x="7372" y="12526"/>
                    </a:cubicBezTo>
                    <a:lnTo>
                      <a:pt x="10047" y="9852"/>
                    </a:lnTo>
                    <a:lnTo>
                      <a:pt x="12722" y="12526"/>
                    </a:lnTo>
                    <a:cubicBezTo>
                      <a:pt x="13505" y="13342"/>
                      <a:pt x="14549" y="13733"/>
                      <a:pt x="15593" y="13733"/>
                    </a:cubicBezTo>
                    <a:cubicBezTo>
                      <a:pt x="16636" y="13733"/>
                      <a:pt x="17680" y="13342"/>
                      <a:pt x="18496" y="12526"/>
                    </a:cubicBezTo>
                    <a:cubicBezTo>
                      <a:pt x="20062" y="10928"/>
                      <a:pt x="20062" y="8351"/>
                      <a:pt x="18496" y="6785"/>
                    </a:cubicBezTo>
                    <a:lnTo>
                      <a:pt x="12918" y="1207"/>
                    </a:lnTo>
                    <a:cubicBezTo>
                      <a:pt x="12168" y="457"/>
                      <a:pt x="11124" y="0"/>
                      <a:pt x="100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1"/>
              <p:cNvSpPr/>
              <p:nvPr/>
            </p:nvSpPr>
            <p:spPr>
              <a:xfrm>
                <a:off x="2192850" y="2159425"/>
                <a:ext cx="502375" cy="343350"/>
              </a:xfrm>
              <a:custGeom>
                <a:avLst/>
                <a:gdLst/>
                <a:ahLst/>
                <a:cxnLst/>
                <a:rect l="l" t="t" r="r" b="b"/>
                <a:pathLst>
                  <a:path w="20095" h="13734" extrusionOk="0">
                    <a:moveTo>
                      <a:pt x="10048" y="0"/>
                    </a:moveTo>
                    <a:cubicBezTo>
                      <a:pt x="8971" y="0"/>
                      <a:pt x="7927" y="457"/>
                      <a:pt x="7177" y="1207"/>
                    </a:cubicBezTo>
                    <a:lnTo>
                      <a:pt x="1599" y="6785"/>
                    </a:lnTo>
                    <a:cubicBezTo>
                      <a:pt x="1" y="8351"/>
                      <a:pt x="1" y="10928"/>
                      <a:pt x="1599" y="12526"/>
                    </a:cubicBezTo>
                    <a:cubicBezTo>
                      <a:pt x="2398" y="13326"/>
                      <a:pt x="3442" y="13725"/>
                      <a:pt x="4486" y="13725"/>
                    </a:cubicBezTo>
                    <a:cubicBezTo>
                      <a:pt x="5530" y="13725"/>
                      <a:pt x="6574" y="13326"/>
                      <a:pt x="7373" y="12526"/>
                    </a:cubicBezTo>
                    <a:lnTo>
                      <a:pt x="10048" y="9852"/>
                    </a:lnTo>
                    <a:lnTo>
                      <a:pt x="12723" y="12526"/>
                    </a:lnTo>
                    <a:cubicBezTo>
                      <a:pt x="13538" y="13342"/>
                      <a:pt x="14582" y="13733"/>
                      <a:pt x="15626" y="13733"/>
                    </a:cubicBezTo>
                    <a:cubicBezTo>
                      <a:pt x="16670" y="13733"/>
                      <a:pt x="17713" y="13342"/>
                      <a:pt x="18496" y="12526"/>
                    </a:cubicBezTo>
                    <a:cubicBezTo>
                      <a:pt x="20095" y="10928"/>
                      <a:pt x="20095" y="8351"/>
                      <a:pt x="18496" y="6785"/>
                    </a:cubicBezTo>
                    <a:lnTo>
                      <a:pt x="12918" y="1207"/>
                    </a:lnTo>
                    <a:cubicBezTo>
                      <a:pt x="12168" y="457"/>
                      <a:pt x="11124" y="0"/>
                      <a:pt x="100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1"/>
              <p:cNvSpPr/>
              <p:nvPr/>
            </p:nvSpPr>
            <p:spPr>
              <a:xfrm>
                <a:off x="2836275" y="2159425"/>
                <a:ext cx="501575" cy="343350"/>
              </a:xfrm>
              <a:custGeom>
                <a:avLst/>
                <a:gdLst/>
                <a:ahLst/>
                <a:cxnLst/>
                <a:rect l="l" t="t" r="r" b="b"/>
                <a:pathLst>
                  <a:path w="20063" h="13734" extrusionOk="0">
                    <a:moveTo>
                      <a:pt x="10015" y="0"/>
                    </a:moveTo>
                    <a:cubicBezTo>
                      <a:pt x="8939" y="0"/>
                      <a:pt x="7895" y="457"/>
                      <a:pt x="7145" y="1207"/>
                    </a:cubicBezTo>
                    <a:lnTo>
                      <a:pt x="1599" y="6785"/>
                    </a:lnTo>
                    <a:cubicBezTo>
                      <a:pt x="1" y="8351"/>
                      <a:pt x="1" y="10961"/>
                      <a:pt x="1599" y="12526"/>
                    </a:cubicBezTo>
                    <a:cubicBezTo>
                      <a:pt x="2382" y="13326"/>
                      <a:pt x="3426" y="13725"/>
                      <a:pt x="4470" y="13725"/>
                    </a:cubicBezTo>
                    <a:cubicBezTo>
                      <a:pt x="5514" y="13725"/>
                      <a:pt x="6557" y="13326"/>
                      <a:pt x="7340" y="12526"/>
                    </a:cubicBezTo>
                    <a:lnTo>
                      <a:pt x="10015" y="9852"/>
                    </a:lnTo>
                    <a:lnTo>
                      <a:pt x="12723" y="12526"/>
                    </a:lnTo>
                    <a:cubicBezTo>
                      <a:pt x="13506" y="13342"/>
                      <a:pt x="14549" y="13733"/>
                      <a:pt x="15593" y="13733"/>
                    </a:cubicBezTo>
                    <a:cubicBezTo>
                      <a:pt x="16637" y="13733"/>
                      <a:pt x="17681" y="13342"/>
                      <a:pt x="18464" y="12526"/>
                    </a:cubicBezTo>
                    <a:cubicBezTo>
                      <a:pt x="20062" y="10961"/>
                      <a:pt x="20062" y="8351"/>
                      <a:pt x="18464" y="6785"/>
                    </a:cubicBezTo>
                    <a:lnTo>
                      <a:pt x="12918" y="1207"/>
                    </a:lnTo>
                    <a:cubicBezTo>
                      <a:pt x="12135" y="457"/>
                      <a:pt x="11124" y="0"/>
                      <a:pt x="1001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1"/>
              <p:cNvSpPr/>
              <p:nvPr/>
            </p:nvSpPr>
            <p:spPr>
              <a:xfrm>
                <a:off x="3478900" y="2159425"/>
                <a:ext cx="501550" cy="343350"/>
              </a:xfrm>
              <a:custGeom>
                <a:avLst/>
                <a:gdLst/>
                <a:ahLst/>
                <a:cxnLst/>
                <a:rect l="l" t="t" r="r" b="b"/>
                <a:pathLst>
                  <a:path w="20062" h="13734" extrusionOk="0">
                    <a:moveTo>
                      <a:pt x="10047" y="0"/>
                    </a:moveTo>
                    <a:cubicBezTo>
                      <a:pt x="8971" y="0"/>
                      <a:pt x="7927" y="457"/>
                      <a:pt x="7144" y="1207"/>
                    </a:cubicBezTo>
                    <a:lnTo>
                      <a:pt x="1599" y="6785"/>
                    </a:lnTo>
                    <a:cubicBezTo>
                      <a:pt x="0" y="8351"/>
                      <a:pt x="0" y="10928"/>
                      <a:pt x="1599" y="12526"/>
                    </a:cubicBezTo>
                    <a:cubicBezTo>
                      <a:pt x="2398" y="13326"/>
                      <a:pt x="3442" y="13725"/>
                      <a:pt x="4486" y="13725"/>
                    </a:cubicBezTo>
                    <a:cubicBezTo>
                      <a:pt x="5529" y="13725"/>
                      <a:pt x="6573" y="13326"/>
                      <a:pt x="7372" y="12526"/>
                    </a:cubicBezTo>
                    <a:lnTo>
                      <a:pt x="10047" y="9852"/>
                    </a:lnTo>
                    <a:lnTo>
                      <a:pt x="12722" y="12526"/>
                    </a:lnTo>
                    <a:cubicBezTo>
                      <a:pt x="13505" y="13342"/>
                      <a:pt x="14549" y="13733"/>
                      <a:pt x="15593" y="13733"/>
                    </a:cubicBezTo>
                    <a:cubicBezTo>
                      <a:pt x="16636" y="13733"/>
                      <a:pt x="17680" y="13342"/>
                      <a:pt x="18496" y="12526"/>
                    </a:cubicBezTo>
                    <a:cubicBezTo>
                      <a:pt x="20062" y="10928"/>
                      <a:pt x="20062" y="8351"/>
                      <a:pt x="18496" y="6785"/>
                    </a:cubicBezTo>
                    <a:lnTo>
                      <a:pt x="12918" y="1207"/>
                    </a:lnTo>
                    <a:cubicBezTo>
                      <a:pt x="12168" y="457"/>
                      <a:pt x="11124" y="0"/>
                      <a:pt x="100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1"/>
              <p:cNvSpPr/>
              <p:nvPr/>
            </p:nvSpPr>
            <p:spPr>
              <a:xfrm>
                <a:off x="5773700" y="4460950"/>
                <a:ext cx="294425" cy="274650"/>
              </a:xfrm>
              <a:custGeom>
                <a:avLst/>
                <a:gdLst/>
                <a:ahLst/>
                <a:cxnLst/>
                <a:rect l="l" t="t" r="r" b="b"/>
                <a:pathLst>
                  <a:path w="11777" h="10986" extrusionOk="0">
                    <a:moveTo>
                      <a:pt x="4453" y="1"/>
                    </a:moveTo>
                    <a:cubicBezTo>
                      <a:pt x="3409" y="1"/>
                      <a:pt x="2366" y="400"/>
                      <a:pt x="1566" y="1200"/>
                    </a:cubicBezTo>
                    <a:cubicBezTo>
                      <a:pt x="1" y="2798"/>
                      <a:pt x="1" y="5375"/>
                      <a:pt x="1566" y="6973"/>
                    </a:cubicBezTo>
                    <a:lnTo>
                      <a:pt x="4404" y="9811"/>
                    </a:lnTo>
                    <a:cubicBezTo>
                      <a:pt x="5220" y="10594"/>
                      <a:pt x="6264" y="10986"/>
                      <a:pt x="7307" y="10986"/>
                    </a:cubicBezTo>
                    <a:cubicBezTo>
                      <a:pt x="8351" y="10986"/>
                      <a:pt x="9395" y="10594"/>
                      <a:pt x="10178" y="9811"/>
                    </a:cubicBezTo>
                    <a:cubicBezTo>
                      <a:pt x="11776" y="8213"/>
                      <a:pt x="11776" y="5636"/>
                      <a:pt x="10178" y="4038"/>
                    </a:cubicBezTo>
                    <a:lnTo>
                      <a:pt x="7340" y="1200"/>
                    </a:lnTo>
                    <a:cubicBezTo>
                      <a:pt x="6541" y="400"/>
                      <a:pt x="5497" y="1"/>
                      <a:pt x="445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1"/>
              <p:cNvSpPr/>
              <p:nvPr/>
            </p:nvSpPr>
            <p:spPr>
              <a:xfrm>
                <a:off x="5272175" y="4460950"/>
                <a:ext cx="320525" cy="300750"/>
              </a:xfrm>
              <a:custGeom>
                <a:avLst/>
                <a:gdLst/>
                <a:ahLst/>
                <a:cxnLst/>
                <a:rect l="l" t="t" r="r" b="b"/>
                <a:pathLst>
                  <a:path w="12821" h="12030" extrusionOk="0">
                    <a:moveTo>
                      <a:pt x="4486" y="1"/>
                    </a:moveTo>
                    <a:cubicBezTo>
                      <a:pt x="3442" y="1"/>
                      <a:pt x="2398" y="400"/>
                      <a:pt x="1599" y="1200"/>
                    </a:cubicBezTo>
                    <a:cubicBezTo>
                      <a:pt x="0" y="2798"/>
                      <a:pt x="0" y="5375"/>
                      <a:pt x="1599" y="6973"/>
                    </a:cubicBezTo>
                    <a:lnTo>
                      <a:pt x="5448" y="10822"/>
                    </a:lnTo>
                    <a:cubicBezTo>
                      <a:pt x="6263" y="11638"/>
                      <a:pt x="7307" y="12029"/>
                      <a:pt x="8351" y="12029"/>
                    </a:cubicBezTo>
                    <a:cubicBezTo>
                      <a:pt x="9395" y="12029"/>
                      <a:pt x="10439" y="11638"/>
                      <a:pt x="11222" y="10822"/>
                    </a:cubicBezTo>
                    <a:cubicBezTo>
                      <a:pt x="12820" y="9257"/>
                      <a:pt x="12820" y="6647"/>
                      <a:pt x="11222" y="5081"/>
                    </a:cubicBezTo>
                    <a:lnTo>
                      <a:pt x="7373" y="1200"/>
                    </a:lnTo>
                    <a:cubicBezTo>
                      <a:pt x="6573" y="400"/>
                      <a:pt x="5529" y="1"/>
                      <a:pt x="44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1"/>
              <p:cNvSpPr/>
              <p:nvPr/>
            </p:nvSpPr>
            <p:spPr>
              <a:xfrm>
                <a:off x="4770650" y="4460950"/>
                <a:ext cx="320500" cy="300750"/>
              </a:xfrm>
              <a:custGeom>
                <a:avLst/>
                <a:gdLst/>
                <a:ahLst/>
                <a:cxnLst/>
                <a:rect l="l" t="t" r="r" b="b"/>
                <a:pathLst>
                  <a:path w="12820" h="12030" extrusionOk="0">
                    <a:moveTo>
                      <a:pt x="4485" y="1"/>
                    </a:moveTo>
                    <a:cubicBezTo>
                      <a:pt x="3442" y="1"/>
                      <a:pt x="2398" y="400"/>
                      <a:pt x="1599" y="1200"/>
                    </a:cubicBezTo>
                    <a:cubicBezTo>
                      <a:pt x="0" y="2798"/>
                      <a:pt x="0" y="5375"/>
                      <a:pt x="1599" y="6973"/>
                    </a:cubicBezTo>
                    <a:lnTo>
                      <a:pt x="5480" y="10822"/>
                    </a:lnTo>
                    <a:cubicBezTo>
                      <a:pt x="6263" y="11638"/>
                      <a:pt x="7307" y="12029"/>
                      <a:pt x="8351" y="12029"/>
                    </a:cubicBezTo>
                    <a:cubicBezTo>
                      <a:pt x="9395" y="12029"/>
                      <a:pt x="10439" y="11638"/>
                      <a:pt x="11254" y="10822"/>
                    </a:cubicBezTo>
                    <a:cubicBezTo>
                      <a:pt x="12820" y="9257"/>
                      <a:pt x="12820" y="6647"/>
                      <a:pt x="11254" y="5081"/>
                    </a:cubicBezTo>
                    <a:lnTo>
                      <a:pt x="7372" y="1200"/>
                    </a:lnTo>
                    <a:cubicBezTo>
                      <a:pt x="6573" y="400"/>
                      <a:pt x="5529" y="1"/>
                      <a:pt x="448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1"/>
              <p:cNvSpPr/>
              <p:nvPr/>
            </p:nvSpPr>
            <p:spPr>
              <a:xfrm>
                <a:off x="5580425" y="4822825"/>
                <a:ext cx="320525" cy="300125"/>
              </a:xfrm>
              <a:custGeom>
                <a:avLst/>
                <a:gdLst/>
                <a:ahLst/>
                <a:cxnLst/>
                <a:rect l="l" t="t" r="r" b="b"/>
                <a:pathLst>
                  <a:path w="12821" h="12005" extrusionOk="0">
                    <a:moveTo>
                      <a:pt x="4486" y="1"/>
                    </a:moveTo>
                    <a:cubicBezTo>
                      <a:pt x="3442" y="1"/>
                      <a:pt x="2398" y="392"/>
                      <a:pt x="1599" y="1175"/>
                    </a:cubicBezTo>
                    <a:cubicBezTo>
                      <a:pt x="1" y="2774"/>
                      <a:pt x="1" y="5351"/>
                      <a:pt x="1599" y="6949"/>
                    </a:cubicBezTo>
                    <a:lnTo>
                      <a:pt x="5448" y="10831"/>
                    </a:lnTo>
                    <a:cubicBezTo>
                      <a:pt x="6264" y="11614"/>
                      <a:pt x="7308" y="12005"/>
                      <a:pt x="8351" y="12005"/>
                    </a:cubicBezTo>
                    <a:cubicBezTo>
                      <a:pt x="9395" y="12005"/>
                      <a:pt x="10439" y="11614"/>
                      <a:pt x="11222" y="10831"/>
                    </a:cubicBezTo>
                    <a:cubicBezTo>
                      <a:pt x="12820" y="9232"/>
                      <a:pt x="12820" y="6655"/>
                      <a:pt x="11222" y="5057"/>
                    </a:cubicBezTo>
                    <a:lnTo>
                      <a:pt x="7373" y="1175"/>
                    </a:lnTo>
                    <a:cubicBezTo>
                      <a:pt x="6574" y="392"/>
                      <a:pt x="5530" y="1"/>
                      <a:pt x="44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1"/>
              <p:cNvSpPr/>
              <p:nvPr/>
            </p:nvSpPr>
            <p:spPr>
              <a:xfrm>
                <a:off x="5078900" y="4822825"/>
                <a:ext cx="320525" cy="300125"/>
              </a:xfrm>
              <a:custGeom>
                <a:avLst/>
                <a:gdLst/>
                <a:ahLst/>
                <a:cxnLst/>
                <a:rect l="l" t="t" r="r" b="b"/>
                <a:pathLst>
                  <a:path w="12821" h="12005" extrusionOk="0">
                    <a:moveTo>
                      <a:pt x="4486" y="1"/>
                    </a:moveTo>
                    <a:cubicBezTo>
                      <a:pt x="3442" y="1"/>
                      <a:pt x="2398" y="392"/>
                      <a:pt x="1599" y="1175"/>
                    </a:cubicBezTo>
                    <a:cubicBezTo>
                      <a:pt x="1" y="2774"/>
                      <a:pt x="1" y="5351"/>
                      <a:pt x="1599" y="6949"/>
                    </a:cubicBezTo>
                    <a:lnTo>
                      <a:pt x="5481" y="10831"/>
                    </a:lnTo>
                    <a:cubicBezTo>
                      <a:pt x="6264" y="11614"/>
                      <a:pt x="7307" y="12005"/>
                      <a:pt x="8351" y="12005"/>
                    </a:cubicBezTo>
                    <a:cubicBezTo>
                      <a:pt x="9395" y="12005"/>
                      <a:pt x="10439" y="11614"/>
                      <a:pt x="11254" y="10831"/>
                    </a:cubicBezTo>
                    <a:cubicBezTo>
                      <a:pt x="12820" y="9232"/>
                      <a:pt x="12820" y="6655"/>
                      <a:pt x="11254" y="5057"/>
                    </a:cubicBezTo>
                    <a:lnTo>
                      <a:pt x="7373" y="1175"/>
                    </a:lnTo>
                    <a:cubicBezTo>
                      <a:pt x="6573" y="392"/>
                      <a:pt x="5530" y="1"/>
                      <a:pt x="44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1"/>
              <p:cNvSpPr/>
              <p:nvPr/>
            </p:nvSpPr>
            <p:spPr>
              <a:xfrm>
                <a:off x="4578175" y="4822825"/>
                <a:ext cx="320525" cy="300125"/>
              </a:xfrm>
              <a:custGeom>
                <a:avLst/>
                <a:gdLst/>
                <a:ahLst/>
                <a:cxnLst/>
                <a:rect l="l" t="t" r="r" b="b"/>
                <a:pathLst>
                  <a:path w="12821" h="12005" extrusionOk="0">
                    <a:moveTo>
                      <a:pt x="4470" y="1"/>
                    </a:moveTo>
                    <a:cubicBezTo>
                      <a:pt x="3426" y="1"/>
                      <a:pt x="2382" y="392"/>
                      <a:pt x="1599" y="1175"/>
                    </a:cubicBezTo>
                    <a:cubicBezTo>
                      <a:pt x="1" y="2774"/>
                      <a:pt x="1" y="5351"/>
                      <a:pt x="1599" y="6949"/>
                    </a:cubicBezTo>
                    <a:lnTo>
                      <a:pt x="5448" y="10831"/>
                    </a:lnTo>
                    <a:cubicBezTo>
                      <a:pt x="6264" y="11614"/>
                      <a:pt x="7308" y="12005"/>
                      <a:pt x="8352" y="12005"/>
                    </a:cubicBezTo>
                    <a:cubicBezTo>
                      <a:pt x="9395" y="12005"/>
                      <a:pt x="10439" y="11614"/>
                      <a:pt x="11222" y="10831"/>
                    </a:cubicBezTo>
                    <a:cubicBezTo>
                      <a:pt x="12821" y="9232"/>
                      <a:pt x="12821" y="6655"/>
                      <a:pt x="11222" y="5057"/>
                    </a:cubicBezTo>
                    <a:lnTo>
                      <a:pt x="7340" y="1175"/>
                    </a:lnTo>
                    <a:cubicBezTo>
                      <a:pt x="6558" y="392"/>
                      <a:pt x="5514" y="1"/>
                      <a:pt x="44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1"/>
              <p:cNvSpPr/>
              <p:nvPr/>
            </p:nvSpPr>
            <p:spPr>
              <a:xfrm>
                <a:off x="4297650" y="4489300"/>
                <a:ext cx="292800" cy="272400"/>
              </a:xfrm>
              <a:custGeom>
                <a:avLst/>
                <a:gdLst/>
                <a:ahLst/>
                <a:cxnLst/>
                <a:rect l="l" t="t" r="r" b="b"/>
                <a:pathLst>
                  <a:path w="11712" h="10896" extrusionOk="0">
                    <a:moveTo>
                      <a:pt x="4486" y="0"/>
                    </a:moveTo>
                    <a:cubicBezTo>
                      <a:pt x="3442" y="0"/>
                      <a:pt x="2398" y="392"/>
                      <a:pt x="1599" y="1175"/>
                    </a:cubicBezTo>
                    <a:cubicBezTo>
                      <a:pt x="1" y="2773"/>
                      <a:pt x="1" y="5350"/>
                      <a:pt x="1599" y="6948"/>
                    </a:cubicBezTo>
                    <a:lnTo>
                      <a:pt x="4339" y="9688"/>
                    </a:lnTo>
                    <a:cubicBezTo>
                      <a:pt x="5155" y="10504"/>
                      <a:pt x="6198" y="10895"/>
                      <a:pt x="7242" y="10895"/>
                    </a:cubicBezTo>
                    <a:cubicBezTo>
                      <a:pt x="8286" y="10895"/>
                      <a:pt x="9330" y="10504"/>
                      <a:pt x="10113" y="9688"/>
                    </a:cubicBezTo>
                    <a:cubicBezTo>
                      <a:pt x="11711" y="8123"/>
                      <a:pt x="11711" y="5513"/>
                      <a:pt x="10113" y="3947"/>
                    </a:cubicBezTo>
                    <a:lnTo>
                      <a:pt x="7373" y="1175"/>
                    </a:lnTo>
                    <a:cubicBezTo>
                      <a:pt x="6574" y="392"/>
                      <a:pt x="5530" y="0"/>
                      <a:pt x="448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1"/>
              <p:cNvSpPr/>
              <p:nvPr/>
            </p:nvSpPr>
            <p:spPr>
              <a:xfrm>
                <a:off x="1560025" y="3038525"/>
                <a:ext cx="1336625" cy="1336625"/>
              </a:xfrm>
              <a:custGeom>
                <a:avLst/>
                <a:gdLst/>
                <a:ahLst/>
                <a:cxnLst/>
                <a:rect l="l" t="t" r="r" b="b"/>
                <a:pathLst>
                  <a:path w="53465" h="53465" extrusionOk="0">
                    <a:moveTo>
                      <a:pt x="26749" y="8156"/>
                    </a:moveTo>
                    <a:cubicBezTo>
                      <a:pt x="36992" y="8156"/>
                      <a:pt x="45310" y="16506"/>
                      <a:pt x="45310" y="26749"/>
                    </a:cubicBezTo>
                    <a:cubicBezTo>
                      <a:pt x="45310" y="36992"/>
                      <a:pt x="36992" y="45310"/>
                      <a:pt x="26749" y="45310"/>
                    </a:cubicBezTo>
                    <a:cubicBezTo>
                      <a:pt x="16506" y="45310"/>
                      <a:pt x="8156" y="36992"/>
                      <a:pt x="8156" y="26749"/>
                    </a:cubicBezTo>
                    <a:cubicBezTo>
                      <a:pt x="8156" y="16506"/>
                      <a:pt x="16506" y="8156"/>
                      <a:pt x="26749" y="8156"/>
                    </a:cubicBezTo>
                    <a:close/>
                    <a:moveTo>
                      <a:pt x="26749" y="1"/>
                    </a:moveTo>
                    <a:cubicBezTo>
                      <a:pt x="12005" y="1"/>
                      <a:pt x="1" y="12005"/>
                      <a:pt x="1" y="26749"/>
                    </a:cubicBezTo>
                    <a:cubicBezTo>
                      <a:pt x="1" y="41493"/>
                      <a:pt x="12005" y="53465"/>
                      <a:pt x="26749" y="53465"/>
                    </a:cubicBezTo>
                    <a:cubicBezTo>
                      <a:pt x="41493" y="53465"/>
                      <a:pt x="53465" y="41493"/>
                      <a:pt x="53465" y="26749"/>
                    </a:cubicBezTo>
                    <a:cubicBezTo>
                      <a:pt x="53465" y="12005"/>
                      <a:pt x="41493" y="1"/>
                      <a:pt x="2674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9" name="Google Shape;299;p31"/>
          <p:cNvGrpSpPr/>
          <p:nvPr/>
        </p:nvGrpSpPr>
        <p:grpSpPr>
          <a:xfrm>
            <a:off x="6288301" y="3076550"/>
            <a:ext cx="1703530" cy="2073956"/>
            <a:chOff x="6288301" y="3076550"/>
            <a:chExt cx="1703530" cy="2073956"/>
          </a:xfrm>
        </p:grpSpPr>
        <p:pic>
          <p:nvPicPr>
            <p:cNvPr id="300" name="Google Shape;300;p31"/>
            <p:cNvPicPr preferRelativeResize="0"/>
            <p:nvPr/>
          </p:nvPicPr>
          <p:blipFill rotWithShape="1">
            <a:blip r:embed="rId4">
              <a:alphaModFix/>
            </a:blip>
            <a:srcRect l="21109" r="21103"/>
            <a:stretch/>
          </p:blipFill>
          <p:spPr>
            <a:xfrm>
              <a:off x="6288301" y="3492250"/>
              <a:ext cx="1703530" cy="1658256"/>
            </a:xfrm>
            <a:prstGeom prst="rect">
              <a:avLst/>
            </a:prstGeom>
            <a:noFill/>
            <a:ln>
              <a:noFill/>
            </a:ln>
          </p:spPr>
        </p:pic>
        <p:sp>
          <p:nvSpPr>
            <p:cNvPr id="301" name="Google Shape;301;p31"/>
            <p:cNvSpPr/>
            <p:nvPr/>
          </p:nvSpPr>
          <p:spPr>
            <a:xfrm>
              <a:off x="6288375" y="3492250"/>
              <a:ext cx="1703400" cy="16512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1"/>
            <p:cNvSpPr/>
            <p:nvPr/>
          </p:nvSpPr>
          <p:spPr>
            <a:xfrm>
              <a:off x="6836113" y="3076550"/>
              <a:ext cx="607800" cy="6456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 name="Google Shape;303;p31"/>
            <p:cNvGrpSpPr/>
            <p:nvPr/>
          </p:nvGrpSpPr>
          <p:grpSpPr>
            <a:xfrm>
              <a:off x="6928389" y="3158443"/>
              <a:ext cx="423799" cy="423799"/>
              <a:chOff x="1190625" y="238125"/>
              <a:chExt cx="5219200" cy="5219200"/>
            </a:xfrm>
          </p:grpSpPr>
          <p:sp>
            <p:nvSpPr>
              <p:cNvPr id="304" name="Google Shape;304;p31"/>
              <p:cNvSpPr/>
              <p:nvPr/>
            </p:nvSpPr>
            <p:spPr>
              <a:xfrm>
                <a:off x="1190625" y="238125"/>
                <a:ext cx="5219200" cy="5219200"/>
              </a:xfrm>
              <a:custGeom>
                <a:avLst/>
                <a:gdLst/>
                <a:ahLst/>
                <a:cxnLst/>
                <a:rect l="l" t="t" r="r" b="b"/>
                <a:pathLst>
                  <a:path w="208768" h="208768" extrusionOk="0">
                    <a:moveTo>
                      <a:pt x="177778" y="45244"/>
                    </a:moveTo>
                    <a:lnTo>
                      <a:pt x="177778" y="56367"/>
                    </a:lnTo>
                    <a:cubicBezTo>
                      <a:pt x="174549" y="52192"/>
                      <a:pt x="170798" y="48473"/>
                      <a:pt x="166622" y="45244"/>
                    </a:cubicBezTo>
                    <a:close/>
                    <a:moveTo>
                      <a:pt x="185933" y="8612"/>
                    </a:moveTo>
                    <a:cubicBezTo>
                      <a:pt x="194317" y="10471"/>
                      <a:pt x="200612" y="17974"/>
                      <a:pt x="200612" y="26911"/>
                    </a:cubicBezTo>
                    <a:lnTo>
                      <a:pt x="200612" y="162577"/>
                    </a:lnTo>
                    <a:cubicBezTo>
                      <a:pt x="196698" y="158761"/>
                      <a:pt x="191609" y="156119"/>
                      <a:pt x="185933" y="155238"/>
                    </a:cubicBezTo>
                    <a:lnTo>
                      <a:pt x="185933" y="8612"/>
                    </a:lnTo>
                    <a:close/>
                    <a:moveTo>
                      <a:pt x="11189" y="66414"/>
                    </a:moveTo>
                    <a:cubicBezTo>
                      <a:pt x="20551" y="66414"/>
                      <a:pt x="29749" y="68110"/>
                      <a:pt x="38491" y="71503"/>
                    </a:cubicBezTo>
                    <a:cubicBezTo>
                      <a:pt x="48180" y="75221"/>
                      <a:pt x="58357" y="77113"/>
                      <a:pt x="68730" y="77113"/>
                    </a:cubicBezTo>
                    <a:lnTo>
                      <a:pt x="70557" y="77113"/>
                    </a:lnTo>
                    <a:cubicBezTo>
                      <a:pt x="69056" y="82496"/>
                      <a:pt x="68273" y="88106"/>
                      <a:pt x="68273" y="93847"/>
                    </a:cubicBezTo>
                    <a:cubicBezTo>
                      <a:pt x="68273" y="94826"/>
                      <a:pt x="68273" y="95805"/>
                      <a:pt x="68339" y="96783"/>
                    </a:cubicBezTo>
                    <a:cubicBezTo>
                      <a:pt x="63446" y="95511"/>
                      <a:pt x="58292" y="94826"/>
                      <a:pt x="53007" y="94826"/>
                    </a:cubicBezTo>
                    <a:cubicBezTo>
                      <a:pt x="43841" y="94826"/>
                      <a:pt x="35034" y="96816"/>
                      <a:pt x="26846" y="100698"/>
                    </a:cubicBezTo>
                    <a:cubicBezTo>
                      <a:pt x="24791" y="101676"/>
                      <a:pt x="23943" y="104090"/>
                      <a:pt x="24889" y="106145"/>
                    </a:cubicBezTo>
                    <a:cubicBezTo>
                      <a:pt x="25595" y="107605"/>
                      <a:pt x="27050" y="108470"/>
                      <a:pt x="28577" y="108470"/>
                    </a:cubicBezTo>
                    <a:cubicBezTo>
                      <a:pt x="29166" y="108470"/>
                      <a:pt x="29765" y="108342"/>
                      <a:pt x="30336" y="108070"/>
                    </a:cubicBezTo>
                    <a:cubicBezTo>
                      <a:pt x="37448" y="104710"/>
                      <a:pt x="45081" y="102981"/>
                      <a:pt x="53007" y="102981"/>
                    </a:cubicBezTo>
                    <a:cubicBezTo>
                      <a:pt x="82235" y="102981"/>
                      <a:pt x="106015" y="126761"/>
                      <a:pt x="106015" y="155988"/>
                    </a:cubicBezTo>
                    <a:cubicBezTo>
                      <a:pt x="106015" y="174190"/>
                      <a:pt x="96914" y="190794"/>
                      <a:pt x="81615" y="200612"/>
                    </a:cubicBezTo>
                    <a:lnTo>
                      <a:pt x="54345" y="200612"/>
                    </a:lnTo>
                    <a:cubicBezTo>
                      <a:pt x="55943" y="200058"/>
                      <a:pt x="57085" y="198557"/>
                      <a:pt x="57085" y="196763"/>
                    </a:cubicBezTo>
                    <a:cubicBezTo>
                      <a:pt x="57085" y="194512"/>
                      <a:pt x="55258" y="192686"/>
                      <a:pt x="53007" y="192686"/>
                    </a:cubicBezTo>
                    <a:cubicBezTo>
                      <a:pt x="32783" y="192686"/>
                      <a:pt x="16310" y="176213"/>
                      <a:pt x="16310" y="155988"/>
                    </a:cubicBezTo>
                    <a:cubicBezTo>
                      <a:pt x="16310" y="135764"/>
                      <a:pt x="32783" y="119291"/>
                      <a:pt x="53007" y="119291"/>
                    </a:cubicBezTo>
                    <a:cubicBezTo>
                      <a:pt x="73232" y="119291"/>
                      <a:pt x="89705" y="135764"/>
                      <a:pt x="89705" y="155988"/>
                    </a:cubicBezTo>
                    <a:cubicBezTo>
                      <a:pt x="89705" y="168188"/>
                      <a:pt x="83670" y="179572"/>
                      <a:pt x="73525" y="186423"/>
                    </a:cubicBezTo>
                    <a:cubicBezTo>
                      <a:pt x="71666" y="187695"/>
                      <a:pt x="71177" y="190206"/>
                      <a:pt x="72416" y="192098"/>
                    </a:cubicBezTo>
                    <a:cubicBezTo>
                      <a:pt x="73209" y="193257"/>
                      <a:pt x="74495" y="193884"/>
                      <a:pt x="75803" y="193884"/>
                    </a:cubicBezTo>
                    <a:cubicBezTo>
                      <a:pt x="76593" y="193884"/>
                      <a:pt x="77391" y="193654"/>
                      <a:pt x="78092" y="193175"/>
                    </a:cubicBezTo>
                    <a:cubicBezTo>
                      <a:pt x="90455" y="184824"/>
                      <a:pt x="97860" y="170928"/>
                      <a:pt x="97860" y="155988"/>
                    </a:cubicBezTo>
                    <a:cubicBezTo>
                      <a:pt x="97860" y="131262"/>
                      <a:pt x="77733" y="111136"/>
                      <a:pt x="53007" y="111136"/>
                    </a:cubicBezTo>
                    <a:cubicBezTo>
                      <a:pt x="28281" y="111136"/>
                      <a:pt x="8155" y="131262"/>
                      <a:pt x="8155" y="155988"/>
                    </a:cubicBezTo>
                    <a:cubicBezTo>
                      <a:pt x="8155" y="179181"/>
                      <a:pt x="25835" y="198296"/>
                      <a:pt x="48408" y="200612"/>
                    </a:cubicBezTo>
                    <a:lnTo>
                      <a:pt x="8155" y="200612"/>
                    </a:lnTo>
                    <a:lnTo>
                      <a:pt x="8155" y="155988"/>
                    </a:lnTo>
                    <a:lnTo>
                      <a:pt x="8155" y="96098"/>
                    </a:lnTo>
                    <a:cubicBezTo>
                      <a:pt x="10797" y="94532"/>
                      <a:pt x="15788" y="91760"/>
                      <a:pt x="20094" y="90748"/>
                    </a:cubicBezTo>
                    <a:cubicBezTo>
                      <a:pt x="22279" y="90227"/>
                      <a:pt x="23649" y="88041"/>
                      <a:pt x="23127" y="85823"/>
                    </a:cubicBezTo>
                    <a:cubicBezTo>
                      <a:pt x="22678" y="83941"/>
                      <a:pt x="20996" y="82688"/>
                      <a:pt x="19142" y="82688"/>
                    </a:cubicBezTo>
                    <a:cubicBezTo>
                      <a:pt x="18843" y="82688"/>
                      <a:pt x="18539" y="82721"/>
                      <a:pt x="18235" y="82789"/>
                    </a:cubicBezTo>
                    <a:cubicBezTo>
                      <a:pt x="14777" y="83605"/>
                      <a:pt x="11123" y="85236"/>
                      <a:pt x="8155" y="86769"/>
                    </a:cubicBezTo>
                    <a:lnTo>
                      <a:pt x="8155" y="66414"/>
                    </a:lnTo>
                    <a:close/>
                    <a:moveTo>
                      <a:pt x="181856" y="0"/>
                    </a:moveTo>
                    <a:cubicBezTo>
                      <a:pt x="179605" y="0"/>
                      <a:pt x="177778" y="1827"/>
                      <a:pt x="177778" y="4077"/>
                    </a:cubicBezTo>
                    <a:lnTo>
                      <a:pt x="177778" y="37089"/>
                    </a:lnTo>
                    <a:lnTo>
                      <a:pt x="67686" y="37089"/>
                    </a:lnTo>
                    <a:cubicBezTo>
                      <a:pt x="65435" y="37089"/>
                      <a:pt x="63609" y="38915"/>
                      <a:pt x="63609" y="41166"/>
                    </a:cubicBezTo>
                    <a:cubicBezTo>
                      <a:pt x="63609" y="43417"/>
                      <a:pt x="65435" y="45244"/>
                      <a:pt x="67686" y="45244"/>
                    </a:cubicBezTo>
                    <a:lnTo>
                      <a:pt x="150639" y="45244"/>
                    </a:lnTo>
                    <a:cubicBezTo>
                      <a:pt x="162577" y="50496"/>
                      <a:pt x="172429" y="60216"/>
                      <a:pt x="177778" y="72123"/>
                    </a:cubicBezTo>
                    <a:lnTo>
                      <a:pt x="177778" y="115540"/>
                    </a:lnTo>
                    <a:cubicBezTo>
                      <a:pt x="169232" y="134590"/>
                      <a:pt x="150345" y="146855"/>
                      <a:pt x="129403" y="146855"/>
                    </a:cubicBezTo>
                    <a:cubicBezTo>
                      <a:pt x="127152" y="146855"/>
                      <a:pt x="125326" y="148681"/>
                      <a:pt x="125326" y="150932"/>
                    </a:cubicBezTo>
                    <a:cubicBezTo>
                      <a:pt x="125326" y="153183"/>
                      <a:pt x="127152" y="155010"/>
                      <a:pt x="129403" y="155010"/>
                    </a:cubicBezTo>
                    <a:cubicBezTo>
                      <a:pt x="148649" y="155010"/>
                      <a:pt x="166361" y="146039"/>
                      <a:pt x="177778" y="131295"/>
                    </a:cubicBezTo>
                    <a:lnTo>
                      <a:pt x="177778" y="159022"/>
                    </a:lnTo>
                    <a:cubicBezTo>
                      <a:pt x="177778" y="161273"/>
                      <a:pt x="179605" y="163099"/>
                      <a:pt x="181856" y="163099"/>
                    </a:cubicBezTo>
                    <a:cubicBezTo>
                      <a:pt x="191968" y="163099"/>
                      <a:pt x="200221" y="171156"/>
                      <a:pt x="200580" y="181171"/>
                    </a:cubicBezTo>
                    <a:lnTo>
                      <a:pt x="193664" y="181171"/>
                    </a:lnTo>
                    <a:cubicBezTo>
                      <a:pt x="181399" y="181171"/>
                      <a:pt x="169362" y="178953"/>
                      <a:pt x="157913" y="174549"/>
                    </a:cubicBezTo>
                    <a:cubicBezTo>
                      <a:pt x="145517" y="169786"/>
                      <a:pt x="132502" y="167373"/>
                      <a:pt x="119258" y="167373"/>
                    </a:cubicBezTo>
                    <a:lnTo>
                      <a:pt x="113093" y="167373"/>
                    </a:lnTo>
                    <a:cubicBezTo>
                      <a:pt x="113811" y="163621"/>
                      <a:pt x="114170" y="159805"/>
                      <a:pt x="114170" y="155988"/>
                    </a:cubicBezTo>
                    <a:cubicBezTo>
                      <a:pt x="114170" y="130675"/>
                      <a:pt x="98708" y="108918"/>
                      <a:pt x="76722" y="99621"/>
                    </a:cubicBezTo>
                    <a:cubicBezTo>
                      <a:pt x="76526" y="97696"/>
                      <a:pt x="76428" y="95772"/>
                      <a:pt x="76428" y="93847"/>
                    </a:cubicBezTo>
                    <a:cubicBezTo>
                      <a:pt x="76428" y="79886"/>
                      <a:pt x="81778" y="66708"/>
                      <a:pt x="91564" y="56759"/>
                    </a:cubicBezTo>
                    <a:cubicBezTo>
                      <a:pt x="93130" y="55128"/>
                      <a:pt x="93097" y="52551"/>
                      <a:pt x="91499" y="50985"/>
                    </a:cubicBezTo>
                    <a:cubicBezTo>
                      <a:pt x="90712" y="50198"/>
                      <a:pt x="89687" y="49806"/>
                      <a:pt x="88659" y="49806"/>
                    </a:cubicBezTo>
                    <a:cubicBezTo>
                      <a:pt x="87600" y="49806"/>
                      <a:pt x="86536" y="50222"/>
                      <a:pt x="85725" y="51050"/>
                    </a:cubicBezTo>
                    <a:cubicBezTo>
                      <a:pt x="80571" y="56302"/>
                      <a:pt x="76461" y="62369"/>
                      <a:pt x="73525" y="68958"/>
                    </a:cubicBezTo>
                    <a:lnTo>
                      <a:pt x="68730" y="68958"/>
                    </a:lnTo>
                    <a:cubicBezTo>
                      <a:pt x="59368" y="68958"/>
                      <a:pt x="50169" y="67230"/>
                      <a:pt x="41427" y="63870"/>
                    </a:cubicBezTo>
                    <a:cubicBezTo>
                      <a:pt x="31739" y="60151"/>
                      <a:pt x="21562" y="58259"/>
                      <a:pt x="11189" y="58259"/>
                    </a:cubicBezTo>
                    <a:lnTo>
                      <a:pt x="8155" y="58259"/>
                    </a:lnTo>
                    <a:lnTo>
                      <a:pt x="8155" y="45244"/>
                    </a:lnTo>
                    <a:lnTo>
                      <a:pt x="27727" y="45244"/>
                    </a:lnTo>
                    <a:cubicBezTo>
                      <a:pt x="29978" y="45244"/>
                      <a:pt x="31804" y="43417"/>
                      <a:pt x="31804" y="41166"/>
                    </a:cubicBezTo>
                    <a:cubicBezTo>
                      <a:pt x="31804" y="38915"/>
                      <a:pt x="29978" y="37089"/>
                      <a:pt x="27727" y="37089"/>
                    </a:cubicBezTo>
                    <a:lnTo>
                      <a:pt x="4077" y="37089"/>
                    </a:lnTo>
                    <a:cubicBezTo>
                      <a:pt x="1827" y="37089"/>
                      <a:pt x="0" y="38915"/>
                      <a:pt x="0" y="41166"/>
                    </a:cubicBezTo>
                    <a:lnTo>
                      <a:pt x="0" y="204690"/>
                    </a:lnTo>
                    <a:cubicBezTo>
                      <a:pt x="0" y="206940"/>
                      <a:pt x="1827" y="208767"/>
                      <a:pt x="4077" y="208767"/>
                    </a:cubicBezTo>
                    <a:lnTo>
                      <a:pt x="122749" y="208767"/>
                    </a:lnTo>
                    <a:cubicBezTo>
                      <a:pt x="124999" y="208767"/>
                      <a:pt x="126826" y="206940"/>
                      <a:pt x="126826" y="204690"/>
                    </a:cubicBezTo>
                    <a:cubicBezTo>
                      <a:pt x="126826" y="202439"/>
                      <a:pt x="124999" y="200612"/>
                      <a:pt x="122749" y="200612"/>
                    </a:cubicBezTo>
                    <a:lnTo>
                      <a:pt x="94826" y="200612"/>
                    </a:lnTo>
                    <a:cubicBezTo>
                      <a:pt x="99262" y="196437"/>
                      <a:pt x="103079" y="191642"/>
                      <a:pt x="106112" y="186325"/>
                    </a:cubicBezTo>
                    <a:cubicBezTo>
                      <a:pt x="108102" y="182900"/>
                      <a:pt x="109733" y="179246"/>
                      <a:pt x="110973" y="175527"/>
                    </a:cubicBezTo>
                    <a:lnTo>
                      <a:pt x="119258" y="175527"/>
                    </a:lnTo>
                    <a:cubicBezTo>
                      <a:pt x="131523" y="175527"/>
                      <a:pt x="143527" y="177746"/>
                      <a:pt x="155010" y="182149"/>
                    </a:cubicBezTo>
                    <a:cubicBezTo>
                      <a:pt x="167373" y="186912"/>
                      <a:pt x="180388" y="189326"/>
                      <a:pt x="193664" y="189326"/>
                    </a:cubicBezTo>
                    <a:lnTo>
                      <a:pt x="199046" y="189326"/>
                    </a:lnTo>
                    <a:cubicBezTo>
                      <a:pt x="196176" y="195948"/>
                      <a:pt x="189554" y="200612"/>
                      <a:pt x="181856" y="200612"/>
                    </a:cubicBezTo>
                    <a:lnTo>
                      <a:pt x="158891" y="200612"/>
                    </a:lnTo>
                    <a:cubicBezTo>
                      <a:pt x="156641" y="200612"/>
                      <a:pt x="154814" y="202439"/>
                      <a:pt x="154814" y="204690"/>
                    </a:cubicBezTo>
                    <a:cubicBezTo>
                      <a:pt x="154814" y="206940"/>
                      <a:pt x="156641" y="208767"/>
                      <a:pt x="158891" y="208767"/>
                    </a:cubicBezTo>
                    <a:lnTo>
                      <a:pt x="181856" y="208767"/>
                    </a:lnTo>
                    <a:cubicBezTo>
                      <a:pt x="196698" y="208767"/>
                      <a:pt x="208767" y="196698"/>
                      <a:pt x="208767" y="181856"/>
                    </a:cubicBezTo>
                    <a:lnTo>
                      <a:pt x="208767" y="26911"/>
                    </a:lnTo>
                    <a:cubicBezTo>
                      <a:pt x="208767" y="12069"/>
                      <a:pt x="196698" y="0"/>
                      <a:pt x="1818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1"/>
              <p:cNvSpPr/>
              <p:nvPr/>
            </p:nvSpPr>
            <p:spPr>
              <a:xfrm>
                <a:off x="2189600" y="3811625"/>
                <a:ext cx="652425" cy="652425"/>
              </a:xfrm>
              <a:custGeom>
                <a:avLst/>
                <a:gdLst/>
                <a:ahLst/>
                <a:cxnLst/>
                <a:rect l="l" t="t" r="r" b="b"/>
                <a:pathLst>
                  <a:path w="26097" h="26097" extrusionOk="0">
                    <a:moveTo>
                      <a:pt x="13048" y="8155"/>
                    </a:moveTo>
                    <a:cubicBezTo>
                      <a:pt x="15756" y="8155"/>
                      <a:pt x="17941" y="10341"/>
                      <a:pt x="17941" y="13048"/>
                    </a:cubicBezTo>
                    <a:cubicBezTo>
                      <a:pt x="17941" y="15756"/>
                      <a:pt x="15756" y="17941"/>
                      <a:pt x="13048" y="17941"/>
                    </a:cubicBezTo>
                    <a:cubicBezTo>
                      <a:pt x="10341" y="17941"/>
                      <a:pt x="8155" y="15756"/>
                      <a:pt x="8155" y="13048"/>
                    </a:cubicBezTo>
                    <a:cubicBezTo>
                      <a:pt x="8155" y="10341"/>
                      <a:pt x="10341" y="8155"/>
                      <a:pt x="13048" y="8155"/>
                    </a:cubicBezTo>
                    <a:close/>
                    <a:moveTo>
                      <a:pt x="13048" y="0"/>
                    </a:moveTo>
                    <a:cubicBezTo>
                      <a:pt x="5839" y="0"/>
                      <a:pt x="0" y="5872"/>
                      <a:pt x="0" y="13048"/>
                    </a:cubicBezTo>
                    <a:cubicBezTo>
                      <a:pt x="0" y="20257"/>
                      <a:pt x="5839" y="26096"/>
                      <a:pt x="13048" y="26096"/>
                    </a:cubicBezTo>
                    <a:cubicBezTo>
                      <a:pt x="20257" y="26096"/>
                      <a:pt x="26096" y="20257"/>
                      <a:pt x="26096" y="13048"/>
                    </a:cubicBezTo>
                    <a:cubicBezTo>
                      <a:pt x="26096" y="5872"/>
                      <a:pt x="20257" y="0"/>
                      <a:pt x="130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1"/>
              <p:cNvSpPr/>
              <p:nvPr/>
            </p:nvSpPr>
            <p:spPr>
              <a:xfrm>
                <a:off x="1781850" y="3403875"/>
                <a:ext cx="1467925" cy="1467925"/>
              </a:xfrm>
              <a:custGeom>
                <a:avLst/>
                <a:gdLst/>
                <a:ahLst/>
                <a:cxnLst/>
                <a:rect l="l" t="t" r="r" b="b"/>
                <a:pathLst>
                  <a:path w="58717" h="58717" extrusionOk="0">
                    <a:moveTo>
                      <a:pt x="29358" y="0"/>
                    </a:moveTo>
                    <a:cubicBezTo>
                      <a:pt x="27108" y="0"/>
                      <a:pt x="25281" y="1827"/>
                      <a:pt x="25281" y="4078"/>
                    </a:cubicBezTo>
                    <a:cubicBezTo>
                      <a:pt x="25281" y="6329"/>
                      <a:pt x="27108" y="8155"/>
                      <a:pt x="29358" y="8155"/>
                    </a:cubicBezTo>
                    <a:cubicBezTo>
                      <a:pt x="41036" y="8155"/>
                      <a:pt x="50561" y="17680"/>
                      <a:pt x="50561" y="29358"/>
                    </a:cubicBezTo>
                    <a:cubicBezTo>
                      <a:pt x="50561" y="41069"/>
                      <a:pt x="41036" y="50561"/>
                      <a:pt x="29358" y="50561"/>
                    </a:cubicBezTo>
                    <a:cubicBezTo>
                      <a:pt x="17680" y="50561"/>
                      <a:pt x="8155" y="41069"/>
                      <a:pt x="8155" y="29358"/>
                    </a:cubicBezTo>
                    <a:cubicBezTo>
                      <a:pt x="8155" y="24009"/>
                      <a:pt x="10145" y="18887"/>
                      <a:pt x="13799" y="14973"/>
                    </a:cubicBezTo>
                    <a:cubicBezTo>
                      <a:pt x="15332" y="13309"/>
                      <a:pt x="15234" y="10732"/>
                      <a:pt x="13570" y="9199"/>
                    </a:cubicBezTo>
                    <a:cubicBezTo>
                      <a:pt x="12781" y="8472"/>
                      <a:pt x="11786" y="8111"/>
                      <a:pt x="10794" y="8111"/>
                    </a:cubicBezTo>
                    <a:cubicBezTo>
                      <a:pt x="9696" y="8111"/>
                      <a:pt x="8602" y="8553"/>
                      <a:pt x="7797" y="9427"/>
                    </a:cubicBezTo>
                    <a:cubicBezTo>
                      <a:pt x="2773" y="14875"/>
                      <a:pt x="0" y="21953"/>
                      <a:pt x="0" y="29358"/>
                    </a:cubicBezTo>
                    <a:cubicBezTo>
                      <a:pt x="0" y="45538"/>
                      <a:pt x="13179" y="58716"/>
                      <a:pt x="29358" y="58716"/>
                    </a:cubicBezTo>
                    <a:cubicBezTo>
                      <a:pt x="45538" y="58716"/>
                      <a:pt x="58716" y="45538"/>
                      <a:pt x="58716" y="29358"/>
                    </a:cubicBezTo>
                    <a:cubicBezTo>
                      <a:pt x="58716" y="13179"/>
                      <a:pt x="45538" y="0"/>
                      <a:pt x="2935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1"/>
              <p:cNvSpPr/>
              <p:nvPr/>
            </p:nvSpPr>
            <p:spPr>
              <a:xfrm>
                <a:off x="4099500" y="2258100"/>
                <a:ext cx="653225" cy="652425"/>
              </a:xfrm>
              <a:custGeom>
                <a:avLst/>
                <a:gdLst/>
                <a:ahLst/>
                <a:cxnLst/>
                <a:rect l="l" t="t" r="r" b="b"/>
                <a:pathLst>
                  <a:path w="26129" h="26097" extrusionOk="0">
                    <a:moveTo>
                      <a:pt x="13048" y="8155"/>
                    </a:moveTo>
                    <a:cubicBezTo>
                      <a:pt x="15755" y="8155"/>
                      <a:pt x="17974" y="10341"/>
                      <a:pt x="17974" y="13048"/>
                    </a:cubicBezTo>
                    <a:cubicBezTo>
                      <a:pt x="17974" y="15723"/>
                      <a:pt x="15755" y="17941"/>
                      <a:pt x="13048" y="17941"/>
                    </a:cubicBezTo>
                    <a:cubicBezTo>
                      <a:pt x="10373" y="17941"/>
                      <a:pt x="8155" y="15723"/>
                      <a:pt x="8155" y="13048"/>
                    </a:cubicBezTo>
                    <a:cubicBezTo>
                      <a:pt x="8155" y="10341"/>
                      <a:pt x="10373" y="8155"/>
                      <a:pt x="13048" y="8155"/>
                    </a:cubicBezTo>
                    <a:close/>
                    <a:moveTo>
                      <a:pt x="13048" y="0"/>
                    </a:moveTo>
                    <a:cubicBezTo>
                      <a:pt x="5872" y="0"/>
                      <a:pt x="0" y="5839"/>
                      <a:pt x="0" y="13048"/>
                    </a:cubicBezTo>
                    <a:cubicBezTo>
                      <a:pt x="0" y="20225"/>
                      <a:pt x="5872" y="26096"/>
                      <a:pt x="13048" y="26096"/>
                    </a:cubicBezTo>
                    <a:cubicBezTo>
                      <a:pt x="20257" y="26096"/>
                      <a:pt x="26129" y="20225"/>
                      <a:pt x="26129" y="13048"/>
                    </a:cubicBezTo>
                    <a:cubicBezTo>
                      <a:pt x="26129" y="5839"/>
                      <a:pt x="20257" y="0"/>
                      <a:pt x="130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1"/>
              <p:cNvSpPr/>
              <p:nvPr/>
            </p:nvSpPr>
            <p:spPr>
              <a:xfrm>
                <a:off x="3691750" y="1850350"/>
                <a:ext cx="1468725" cy="1467925"/>
              </a:xfrm>
              <a:custGeom>
                <a:avLst/>
                <a:gdLst/>
                <a:ahLst/>
                <a:cxnLst/>
                <a:rect l="l" t="t" r="r" b="b"/>
                <a:pathLst>
                  <a:path w="58749" h="58717" extrusionOk="0">
                    <a:moveTo>
                      <a:pt x="29358" y="0"/>
                    </a:moveTo>
                    <a:cubicBezTo>
                      <a:pt x="13179" y="0"/>
                      <a:pt x="0" y="13146"/>
                      <a:pt x="0" y="29358"/>
                    </a:cubicBezTo>
                    <a:cubicBezTo>
                      <a:pt x="0" y="37089"/>
                      <a:pt x="3001" y="44396"/>
                      <a:pt x="8416" y="49909"/>
                    </a:cubicBezTo>
                    <a:cubicBezTo>
                      <a:pt x="9211" y="50720"/>
                      <a:pt x="10267" y="51128"/>
                      <a:pt x="11327" y="51128"/>
                    </a:cubicBezTo>
                    <a:cubicBezTo>
                      <a:pt x="12355" y="51128"/>
                      <a:pt x="13387" y="50745"/>
                      <a:pt x="14190" y="49974"/>
                    </a:cubicBezTo>
                    <a:cubicBezTo>
                      <a:pt x="15788" y="48376"/>
                      <a:pt x="15821" y="45799"/>
                      <a:pt x="14222" y="44200"/>
                    </a:cubicBezTo>
                    <a:cubicBezTo>
                      <a:pt x="10308" y="40221"/>
                      <a:pt x="8188" y="34936"/>
                      <a:pt x="8188" y="29358"/>
                    </a:cubicBezTo>
                    <a:cubicBezTo>
                      <a:pt x="8188" y="17648"/>
                      <a:pt x="17680" y="8155"/>
                      <a:pt x="29391" y="8155"/>
                    </a:cubicBezTo>
                    <a:cubicBezTo>
                      <a:pt x="41069" y="8155"/>
                      <a:pt x="50594" y="17648"/>
                      <a:pt x="50594" y="29358"/>
                    </a:cubicBezTo>
                    <a:cubicBezTo>
                      <a:pt x="50594" y="41036"/>
                      <a:pt x="41069" y="50561"/>
                      <a:pt x="29391" y="50561"/>
                    </a:cubicBezTo>
                    <a:cubicBezTo>
                      <a:pt x="27107" y="50561"/>
                      <a:pt x="25313" y="52388"/>
                      <a:pt x="25313" y="54639"/>
                    </a:cubicBezTo>
                    <a:cubicBezTo>
                      <a:pt x="25313" y="56890"/>
                      <a:pt x="27107" y="58716"/>
                      <a:pt x="29391" y="58716"/>
                    </a:cubicBezTo>
                    <a:cubicBezTo>
                      <a:pt x="45570" y="58716"/>
                      <a:pt x="58749" y="45538"/>
                      <a:pt x="58749" y="29358"/>
                    </a:cubicBezTo>
                    <a:cubicBezTo>
                      <a:pt x="58749" y="13146"/>
                      <a:pt x="45570" y="0"/>
                      <a:pt x="2935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1"/>
              <p:cNvSpPr/>
              <p:nvPr/>
            </p:nvSpPr>
            <p:spPr>
              <a:xfrm>
                <a:off x="4323750" y="1603075"/>
                <a:ext cx="1224075" cy="2102550"/>
              </a:xfrm>
              <a:custGeom>
                <a:avLst/>
                <a:gdLst/>
                <a:ahLst/>
                <a:cxnLst/>
                <a:rect l="l" t="t" r="r" b="b"/>
                <a:pathLst>
                  <a:path w="48963" h="84102" extrusionOk="0">
                    <a:moveTo>
                      <a:pt x="24766" y="0"/>
                    </a:moveTo>
                    <a:cubicBezTo>
                      <a:pt x="23367" y="0"/>
                      <a:pt x="21997" y="725"/>
                      <a:pt x="21236" y="2030"/>
                    </a:cubicBezTo>
                    <a:cubicBezTo>
                      <a:pt x="20094" y="3955"/>
                      <a:pt x="20747" y="6466"/>
                      <a:pt x="22704" y="7608"/>
                    </a:cubicBezTo>
                    <a:cubicBezTo>
                      <a:pt x="33860" y="14165"/>
                      <a:pt x="40808" y="26299"/>
                      <a:pt x="40808" y="39249"/>
                    </a:cubicBezTo>
                    <a:cubicBezTo>
                      <a:pt x="40808" y="59474"/>
                      <a:pt x="24335" y="75947"/>
                      <a:pt x="4078" y="75947"/>
                    </a:cubicBezTo>
                    <a:cubicBezTo>
                      <a:pt x="1827" y="75947"/>
                      <a:pt x="1" y="77773"/>
                      <a:pt x="1" y="80024"/>
                    </a:cubicBezTo>
                    <a:cubicBezTo>
                      <a:pt x="1" y="82275"/>
                      <a:pt x="1827" y="84102"/>
                      <a:pt x="4078" y="84102"/>
                    </a:cubicBezTo>
                    <a:cubicBezTo>
                      <a:pt x="28836" y="84102"/>
                      <a:pt x="48963" y="63975"/>
                      <a:pt x="48963" y="39249"/>
                    </a:cubicBezTo>
                    <a:cubicBezTo>
                      <a:pt x="48963" y="23429"/>
                      <a:pt x="40482" y="8619"/>
                      <a:pt x="26814" y="562"/>
                    </a:cubicBezTo>
                    <a:cubicBezTo>
                      <a:pt x="26173" y="182"/>
                      <a:pt x="25466" y="0"/>
                      <a:pt x="2476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1"/>
              <p:cNvSpPr/>
              <p:nvPr/>
            </p:nvSpPr>
            <p:spPr>
              <a:xfrm>
                <a:off x="3304375" y="1463000"/>
                <a:ext cx="1223275" cy="1223250"/>
              </a:xfrm>
              <a:custGeom>
                <a:avLst/>
                <a:gdLst/>
                <a:ahLst/>
                <a:cxnLst/>
                <a:rect l="l" t="t" r="r" b="b"/>
                <a:pathLst>
                  <a:path w="48931" h="48930" extrusionOk="0">
                    <a:moveTo>
                      <a:pt x="44853" y="0"/>
                    </a:moveTo>
                    <a:cubicBezTo>
                      <a:pt x="20127" y="0"/>
                      <a:pt x="1" y="20126"/>
                      <a:pt x="1" y="44852"/>
                    </a:cubicBezTo>
                    <a:cubicBezTo>
                      <a:pt x="1" y="47103"/>
                      <a:pt x="1827" y="48930"/>
                      <a:pt x="4078" y="48930"/>
                    </a:cubicBezTo>
                    <a:cubicBezTo>
                      <a:pt x="6362" y="48930"/>
                      <a:pt x="8156" y="47103"/>
                      <a:pt x="8156" y="44852"/>
                    </a:cubicBezTo>
                    <a:cubicBezTo>
                      <a:pt x="8156" y="24595"/>
                      <a:pt x="24629" y="8155"/>
                      <a:pt x="44853" y="8155"/>
                    </a:cubicBezTo>
                    <a:cubicBezTo>
                      <a:pt x="47136" y="8155"/>
                      <a:pt x="48930" y="6328"/>
                      <a:pt x="48930" y="4078"/>
                    </a:cubicBezTo>
                    <a:cubicBezTo>
                      <a:pt x="48930" y="1827"/>
                      <a:pt x="47136" y="0"/>
                      <a:pt x="4485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1"/>
              <p:cNvSpPr/>
              <p:nvPr/>
            </p:nvSpPr>
            <p:spPr>
              <a:xfrm>
                <a:off x="2271150" y="1175925"/>
                <a:ext cx="203900" cy="203900"/>
              </a:xfrm>
              <a:custGeom>
                <a:avLst/>
                <a:gdLst/>
                <a:ahLst/>
                <a:cxnLst/>
                <a:rect l="l" t="t" r="r" b="b"/>
                <a:pathLst>
                  <a:path w="8156" h="8156" extrusionOk="0">
                    <a:moveTo>
                      <a:pt x="4078" y="1"/>
                    </a:moveTo>
                    <a:cubicBezTo>
                      <a:pt x="1827" y="1"/>
                      <a:pt x="0" y="1828"/>
                      <a:pt x="0" y="4078"/>
                    </a:cubicBezTo>
                    <a:cubicBezTo>
                      <a:pt x="0" y="6329"/>
                      <a:pt x="1827" y="8156"/>
                      <a:pt x="4078" y="8156"/>
                    </a:cubicBezTo>
                    <a:cubicBezTo>
                      <a:pt x="6329" y="8156"/>
                      <a:pt x="8155" y="6329"/>
                      <a:pt x="8155" y="4078"/>
                    </a:cubicBezTo>
                    <a:cubicBezTo>
                      <a:pt x="8155" y="1828"/>
                      <a:pt x="6329" y="1"/>
                      <a:pt x="40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1"/>
              <p:cNvSpPr/>
              <p:nvPr/>
            </p:nvSpPr>
            <p:spPr>
              <a:xfrm>
                <a:off x="4598575" y="5253425"/>
                <a:ext cx="203900" cy="203900"/>
              </a:xfrm>
              <a:custGeom>
                <a:avLst/>
                <a:gdLst/>
                <a:ahLst/>
                <a:cxnLst/>
                <a:rect l="l" t="t" r="r" b="b"/>
                <a:pathLst>
                  <a:path w="8156" h="8156" extrusionOk="0">
                    <a:moveTo>
                      <a:pt x="4078" y="0"/>
                    </a:moveTo>
                    <a:cubicBezTo>
                      <a:pt x="3001" y="0"/>
                      <a:pt x="1958" y="424"/>
                      <a:pt x="1207" y="1207"/>
                    </a:cubicBezTo>
                    <a:cubicBezTo>
                      <a:pt x="457" y="1957"/>
                      <a:pt x="0" y="3001"/>
                      <a:pt x="0" y="4078"/>
                    </a:cubicBezTo>
                    <a:cubicBezTo>
                      <a:pt x="0" y="5154"/>
                      <a:pt x="457" y="6198"/>
                      <a:pt x="1207" y="6948"/>
                    </a:cubicBezTo>
                    <a:cubicBezTo>
                      <a:pt x="1958" y="7731"/>
                      <a:pt x="3001" y="8155"/>
                      <a:pt x="4078" y="8155"/>
                    </a:cubicBezTo>
                    <a:cubicBezTo>
                      <a:pt x="5154" y="8155"/>
                      <a:pt x="6198" y="7731"/>
                      <a:pt x="6981" y="6948"/>
                    </a:cubicBezTo>
                    <a:cubicBezTo>
                      <a:pt x="7731" y="6198"/>
                      <a:pt x="8155" y="5154"/>
                      <a:pt x="8155" y="4078"/>
                    </a:cubicBezTo>
                    <a:cubicBezTo>
                      <a:pt x="8155" y="3001"/>
                      <a:pt x="7731" y="1957"/>
                      <a:pt x="6981" y="1207"/>
                    </a:cubicBezTo>
                    <a:cubicBezTo>
                      <a:pt x="6198" y="424"/>
                      <a:pt x="5154" y="0"/>
                      <a:pt x="40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3" name="Google Shape;313;p31"/>
          <p:cNvGrpSpPr/>
          <p:nvPr/>
        </p:nvGrpSpPr>
        <p:grpSpPr>
          <a:xfrm>
            <a:off x="3709026" y="3076550"/>
            <a:ext cx="1703525" cy="2073948"/>
            <a:chOff x="3709026" y="3076550"/>
            <a:chExt cx="1703525" cy="2073948"/>
          </a:xfrm>
        </p:grpSpPr>
        <p:pic>
          <p:nvPicPr>
            <p:cNvPr id="314" name="Google Shape;314;p31"/>
            <p:cNvPicPr preferRelativeResize="0"/>
            <p:nvPr/>
          </p:nvPicPr>
          <p:blipFill rotWithShape="1">
            <a:blip r:embed="rId5">
              <a:alphaModFix/>
            </a:blip>
            <a:srcRect l="21109" r="21103"/>
            <a:stretch/>
          </p:blipFill>
          <p:spPr>
            <a:xfrm>
              <a:off x="3709026" y="3492250"/>
              <a:ext cx="1703525" cy="1658248"/>
            </a:xfrm>
            <a:prstGeom prst="rect">
              <a:avLst/>
            </a:prstGeom>
            <a:noFill/>
            <a:ln>
              <a:noFill/>
            </a:ln>
          </p:spPr>
        </p:pic>
        <p:sp>
          <p:nvSpPr>
            <p:cNvPr id="315" name="Google Shape;315;p31"/>
            <p:cNvSpPr/>
            <p:nvPr/>
          </p:nvSpPr>
          <p:spPr>
            <a:xfrm>
              <a:off x="3709037" y="3492250"/>
              <a:ext cx="1703400" cy="1651200"/>
            </a:xfrm>
            <a:prstGeom prst="rect">
              <a:avLst/>
            </a:prstGeom>
            <a:solidFill>
              <a:srgbClr val="434343">
                <a:alpha val="2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1"/>
            <p:cNvSpPr/>
            <p:nvPr/>
          </p:nvSpPr>
          <p:spPr>
            <a:xfrm>
              <a:off x="4245788" y="3076550"/>
              <a:ext cx="607800" cy="645600"/>
            </a:xfrm>
            <a:prstGeom prst="rect">
              <a:avLst/>
            </a:prstGeom>
            <a:solidFill>
              <a:srgbClr val="466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31"/>
            <p:cNvGrpSpPr/>
            <p:nvPr/>
          </p:nvGrpSpPr>
          <p:grpSpPr>
            <a:xfrm>
              <a:off x="4324534" y="3161403"/>
              <a:ext cx="471816" cy="471816"/>
              <a:chOff x="1190625" y="238125"/>
              <a:chExt cx="5219200" cy="5219200"/>
            </a:xfrm>
          </p:grpSpPr>
          <p:sp>
            <p:nvSpPr>
              <p:cNvPr id="318" name="Google Shape;318;p31"/>
              <p:cNvSpPr/>
              <p:nvPr/>
            </p:nvSpPr>
            <p:spPr>
              <a:xfrm>
                <a:off x="1190625" y="788675"/>
                <a:ext cx="5219200" cy="4668650"/>
              </a:xfrm>
              <a:custGeom>
                <a:avLst/>
                <a:gdLst/>
                <a:ahLst/>
                <a:cxnLst/>
                <a:rect l="l" t="t" r="r" b="b"/>
                <a:pathLst>
                  <a:path w="208768" h="186746" extrusionOk="0">
                    <a:moveTo>
                      <a:pt x="8155" y="13925"/>
                    </a:moveTo>
                    <a:lnTo>
                      <a:pt x="22312" y="28082"/>
                    </a:lnTo>
                    <a:lnTo>
                      <a:pt x="27955" y="60245"/>
                    </a:lnTo>
                    <a:cubicBezTo>
                      <a:pt x="28086" y="60865"/>
                      <a:pt x="28314" y="61452"/>
                      <a:pt x="28705" y="61974"/>
                    </a:cubicBezTo>
                    <a:lnTo>
                      <a:pt x="40840" y="78284"/>
                    </a:lnTo>
                    <a:lnTo>
                      <a:pt x="8155" y="78284"/>
                    </a:lnTo>
                    <a:lnTo>
                      <a:pt x="8155" y="13925"/>
                    </a:lnTo>
                    <a:close/>
                    <a:moveTo>
                      <a:pt x="46288" y="86439"/>
                    </a:moveTo>
                    <a:lnTo>
                      <a:pt x="51963" y="95279"/>
                    </a:lnTo>
                    <a:cubicBezTo>
                      <a:pt x="52420" y="95964"/>
                      <a:pt x="53040" y="96486"/>
                      <a:pt x="53790" y="96812"/>
                    </a:cubicBezTo>
                    <a:lnTo>
                      <a:pt x="80147" y="108164"/>
                    </a:lnTo>
                    <a:lnTo>
                      <a:pt x="81680" y="113970"/>
                    </a:lnTo>
                    <a:cubicBezTo>
                      <a:pt x="81974" y="115079"/>
                      <a:pt x="82691" y="115993"/>
                      <a:pt x="83703" y="116515"/>
                    </a:cubicBezTo>
                    <a:lnTo>
                      <a:pt x="123662" y="138142"/>
                    </a:lnTo>
                    <a:cubicBezTo>
                      <a:pt x="123825" y="138239"/>
                      <a:pt x="123988" y="138305"/>
                      <a:pt x="124151" y="138370"/>
                    </a:cubicBezTo>
                    <a:lnTo>
                      <a:pt x="140233" y="144339"/>
                    </a:lnTo>
                    <a:lnTo>
                      <a:pt x="8155" y="144339"/>
                    </a:lnTo>
                    <a:lnTo>
                      <a:pt x="8155" y="86439"/>
                    </a:lnTo>
                    <a:close/>
                    <a:moveTo>
                      <a:pt x="162186" y="152494"/>
                    </a:moveTo>
                    <a:lnTo>
                      <a:pt x="181236" y="159573"/>
                    </a:lnTo>
                    <a:cubicBezTo>
                      <a:pt x="181432" y="159638"/>
                      <a:pt x="181595" y="159703"/>
                      <a:pt x="181791" y="159736"/>
                    </a:cubicBezTo>
                    <a:lnTo>
                      <a:pt x="200612" y="163911"/>
                    </a:lnTo>
                    <a:lnTo>
                      <a:pt x="200612" y="178590"/>
                    </a:lnTo>
                    <a:lnTo>
                      <a:pt x="8155" y="178590"/>
                    </a:lnTo>
                    <a:lnTo>
                      <a:pt x="8155" y="152494"/>
                    </a:lnTo>
                    <a:close/>
                    <a:moveTo>
                      <a:pt x="4090" y="0"/>
                    </a:moveTo>
                    <a:cubicBezTo>
                      <a:pt x="3559" y="0"/>
                      <a:pt x="3023" y="105"/>
                      <a:pt x="2512" y="323"/>
                    </a:cubicBezTo>
                    <a:cubicBezTo>
                      <a:pt x="979" y="942"/>
                      <a:pt x="0" y="2410"/>
                      <a:pt x="0" y="4074"/>
                    </a:cubicBezTo>
                    <a:lnTo>
                      <a:pt x="0" y="182668"/>
                    </a:lnTo>
                    <a:cubicBezTo>
                      <a:pt x="0" y="184918"/>
                      <a:pt x="1827" y="186745"/>
                      <a:pt x="4077" y="186745"/>
                    </a:cubicBezTo>
                    <a:lnTo>
                      <a:pt x="204690" y="186745"/>
                    </a:lnTo>
                    <a:cubicBezTo>
                      <a:pt x="206940" y="186745"/>
                      <a:pt x="208767" y="184918"/>
                      <a:pt x="208767" y="182668"/>
                    </a:cubicBezTo>
                    <a:lnTo>
                      <a:pt x="208767" y="160649"/>
                    </a:lnTo>
                    <a:cubicBezTo>
                      <a:pt x="208767" y="158725"/>
                      <a:pt x="207430" y="157094"/>
                      <a:pt x="205570" y="156670"/>
                    </a:cubicBezTo>
                    <a:lnTo>
                      <a:pt x="183813" y="151842"/>
                    </a:lnTo>
                    <a:lnTo>
                      <a:pt x="127283" y="130835"/>
                    </a:lnTo>
                    <a:lnTo>
                      <a:pt x="89117" y="110186"/>
                    </a:lnTo>
                    <a:lnTo>
                      <a:pt x="87519" y="104184"/>
                    </a:lnTo>
                    <a:cubicBezTo>
                      <a:pt x="87226" y="102977"/>
                      <a:pt x="86345" y="101966"/>
                      <a:pt x="85203" y="101477"/>
                    </a:cubicBezTo>
                    <a:lnTo>
                      <a:pt x="58161" y="89832"/>
                    </a:lnTo>
                    <a:lnTo>
                      <a:pt x="49093" y="75740"/>
                    </a:lnTo>
                    <a:cubicBezTo>
                      <a:pt x="49060" y="75674"/>
                      <a:pt x="48995" y="75609"/>
                      <a:pt x="48930" y="75544"/>
                    </a:cubicBezTo>
                    <a:lnTo>
                      <a:pt x="35817" y="57864"/>
                    </a:lnTo>
                    <a:lnTo>
                      <a:pt x="30108" y="25375"/>
                    </a:lnTo>
                    <a:cubicBezTo>
                      <a:pt x="29978" y="24559"/>
                      <a:pt x="29586" y="23809"/>
                      <a:pt x="28966" y="23222"/>
                    </a:cubicBezTo>
                    <a:lnTo>
                      <a:pt x="6948" y="1203"/>
                    </a:lnTo>
                    <a:cubicBezTo>
                      <a:pt x="6187" y="420"/>
                      <a:pt x="5150" y="0"/>
                      <a:pt x="40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1"/>
              <p:cNvSpPr/>
              <p:nvPr/>
            </p:nvSpPr>
            <p:spPr>
              <a:xfrm>
                <a:off x="3089900" y="2745775"/>
                <a:ext cx="3319925" cy="203900"/>
              </a:xfrm>
              <a:custGeom>
                <a:avLst/>
                <a:gdLst/>
                <a:ahLst/>
                <a:cxnLst/>
                <a:rect l="l" t="t" r="r" b="b"/>
                <a:pathLst>
                  <a:path w="132797" h="8156" extrusionOk="0">
                    <a:moveTo>
                      <a:pt x="4078" y="0"/>
                    </a:moveTo>
                    <a:cubicBezTo>
                      <a:pt x="1827" y="0"/>
                      <a:pt x="1" y="1827"/>
                      <a:pt x="1" y="4078"/>
                    </a:cubicBezTo>
                    <a:cubicBezTo>
                      <a:pt x="1" y="6328"/>
                      <a:pt x="1827" y="8155"/>
                      <a:pt x="4078" y="8155"/>
                    </a:cubicBezTo>
                    <a:lnTo>
                      <a:pt x="128719" y="8155"/>
                    </a:lnTo>
                    <a:cubicBezTo>
                      <a:pt x="130969" y="8155"/>
                      <a:pt x="132796" y="6328"/>
                      <a:pt x="132796" y="4078"/>
                    </a:cubicBezTo>
                    <a:cubicBezTo>
                      <a:pt x="132796" y="1827"/>
                      <a:pt x="130969" y="0"/>
                      <a:pt x="12871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1"/>
              <p:cNvSpPr/>
              <p:nvPr/>
            </p:nvSpPr>
            <p:spPr>
              <a:xfrm>
                <a:off x="4557800" y="238125"/>
                <a:ext cx="1852025" cy="856275"/>
              </a:xfrm>
              <a:custGeom>
                <a:avLst/>
                <a:gdLst/>
                <a:ahLst/>
                <a:cxnLst/>
                <a:rect l="l" t="t" r="r" b="b"/>
                <a:pathLst>
                  <a:path w="74081" h="34251" extrusionOk="0">
                    <a:moveTo>
                      <a:pt x="37057" y="8155"/>
                    </a:moveTo>
                    <a:cubicBezTo>
                      <a:pt x="42635" y="8155"/>
                      <a:pt x="47756" y="11645"/>
                      <a:pt x="49746" y="16832"/>
                    </a:cubicBezTo>
                    <a:cubicBezTo>
                      <a:pt x="50353" y="18442"/>
                      <a:pt x="51895" y="19458"/>
                      <a:pt x="53580" y="19458"/>
                    </a:cubicBezTo>
                    <a:cubicBezTo>
                      <a:pt x="53704" y="19458"/>
                      <a:pt x="53828" y="19453"/>
                      <a:pt x="53954" y="19441"/>
                    </a:cubicBezTo>
                    <a:cubicBezTo>
                      <a:pt x="54345" y="19376"/>
                      <a:pt x="54737" y="19376"/>
                      <a:pt x="55063" y="19376"/>
                    </a:cubicBezTo>
                    <a:cubicBezTo>
                      <a:pt x="59597" y="19376"/>
                      <a:pt x="63511" y="22149"/>
                      <a:pt x="65110" y="26096"/>
                    </a:cubicBezTo>
                    <a:lnTo>
                      <a:pt x="8971" y="26096"/>
                    </a:lnTo>
                    <a:cubicBezTo>
                      <a:pt x="10602" y="22149"/>
                      <a:pt x="14484" y="19376"/>
                      <a:pt x="19018" y="19376"/>
                    </a:cubicBezTo>
                    <a:cubicBezTo>
                      <a:pt x="19377" y="19376"/>
                      <a:pt x="19735" y="19376"/>
                      <a:pt x="20159" y="19441"/>
                    </a:cubicBezTo>
                    <a:cubicBezTo>
                      <a:pt x="20285" y="19453"/>
                      <a:pt x="20409" y="19458"/>
                      <a:pt x="20533" y="19458"/>
                    </a:cubicBezTo>
                    <a:cubicBezTo>
                      <a:pt x="22214" y="19458"/>
                      <a:pt x="23729" y="18442"/>
                      <a:pt x="24367" y="16832"/>
                    </a:cubicBezTo>
                    <a:cubicBezTo>
                      <a:pt x="26357" y="11645"/>
                      <a:pt x="31446" y="8155"/>
                      <a:pt x="37057" y="8155"/>
                    </a:cubicBezTo>
                    <a:close/>
                    <a:moveTo>
                      <a:pt x="37057" y="0"/>
                    </a:moveTo>
                    <a:cubicBezTo>
                      <a:pt x="29097" y="0"/>
                      <a:pt x="21758" y="4404"/>
                      <a:pt x="17974" y="11254"/>
                    </a:cubicBezTo>
                    <a:cubicBezTo>
                      <a:pt x="7992" y="11776"/>
                      <a:pt x="0" y="20061"/>
                      <a:pt x="0" y="30173"/>
                    </a:cubicBezTo>
                    <a:cubicBezTo>
                      <a:pt x="0" y="32424"/>
                      <a:pt x="1827" y="34251"/>
                      <a:pt x="4078" y="34251"/>
                    </a:cubicBezTo>
                    <a:lnTo>
                      <a:pt x="70003" y="34251"/>
                    </a:lnTo>
                    <a:cubicBezTo>
                      <a:pt x="72253" y="34251"/>
                      <a:pt x="74080" y="32424"/>
                      <a:pt x="74080" y="30173"/>
                    </a:cubicBezTo>
                    <a:cubicBezTo>
                      <a:pt x="74080" y="20061"/>
                      <a:pt x="66121" y="11776"/>
                      <a:pt x="56107" y="11254"/>
                    </a:cubicBezTo>
                    <a:cubicBezTo>
                      <a:pt x="52323" y="4404"/>
                      <a:pt x="45016" y="0"/>
                      <a:pt x="3705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1"/>
              <p:cNvSpPr/>
              <p:nvPr/>
            </p:nvSpPr>
            <p:spPr>
              <a:xfrm>
                <a:off x="2298875" y="686625"/>
                <a:ext cx="757625" cy="481175"/>
              </a:xfrm>
              <a:custGeom>
                <a:avLst/>
                <a:gdLst/>
                <a:ahLst/>
                <a:cxnLst/>
                <a:rect l="l" t="t" r="r" b="b"/>
                <a:pathLst>
                  <a:path w="30305" h="19247" extrusionOk="0">
                    <a:moveTo>
                      <a:pt x="4078" y="1"/>
                    </a:moveTo>
                    <a:cubicBezTo>
                      <a:pt x="1827" y="1"/>
                      <a:pt x="0" y="1828"/>
                      <a:pt x="0" y="4078"/>
                    </a:cubicBezTo>
                    <a:cubicBezTo>
                      <a:pt x="0" y="6329"/>
                      <a:pt x="1827" y="8156"/>
                      <a:pt x="4078" y="8156"/>
                    </a:cubicBezTo>
                    <a:cubicBezTo>
                      <a:pt x="7927" y="8156"/>
                      <a:pt x="11059" y="11287"/>
                      <a:pt x="11059" y="15169"/>
                    </a:cubicBezTo>
                    <a:cubicBezTo>
                      <a:pt x="11059" y="17420"/>
                      <a:pt x="12885" y="19247"/>
                      <a:pt x="15136" y="19247"/>
                    </a:cubicBezTo>
                    <a:cubicBezTo>
                      <a:pt x="17387" y="19247"/>
                      <a:pt x="19213" y="17420"/>
                      <a:pt x="19213" y="15169"/>
                    </a:cubicBezTo>
                    <a:cubicBezTo>
                      <a:pt x="19213" y="11287"/>
                      <a:pt x="22378" y="8156"/>
                      <a:pt x="26227" y="8156"/>
                    </a:cubicBezTo>
                    <a:cubicBezTo>
                      <a:pt x="28478" y="8156"/>
                      <a:pt x="30304" y="6329"/>
                      <a:pt x="30304" y="4078"/>
                    </a:cubicBezTo>
                    <a:cubicBezTo>
                      <a:pt x="30304" y="1828"/>
                      <a:pt x="28478" y="1"/>
                      <a:pt x="26227" y="1"/>
                    </a:cubicBezTo>
                    <a:cubicBezTo>
                      <a:pt x="21856" y="1"/>
                      <a:pt x="17909" y="1860"/>
                      <a:pt x="15136" y="4829"/>
                    </a:cubicBezTo>
                    <a:cubicBezTo>
                      <a:pt x="12396" y="1860"/>
                      <a:pt x="8449" y="1"/>
                      <a:pt x="40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1"/>
              <p:cNvSpPr/>
              <p:nvPr/>
            </p:nvSpPr>
            <p:spPr>
              <a:xfrm>
                <a:off x="3440575" y="1098450"/>
                <a:ext cx="757625" cy="481175"/>
              </a:xfrm>
              <a:custGeom>
                <a:avLst/>
                <a:gdLst/>
                <a:ahLst/>
                <a:cxnLst/>
                <a:rect l="l" t="t" r="r" b="b"/>
                <a:pathLst>
                  <a:path w="30305" h="19247" extrusionOk="0">
                    <a:moveTo>
                      <a:pt x="4078" y="1"/>
                    </a:moveTo>
                    <a:cubicBezTo>
                      <a:pt x="1827" y="1"/>
                      <a:pt x="0" y="1828"/>
                      <a:pt x="0" y="4078"/>
                    </a:cubicBezTo>
                    <a:cubicBezTo>
                      <a:pt x="0" y="6329"/>
                      <a:pt x="1827" y="8156"/>
                      <a:pt x="4078" y="8156"/>
                    </a:cubicBezTo>
                    <a:cubicBezTo>
                      <a:pt x="7927" y="8156"/>
                      <a:pt x="11091" y="11287"/>
                      <a:pt x="11091" y="15169"/>
                    </a:cubicBezTo>
                    <a:cubicBezTo>
                      <a:pt x="11091" y="17420"/>
                      <a:pt x="12918" y="19247"/>
                      <a:pt x="15168" y="19247"/>
                    </a:cubicBezTo>
                    <a:cubicBezTo>
                      <a:pt x="17419" y="19247"/>
                      <a:pt x="19246" y="17420"/>
                      <a:pt x="19246" y="15169"/>
                    </a:cubicBezTo>
                    <a:cubicBezTo>
                      <a:pt x="19246" y="11287"/>
                      <a:pt x="22377" y="8156"/>
                      <a:pt x="26227" y="8156"/>
                    </a:cubicBezTo>
                    <a:cubicBezTo>
                      <a:pt x="28477" y="8156"/>
                      <a:pt x="30304" y="6329"/>
                      <a:pt x="30304" y="4078"/>
                    </a:cubicBezTo>
                    <a:cubicBezTo>
                      <a:pt x="30304" y="1828"/>
                      <a:pt x="28477" y="1"/>
                      <a:pt x="26227" y="1"/>
                    </a:cubicBezTo>
                    <a:cubicBezTo>
                      <a:pt x="21856" y="1"/>
                      <a:pt x="17909" y="1860"/>
                      <a:pt x="15168" y="4829"/>
                    </a:cubicBezTo>
                    <a:cubicBezTo>
                      <a:pt x="12396" y="1860"/>
                      <a:pt x="8449" y="1"/>
                      <a:pt x="40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1"/>
              <p:cNvSpPr/>
              <p:nvPr/>
            </p:nvSpPr>
            <p:spPr>
              <a:xfrm>
                <a:off x="4725800" y="1601625"/>
                <a:ext cx="758425" cy="480350"/>
              </a:xfrm>
              <a:custGeom>
                <a:avLst/>
                <a:gdLst/>
                <a:ahLst/>
                <a:cxnLst/>
                <a:rect l="l" t="t" r="r" b="b"/>
                <a:pathLst>
                  <a:path w="30337" h="19214" extrusionOk="0">
                    <a:moveTo>
                      <a:pt x="4078" y="0"/>
                    </a:moveTo>
                    <a:cubicBezTo>
                      <a:pt x="1827" y="0"/>
                      <a:pt x="0" y="1827"/>
                      <a:pt x="0" y="4078"/>
                    </a:cubicBezTo>
                    <a:cubicBezTo>
                      <a:pt x="0" y="6329"/>
                      <a:pt x="1827" y="8155"/>
                      <a:pt x="4078" y="8155"/>
                    </a:cubicBezTo>
                    <a:cubicBezTo>
                      <a:pt x="7959" y="8155"/>
                      <a:pt x="11091" y="11287"/>
                      <a:pt x="11091" y="15136"/>
                    </a:cubicBezTo>
                    <a:cubicBezTo>
                      <a:pt x="11091" y="17387"/>
                      <a:pt x="12918" y="19214"/>
                      <a:pt x="15168" y="19214"/>
                    </a:cubicBezTo>
                    <a:cubicBezTo>
                      <a:pt x="17419" y="19214"/>
                      <a:pt x="19246" y="17387"/>
                      <a:pt x="19246" y="15136"/>
                    </a:cubicBezTo>
                    <a:cubicBezTo>
                      <a:pt x="19246" y="11287"/>
                      <a:pt x="22377" y="8155"/>
                      <a:pt x="26259" y="8155"/>
                    </a:cubicBezTo>
                    <a:cubicBezTo>
                      <a:pt x="28510" y="8155"/>
                      <a:pt x="30337" y="6329"/>
                      <a:pt x="30337" y="4078"/>
                    </a:cubicBezTo>
                    <a:cubicBezTo>
                      <a:pt x="30337" y="1827"/>
                      <a:pt x="28510" y="0"/>
                      <a:pt x="26259" y="0"/>
                    </a:cubicBezTo>
                    <a:cubicBezTo>
                      <a:pt x="21888" y="0"/>
                      <a:pt x="17941" y="1860"/>
                      <a:pt x="15168" y="4828"/>
                    </a:cubicBezTo>
                    <a:cubicBezTo>
                      <a:pt x="12396" y="1860"/>
                      <a:pt x="8449" y="0"/>
                      <a:pt x="40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1"/>
              <p:cNvSpPr/>
              <p:nvPr/>
            </p:nvSpPr>
            <p:spPr>
              <a:xfrm>
                <a:off x="2713950" y="2745775"/>
                <a:ext cx="203900" cy="203900"/>
              </a:xfrm>
              <a:custGeom>
                <a:avLst/>
                <a:gdLst/>
                <a:ahLst/>
                <a:cxnLst/>
                <a:rect l="l" t="t" r="r" b="b"/>
                <a:pathLst>
                  <a:path w="8156" h="8156" extrusionOk="0">
                    <a:moveTo>
                      <a:pt x="4078" y="0"/>
                    </a:moveTo>
                    <a:cubicBezTo>
                      <a:pt x="3002" y="0"/>
                      <a:pt x="1958" y="424"/>
                      <a:pt x="1208" y="1207"/>
                    </a:cubicBezTo>
                    <a:cubicBezTo>
                      <a:pt x="458" y="1957"/>
                      <a:pt x="1" y="3001"/>
                      <a:pt x="1" y="4078"/>
                    </a:cubicBezTo>
                    <a:cubicBezTo>
                      <a:pt x="1" y="5154"/>
                      <a:pt x="458" y="6198"/>
                      <a:pt x="1208" y="6948"/>
                    </a:cubicBezTo>
                    <a:cubicBezTo>
                      <a:pt x="1958" y="7731"/>
                      <a:pt x="3002" y="8155"/>
                      <a:pt x="4078" y="8155"/>
                    </a:cubicBezTo>
                    <a:cubicBezTo>
                      <a:pt x="5155" y="8155"/>
                      <a:pt x="6199" y="7731"/>
                      <a:pt x="6982" y="6948"/>
                    </a:cubicBezTo>
                    <a:cubicBezTo>
                      <a:pt x="7732" y="6198"/>
                      <a:pt x="8156" y="5154"/>
                      <a:pt x="8156" y="4078"/>
                    </a:cubicBezTo>
                    <a:cubicBezTo>
                      <a:pt x="8156" y="3001"/>
                      <a:pt x="7732" y="1957"/>
                      <a:pt x="6982" y="1207"/>
                    </a:cubicBezTo>
                    <a:cubicBezTo>
                      <a:pt x="6199" y="424"/>
                      <a:pt x="5155" y="0"/>
                      <a:pt x="40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1"/>
              <p:cNvSpPr/>
              <p:nvPr/>
            </p:nvSpPr>
            <p:spPr>
              <a:xfrm>
                <a:off x="1741075" y="4835875"/>
                <a:ext cx="580650" cy="203900"/>
              </a:xfrm>
              <a:custGeom>
                <a:avLst/>
                <a:gdLst/>
                <a:ahLst/>
                <a:cxnLst/>
                <a:rect l="l" t="t" r="r" b="b"/>
                <a:pathLst>
                  <a:path w="23226" h="8156" extrusionOk="0">
                    <a:moveTo>
                      <a:pt x="4078" y="1"/>
                    </a:moveTo>
                    <a:cubicBezTo>
                      <a:pt x="1827" y="1"/>
                      <a:pt x="0" y="1795"/>
                      <a:pt x="0" y="4078"/>
                    </a:cubicBezTo>
                    <a:cubicBezTo>
                      <a:pt x="0" y="6329"/>
                      <a:pt x="1827" y="8156"/>
                      <a:pt x="4078" y="8156"/>
                    </a:cubicBezTo>
                    <a:lnTo>
                      <a:pt x="19148" y="8156"/>
                    </a:lnTo>
                    <a:cubicBezTo>
                      <a:pt x="21432" y="8156"/>
                      <a:pt x="23226" y="6329"/>
                      <a:pt x="23226" y="4078"/>
                    </a:cubicBezTo>
                    <a:cubicBezTo>
                      <a:pt x="23226" y="1795"/>
                      <a:pt x="21432" y="1"/>
                      <a:pt x="191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1"/>
              <p:cNvSpPr/>
              <p:nvPr/>
            </p:nvSpPr>
            <p:spPr>
              <a:xfrm>
                <a:off x="2647100" y="4835875"/>
                <a:ext cx="722550" cy="203900"/>
              </a:xfrm>
              <a:custGeom>
                <a:avLst/>
                <a:gdLst/>
                <a:ahLst/>
                <a:cxnLst/>
                <a:rect l="l" t="t" r="r" b="b"/>
                <a:pathLst>
                  <a:path w="28902" h="8156" extrusionOk="0">
                    <a:moveTo>
                      <a:pt x="4078" y="1"/>
                    </a:moveTo>
                    <a:cubicBezTo>
                      <a:pt x="1827" y="1"/>
                      <a:pt x="0" y="1795"/>
                      <a:pt x="0" y="4078"/>
                    </a:cubicBezTo>
                    <a:cubicBezTo>
                      <a:pt x="0" y="6329"/>
                      <a:pt x="1827" y="8156"/>
                      <a:pt x="4078" y="8156"/>
                    </a:cubicBezTo>
                    <a:lnTo>
                      <a:pt x="24824" y="8156"/>
                    </a:lnTo>
                    <a:cubicBezTo>
                      <a:pt x="27075" y="8156"/>
                      <a:pt x="28901" y="6329"/>
                      <a:pt x="28901" y="4078"/>
                    </a:cubicBezTo>
                    <a:cubicBezTo>
                      <a:pt x="28901" y="1795"/>
                      <a:pt x="27075" y="1"/>
                      <a:pt x="248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1"/>
              <p:cNvSpPr/>
              <p:nvPr/>
            </p:nvSpPr>
            <p:spPr>
              <a:xfrm>
                <a:off x="3994300" y="4835875"/>
                <a:ext cx="203900" cy="203900"/>
              </a:xfrm>
              <a:custGeom>
                <a:avLst/>
                <a:gdLst/>
                <a:ahLst/>
                <a:cxnLst/>
                <a:rect l="l" t="t" r="r" b="b"/>
                <a:pathLst>
                  <a:path w="8156" h="8156" extrusionOk="0">
                    <a:moveTo>
                      <a:pt x="4078" y="1"/>
                    </a:moveTo>
                    <a:cubicBezTo>
                      <a:pt x="3001" y="1"/>
                      <a:pt x="1957" y="425"/>
                      <a:pt x="1207" y="1175"/>
                    </a:cubicBezTo>
                    <a:cubicBezTo>
                      <a:pt x="457" y="1925"/>
                      <a:pt x="0" y="3002"/>
                      <a:pt x="0" y="4078"/>
                    </a:cubicBezTo>
                    <a:cubicBezTo>
                      <a:pt x="0" y="5122"/>
                      <a:pt x="457" y="6199"/>
                      <a:pt x="1207" y="6949"/>
                    </a:cubicBezTo>
                    <a:cubicBezTo>
                      <a:pt x="1957" y="7699"/>
                      <a:pt x="3001" y="8156"/>
                      <a:pt x="4078" y="8156"/>
                    </a:cubicBezTo>
                    <a:cubicBezTo>
                      <a:pt x="5154" y="8156"/>
                      <a:pt x="6198" y="7699"/>
                      <a:pt x="6981" y="6949"/>
                    </a:cubicBezTo>
                    <a:cubicBezTo>
                      <a:pt x="7731" y="6199"/>
                      <a:pt x="8155" y="5122"/>
                      <a:pt x="8155" y="4078"/>
                    </a:cubicBezTo>
                    <a:cubicBezTo>
                      <a:pt x="8155" y="3002"/>
                      <a:pt x="7731" y="1925"/>
                      <a:pt x="6981" y="1175"/>
                    </a:cubicBezTo>
                    <a:cubicBezTo>
                      <a:pt x="6198" y="425"/>
                      <a:pt x="5154" y="1"/>
                      <a:pt x="40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1"/>
              <p:cNvSpPr/>
              <p:nvPr/>
            </p:nvSpPr>
            <p:spPr>
              <a:xfrm>
                <a:off x="4402850" y="4835875"/>
                <a:ext cx="1081375" cy="203900"/>
              </a:xfrm>
              <a:custGeom>
                <a:avLst/>
                <a:gdLst/>
                <a:ahLst/>
                <a:cxnLst/>
                <a:rect l="l" t="t" r="r" b="b"/>
                <a:pathLst>
                  <a:path w="43255" h="8156" extrusionOk="0">
                    <a:moveTo>
                      <a:pt x="4078" y="1"/>
                    </a:moveTo>
                    <a:cubicBezTo>
                      <a:pt x="1827" y="1"/>
                      <a:pt x="1" y="1795"/>
                      <a:pt x="1" y="4078"/>
                    </a:cubicBezTo>
                    <a:cubicBezTo>
                      <a:pt x="1" y="6329"/>
                      <a:pt x="1827" y="8156"/>
                      <a:pt x="4078" y="8156"/>
                    </a:cubicBezTo>
                    <a:lnTo>
                      <a:pt x="39177" y="8156"/>
                    </a:lnTo>
                    <a:cubicBezTo>
                      <a:pt x="41428" y="8156"/>
                      <a:pt x="43255" y="6329"/>
                      <a:pt x="43255" y="4078"/>
                    </a:cubicBezTo>
                    <a:cubicBezTo>
                      <a:pt x="43255" y="1795"/>
                      <a:pt x="41428" y="1"/>
                      <a:pt x="391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1"/>
              <p:cNvSpPr/>
              <p:nvPr/>
            </p:nvSpPr>
            <p:spPr>
              <a:xfrm>
                <a:off x="2313550" y="3523750"/>
                <a:ext cx="353125" cy="203900"/>
              </a:xfrm>
              <a:custGeom>
                <a:avLst/>
                <a:gdLst/>
                <a:ahLst/>
                <a:cxnLst/>
                <a:rect l="l" t="t" r="r" b="b"/>
                <a:pathLst>
                  <a:path w="14125" h="8156" extrusionOk="0">
                    <a:moveTo>
                      <a:pt x="4078" y="0"/>
                    </a:moveTo>
                    <a:cubicBezTo>
                      <a:pt x="1827" y="0"/>
                      <a:pt x="1" y="1827"/>
                      <a:pt x="1" y="4078"/>
                    </a:cubicBezTo>
                    <a:cubicBezTo>
                      <a:pt x="1" y="6329"/>
                      <a:pt x="1827" y="8155"/>
                      <a:pt x="4078" y="8155"/>
                    </a:cubicBezTo>
                    <a:lnTo>
                      <a:pt x="10047" y="8155"/>
                    </a:lnTo>
                    <a:cubicBezTo>
                      <a:pt x="12298" y="8155"/>
                      <a:pt x="14125" y="6329"/>
                      <a:pt x="14125" y="4078"/>
                    </a:cubicBezTo>
                    <a:cubicBezTo>
                      <a:pt x="14125" y="1827"/>
                      <a:pt x="12298" y="0"/>
                      <a:pt x="100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1"/>
              <p:cNvSpPr/>
              <p:nvPr/>
            </p:nvSpPr>
            <p:spPr>
              <a:xfrm>
                <a:off x="1591825" y="3321500"/>
                <a:ext cx="353150" cy="203900"/>
              </a:xfrm>
              <a:custGeom>
                <a:avLst/>
                <a:gdLst/>
                <a:ahLst/>
                <a:cxnLst/>
                <a:rect l="l" t="t" r="r" b="b"/>
                <a:pathLst>
                  <a:path w="14126" h="8156" extrusionOk="0">
                    <a:moveTo>
                      <a:pt x="4078" y="1"/>
                    </a:moveTo>
                    <a:cubicBezTo>
                      <a:pt x="1828" y="1"/>
                      <a:pt x="1" y="1827"/>
                      <a:pt x="1" y="4078"/>
                    </a:cubicBezTo>
                    <a:cubicBezTo>
                      <a:pt x="1" y="6329"/>
                      <a:pt x="1828" y="8156"/>
                      <a:pt x="4078" y="8156"/>
                    </a:cubicBezTo>
                    <a:lnTo>
                      <a:pt x="10048" y="8156"/>
                    </a:lnTo>
                    <a:cubicBezTo>
                      <a:pt x="12299" y="8156"/>
                      <a:pt x="14125" y="6329"/>
                      <a:pt x="14125" y="4078"/>
                    </a:cubicBezTo>
                    <a:cubicBezTo>
                      <a:pt x="14125" y="1827"/>
                      <a:pt x="12299" y="1"/>
                      <a:pt x="100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1"/>
              <p:cNvSpPr/>
              <p:nvPr/>
            </p:nvSpPr>
            <p:spPr>
              <a:xfrm>
                <a:off x="1826700" y="3938025"/>
                <a:ext cx="353125" cy="203900"/>
              </a:xfrm>
              <a:custGeom>
                <a:avLst/>
                <a:gdLst/>
                <a:ahLst/>
                <a:cxnLst/>
                <a:rect l="l" t="t" r="r" b="b"/>
                <a:pathLst>
                  <a:path w="14125" h="8156" extrusionOk="0">
                    <a:moveTo>
                      <a:pt x="4078" y="0"/>
                    </a:moveTo>
                    <a:cubicBezTo>
                      <a:pt x="1827" y="0"/>
                      <a:pt x="0" y="1827"/>
                      <a:pt x="0" y="4078"/>
                    </a:cubicBezTo>
                    <a:cubicBezTo>
                      <a:pt x="0" y="6329"/>
                      <a:pt x="1827" y="8155"/>
                      <a:pt x="4078" y="8155"/>
                    </a:cubicBezTo>
                    <a:lnTo>
                      <a:pt x="10047" y="8155"/>
                    </a:lnTo>
                    <a:cubicBezTo>
                      <a:pt x="12298" y="8155"/>
                      <a:pt x="14125" y="6329"/>
                      <a:pt x="14125" y="4078"/>
                    </a:cubicBezTo>
                    <a:cubicBezTo>
                      <a:pt x="14125" y="1827"/>
                      <a:pt x="12298" y="0"/>
                      <a:pt x="100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1"/>
              <p:cNvSpPr/>
              <p:nvPr/>
            </p:nvSpPr>
            <p:spPr>
              <a:xfrm>
                <a:off x="2810200" y="3938025"/>
                <a:ext cx="353125" cy="203900"/>
              </a:xfrm>
              <a:custGeom>
                <a:avLst/>
                <a:gdLst/>
                <a:ahLst/>
                <a:cxnLst/>
                <a:rect l="l" t="t" r="r" b="b"/>
                <a:pathLst>
                  <a:path w="14125" h="8156" extrusionOk="0">
                    <a:moveTo>
                      <a:pt x="4078" y="0"/>
                    </a:moveTo>
                    <a:cubicBezTo>
                      <a:pt x="1827" y="0"/>
                      <a:pt x="0" y="1827"/>
                      <a:pt x="0" y="4078"/>
                    </a:cubicBezTo>
                    <a:cubicBezTo>
                      <a:pt x="0" y="6329"/>
                      <a:pt x="1827" y="8155"/>
                      <a:pt x="4078" y="8155"/>
                    </a:cubicBezTo>
                    <a:lnTo>
                      <a:pt x="10047" y="8155"/>
                    </a:lnTo>
                    <a:cubicBezTo>
                      <a:pt x="12298" y="8155"/>
                      <a:pt x="14124" y="6329"/>
                      <a:pt x="14124" y="4078"/>
                    </a:cubicBezTo>
                    <a:cubicBezTo>
                      <a:pt x="14124" y="1827"/>
                      <a:pt x="12298" y="0"/>
                      <a:pt x="100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1"/>
              <p:cNvSpPr/>
              <p:nvPr/>
            </p:nvSpPr>
            <p:spPr>
              <a:xfrm>
                <a:off x="5064225" y="3412850"/>
                <a:ext cx="1167000" cy="684225"/>
              </a:xfrm>
              <a:custGeom>
                <a:avLst/>
                <a:gdLst/>
                <a:ahLst/>
                <a:cxnLst/>
                <a:rect l="l" t="t" r="r" b="b"/>
                <a:pathLst>
                  <a:path w="46680" h="27369" extrusionOk="0">
                    <a:moveTo>
                      <a:pt x="18594" y="8155"/>
                    </a:moveTo>
                    <a:cubicBezTo>
                      <a:pt x="23943" y="8155"/>
                      <a:pt x="28673" y="10536"/>
                      <a:pt x="31707" y="12559"/>
                    </a:cubicBezTo>
                    <a:cubicBezTo>
                      <a:pt x="32380" y="13000"/>
                      <a:pt x="33168" y="13226"/>
                      <a:pt x="33955" y="13226"/>
                    </a:cubicBezTo>
                    <a:cubicBezTo>
                      <a:pt x="34274" y="13226"/>
                      <a:pt x="34593" y="13189"/>
                      <a:pt x="34904" y="13113"/>
                    </a:cubicBezTo>
                    <a:cubicBezTo>
                      <a:pt x="35001" y="13113"/>
                      <a:pt x="35099" y="13081"/>
                      <a:pt x="35165" y="13048"/>
                    </a:cubicBezTo>
                    <a:lnTo>
                      <a:pt x="35165" y="13048"/>
                    </a:lnTo>
                    <a:cubicBezTo>
                      <a:pt x="35132" y="13472"/>
                      <a:pt x="35132" y="13896"/>
                      <a:pt x="35165" y="14320"/>
                    </a:cubicBezTo>
                    <a:cubicBezTo>
                      <a:pt x="35099" y="14288"/>
                      <a:pt x="35001" y="14255"/>
                      <a:pt x="34904" y="14255"/>
                    </a:cubicBezTo>
                    <a:cubicBezTo>
                      <a:pt x="34593" y="14180"/>
                      <a:pt x="34274" y="14142"/>
                      <a:pt x="33955" y="14142"/>
                    </a:cubicBezTo>
                    <a:cubicBezTo>
                      <a:pt x="33168" y="14142"/>
                      <a:pt x="32380" y="14369"/>
                      <a:pt x="31707" y="14810"/>
                    </a:cubicBezTo>
                    <a:cubicBezTo>
                      <a:pt x="28673" y="16832"/>
                      <a:pt x="23943" y="19213"/>
                      <a:pt x="18594" y="19213"/>
                    </a:cubicBezTo>
                    <a:cubicBezTo>
                      <a:pt x="14060" y="19213"/>
                      <a:pt x="10732" y="15886"/>
                      <a:pt x="9003" y="13700"/>
                    </a:cubicBezTo>
                    <a:cubicBezTo>
                      <a:pt x="10732" y="11482"/>
                      <a:pt x="14060" y="8155"/>
                      <a:pt x="18594" y="8155"/>
                    </a:cubicBezTo>
                    <a:close/>
                    <a:moveTo>
                      <a:pt x="18594" y="0"/>
                    </a:moveTo>
                    <a:cubicBezTo>
                      <a:pt x="6916" y="0"/>
                      <a:pt x="751" y="11287"/>
                      <a:pt x="490" y="11743"/>
                    </a:cubicBezTo>
                    <a:cubicBezTo>
                      <a:pt x="196" y="12363"/>
                      <a:pt x="0" y="13015"/>
                      <a:pt x="0" y="13700"/>
                    </a:cubicBezTo>
                    <a:cubicBezTo>
                      <a:pt x="0" y="14353"/>
                      <a:pt x="196" y="15005"/>
                      <a:pt x="490" y="15625"/>
                    </a:cubicBezTo>
                    <a:cubicBezTo>
                      <a:pt x="751" y="16082"/>
                      <a:pt x="6916" y="27368"/>
                      <a:pt x="18594" y="27368"/>
                    </a:cubicBezTo>
                    <a:cubicBezTo>
                      <a:pt x="24204" y="27368"/>
                      <a:pt x="29195" y="25541"/>
                      <a:pt x="33012" y="23519"/>
                    </a:cubicBezTo>
                    <a:cubicBezTo>
                      <a:pt x="35589" y="25933"/>
                      <a:pt x="39014" y="27303"/>
                      <a:pt x="42602" y="27303"/>
                    </a:cubicBezTo>
                    <a:cubicBezTo>
                      <a:pt x="43678" y="27303"/>
                      <a:pt x="44722" y="26879"/>
                      <a:pt x="45505" y="26129"/>
                    </a:cubicBezTo>
                    <a:cubicBezTo>
                      <a:pt x="46255" y="25346"/>
                      <a:pt x="46679" y="24302"/>
                      <a:pt x="46679" y="23225"/>
                    </a:cubicBezTo>
                    <a:cubicBezTo>
                      <a:pt x="46679" y="20029"/>
                      <a:pt x="45570" y="16897"/>
                      <a:pt x="43548" y="14418"/>
                    </a:cubicBezTo>
                    <a:cubicBezTo>
                      <a:pt x="43222" y="13994"/>
                      <a:pt x="43222" y="13374"/>
                      <a:pt x="43548" y="12950"/>
                    </a:cubicBezTo>
                    <a:cubicBezTo>
                      <a:pt x="45570" y="10471"/>
                      <a:pt x="46679" y="7340"/>
                      <a:pt x="46679" y="4143"/>
                    </a:cubicBezTo>
                    <a:cubicBezTo>
                      <a:pt x="46679" y="3066"/>
                      <a:pt x="46255" y="2023"/>
                      <a:pt x="45505" y="1240"/>
                    </a:cubicBezTo>
                    <a:cubicBezTo>
                      <a:pt x="44722" y="489"/>
                      <a:pt x="43678" y="65"/>
                      <a:pt x="42602" y="65"/>
                    </a:cubicBezTo>
                    <a:cubicBezTo>
                      <a:pt x="39014" y="65"/>
                      <a:pt x="35589" y="1435"/>
                      <a:pt x="33012" y="3849"/>
                    </a:cubicBezTo>
                    <a:cubicBezTo>
                      <a:pt x="29195" y="1827"/>
                      <a:pt x="24204" y="0"/>
                      <a:pt x="1859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1"/>
              <p:cNvSpPr/>
              <p:nvPr/>
            </p:nvSpPr>
            <p:spPr>
              <a:xfrm>
                <a:off x="4726600" y="3021400"/>
                <a:ext cx="203900" cy="203900"/>
              </a:xfrm>
              <a:custGeom>
                <a:avLst/>
                <a:gdLst/>
                <a:ahLst/>
                <a:cxnLst/>
                <a:rect l="l" t="t" r="r" b="b"/>
                <a:pathLst>
                  <a:path w="8156" h="8156" extrusionOk="0">
                    <a:moveTo>
                      <a:pt x="4078" y="1"/>
                    </a:moveTo>
                    <a:cubicBezTo>
                      <a:pt x="3002" y="1"/>
                      <a:pt x="1925" y="425"/>
                      <a:pt x="1175" y="1175"/>
                    </a:cubicBezTo>
                    <a:cubicBezTo>
                      <a:pt x="425" y="1925"/>
                      <a:pt x="1" y="3002"/>
                      <a:pt x="1" y="4078"/>
                    </a:cubicBezTo>
                    <a:cubicBezTo>
                      <a:pt x="1" y="5122"/>
                      <a:pt x="425" y="6198"/>
                      <a:pt x="1175" y="6949"/>
                    </a:cubicBezTo>
                    <a:cubicBezTo>
                      <a:pt x="1925" y="7699"/>
                      <a:pt x="3002" y="8156"/>
                      <a:pt x="4078" y="8156"/>
                    </a:cubicBezTo>
                    <a:cubicBezTo>
                      <a:pt x="5122" y="8156"/>
                      <a:pt x="6199" y="7699"/>
                      <a:pt x="6949" y="6949"/>
                    </a:cubicBezTo>
                    <a:cubicBezTo>
                      <a:pt x="7699" y="6198"/>
                      <a:pt x="8156" y="5122"/>
                      <a:pt x="8156" y="4078"/>
                    </a:cubicBezTo>
                    <a:cubicBezTo>
                      <a:pt x="8156" y="3002"/>
                      <a:pt x="7699" y="1925"/>
                      <a:pt x="6949" y="1175"/>
                    </a:cubicBezTo>
                    <a:cubicBezTo>
                      <a:pt x="6199" y="425"/>
                      <a:pt x="5122" y="1"/>
                      <a:pt x="40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1"/>
              <p:cNvSpPr/>
              <p:nvPr/>
            </p:nvSpPr>
            <p:spPr>
              <a:xfrm>
                <a:off x="4289500" y="3312525"/>
                <a:ext cx="203900" cy="203900"/>
              </a:xfrm>
              <a:custGeom>
                <a:avLst/>
                <a:gdLst/>
                <a:ahLst/>
                <a:cxnLst/>
                <a:rect l="l" t="t" r="r" b="b"/>
                <a:pathLst>
                  <a:path w="8156" h="8156" extrusionOk="0">
                    <a:moveTo>
                      <a:pt x="4078" y="1"/>
                    </a:moveTo>
                    <a:cubicBezTo>
                      <a:pt x="3002" y="1"/>
                      <a:pt x="1958" y="458"/>
                      <a:pt x="1207" y="1208"/>
                    </a:cubicBezTo>
                    <a:cubicBezTo>
                      <a:pt x="425" y="1958"/>
                      <a:pt x="0" y="3035"/>
                      <a:pt x="0" y="4078"/>
                    </a:cubicBezTo>
                    <a:cubicBezTo>
                      <a:pt x="0" y="5155"/>
                      <a:pt x="425" y="6199"/>
                      <a:pt x="1207" y="6982"/>
                    </a:cubicBezTo>
                    <a:cubicBezTo>
                      <a:pt x="1958" y="7732"/>
                      <a:pt x="3002" y="8156"/>
                      <a:pt x="4078" y="8156"/>
                    </a:cubicBezTo>
                    <a:cubicBezTo>
                      <a:pt x="5154" y="8156"/>
                      <a:pt x="6198" y="7732"/>
                      <a:pt x="6949" y="6982"/>
                    </a:cubicBezTo>
                    <a:cubicBezTo>
                      <a:pt x="7731" y="6199"/>
                      <a:pt x="8155" y="5155"/>
                      <a:pt x="8155" y="4078"/>
                    </a:cubicBezTo>
                    <a:cubicBezTo>
                      <a:pt x="8155" y="3035"/>
                      <a:pt x="7731" y="1958"/>
                      <a:pt x="6949" y="1208"/>
                    </a:cubicBezTo>
                    <a:cubicBezTo>
                      <a:pt x="6198" y="458"/>
                      <a:pt x="5154" y="1"/>
                      <a:pt x="40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1"/>
              <p:cNvSpPr/>
              <p:nvPr/>
            </p:nvSpPr>
            <p:spPr>
              <a:xfrm>
                <a:off x="4726600" y="3653400"/>
                <a:ext cx="203900" cy="203900"/>
              </a:xfrm>
              <a:custGeom>
                <a:avLst/>
                <a:gdLst/>
                <a:ahLst/>
                <a:cxnLst/>
                <a:rect l="l" t="t" r="r" b="b"/>
                <a:pathLst>
                  <a:path w="8156" h="8156" extrusionOk="0">
                    <a:moveTo>
                      <a:pt x="4078" y="1"/>
                    </a:moveTo>
                    <a:cubicBezTo>
                      <a:pt x="3002" y="1"/>
                      <a:pt x="1958" y="425"/>
                      <a:pt x="1208" y="1175"/>
                    </a:cubicBezTo>
                    <a:cubicBezTo>
                      <a:pt x="457" y="1926"/>
                      <a:pt x="1" y="3002"/>
                      <a:pt x="1" y="4078"/>
                    </a:cubicBezTo>
                    <a:cubicBezTo>
                      <a:pt x="1" y="5122"/>
                      <a:pt x="457" y="6199"/>
                      <a:pt x="1208" y="6949"/>
                    </a:cubicBezTo>
                    <a:cubicBezTo>
                      <a:pt x="1958" y="7699"/>
                      <a:pt x="3034" y="8156"/>
                      <a:pt x="4078" y="8156"/>
                    </a:cubicBezTo>
                    <a:cubicBezTo>
                      <a:pt x="5155" y="8156"/>
                      <a:pt x="6199" y="7699"/>
                      <a:pt x="6981" y="6949"/>
                    </a:cubicBezTo>
                    <a:cubicBezTo>
                      <a:pt x="7732" y="6199"/>
                      <a:pt x="8156" y="5122"/>
                      <a:pt x="8156" y="4078"/>
                    </a:cubicBezTo>
                    <a:cubicBezTo>
                      <a:pt x="8156" y="3002"/>
                      <a:pt x="7732" y="1926"/>
                      <a:pt x="6981" y="1175"/>
                    </a:cubicBezTo>
                    <a:cubicBezTo>
                      <a:pt x="6231" y="425"/>
                      <a:pt x="5155" y="1"/>
                      <a:pt x="40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7" name="Google Shape;337;p31"/>
          <p:cNvSpPr txBox="1">
            <a:spLocks noGrp="1"/>
          </p:cNvSpPr>
          <p:nvPr>
            <p:ph type="ctrTitle" idx="4"/>
          </p:nvPr>
        </p:nvSpPr>
        <p:spPr>
          <a:xfrm>
            <a:off x="5826677" y="1241138"/>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VENUS</a:t>
            </a:r>
            <a:endParaRPr/>
          </a:p>
        </p:txBody>
      </p:sp>
      <p:sp>
        <p:nvSpPr>
          <p:cNvPr id="338" name="Google Shape;338;p31"/>
          <p:cNvSpPr txBox="1">
            <a:spLocks noGrp="1"/>
          </p:cNvSpPr>
          <p:nvPr>
            <p:ph type="subTitle" idx="1"/>
          </p:nvPr>
        </p:nvSpPr>
        <p:spPr>
          <a:xfrm>
            <a:off x="979475" y="1662363"/>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Mercury is the closest planet to the Sun and the smallest one in the Solar System. It’s only a bit larger than our Moon</a:t>
            </a:r>
            <a:endParaRPr/>
          </a:p>
        </p:txBody>
      </p:sp>
      <p:sp>
        <p:nvSpPr>
          <p:cNvPr id="339" name="Google Shape;339;p31"/>
          <p:cNvSpPr txBox="1">
            <a:spLocks noGrp="1"/>
          </p:cNvSpPr>
          <p:nvPr>
            <p:ph type="ctrTitle"/>
          </p:nvPr>
        </p:nvSpPr>
        <p:spPr>
          <a:xfrm>
            <a:off x="736475" y="1241138"/>
            <a:ext cx="2445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MERCURY</a:t>
            </a:r>
            <a:endParaRPr/>
          </a:p>
        </p:txBody>
      </p:sp>
      <p:sp>
        <p:nvSpPr>
          <p:cNvPr id="340" name="Google Shape;340;p31"/>
          <p:cNvSpPr txBox="1">
            <a:spLocks noGrp="1"/>
          </p:cNvSpPr>
          <p:nvPr>
            <p:ph type="subTitle" idx="5"/>
          </p:nvPr>
        </p:nvSpPr>
        <p:spPr>
          <a:xfrm>
            <a:off x="6160277" y="1662363"/>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Venus has a beautiful name and is the second planet from the Sun. It’s terribly hot, even hotter than Mercury</a:t>
            </a:r>
            <a:endParaRPr/>
          </a:p>
        </p:txBody>
      </p:sp>
      <p:sp>
        <p:nvSpPr>
          <p:cNvPr id="341" name="Google Shape;341;p31"/>
          <p:cNvSpPr txBox="1">
            <a:spLocks noGrp="1"/>
          </p:cNvSpPr>
          <p:nvPr>
            <p:ph type="ctrTitle" idx="2"/>
          </p:nvPr>
        </p:nvSpPr>
        <p:spPr>
          <a:xfrm>
            <a:off x="3247389" y="1241138"/>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JUPITER</a:t>
            </a:r>
            <a:endParaRPr/>
          </a:p>
        </p:txBody>
      </p:sp>
      <p:sp>
        <p:nvSpPr>
          <p:cNvPr id="342" name="Google Shape;342;p31"/>
          <p:cNvSpPr txBox="1">
            <a:spLocks noGrp="1"/>
          </p:cNvSpPr>
          <p:nvPr>
            <p:ph type="subTitle" idx="3"/>
          </p:nvPr>
        </p:nvSpPr>
        <p:spPr>
          <a:xfrm>
            <a:off x="3580989" y="1662363"/>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It’s a gas giant and the biggest planet in our Solar System. Jupiter is the fourth-brightest object in the sky</a:t>
            </a:r>
            <a:endParaRPr/>
          </a:p>
        </p:txBody>
      </p:sp>
    </p:spTree>
  </p:cSld>
  <p:clrMapOvr>
    <a:masterClrMapping/>
  </p:clrMapOvr>
</p:sld>
</file>

<file path=ppt/theme/theme1.xml><?xml version="1.0" encoding="utf-8"?>
<a:theme xmlns:a="http://schemas.openxmlformats.org/drawingml/2006/main" name="Geography Lesson by SlidesGo">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940</Words>
  <Application>Microsoft Office PowerPoint</Application>
  <PresentationFormat>全屏显示(16:9)</PresentationFormat>
  <Paragraphs>149</Paragraphs>
  <Slides>32</Slides>
  <Notes>32</Notes>
  <HiddenSlides>0</HiddenSlides>
  <MMClips>0</MMClips>
  <ScaleCrop>false</ScaleCrop>
  <HeadingPairs>
    <vt:vector size="6" baseType="variant">
      <vt:variant>
        <vt:lpstr>已用的字体</vt:lpstr>
      </vt:variant>
      <vt:variant>
        <vt:i4>7</vt:i4>
      </vt:variant>
      <vt:variant>
        <vt:lpstr>主题</vt:lpstr>
      </vt:variant>
      <vt:variant>
        <vt:i4>3</vt:i4>
      </vt:variant>
      <vt:variant>
        <vt:lpstr>幻灯片标题</vt:lpstr>
      </vt:variant>
      <vt:variant>
        <vt:i4>32</vt:i4>
      </vt:variant>
    </vt:vector>
  </HeadingPairs>
  <TitlesOfParts>
    <vt:vector size="42" baseType="lpstr">
      <vt:lpstr>Fira Sans Extra Condensed Medium</vt:lpstr>
      <vt:lpstr>Proxima Nova Semibold</vt:lpstr>
      <vt:lpstr>Oswald Regular</vt:lpstr>
      <vt:lpstr>Arvo</vt:lpstr>
      <vt:lpstr>Arial</vt:lpstr>
      <vt:lpstr>Proxima Nova</vt:lpstr>
      <vt:lpstr>Didact Gothic</vt:lpstr>
      <vt:lpstr>Geography Lesson by SlidesGo</vt:lpstr>
      <vt:lpstr>SlidesGo Final Pages</vt:lpstr>
      <vt:lpstr>1_Slidesgo Final Pages</vt:lpstr>
      <vt:lpstr>GEOGRAPHY LESSON</vt:lpstr>
      <vt:lpstr>OVERVIEW</vt:lpstr>
      <vt:lpstr>INTRODUCTION</vt:lpstr>
      <vt:lpstr>QUOTE</vt:lpstr>
      <vt:lpstr>WHAT IS THIS TOPIC ABOUT?</vt:lpstr>
      <vt:lpstr>DEFINITION OF CONCEPTS</vt:lpstr>
      <vt:lpstr>FEATURES OF THE TOPIC</vt:lpstr>
      <vt:lpstr>9,200,000 km²</vt:lpstr>
      <vt:lpstr>PRACTICAL USES OF THIS SUBJECT</vt:lpstr>
      <vt:lpstr>CASE STUDY</vt:lpstr>
      <vt:lpstr>DID YOU KNOW THIS?</vt:lpstr>
      <vt:lpstr>SOLUTION</vt:lpstr>
      <vt:lpstr>PROCESS</vt:lpstr>
      <vt:lpstr>OVERVIEW DIAGRAM</vt:lpstr>
      <vt:lpstr>EXERCISE</vt:lpstr>
      <vt:lpstr>ASSIGNMENT</vt:lpstr>
      <vt:lpstr>THANKS!</vt:lpstr>
      <vt:lpstr>Fonts &amp; colors used</vt:lpstr>
      <vt:lpstr>Use our editable graphic resources...</vt:lpstr>
      <vt:lpstr>PowerPoint 演示文稿</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GEOGRAPHY LESSON</dc:title>
  <cp:lastModifiedBy>刘 龙</cp:lastModifiedBy>
  <cp:revision>1</cp:revision>
  <dcterms:modified xsi:type="dcterms:W3CDTF">2020-08-08T11:21:50Z</dcterms:modified>
</cp:coreProperties>
</file>